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0CC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133378" y="2105606"/>
            <a:ext cx="2651760" cy="420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297" y="646283"/>
            <a:ext cx="8432805" cy="548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5498" y="1462037"/>
            <a:ext cx="6122403" cy="270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00CC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017978" y="6811063"/>
            <a:ext cx="2032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Relationship Id="rId3" Type="http://schemas.openxmlformats.org/officeDocument/2006/relationships/image" Target="../media/image42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Relationship Id="rId3" Type="http://schemas.openxmlformats.org/officeDocument/2006/relationships/image" Target="../media/image44.jpg"/><Relationship Id="rId4" Type="http://schemas.openxmlformats.org/officeDocument/2006/relationships/image" Target="../media/image45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42060">
              <a:lnSpc>
                <a:spcPct val="100000"/>
              </a:lnSpc>
            </a:pPr>
            <a:r>
              <a:rPr dirty="0" spc="415">
                <a:solidFill>
                  <a:srgbClr val="FF0000"/>
                </a:solidFill>
              </a:rPr>
              <a:t>3</a:t>
            </a:r>
            <a:r>
              <a:rPr dirty="0" spc="27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半导体二极管及其基本电路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430550" y="1879674"/>
            <a:ext cx="7634605" cy="4394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lvl="1" marL="12700">
              <a:lnSpc>
                <a:spcPct val="100000"/>
              </a:lnSpc>
              <a:buAutoNum type="arabicPeriod"/>
              <a:tabLst>
                <a:tab pos="753745" algn="l"/>
              </a:tabLst>
            </a:pPr>
            <a:r>
              <a:rPr dirty="0" sz="3200">
                <a:latin typeface="宋体"/>
                <a:cs typeface="宋体"/>
              </a:rPr>
              <a:t>半导体基础知识</a:t>
            </a:r>
            <a:r>
              <a:rPr dirty="0" sz="3200" spc="-710">
                <a:latin typeface="宋体"/>
                <a:cs typeface="宋体"/>
              </a:rPr>
              <a:t> </a:t>
            </a:r>
            <a:r>
              <a:rPr dirty="0" sz="3200" spc="229">
                <a:latin typeface="宋体"/>
                <a:cs typeface="宋体"/>
              </a:rPr>
              <a:t>（Semiconductor）</a:t>
            </a:r>
            <a:endParaRPr sz="3200">
              <a:latin typeface="宋体"/>
              <a:cs typeface="宋体"/>
            </a:endParaRPr>
          </a:p>
          <a:p>
            <a:pPr lvl="1" marL="12700" marR="501650">
              <a:lnSpc>
                <a:spcPct val="200000"/>
              </a:lnSpc>
              <a:buAutoNum type="arabicPeriod"/>
              <a:tabLst>
                <a:tab pos="753745" algn="l"/>
              </a:tabLst>
            </a:pPr>
            <a:r>
              <a:rPr dirty="0" sz="3200" spc="180">
                <a:latin typeface="宋体"/>
                <a:cs typeface="宋体"/>
              </a:rPr>
              <a:t>PN结的形成及特性</a:t>
            </a:r>
            <a:r>
              <a:rPr dirty="0" sz="3200" spc="-735">
                <a:latin typeface="宋体"/>
                <a:cs typeface="宋体"/>
              </a:rPr>
              <a:t> </a:t>
            </a:r>
            <a:r>
              <a:rPr dirty="0" sz="3200" spc="420">
                <a:latin typeface="宋体"/>
                <a:cs typeface="宋体"/>
              </a:rPr>
              <a:t>(PN</a:t>
            </a:r>
            <a:r>
              <a:rPr dirty="0" sz="3200" spc="-700">
                <a:latin typeface="宋体"/>
                <a:cs typeface="宋体"/>
              </a:rPr>
              <a:t> </a:t>
            </a:r>
            <a:r>
              <a:rPr dirty="0" sz="3200" spc="65">
                <a:latin typeface="宋体"/>
                <a:cs typeface="宋体"/>
              </a:rPr>
              <a:t>Junction) </a:t>
            </a:r>
            <a:r>
              <a:rPr dirty="0" sz="3200" spc="-355">
                <a:latin typeface="宋体"/>
                <a:cs typeface="宋体"/>
              </a:rPr>
              <a:t> </a:t>
            </a:r>
            <a:r>
              <a:rPr dirty="0" sz="3200" spc="10">
                <a:solidFill>
                  <a:srgbClr val="0000CC"/>
                </a:solidFill>
                <a:latin typeface="宋体"/>
                <a:cs typeface="宋体"/>
              </a:rPr>
              <a:t>3.3 </a:t>
            </a:r>
            <a:r>
              <a:rPr dirty="0" sz="3200">
                <a:solidFill>
                  <a:srgbClr val="0000CC"/>
                </a:solidFill>
                <a:latin typeface="宋体"/>
                <a:cs typeface="宋体"/>
              </a:rPr>
              <a:t>半导体二极管</a:t>
            </a:r>
            <a:r>
              <a:rPr dirty="0" sz="3200" spc="-45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3200" spc="125">
                <a:solidFill>
                  <a:srgbClr val="0000CC"/>
                </a:solidFill>
                <a:latin typeface="宋体"/>
                <a:cs typeface="宋体"/>
              </a:rPr>
              <a:t>(Diode)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spc="10">
                <a:solidFill>
                  <a:srgbClr val="0000CC"/>
                </a:solidFill>
                <a:latin typeface="宋体"/>
                <a:cs typeface="宋体"/>
              </a:rPr>
              <a:t>3.4</a:t>
            </a:r>
            <a:r>
              <a:rPr dirty="0" sz="3200" spc="27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3200">
                <a:solidFill>
                  <a:srgbClr val="0000CC"/>
                </a:solidFill>
                <a:latin typeface="宋体"/>
                <a:cs typeface="宋体"/>
              </a:rPr>
              <a:t>二极管基本电路及其分析方法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spc="10">
                <a:solidFill>
                  <a:srgbClr val="0000CC"/>
                </a:solidFill>
                <a:latin typeface="宋体"/>
                <a:cs typeface="宋体"/>
              </a:rPr>
              <a:t>3.5</a:t>
            </a:r>
            <a:r>
              <a:rPr dirty="0" sz="3200" spc="275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3200">
                <a:solidFill>
                  <a:srgbClr val="0000CC"/>
                </a:solidFill>
                <a:latin typeface="宋体"/>
                <a:cs typeface="宋体"/>
              </a:rPr>
              <a:t>特殊二极管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61164" y="6813794"/>
            <a:ext cx="146685" cy="147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898989"/>
                </a:solidFill>
                <a:latin typeface="等线"/>
                <a:cs typeface="等线"/>
              </a:rPr>
              <a:t>10</a:t>
            </a:r>
            <a:endParaRPr sz="900">
              <a:latin typeface="等线"/>
              <a:cs typeface="等线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2668" y="653795"/>
            <a:ext cx="9143999" cy="6056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1769" y="1343751"/>
            <a:ext cx="2431415" cy="426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800000"/>
                </a:solidFill>
                <a:latin typeface="Times New Roman"/>
                <a:cs typeface="Times New Roman"/>
              </a:rPr>
              <a:t>1</a:t>
            </a:r>
            <a:r>
              <a:rPr dirty="0" sz="2800" spc="-5">
                <a:solidFill>
                  <a:srgbClr val="800000"/>
                </a:solidFill>
                <a:latin typeface="宋体"/>
                <a:cs typeface="宋体"/>
              </a:rPr>
              <a:t>）微变电阻</a:t>
            </a:r>
            <a:r>
              <a:rPr dirty="0" sz="2800" spc="-65">
                <a:solidFill>
                  <a:srgbClr val="800000"/>
                </a:solidFill>
                <a:latin typeface="宋体"/>
                <a:cs typeface="宋体"/>
              </a:rPr>
              <a:t> </a:t>
            </a:r>
            <a:r>
              <a:rPr dirty="0" sz="2800" spc="135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dirty="0" baseline="-21021" sz="2775" spc="202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45580" y="560831"/>
            <a:ext cx="190500" cy="3200400"/>
          </a:xfrm>
          <a:custGeom>
            <a:avLst/>
            <a:gdLst/>
            <a:ahLst/>
            <a:cxnLst/>
            <a:rect l="l" t="t" r="r" b="b"/>
            <a:pathLst>
              <a:path w="190500" h="3200400">
                <a:moveTo>
                  <a:pt x="0" y="190500"/>
                </a:moveTo>
                <a:lnTo>
                  <a:pt x="94488" y="0"/>
                </a:lnTo>
                <a:lnTo>
                  <a:pt x="152095" y="114300"/>
                </a:lnTo>
                <a:lnTo>
                  <a:pt x="76200" y="114300"/>
                </a:lnTo>
                <a:lnTo>
                  <a:pt x="76200" y="129048"/>
                </a:lnTo>
                <a:lnTo>
                  <a:pt x="0" y="190500"/>
                </a:lnTo>
                <a:close/>
              </a:path>
              <a:path w="190500" h="3200400">
                <a:moveTo>
                  <a:pt x="76200" y="129048"/>
                </a:moveTo>
                <a:lnTo>
                  <a:pt x="76200" y="114300"/>
                </a:lnTo>
                <a:lnTo>
                  <a:pt x="94488" y="114300"/>
                </a:lnTo>
                <a:lnTo>
                  <a:pt x="76200" y="129048"/>
                </a:lnTo>
                <a:close/>
              </a:path>
              <a:path w="190500" h="3200400">
                <a:moveTo>
                  <a:pt x="114300" y="3200400"/>
                </a:moveTo>
                <a:lnTo>
                  <a:pt x="76200" y="3200400"/>
                </a:lnTo>
                <a:lnTo>
                  <a:pt x="76200" y="129048"/>
                </a:lnTo>
                <a:lnTo>
                  <a:pt x="94488" y="114300"/>
                </a:lnTo>
                <a:lnTo>
                  <a:pt x="114300" y="130023"/>
                </a:lnTo>
                <a:lnTo>
                  <a:pt x="114300" y="3200400"/>
                </a:lnTo>
                <a:close/>
              </a:path>
              <a:path w="190500" h="3200400">
                <a:moveTo>
                  <a:pt x="114300" y="130023"/>
                </a:moveTo>
                <a:lnTo>
                  <a:pt x="94488" y="114300"/>
                </a:lnTo>
                <a:lnTo>
                  <a:pt x="114300" y="114300"/>
                </a:lnTo>
                <a:lnTo>
                  <a:pt x="114300" y="130023"/>
                </a:lnTo>
                <a:close/>
              </a:path>
              <a:path w="190500" h="3200400">
                <a:moveTo>
                  <a:pt x="190500" y="190500"/>
                </a:moveTo>
                <a:lnTo>
                  <a:pt x="114300" y="130023"/>
                </a:lnTo>
                <a:lnTo>
                  <a:pt x="114300" y="114300"/>
                </a:lnTo>
                <a:lnTo>
                  <a:pt x="152095" y="114300"/>
                </a:lnTo>
                <a:lnTo>
                  <a:pt x="1905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18732" y="3701796"/>
            <a:ext cx="2571115" cy="76200"/>
          </a:xfrm>
          <a:custGeom>
            <a:avLst/>
            <a:gdLst/>
            <a:ahLst/>
            <a:cxnLst/>
            <a:rect l="l" t="t" r="r" b="b"/>
            <a:pathLst>
              <a:path w="2571115" h="76200">
                <a:moveTo>
                  <a:pt x="2532888" y="38100"/>
                </a:moveTo>
                <a:lnTo>
                  <a:pt x="2494788" y="0"/>
                </a:lnTo>
                <a:lnTo>
                  <a:pt x="2534412" y="19812"/>
                </a:lnTo>
                <a:lnTo>
                  <a:pt x="2532888" y="19812"/>
                </a:lnTo>
                <a:lnTo>
                  <a:pt x="2532888" y="38100"/>
                </a:lnTo>
                <a:close/>
              </a:path>
              <a:path w="2571115" h="76200">
                <a:moveTo>
                  <a:pt x="2513076" y="57912"/>
                </a:moveTo>
                <a:lnTo>
                  <a:pt x="0" y="57912"/>
                </a:lnTo>
                <a:lnTo>
                  <a:pt x="0" y="19812"/>
                </a:lnTo>
                <a:lnTo>
                  <a:pt x="2514600" y="19812"/>
                </a:lnTo>
                <a:lnTo>
                  <a:pt x="2532888" y="38100"/>
                </a:lnTo>
                <a:lnTo>
                  <a:pt x="2513076" y="57912"/>
                </a:lnTo>
                <a:close/>
              </a:path>
              <a:path w="2571115" h="76200">
                <a:moveTo>
                  <a:pt x="2532888" y="57150"/>
                </a:moveTo>
                <a:lnTo>
                  <a:pt x="2532888" y="19812"/>
                </a:lnTo>
                <a:lnTo>
                  <a:pt x="2534412" y="19812"/>
                </a:lnTo>
                <a:lnTo>
                  <a:pt x="2570988" y="38100"/>
                </a:lnTo>
                <a:lnTo>
                  <a:pt x="2532888" y="57150"/>
                </a:lnTo>
                <a:close/>
              </a:path>
              <a:path w="2571115" h="76200">
                <a:moveTo>
                  <a:pt x="2494788" y="76200"/>
                </a:moveTo>
                <a:lnTo>
                  <a:pt x="2532888" y="38100"/>
                </a:lnTo>
                <a:lnTo>
                  <a:pt x="2532888" y="57150"/>
                </a:lnTo>
                <a:lnTo>
                  <a:pt x="2494788" y="76200"/>
                </a:lnTo>
                <a:close/>
              </a:path>
              <a:path w="2571115" h="76200">
                <a:moveTo>
                  <a:pt x="2532888" y="57912"/>
                </a:moveTo>
                <a:lnTo>
                  <a:pt x="2531364" y="57912"/>
                </a:lnTo>
                <a:lnTo>
                  <a:pt x="2532888" y="57150"/>
                </a:lnTo>
                <a:lnTo>
                  <a:pt x="253288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38544" y="713232"/>
            <a:ext cx="1664335" cy="3039110"/>
          </a:xfrm>
          <a:custGeom>
            <a:avLst/>
            <a:gdLst/>
            <a:ahLst/>
            <a:cxnLst/>
            <a:rect l="l" t="t" r="r" b="b"/>
            <a:pathLst>
              <a:path w="1664334" h="3039110">
                <a:moveTo>
                  <a:pt x="1589532" y="68579"/>
                </a:moveTo>
                <a:lnTo>
                  <a:pt x="1639824" y="0"/>
                </a:lnTo>
                <a:lnTo>
                  <a:pt x="1649758" y="33527"/>
                </a:lnTo>
                <a:lnTo>
                  <a:pt x="1615440" y="33527"/>
                </a:lnTo>
                <a:lnTo>
                  <a:pt x="1611903" y="53151"/>
                </a:lnTo>
                <a:lnTo>
                  <a:pt x="1589532" y="68579"/>
                </a:lnTo>
                <a:close/>
              </a:path>
              <a:path w="1664334" h="3039110">
                <a:moveTo>
                  <a:pt x="1611903" y="53151"/>
                </a:moveTo>
                <a:lnTo>
                  <a:pt x="1615440" y="33527"/>
                </a:lnTo>
                <a:lnTo>
                  <a:pt x="1637386" y="38100"/>
                </a:lnTo>
                <a:lnTo>
                  <a:pt x="1633728" y="38100"/>
                </a:lnTo>
                <a:lnTo>
                  <a:pt x="1611903" y="53151"/>
                </a:lnTo>
                <a:close/>
              </a:path>
              <a:path w="1664334" h="3039110">
                <a:moveTo>
                  <a:pt x="1652015" y="41147"/>
                </a:moveTo>
                <a:lnTo>
                  <a:pt x="1615440" y="33527"/>
                </a:lnTo>
                <a:lnTo>
                  <a:pt x="1649758" y="33527"/>
                </a:lnTo>
                <a:lnTo>
                  <a:pt x="1652015" y="41147"/>
                </a:lnTo>
                <a:close/>
              </a:path>
              <a:path w="1664334" h="3039110">
                <a:moveTo>
                  <a:pt x="709574" y="3000755"/>
                </a:moveTo>
                <a:lnTo>
                  <a:pt x="396239" y="3000755"/>
                </a:lnTo>
                <a:lnTo>
                  <a:pt x="426719" y="2999231"/>
                </a:lnTo>
                <a:lnTo>
                  <a:pt x="458723" y="2999231"/>
                </a:lnTo>
                <a:lnTo>
                  <a:pt x="519684" y="2996183"/>
                </a:lnTo>
                <a:lnTo>
                  <a:pt x="550163" y="2993135"/>
                </a:lnTo>
                <a:lnTo>
                  <a:pt x="580643" y="2988563"/>
                </a:lnTo>
                <a:lnTo>
                  <a:pt x="609600" y="2985515"/>
                </a:lnTo>
                <a:lnTo>
                  <a:pt x="665987" y="2973323"/>
                </a:lnTo>
                <a:lnTo>
                  <a:pt x="719327" y="2958083"/>
                </a:lnTo>
                <a:lnTo>
                  <a:pt x="768095" y="2938271"/>
                </a:lnTo>
                <a:lnTo>
                  <a:pt x="810768" y="2913887"/>
                </a:lnTo>
                <a:lnTo>
                  <a:pt x="847343" y="2883407"/>
                </a:lnTo>
                <a:lnTo>
                  <a:pt x="897635" y="2827019"/>
                </a:lnTo>
                <a:lnTo>
                  <a:pt x="929639" y="2782823"/>
                </a:lnTo>
                <a:lnTo>
                  <a:pt x="960120" y="2732531"/>
                </a:lnTo>
                <a:lnTo>
                  <a:pt x="1001268" y="2650235"/>
                </a:lnTo>
                <a:lnTo>
                  <a:pt x="1039368" y="2560319"/>
                </a:lnTo>
                <a:lnTo>
                  <a:pt x="1063752" y="2497835"/>
                </a:lnTo>
                <a:lnTo>
                  <a:pt x="1085087" y="2432303"/>
                </a:lnTo>
                <a:lnTo>
                  <a:pt x="1106424" y="2368295"/>
                </a:lnTo>
                <a:lnTo>
                  <a:pt x="1127760" y="2302763"/>
                </a:lnTo>
                <a:lnTo>
                  <a:pt x="1147572" y="2237231"/>
                </a:lnTo>
                <a:lnTo>
                  <a:pt x="1165860" y="2173223"/>
                </a:lnTo>
                <a:lnTo>
                  <a:pt x="1176527" y="2141219"/>
                </a:lnTo>
                <a:lnTo>
                  <a:pt x="1194816" y="2080259"/>
                </a:lnTo>
                <a:lnTo>
                  <a:pt x="1213104" y="2022347"/>
                </a:lnTo>
                <a:lnTo>
                  <a:pt x="1240536" y="1940051"/>
                </a:lnTo>
                <a:lnTo>
                  <a:pt x="1255775" y="1888235"/>
                </a:lnTo>
                <a:lnTo>
                  <a:pt x="1271016" y="1837943"/>
                </a:lnTo>
                <a:lnTo>
                  <a:pt x="1284732" y="1787651"/>
                </a:lnTo>
                <a:lnTo>
                  <a:pt x="1296924" y="1738883"/>
                </a:lnTo>
                <a:lnTo>
                  <a:pt x="1339595" y="1543811"/>
                </a:lnTo>
                <a:lnTo>
                  <a:pt x="1348740" y="1493519"/>
                </a:lnTo>
                <a:lnTo>
                  <a:pt x="1357883" y="1441703"/>
                </a:lnTo>
                <a:lnTo>
                  <a:pt x="1368551" y="1388363"/>
                </a:lnTo>
                <a:lnTo>
                  <a:pt x="1377695" y="1335023"/>
                </a:lnTo>
                <a:lnTo>
                  <a:pt x="1388363" y="1278635"/>
                </a:lnTo>
                <a:lnTo>
                  <a:pt x="1394459" y="1249679"/>
                </a:lnTo>
                <a:lnTo>
                  <a:pt x="1412748" y="1158239"/>
                </a:lnTo>
                <a:lnTo>
                  <a:pt x="1611903" y="53151"/>
                </a:lnTo>
                <a:lnTo>
                  <a:pt x="1633728" y="38100"/>
                </a:lnTo>
                <a:lnTo>
                  <a:pt x="1648662" y="59755"/>
                </a:lnTo>
                <a:lnTo>
                  <a:pt x="1449324" y="1165859"/>
                </a:lnTo>
                <a:lnTo>
                  <a:pt x="1437132" y="1226819"/>
                </a:lnTo>
                <a:lnTo>
                  <a:pt x="1432559" y="1255775"/>
                </a:lnTo>
                <a:lnTo>
                  <a:pt x="1426463" y="1284731"/>
                </a:lnTo>
                <a:lnTo>
                  <a:pt x="1415795" y="1341119"/>
                </a:lnTo>
                <a:lnTo>
                  <a:pt x="1405128" y="1395983"/>
                </a:lnTo>
                <a:lnTo>
                  <a:pt x="1395983" y="1449323"/>
                </a:lnTo>
                <a:lnTo>
                  <a:pt x="1385316" y="1499615"/>
                </a:lnTo>
                <a:lnTo>
                  <a:pt x="1376171" y="1551431"/>
                </a:lnTo>
                <a:lnTo>
                  <a:pt x="1367028" y="1600199"/>
                </a:lnTo>
                <a:lnTo>
                  <a:pt x="1356359" y="1650491"/>
                </a:lnTo>
                <a:lnTo>
                  <a:pt x="1345691" y="1699259"/>
                </a:lnTo>
                <a:lnTo>
                  <a:pt x="1333500" y="1748027"/>
                </a:lnTo>
                <a:lnTo>
                  <a:pt x="1321308" y="1798319"/>
                </a:lnTo>
                <a:lnTo>
                  <a:pt x="1307591" y="1848611"/>
                </a:lnTo>
                <a:lnTo>
                  <a:pt x="1292351" y="1898903"/>
                </a:lnTo>
                <a:lnTo>
                  <a:pt x="1258824" y="2005583"/>
                </a:lnTo>
                <a:lnTo>
                  <a:pt x="1240536" y="2061971"/>
                </a:lnTo>
                <a:lnTo>
                  <a:pt x="1231391" y="2092451"/>
                </a:lnTo>
                <a:lnTo>
                  <a:pt x="1222248" y="2121407"/>
                </a:lnTo>
                <a:lnTo>
                  <a:pt x="1213104" y="2153411"/>
                </a:lnTo>
                <a:lnTo>
                  <a:pt x="1202435" y="2183891"/>
                </a:lnTo>
                <a:lnTo>
                  <a:pt x="1184148" y="2247899"/>
                </a:lnTo>
                <a:lnTo>
                  <a:pt x="1164335" y="2313431"/>
                </a:lnTo>
                <a:lnTo>
                  <a:pt x="1143000" y="2378963"/>
                </a:lnTo>
                <a:lnTo>
                  <a:pt x="1121664" y="2446019"/>
                </a:lnTo>
                <a:lnTo>
                  <a:pt x="1098804" y="2510027"/>
                </a:lnTo>
                <a:lnTo>
                  <a:pt x="1062227" y="2606039"/>
                </a:lnTo>
                <a:lnTo>
                  <a:pt x="1048512" y="2636519"/>
                </a:lnTo>
                <a:lnTo>
                  <a:pt x="1036320" y="2665475"/>
                </a:lnTo>
                <a:lnTo>
                  <a:pt x="1007364" y="2723387"/>
                </a:lnTo>
                <a:lnTo>
                  <a:pt x="976883" y="2778251"/>
                </a:lnTo>
                <a:lnTo>
                  <a:pt x="944879" y="2828543"/>
                </a:lnTo>
                <a:lnTo>
                  <a:pt x="891539" y="2894075"/>
                </a:lnTo>
                <a:lnTo>
                  <a:pt x="851916" y="2929127"/>
                </a:lnTo>
                <a:lnTo>
                  <a:pt x="807720" y="2959607"/>
                </a:lnTo>
                <a:lnTo>
                  <a:pt x="731520" y="2994659"/>
                </a:lnTo>
                <a:lnTo>
                  <a:pt x="709574" y="3000755"/>
                </a:lnTo>
                <a:close/>
              </a:path>
              <a:path w="1664334" h="3039110">
                <a:moveTo>
                  <a:pt x="1648662" y="59755"/>
                </a:moveTo>
                <a:lnTo>
                  <a:pt x="1633728" y="38100"/>
                </a:lnTo>
                <a:lnTo>
                  <a:pt x="1637386" y="38100"/>
                </a:lnTo>
                <a:lnTo>
                  <a:pt x="1652016" y="41147"/>
                </a:lnTo>
                <a:lnTo>
                  <a:pt x="1648662" y="59755"/>
                </a:lnTo>
                <a:close/>
              </a:path>
              <a:path w="1664334" h="3039110">
                <a:moveTo>
                  <a:pt x="1664208" y="82295"/>
                </a:moveTo>
                <a:lnTo>
                  <a:pt x="1648662" y="59755"/>
                </a:lnTo>
                <a:lnTo>
                  <a:pt x="1652016" y="41147"/>
                </a:lnTo>
                <a:lnTo>
                  <a:pt x="1664208" y="82295"/>
                </a:lnTo>
                <a:close/>
              </a:path>
              <a:path w="1664334" h="3039110">
                <a:moveTo>
                  <a:pt x="18288" y="3028187"/>
                </a:moveTo>
                <a:lnTo>
                  <a:pt x="3048" y="3028187"/>
                </a:lnTo>
                <a:lnTo>
                  <a:pt x="0" y="2991611"/>
                </a:lnTo>
                <a:lnTo>
                  <a:pt x="32004" y="2988563"/>
                </a:lnTo>
                <a:lnTo>
                  <a:pt x="70104" y="2988563"/>
                </a:lnTo>
                <a:lnTo>
                  <a:pt x="91439" y="2990087"/>
                </a:lnTo>
                <a:lnTo>
                  <a:pt x="114300" y="2990087"/>
                </a:lnTo>
                <a:lnTo>
                  <a:pt x="217931" y="2996183"/>
                </a:lnTo>
                <a:lnTo>
                  <a:pt x="246888" y="2996183"/>
                </a:lnTo>
                <a:lnTo>
                  <a:pt x="304800" y="2999231"/>
                </a:lnTo>
                <a:lnTo>
                  <a:pt x="335280" y="2999231"/>
                </a:lnTo>
                <a:lnTo>
                  <a:pt x="396239" y="3000755"/>
                </a:lnTo>
                <a:lnTo>
                  <a:pt x="709574" y="3000755"/>
                </a:lnTo>
                <a:lnTo>
                  <a:pt x="704087" y="3002279"/>
                </a:lnTo>
                <a:lnTo>
                  <a:pt x="646175" y="3017519"/>
                </a:lnTo>
                <a:lnTo>
                  <a:pt x="585216" y="3026663"/>
                </a:lnTo>
                <a:lnTo>
                  <a:pt x="33528" y="3026663"/>
                </a:lnTo>
                <a:lnTo>
                  <a:pt x="18288" y="3028187"/>
                </a:lnTo>
                <a:close/>
              </a:path>
              <a:path w="1664334" h="3039110">
                <a:moveTo>
                  <a:pt x="458723" y="3037331"/>
                </a:moveTo>
                <a:lnTo>
                  <a:pt x="303276" y="3037331"/>
                </a:lnTo>
                <a:lnTo>
                  <a:pt x="243840" y="3034283"/>
                </a:lnTo>
                <a:lnTo>
                  <a:pt x="216407" y="3034283"/>
                </a:lnTo>
                <a:lnTo>
                  <a:pt x="112775" y="3028187"/>
                </a:lnTo>
                <a:lnTo>
                  <a:pt x="89916" y="3028187"/>
                </a:lnTo>
                <a:lnTo>
                  <a:pt x="70104" y="3026663"/>
                </a:lnTo>
                <a:lnTo>
                  <a:pt x="585216" y="3026663"/>
                </a:lnTo>
                <a:lnTo>
                  <a:pt x="554736" y="3031235"/>
                </a:lnTo>
                <a:lnTo>
                  <a:pt x="522732" y="3034283"/>
                </a:lnTo>
                <a:lnTo>
                  <a:pt x="458723" y="3037331"/>
                </a:lnTo>
                <a:close/>
              </a:path>
              <a:path w="1664334" h="3039110">
                <a:moveTo>
                  <a:pt x="396239" y="3038855"/>
                </a:moveTo>
                <a:lnTo>
                  <a:pt x="333756" y="3037331"/>
                </a:lnTo>
                <a:lnTo>
                  <a:pt x="428243" y="3037331"/>
                </a:lnTo>
                <a:lnTo>
                  <a:pt x="396239" y="3038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50480" y="690372"/>
            <a:ext cx="742315" cy="3055620"/>
          </a:xfrm>
          <a:custGeom>
            <a:avLst/>
            <a:gdLst/>
            <a:ahLst/>
            <a:cxnLst/>
            <a:rect l="l" t="t" r="r" b="b"/>
            <a:pathLst>
              <a:path w="742315" h="3055620">
                <a:moveTo>
                  <a:pt x="38100" y="3055619"/>
                </a:moveTo>
                <a:lnTo>
                  <a:pt x="0" y="3048000"/>
                </a:lnTo>
                <a:lnTo>
                  <a:pt x="705612" y="0"/>
                </a:lnTo>
                <a:lnTo>
                  <a:pt x="742187" y="7619"/>
                </a:lnTo>
                <a:lnTo>
                  <a:pt x="38100" y="3055619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18732" y="223647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ED7C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85432" y="223647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ED7C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52132" y="223647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ED7C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18832" y="223647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ED7C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85532" y="223647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ED7C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52232" y="223647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38100">
            <a:solidFill>
              <a:srgbClr val="ED7C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791877" y="498810"/>
            <a:ext cx="334645" cy="572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">
                <a:latin typeface="Times New Roman"/>
                <a:cs typeface="Times New Roman"/>
              </a:rPr>
              <a:t>i</a:t>
            </a:r>
            <a:r>
              <a:rPr dirty="0" baseline="-21164" sz="3150" spc="37">
                <a:latin typeface="Times New Roman"/>
                <a:cs typeface="Times New Roman"/>
              </a:rPr>
              <a:t>D</a:t>
            </a:r>
            <a:endParaRPr baseline="-21164" sz="3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03285" y="2237232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ED7C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003285" y="2503932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ED7C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003285" y="2770632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ED7C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003285" y="3037332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ED7C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03285" y="3304032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ED7C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003285" y="3570732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ED7C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127486" y="1929401"/>
            <a:ext cx="29083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23675" y="3765787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26330" y="3942062"/>
            <a:ext cx="17208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79896" y="1693212"/>
            <a:ext cx="2622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76616" y="2199132"/>
            <a:ext cx="73660" cy="74930"/>
          </a:xfrm>
          <a:custGeom>
            <a:avLst/>
            <a:gdLst/>
            <a:ahLst/>
            <a:cxnLst/>
            <a:rect l="l" t="t" r="r" b="b"/>
            <a:pathLst>
              <a:path w="73659" h="74930">
                <a:moveTo>
                  <a:pt x="36576" y="74675"/>
                </a:moveTo>
                <a:lnTo>
                  <a:pt x="21859" y="71723"/>
                </a:lnTo>
                <a:lnTo>
                  <a:pt x="10287" y="63626"/>
                </a:lnTo>
                <a:lnTo>
                  <a:pt x="2714" y="51530"/>
                </a:lnTo>
                <a:lnTo>
                  <a:pt x="0" y="36575"/>
                </a:lnTo>
                <a:lnTo>
                  <a:pt x="2714" y="22502"/>
                </a:lnTo>
                <a:lnTo>
                  <a:pt x="10287" y="10858"/>
                </a:lnTo>
                <a:lnTo>
                  <a:pt x="21859" y="2928"/>
                </a:lnTo>
                <a:lnTo>
                  <a:pt x="36576" y="0"/>
                </a:lnTo>
                <a:lnTo>
                  <a:pt x="51292" y="2928"/>
                </a:lnTo>
                <a:lnTo>
                  <a:pt x="62864" y="10858"/>
                </a:lnTo>
                <a:lnTo>
                  <a:pt x="70437" y="22502"/>
                </a:lnTo>
                <a:lnTo>
                  <a:pt x="73152" y="36575"/>
                </a:lnTo>
                <a:lnTo>
                  <a:pt x="70437" y="51530"/>
                </a:lnTo>
                <a:lnTo>
                  <a:pt x="62864" y="63626"/>
                </a:lnTo>
                <a:lnTo>
                  <a:pt x="51292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956803" y="2179319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7912" y="1524"/>
                </a:moveTo>
                <a:lnTo>
                  <a:pt x="54864" y="1524"/>
                </a:lnTo>
                <a:lnTo>
                  <a:pt x="56387" y="0"/>
                </a:lnTo>
                <a:lnTo>
                  <a:pt x="57912" y="1524"/>
                </a:lnTo>
                <a:close/>
              </a:path>
              <a:path w="113029" h="113030">
                <a:moveTo>
                  <a:pt x="76200" y="4572"/>
                </a:moveTo>
                <a:lnTo>
                  <a:pt x="36576" y="4572"/>
                </a:lnTo>
                <a:lnTo>
                  <a:pt x="42672" y="3048"/>
                </a:lnTo>
                <a:lnTo>
                  <a:pt x="44195" y="1524"/>
                </a:lnTo>
                <a:lnTo>
                  <a:pt x="68580" y="1524"/>
                </a:lnTo>
                <a:lnTo>
                  <a:pt x="70104" y="3048"/>
                </a:lnTo>
                <a:lnTo>
                  <a:pt x="76200" y="4572"/>
                </a:lnTo>
                <a:close/>
              </a:path>
              <a:path w="113029" h="113030">
                <a:moveTo>
                  <a:pt x="86868" y="10668"/>
                </a:moveTo>
                <a:lnTo>
                  <a:pt x="25908" y="10668"/>
                </a:lnTo>
                <a:lnTo>
                  <a:pt x="25908" y="9144"/>
                </a:lnTo>
                <a:lnTo>
                  <a:pt x="33528" y="6096"/>
                </a:lnTo>
                <a:lnTo>
                  <a:pt x="35052" y="4572"/>
                </a:lnTo>
                <a:lnTo>
                  <a:pt x="77724" y="4572"/>
                </a:lnTo>
                <a:lnTo>
                  <a:pt x="79248" y="6096"/>
                </a:lnTo>
                <a:lnTo>
                  <a:pt x="86868" y="9144"/>
                </a:lnTo>
                <a:lnTo>
                  <a:pt x="86868" y="10668"/>
                </a:lnTo>
                <a:close/>
              </a:path>
              <a:path w="113029" h="113030">
                <a:moveTo>
                  <a:pt x="94488" y="16764"/>
                </a:moveTo>
                <a:lnTo>
                  <a:pt x="18288" y="16764"/>
                </a:lnTo>
                <a:lnTo>
                  <a:pt x="24384" y="10668"/>
                </a:lnTo>
                <a:lnTo>
                  <a:pt x="88391" y="10668"/>
                </a:lnTo>
                <a:lnTo>
                  <a:pt x="94488" y="16764"/>
                </a:lnTo>
                <a:close/>
              </a:path>
              <a:path w="113029" h="113030">
                <a:moveTo>
                  <a:pt x="96012" y="18288"/>
                </a:moveTo>
                <a:lnTo>
                  <a:pt x="16764" y="18288"/>
                </a:lnTo>
                <a:lnTo>
                  <a:pt x="16764" y="16764"/>
                </a:lnTo>
                <a:lnTo>
                  <a:pt x="96012" y="16764"/>
                </a:lnTo>
                <a:lnTo>
                  <a:pt x="96012" y="18288"/>
                </a:lnTo>
                <a:close/>
              </a:path>
              <a:path w="113029" h="113030">
                <a:moveTo>
                  <a:pt x="103632" y="88392"/>
                </a:moveTo>
                <a:lnTo>
                  <a:pt x="9144" y="88392"/>
                </a:lnTo>
                <a:lnTo>
                  <a:pt x="9144" y="86868"/>
                </a:lnTo>
                <a:lnTo>
                  <a:pt x="4572" y="80772"/>
                </a:lnTo>
                <a:lnTo>
                  <a:pt x="4572" y="77724"/>
                </a:lnTo>
                <a:lnTo>
                  <a:pt x="1524" y="70104"/>
                </a:lnTo>
                <a:lnTo>
                  <a:pt x="1524" y="67056"/>
                </a:lnTo>
                <a:lnTo>
                  <a:pt x="0" y="59436"/>
                </a:lnTo>
                <a:lnTo>
                  <a:pt x="0" y="54864"/>
                </a:lnTo>
                <a:lnTo>
                  <a:pt x="1524" y="47244"/>
                </a:lnTo>
                <a:lnTo>
                  <a:pt x="1524" y="44196"/>
                </a:lnTo>
                <a:lnTo>
                  <a:pt x="4572" y="36576"/>
                </a:lnTo>
                <a:lnTo>
                  <a:pt x="4572" y="33528"/>
                </a:lnTo>
                <a:lnTo>
                  <a:pt x="9144" y="27432"/>
                </a:lnTo>
                <a:lnTo>
                  <a:pt x="9144" y="25908"/>
                </a:lnTo>
                <a:lnTo>
                  <a:pt x="10668" y="24384"/>
                </a:lnTo>
                <a:lnTo>
                  <a:pt x="15240" y="18288"/>
                </a:lnTo>
                <a:lnTo>
                  <a:pt x="97536" y="18288"/>
                </a:lnTo>
                <a:lnTo>
                  <a:pt x="102108" y="24384"/>
                </a:lnTo>
                <a:lnTo>
                  <a:pt x="103632" y="25908"/>
                </a:lnTo>
                <a:lnTo>
                  <a:pt x="103632" y="27432"/>
                </a:lnTo>
                <a:lnTo>
                  <a:pt x="108204" y="33528"/>
                </a:lnTo>
                <a:lnTo>
                  <a:pt x="108204" y="36576"/>
                </a:lnTo>
                <a:lnTo>
                  <a:pt x="108813" y="38100"/>
                </a:lnTo>
                <a:lnTo>
                  <a:pt x="54864" y="38100"/>
                </a:lnTo>
                <a:lnTo>
                  <a:pt x="50292" y="39624"/>
                </a:lnTo>
                <a:lnTo>
                  <a:pt x="44195" y="42672"/>
                </a:lnTo>
                <a:lnTo>
                  <a:pt x="39624" y="48768"/>
                </a:lnTo>
                <a:lnTo>
                  <a:pt x="38100" y="51816"/>
                </a:lnTo>
                <a:lnTo>
                  <a:pt x="38100" y="62484"/>
                </a:lnTo>
                <a:lnTo>
                  <a:pt x="39624" y="65532"/>
                </a:lnTo>
                <a:lnTo>
                  <a:pt x="44195" y="71628"/>
                </a:lnTo>
                <a:lnTo>
                  <a:pt x="50292" y="74676"/>
                </a:lnTo>
                <a:lnTo>
                  <a:pt x="54864" y="76200"/>
                </a:lnTo>
                <a:lnTo>
                  <a:pt x="108813" y="76200"/>
                </a:lnTo>
                <a:lnTo>
                  <a:pt x="108204" y="77724"/>
                </a:lnTo>
                <a:lnTo>
                  <a:pt x="108204" y="80772"/>
                </a:lnTo>
                <a:lnTo>
                  <a:pt x="103632" y="86868"/>
                </a:lnTo>
                <a:lnTo>
                  <a:pt x="103632" y="88392"/>
                </a:lnTo>
                <a:close/>
              </a:path>
              <a:path w="113029" h="113030">
                <a:moveTo>
                  <a:pt x="50292" y="39624"/>
                </a:moveTo>
                <a:lnTo>
                  <a:pt x="54864" y="38100"/>
                </a:lnTo>
                <a:lnTo>
                  <a:pt x="51816" y="39319"/>
                </a:lnTo>
                <a:lnTo>
                  <a:pt x="50292" y="39624"/>
                </a:lnTo>
                <a:close/>
              </a:path>
              <a:path w="113029" h="113030">
                <a:moveTo>
                  <a:pt x="51816" y="39319"/>
                </a:moveTo>
                <a:lnTo>
                  <a:pt x="54864" y="38100"/>
                </a:lnTo>
                <a:lnTo>
                  <a:pt x="56387" y="38404"/>
                </a:lnTo>
                <a:lnTo>
                  <a:pt x="51816" y="39319"/>
                </a:lnTo>
                <a:close/>
              </a:path>
              <a:path w="113029" h="113030">
                <a:moveTo>
                  <a:pt x="56387" y="38404"/>
                </a:moveTo>
                <a:lnTo>
                  <a:pt x="54864" y="38100"/>
                </a:lnTo>
                <a:lnTo>
                  <a:pt x="57912" y="38100"/>
                </a:lnTo>
                <a:lnTo>
                  <a:pt x="56387" y="38404"/>
                </a:lnTo>
                <a:close/>
              </a:path>
              <a:path w="113029" h="113030">
                <a:moveTo>
                  <a:pt x="60960" y="39319"/>
                </a:moveTo>
                <a:lnTo>
                  <a:pt x="56387" y="38404"/>
                </a:lnTo>
                <a:lnTo>
                  <a:pt x="57912" y="38100"/>
                </a:lnTo>
                <a:lnTo>
                  <a:pt x="60960" y="39319"/>
                </a:lnTo>
                <a:close/>
              </a:path>
              <a:path w="113029" h="113030">
                <a:moveTo>
                  <a:pt x="62484" y="39624"/>
                </a:moveTo>
                <a:lnTo>
                  <a:pt x="60960" y="39319"/>
                </a:lnTo>
                <a:lnTo>
                  <a:pt x="57912" y="38100"/>
                </a:lnTo>
                <a:lnTo>
                  <a:pt x="62484" y="39624"/>
                </a:lnTo>
                <a:close/>
              </a:path>
              <a:path w="113029" h="113030">
                <a:moveTo>
                  <a:pt x="108813" y="76200"/>
                </a:moveTo>
                <a:lnTo>
                  <a:pt x="57912" y="76200"/>
                </a:lnTo>
                <a:lnTo>
                  <a:pt x="62484" y="74676"/>
                </a:lnTo>
                <a:lnTo>
                  <a:pt x="68580" y="71628"/>
                </a:lnTo>
                <a:lnTo>
                  <a:pt x="73152" y="65532"/>
                </a:lnTo>
                <a:lnTo>
                  <a:pt x="74676" y="62484"/>
                </a:lnTo>
                <a:lnTo>
                  <a:pt x="74676" y="51816"/>
                </a:lnTo>
                <a:lnTo>
                  <a:pt x="73152" y="48768"/>
                </a:lnTo>
                <a:lnTo>
                  <a:pt x="68580" y="42672"/>
                </a:lnTo>
                <a:lnTo>
                  <a:pt x="62484" y="39624"/>
                </a:lnTo>
                <a:lnTo>
                  <a:pt x="57912" y="38100"/>
                </a:lnTo>
                <a:lnTo>
                  <a:pt x="108813" y="38100"/>
                </a:lnTo>
                <a:lnTo>
                  <a:pt x="111252" y="44196"/>
                </a:lnTo>
                <a:lnTo>
                  <a:pt x="111252" y="47244"/>
                </a:lnTo>
                <a:lnTo>
                  <a:pt x="112775" y="54864"/>
                </a:lnTo>
                <a:lnTo>
                  <a:pt x="112775" y="59436"/>
                </a:lnTo>
                <a:lnTo>
                  <a:pt x="111252" y="67056"/>
                </a:lnTo>
                <a:lnTo>
                  <a:pt x="111252" y="70104"/>
                </a:lnTo>
                <a:lnTo>
                  <a:pt x="108813" y="76200"/>
                </a:lnTo>
                <a:close/>
              </a:path>
              <a:path w="113029" h="113030">
                <a:moveTo>
                  <a:pt x="47244" y="41148"/>
                </a:moveTo>
                <a:lnTo>
                  <a:pt x="50292" y="39624"/>
                </a:lnTo>
                <a:lnTo>
                  <a:pt x="51816" y="39319"/>
                </a:lnTo>
                <a:lnTo>
                  <a:pt x="47244" y="41148"/>
                </a:lnTo>
                <a:close/>
              </a:path>
              <a:path w="113029" h="113030">
                <a:moveTo>
                  <a:pt x="65531" y="41148"/>
                </a:moveTo>
                <a:lnTo>
                  <a:pt x="60960" y="39319"/>
                </a:lnTo>
                <a:lnTo>
                  <a:pt x="62484" y="39624"/>
                </a:lnTo>
                <a:lnTo>
                  <a:pt x="65531" y="41148"/>
                </a:lnTo>
                <a:close/>
              </a:path>
              <a:path w="113029" h="113030">
                <a:moveTo>
                  <a:pt x="42672" y="45720"/>
                </a:moveTo>
                <a:lnTo>
                  <a:pt x="44195" y="42672"/>
                </a:lnTo>
                <a:lnTo>
                  <a:pt x="47244" y="41148"/>
                </a:lnTo>
                <a:lnTo>
                  <a:pt x="42672" y="45720"/>
                </a:lnTo>
                <a:close/>
              </a:path>
              <a:path w="113029" h="113030">
                <a:moveTo>
                  <a:pt x="70104" y="45720"/>
                </a:moveTo>
                <a:lnTo>
                  <a:pt x="65532" y="41148"/>
                </a:lnTo>
                <a:lnTo>
                  <a:pt x="68580" y="42672"/>
                </a:lnTo>
                <a:lnTo>
                  <a:pt x="70104" y="45720"/>
                </a:lnTo>
                <a:close/>
              </a:path>
              <a:path w="113029" h="113030">
                <a:moveTo>
                  <a:pt x="39243" y="50292"/>
                </a:moveTo>
                <a:lnTo>
                  <a:pt x="39624" y="48768"/>
                </a:lnTo>
                <a:lnTo>
                  <a:pt x="42672" y="45720"/>
                </a:lnTo>
                <a:lnTo>
                  <a:pt x="39243" y="50292"/>
                </a:lnTo>
                <a:close/>
              </a:path>
              <a:path w="113029" h="113030">
                <a:moveTo>
                  <a:pt x="73533" y="50292"/>
                </a:moveTo>
                <a:lnTo>
                  <a:pt x="70104" y="45720"/>
                </a:lnTo>
                <a:lnTo>
                  <a:pt x="73152" y="48768"/>
                </a:lnTo>
                <a:lnTo>
                  <a:pt x="73533" y="50292"/>
                </a:lnTo>
                <a:close/>
              </a:path>
              <a:path w="113029" h="113030">
                <a:moveTo>
                  <a:pt x="38100" y="51816"/>
                </a:moveTo>
                <a:lnTo>
                  <a:pt x="39624" y="48768"/>
                </a:lnTo>
                <a:lnTo>
                  <a:pt x="39243" y="50292"/>
                </a:lnTo>
                <a:lnTo>
                  <a:pt x="38100" y="51816"/>
                </a:lnTo>
                <a:close/>
              </a:path>
              <a:path w="113029" h="113030">
                <a:moveTo>
                  <a:pt x="74676" y="51816"/>
                </a:moveTo>
                <a:lnTo>
                  <a:pt x="73533" y="50292"/>
                </a:lnTo>
                <a:lnTo>
                  <a:pt x="73152" y="48768"/>
                </a:lnTo>
                <a:lnTo>
                  <a:pt x="74676" y="51816"/>
                </a:lnTo>
                <a:close/>
              </a:path>
              <a:path w="113029" h="113030">
                <a:moveTo>
                  <a:pt x="38100" y="54864"/>
                </a:moveTo>
                <a:lnTo>
                  <a:pt x="38100" y="51816"/>
                </a:lnTo>
                <a:lnTo>
                  <a:pt x="39243" y="50292"/>
                </a:lnTo>
                <a:lnTo>
                  <a:pt x="38100" y="54864"/>
                </a:lnTo>
                <a:close/>
              </a:path>
              <a:path w="113029" h="113030">
                <a:moveTo>
                  <a:pt x="74676" y="54864"/>
                </a:moveTo>
                <a:lnTo>
                  <a:pt x="73533" y="50292"/>
                </a:lnTo>
                <a:lnTo>
                  <a:pt x="74676" y="51816"/>
                </a:lnTo>
                <a:lnTo>
                  <a:pt x="74676" y="54864"/>
                </a:lnTo>
                <a:close/>
              </a:path>
              <a:path w="113029" h="113030">
                <a:moveTo>
                  <a:pt x="39243" y="64008"/>
                </a:moveTo>
                <a:lnTo>
                  <a:pt x="38100" y="62484"/>
                </a:lnTo>
                <a:lnTo>
                  <a:pt x="38100" y="59436"/>
                </a:lnTo>
                <a:lnTo>
                  <a:pt x="39243" y="64008"/>
                </a:lnTo>
                <a:close/>
              </a:path>
              <a:path w="113029" h="113030">
                <a:moveTo>
                  <a:pt x="73533" y="64008"/>
                </a:moveTo>
                <a:lnTo>
                  <a:pt x="74676" y="59436"/>
                </a:lnTo>
                <a:lnTo>
                  <a:pt x="74676" y="62484"/>
                </a:lnTo>
                <a:lnTo>
                  <a:pt x="73533" y="64008"/>
                </a:lnTo>
                <a:close/>
              </a:path>
              <a:path w="113029" h="113030">
                <a:moveTo>
                  <a:pt x="39624" y="65532"/>
                </a:moveTo>
                <a:lnTo>
                  <a:pt x="38100" y="62484"/>
                </a:lnTo>
                <a:lnTo>
                  <a:pt x="39243" y="64008"/>
                </a:lnTo>
                <a:lnTo>
                  <a:pt x="39624" y="65532"/>
                </a:lnTo>
                <a:close/>
              </a:path>
              <a:path w="113029" h="113030">
                <a:moveTo>
                  <a:pt x="73152" y="65532"/>
                </a:moveTo>
                <a:lnTo>
                  <a:pt x="73533" y="64008"/>
                </a:lnTo>
                <a:lnTo>
                  <a:pt x="74676" y="62484"/>
                </a:lnTo>
                <a:lnTo>
                  <a:pt x="73152" y="65532"/>
                </a:lnTo>
                <a:close/>
              </a:path>
              <a:path w="113029" h="113030">
                <a:moveTo>
                  <a:pt x="42672" y="68580"/>
                </a:moveTo>
                <a:lnTo>
                  <a:pt x="39624" y="65532"/>
                </a:lnTo>
                <a:lnTo>
                  <a:pt x="39243" y="64008"/>
                </a:lnTo>
                <a:lnTo>
                  <a:pt x="42672" y="68580"/>
                </a:lnTo>
                <a:close/>
              </a:path>
              <a:path w="113029" h="113030">
                <a:moveTo>
                  <a:pt x="70104" y="68580"/>
                </a:moveTo>
                <a:lnTo>
                  <a:pt x="73533" y="64008"/>
                </a:lnTo>
                <a:lnTo>
                  <a:pt x="73152" y="65532"/>
                </a:lnTo>
                <a:lnTo>
                  <a:pt x="70104" y="68580"/>
                </a:lnTo>
                <a:close/>
              </a:path>
              <a:path w="113029" h="113030">
                <a:moveTo>
                  <a:pt x="47244" y="73152"/>
                </a:moveTo>
                <a:lnTo>
                  <a:pt x="44195" y="71628"/>
                </a:lnTo>
                <a:lnTo>
                  <a:pt x="42672" y="68580"/>
                </a:lnTo>
                <a:lnTo>
                  <a:pt x="47244" y="73152"/>
                </a:lnTo>
                <a:close/>
              </a:path>
              <a:path w="113029" h="113030">
                <a:moveTo>
                  <a:pt x="65532" y="73152"/>
                </a:moveTo>
                <a:lnTo>
                  <a:pt x="70104" y="68580"/>
                </a:lnTo>
                <a:lnTo>
                  <a:pt x="68580" y="71628"/>
                </a:lnTo>
                <a:lnTo>
                  <a:pt x="65532" y="73152"/>
                </a:lnTo>
                <a:close/>
              </a:path>
              <a:path w="113029" h="113030">
                <a:moveTo>
                  <a:pt x="51816" y="74980"/>
                </a:moveTo>
                <a:lnTo>
                  <a:pt x="50292" y="74676"/>
                </a:lnTo>
                <a:lnTo>
                  <a:pt x="47244" y="73152"/>
                </a:lnTo>
                <a:lnTo>
                  <a:pt x="51816" y="74980"/>
                </a:lnTo>
                <a:close/>
              </a:path>
              <a:path w="113029" h="113030">
                <a:moveTo>
                  <a:pt x="60960" y="74980"/>
                </a:moveTo>
                <a:lnTo>
                  <a:pt x="65532" y="73152"/>
                </a:lnTo>
                <a:lnTo>
                  <a:pt x="62484" y="74676"/>
                </a:lnTo>
                <a:lnTo>
                  <a:pt x="60960" y="74980"/>
                </a:lnTo>
                <a:close/>
              </a:path>
              <a:path w="113029" h="113030">
                <a:moveTo>
                  <a:pt x="54864" y="76200"/>
                </a:moveTo>
                <a:lnTo>
                  <a:pt x="50292" y="74676"/>
                </a:lnTo>
                <a:lnTo>
                  <a:pt x="51816" y="74980"/>
                </a:lnTo>
                <a:lnTo>
                  <a:pt x="54864" y="76200"/>
                </a:lnTo>
                <a:close/>
              </a:path>
              <a:path w="113029" h="113030">
                <a:moveTo>
                  <a:pt x="57912" y="76200"/>
                </a:moveTo>
                <a:lnTo>
                  <a:pt x="60960" y="74980"/>
                </a:lnTo>
                <a:lnTo>
                  <a:pt x="62484" y="74676"/>
                </a:lnTo>
                <a:lnTo>
                  <a:pt x="57912" y="76200"/>
                </a:lnTo>
                <a:close/>
              </a:path>
              <a:path w="113029" h="113030">
                <a:moveTo>
                  <a:pt x="54864" y="76200"/>
                </a:moveTo>
                <a:lnTo>
                  <a:pt x="51816" y="74980"/>
                </a:lnTo>
                <a:lnTo>
                  <a:pt x="56387" y="75895"/>
                </a:lnTo>
                <a:lnTo>
                  <a:pt x="54864" y="76200"/>
                </a:lnTo>
                <a:close/>
              </a:path>
              <a:path w="113029" h="113030">
                <a:moveTo>
                  <a:pt x="57912" y="76200"/>
                </a:moveTo>
                <a:lnTo>
                  <a:pt x="56387" y="75895"/>
                </a:lnTo>
                <a:lnTo>
                  <a:pt x="60960" y="74980"/>
                </a:lnTo>
                <a:lnTo>
                  <a:pt x="57912" y="76200"/>
                </a:lnTo>
                <a:close/>
              </a:path>
              <a:path w="113029" h="113030">
                <a:moveTo>
                  <a:pt x="57912" y="76200"/>
                </a:moveTo>
                <a:lnTo>
                  <a:pt x="54864" y="76200"/>
                </a:lnTo>
                <a:lnTo>
                  <a:pt x="56387" y="75895"/>
                </a:lnTo>
                <a:lnTo>
                  <a:pt x="57912" y="76200"/>
                </a:lnTo>
                <a:close/>
              </a:path>
              <a:path w="113029" h="113030">
                <a:moveTo>
                  <a:pt x="97536" y="96012"/>
                </a:moveTo>
                <a:lnTo>
                  <a:pt x="15240" y="96012"/>
                </a:lnTo>
                <a:lnTo>
                  <a:pt x="10668" y="89916"/>
                </a:lnTo>
                <a:lnTo>
                  <a:pt x="10668" y="88392"/>
                </a:lnTo>
                <a:lnTo>
                  <a:pt x="102108" y="88392"/>
                </a:lnTo>
                <a:lnTo>
                  <a:pt x="102108" y="89916"/>
                </a:lnTo>
                <a:lnTo>
                  <a:pt x="97536" y="96012"/>
                </a:lnTo>
                <a:close/>
              </a:path>
              <a:path w="113029" h="113030">
                <a:moveTo>
                  <a:pt x="96012" y="97536"/>
                </a:moveTo>
                <a:lnTo>
                  <a:pt x="16764" y="97536"/>
                </a:lnTo>
                <a:lnTo>
                  <a:pt x="16764" y="96012"/>
                </a:lnTo>
                <a:lnTo>
                  <a:pt x="96012" y="96012"/>
                </a:lnTo>
                <a:lnTo>
                  <a:pt x="96012" y="97536"/>
                </a:lnTo>
                <a:close/>
              </a:path>
              <a:path w="113029" h="113030">
                <a:moveTo>
                  <a:pt x="88391" y="103632"/>
                </a:moveTo>
                <a:lnTo>
                  <a:pt x="24384" y="103632"/>
                </a:lnTo>
                <a:lnTo>
                  <a:pt x="18288" y="97536"/>
                </a:lnTo>
                <a:lnTo>
                  <a:pt x="94488" y="97536"/>
                </a:lnTo>
                <a:lnTo>
                  <a:pt x="88391" y="103632"/>
                </a:lnTo>
                <a:close/>
              </a:path>
              <a:path w="113029" h="113030">
                <a:moveTo>
                  <a:pt x="77724" y="109728"/>
                </a:moveTo>
                <a:lnTo>
                  <a:pt x="35052" y="109728"/>
                </a:lnTo>
                <a:lnTo>
                  <a:pt x="33528" y="108204"/>
                </a:lnTo>
                <a:lnTo>
                  <a:pt x="25908" y="105156"/>
                </a:lnTo>
                <a:lnTo>
                  <a:pt x="25908" y="103632"/>
                </a:lnTo>
                <a:lnTo>
                  <a:pt x="86868" y="103632"/>
                </a:lnTo>
                <a:lnTo>
                  <a:pt x="86868" y="105156"/>
                </a:lnTo>
                <a:lnTo>
                  <a:pt x="79248" y="108204"/>
                </a:lnTo>
                <a:lnTo>
                  <a:pt x="77724" y="109728"/>
                </a:lnTo>
                <a:close/>
              </a:path>
              <a:path w="113029" h="113030">
                <a:moveTo>
                  <a:pt x="68580" y="112776"/>
                </a:moveTo>
                <a:lnTo>
                  <a:pt x="44195" y="112776"/>
                </a:lnTo>
                <a:lnTo>
                  <a:pt x="42672" y="111252"/>
                </a:lnTo>
                <a:lnTo>
                  <a:pt x="36576" y="109728"/>
                </a:lnTo>
                <a:lnTo>
                  <a:pt x="76200" y="109728"/>
                </a:lnTo>
                <a:lnTo>
                  <a:pt x="70104" y="111252"/>
                </a:lnTo>
                <a:lnTo>
                  <a:pt x="68580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302805" y="3599695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188452" y="1610867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24383">
            <a:solidFill>
              <a:srgbClr val="954F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188452" y="1787651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4383">
            <a:solidFill>
              <a:srgbClr val="954F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188452" y="1965960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4383">
            <a:solidFill>
              <a:srgbClr val="954F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188452" y="2144267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24383">
            <a:solidFill>
              <a:srgbClr val="954F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188452" y="2321051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4383">
            <a:solidFill>
              <a:srgbClr val="954F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188452" y="2499360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4383">
            <a:solidFill>
              <a:srgbClr val="954F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176259" y="2700527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0" y="0"/>
                </a:moveTo>
                <a:lnTo>
                  <a:pt x="24383" y="0"/>
                </a:lnTo>
              </a:path>
            </a:pathLst>
          </a:custGeom>
          <a:ln w="45720">
            <a:solidFill>
              <a:srgbClr val="954F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086343" y="2722626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5908">
            <a:solidFill>
              <a:srgbClr val="05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921752" y="2722626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392" y="0"/>
                </a:lnTo>
              </a:path>
            </a:pathLst>
          </a:custGeom>
          <a:ln w="25908">
            <a:solidFill>
              <a:srgbClr val="05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890729" y="1989785"/>
            <a:ext cx="892175" cy="1193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8620">
              <a:lnSpc>
                <a:spcPct val="100000"/>
              </a:lnSpc>
            </a:pPr>
            <a:r>
              <a:rPr dirty="0" sz="2800" spc="-1075" b="1">
                <a:latin typeface="Times New Roman"/>
                <a:cs typeface="Times New Roman"/>
              </a:rPr>
              <a:t></a:t>
            </a:r>
            <a:r>
              <a:rPr dirty="0" sz="2800">
                <a:latin typeface="Times New Roman"/>
                <a:cs typeface="Times New Roman"/>
              </a:rPr>
              <a:t>i</a:t>
            </a:r>
            <a:r>
              <a:rPr dirty="0" baseline="-21021" sz="2775" spc="22">
                <a:latin typeface="Times New Roman"/>
                <a:cs typeface="Times New Roman"/>
              </a:rPr>
              <a:t>D</a:t>
            </a:r>
            <a:endParaRPr baseline="-21021" sz="277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dirty="0" sz="2800" spc="-409" b="1">
                <a:latin typeface="Times New Roman"/>
                <a:cs typeface="Times New Roman"/>
              </a:rPr>
              <a:t></a:t>
            </a:r>
            <a:r>
              <a:rPr dirty="0" sz="2800" spc="-409">
                <a:latin typeface="Times New Roman"/>
                <a:cs typeface="Times New Roman"/>
              </a:rPr>
              <a:t>v</a:t>
            </a:r>
            <a:r>
              <a:rPr dirty="0" baseline="-21021" sz="2775" spc="-615">
                <a:latin typeface="Times New Roman"/>
                <a:cs typeface="Times New Roman"/>
              </a:rPr>
              <a:t>D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84184" y="1850076"/>
            <a:ext cx="458406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94640" algn="l"/>
              </a:tabLst>
            </a:pPr>
            <a:r>
              <a:rPr dirty="0" sz="2400" spc="130">
                <a:latin typeface="Times New Roman"/>
                <a:cs typeface="Times New Roman"/>
              </a:rPr>
              <a:t>r	</a:t>
            </a:r>
            <a:r>
              <a:rPr dirty="0" sz="2400" spc="10">
                <a:latin typeface="宋体"/>
                <a:cs typeface="宋体"/>
              </a:rPr>
              <a:t>是二极管特性曲线上工作点</a:t>
            </a:r>
            <a:r>
              <a:rPr dirty="0" sz="2400" spc="10">
                <a:latin typeface="Times New Roman"/>
                <a:cs typeface="Times New Roman"/>
              </a:rPr>
              <a:t>Q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附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84184" y="2026398"/>
            <a:ext cx="4597400" cy="635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1445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400">
                <a:latin typeface="宋体"/>
                <a:cs typeface="宋体"/>
              </a:rPr>
              <a:t>近电压的变化与电流的变化之比：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49511" y="3015043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 h="0">
                <a:moveTo>
                  <a:pt x="0" y="0"/>
                </a:moveTo>
                <a:lnTo>
                  <a:pt x="624649" y="0"/>
                </a:lnTo>
              </a:path>
            </a:pathLst>
          </a:custGeom>
          <a:ln w="184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401316" y="2993898"/>
            <a:ext cx="111125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5">
                <a:latin typeface="Times New Roman"/>
                <a:cs typeface="Times New Roman"/>
              </a:rPr>
              <a:t>d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17240" y="3224022"/>
            <a:ext cx="149225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5">
                <a:latin typeface="Times New Roman"/>
                <a:cs typeface="Times New Roman"/>
              </a:rPr>
              <a:t>D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94636" y="2797048"/>
            <a:ext cx="140335" cy="346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sz="2300" spc="75">
                <a:latin typeface="Tahoma"/>
                <a:cs typeface="Tahoma"/>
              </a:rPr>
              <a:t>r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39060" y="2609596"/>
            <a:ext cx="859155" cy="550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010" indent="-321310">
              <a:lnSpc>
                <a:spcPct val="100000"/>
              </a:lnSpc>
              <a:buChar char="□"/>
              <a:tabLst>
                <a:tab pos="334645" algn="l"/>
              </a:tabLst>
            </a:pPr>
            <a:r>
              <a:rPr dirty="0" sz="2300" spc="-880">
                <a:latin typeface="Times New Roman"/>
                <a:cs typeface="Times New Roman"/>
              </a:rPr>
              <a:t></a:t>
            </a:r>
            <a:r>
              <a:rPr dirty="0" sz="2300" spc="-270">
                <a:latin typeface="Times New Roman"/>
                <a:cs typeface="Times New Roman"/>
              </a:rPr>
              <a:t> </a:t>
            </a:r>
            <a:r>
              <a:rPr dirty="0" sz="2300" spc="-120">
                <a:latin typeface="Tahoma"/>
                <a:cs typeface="Tahoma"/>
              </a:rPr>
              <a:t>v</a:t>
            </a:r>
            <a:r>
              <a:rPr dirty="0" sz="2300" spc="-520">
                <a:latin typeface="Tahoma"/>
                <a:cs typeface="Tahoma"/>
              </a:rPr>
              <a:t> </a:t>
            </a:r>
            <a:r>
              <a:rPr dirty="0" baseline="-24691" sz="2025" spc="-7">
                <a:latin typeface="Times New Roman"/>
                <a:cs typeface="Times New Roman"/>
              </a:rPr>
              <a:t>D</a:t>
            </a:r>
            <a:endParaRPr baseline="-24691" sz="2025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92627" y="3027172"/>
            <a:ext cx="33591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Font typeface="Times New Roman"/>
              <a:buChar char="□"/>
              <a:tabLst>
                <a:tab pos="241300" algn="l"/>
              </a:tabLst>
            </a:pPr>
            <a:r>
              <a:rPr dirty="0" sz="2300" spc="114">
                <a:latin typeface="Tahoma"/>
                <a:cs typeface="Tahoma"/>
              </a:rPr>
              <a:t>i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09775" y="3776472"/>
            <a:ext cx="16510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15">
                <a:latin typeface="Times New Roman"/>
                <a:cs typeface="Times New Roman"/>
              </a:rPr>
              <a:t>D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14686" y="3776472"/>
            <a:ext cx="13335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1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31439" y="3587496"/>
            <a:ext cx="54483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3545" algn="l"/>
              </a:tabLst>
            </a:pPr>
            <a:r>
              <a:rPr dirty="0" sz="1500" spc="15">
                <a:latin typeface="Times New Roman"/>
                <a:cs typeface="Times New Roman"/>
              </a:rPr>
              <a:t>D</a:t>
            </a:r>
            <a:r>
              <a:rPr dirty="0" sz="1500" spc="15">
                <a:latin typeface="Times New Roman"/>
                <a:cs typeface="Times New Roman"/>
              </a:rPr>
              <a:t>	</a:t>
            </a:r>
            <a:r>
              <a:rPr dirty="0" sz="1500" spc="-30">
                <a:latin typeface="Tahoma"/>
                <a:cs typeface="Tahoma"/>
              </a:rPr>
              <a:t>T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36509" y="3587496"/>
            <a:ext cx="54483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3545" algn="l"/>
              </a:tabLst>
            </a:pPr>
            <a:r>
              <a:rPr dirty="0" sz="1500" spc="15">
                <a:latin typeface="Times New Roman"/>
                <a:cs typeface="Times New Roman"/>
              </a:rPr>
              <a:t>D</a:t>
            </a:r>
            <a:r>
              <a:rPr dirty="0" sz="1500" spc="15">
                <a:latin typeface="Times New Roman"/>
                <a:cs typeface="Times New Roman"/>
              </a:rPr>
              <a:t>	</a:t>
            </a:r>
            <a:r>
              <a:rPr dirty="0" sz="1500" spc="-30">
                <a:latin typeface="Tahoma"/>
                <a:cs typeface="Tahoma"/>
              </a:rPr>
              <a:t>T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04948" y="3357880"/>
            <a:ext cx="563880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30">
                <a:latin typeface="Tahoma"/>
                <a:cs typeface="Tahoma"/>
              </a:rPr>
              <a:t>v</a:t>
            </a:r>
            <a:r>
              <a:rPr dirty="0" sz="2600" spc="200">
                <a:latin typeface="Tahoma"/>
                <a:cs typeface="Tahoma"/>
              </a:rPr>
              <a:t> </a:t>
            </a:r>
            <a:r>
              <a:rPr dirty="0" sz="2600" spc="-160">
                <a:latin typeface="Times New Roman"/>
                <a:cs typeface="Times New Roman"/>
              </a:rPr>
              <a:t>/</a:t>
            </a:r>
            <a:r>
              <a:rPr dirty="0" sz="2600" spc="-160">
                <a:latin typeface="Tahoma"/>
                <a:cs typeface="Tahoma"/>
              </a:rPr>
              <a:t>V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310121" y="3357880"/>
            <a:ext cx="563880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30">
                <a:latin typeface="Tahoma"/>
                <a:cs typeface="Tahoma"/>
              </a:rPr>
              <a:t>v</a:t>
            </a:r>
            <a:r>
              <a:rPr dirty="0" sz="2600" spc="195">
                <a:latin typeface="Tahoma"/>
                <a:cs typeface="Tahoma"/>
              </a:rPr>
              <a:t> </a:t>
            </a:r>
            <a:r>
              <a:rPr dirty="0" sz="2600" spc="-160">
                <a:latin typeface="Times New Roman"/>
                <a:cs typeface="Times New Roman"/>
              </a:rPr>
              <a:t>/</a:t>
            </a:r>
            <a:r>
              <a:rPr dirty="0" sz="2600" spc="-160">
                <a:latin typeface="Tahoma"/>
                <a:cs typeface="Tahoma"/>
              </a:rPr>
              <a:t>V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429004" y="3549903"/>
            <a:ext cx="1106170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z="2600" spc="135">
                <a:latin typeface="Tahoma"/>
                <a:cs typeface="Tahoma"/>
              </a:rPr>
              <a:t>i	</a:t>
            </a:r>
            <a:r>
              <a:rPr dirty="0" sz="2600" spc="-215">
                <a:latin typeface="Times New Roman"/>
                <a:cs typeface="Times New Roman"/>
              </a:rPr>
              <a:t> 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-330">
                <a:latin typeface="Tahoma"/>
                <a:cs typeface="Tahoma"/>
              </a:rPr>
              <a:t>I</a:t>
            </a:r>
            <a:r>
              <a:rPr dirty="0" sz="2600" spc="-330">
                <a:latin typeface="宋体"/>
                <a:cs typeface="宋体"/>
              </a:rPr>
              <a:t>（</a:t>
            </a:r>
            <a:r>
              <a:rPr dirty="0" sz="2600" spc="-330">
                <a:latin typeface="Tahoma"/>
                <a:cs typeface="Tahoma"/>
              </a:rPr>
              <a:t>e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222751" y="3549903"/>
            <a:ext cx="1121410" cy="467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480">
                <a:latin typeface="Times New Roman"/>
                <a:cs typeface="Times New Roman"/>
              </a:rPr>
              <a:t>-1</a:t>
            </a:r>
            <a:r>
              <a:rPr dirty="0" sz="2600" spc="-480">
                <a:latin typeface="宋体"/>
                <a:cs typeface="宋体"/>
              </a:rPr>
              <a:t>）</a:t>
            </a:r>
            <a:r>
              <a:rPr dirty="0" sz="2600" spc="-480">
                <a:latin typeface="Times New Roman"/>
                <a:cs typeface="Times New Roman"/>
              </a:rPr>
              <a:t> </a:t>
            </a:r>
            <a:r>
              <a:rPr dirty="0" sz="2600" spc="-45">
                <a:latin typeface="Tahoma"/>
                <a:cs typeface="Tahoma"/>
              </a:rPr>
              <a:t>I</a:t>
            </a:r>
            <a:r>
              <a:rPr dirty="0" baseline="-25925" sz="2250" spc="-67">
                <a:latin typeface="Times New Roman"/>
                <a:cs typeface="Times New Roman"/>
              </a:rPr>
              <a:t>S </a:t>
            </a:r>
            <a:r>
              <a:rPr dirty="0" baseline="-25925" sz="2250" spc="-480">
                <a:latin typeface="Times New Roman"/>
                <a:cs typeface="Times New Roman"/>
              </a:rPr>
              <a:t> </a:t>
            </a:r>
            <a:r>
              <a:rPr dirty="0" sz="2600" spc="-204">
                <a:latin typeface="Tahoma"/>
                <a:cs typeface="Tahoma"/>
              </a:rPr>
              <a:t>e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383273" y="4638579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 h="0">
                <a:moveTo>
                  <a:pt x="0" y="0"/>
                </a:moveTo>
                <a:lnTo>
                  <a:pt x="296703" y="0"/>
                </a:lnTo>
              </a:path>
            </a:pathLst>
          </a:custGeom>
          <a:ln w="13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967442" y="4638579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5" h="0">
                <a:moveTo>
                  <a:pt x="0" y="0"/>
                </a:moveTo>
                <a:lnTo>
                  <a:pt x="284702" y="0"/>
                </a:lnTo>
              </a:path>
            </a:pathLst>
          </a:custGeom>
          <a:ln w="13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539704" y="4638579"/>
            <a:ext cx="896619" cy="0"/>
          </a:xfrm>
          <a:custGeom>
            <a:avLst/>
            <a:gdLst/>
            <a:ahLst/>
            <a:cxnLst/>
            <a:rect l="l" t="t" r="r" b="b"/>
            <a:pathLst>
              <a:path w="896620" h="0">
                <a:moveTo>
                  <a:pt x="0" y="0"/>
                </a:moveTo>
                <a:lnTo>
                  <a:pt x="896397" y="0"/>
                </a:lnTo>
              </a:path>
            </a:pathLst>
          </a:custGeom>
          <a:ln w="13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5982715" y="4623816"/>
            <a:ext cx="104139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15">
                <a:latin typeface="Times New Roman"/>
                <a:cs typeface="Times New Roman"/>
              </a:rPr>
              <a:t>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745000" y="3470747"/>
            <a:ext cx="926465" cy="1301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35940">
              <a:lnSpc>
                <a:spcPct val="100000"/>
              </a:lnSpc>
            </a:pPr>
            <a:r>
              <a:rPr dirty="0" sz="3200" spc="-180">
                <a:latin typeface="Times New Roman"/>
                <a:cs typeface="Times New Roman"/>
              </a:rPr>
              <a:t>v</a:t>
            </a:r>
            <a:r>
              <a:rPr dirty="0" baseline="-21164" sz="3150" spc="37">
                <a:latin typeface="Times New Roman"/>
                <a:cs typeface="Times New Roman"/>
              </a:rPr>
              <a:t>D</a:t>
            </a:r>
            <a:endParaRPr baseline="-21164" sz="3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100" spc="25">
                <a:latin typeface="Times New Roman"/>
                <a:cs typeface="Times New Roman"/>
              </a:rPr>
              <a:t>@300K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400292" y="4651247"/>
            <a:ext cx="824865" cy="380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91185" algn="l"/>
              </a:tabLst>
            </a:pPr>
            <a:r>
              <a:rPr dirty="0" sz="2100" spc="-30">
                <a:latin typeface="Tahoma"/>
                <a:cs typeface="Tahoma"/>
              </a:rPr>
              <a:t>g</a:t>
            </a:r>
            <a:r>
              <a:rPr dirty="0" baseline="-25462" sz="1800" spc="22">
                <a:latin typeface="Times New Roman"/>
                <a:cs typeface="Times New Roman"/>
              </a:rPr>
              <a:t>d</a:t>
            </a:r>
            <a:r>
              <a:rPr dirty="0" baseline="-25462" sz="1800">
                <a:latin typeface="Times New Roman"/>
                <a:cs typeface="Times New Roman"/>
              </a:rPr>
              <a:t>	</a:t>
            </a:r>
            <a:r>
              <a:rPr dirty="0" sz="2100" spc="55">
                <a:latin typeface="Tahoma"/>
                <a:cs typeface="Tahoma"/>
              </a:rPr>
              <a:t>I</a:t>
            </a:r>
            <a:r>
              <a:rPr dirty="0" baseline="-25462" sz="1800" spc="30">
                <a:latin typeface="Times New Roman"/>
                <a:cs typeface="Times New Roman"/>
              </a:rPr>
              <a:t>D</a:t>
            </a:r>
            <a:endParaRPr baseline="-25462" sz="1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558221" y="4651247"/>
            <a:ext cx="874394" cy="380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spc="35">
                <a:latin typeface="Tahoma"/>
                <a:cs typeface="Tahoma"/>
              </a:rPr>
              <a:t>I</a:t>
            </a:r>
            <a:r>
              <a:rPr dirty="0" baseline="-25462" sz="1800" spc="52">
                <a:latin typeface="Times New Roman"/>
                <a:cs typeface="Times New Roman"/>
              </a:rPr>
              <a:t>D</a:t>
            </a:r>
            <a:r>
              <a:rPr dirty="0" baseline="-25462" sz="1800" spc="-209">
                <a:latin typeface="Times New Roman"/>
                <a:cs typeface="Times New Roman"/>
              </a:rPr>
              <a:t> </a:t>
            </a:r>
            <a:r>
              <a:rPr dirty="0" sz="2100" spc="35">
                <a:latin typeface="Times New Roman"/>
                <a:cs typeface="Times New Roman"/>
              </a:rPr>
              <a:t>(mA)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904992" y="4439411"/>
            <a:ext cx="1301115" cy="332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62255" algn="l"/>
                <a:tab pos="558165" algn="l"/>
                <a:tab pos="846455" algn="l"/>
              </a:tabLst>
            </a:pPr>
            <a:r>
              <a:rPr dirty="0" sz="2100" spc="70">
                <a:latin typeface="Tahoma"/>
                <a:cs typeface="Tahoma"/>
              </a:rPr>
              <a:t>r	</a:t>
            </a:r>
            <a:r>
              <a:rPr dirty="0" sz="2100" spc="-170">
                <a:latin typeface="Times New Roman"/>
                <a:cs typeface="Times New Roman"/>
              </a:rPr>
              <a:t>	</a:t>
            </a:r>
            <a:r>
              <a:rPr dirty="0" baseline="35714" sz="3150" spc="22">
                <a:latin typeface="Times New Roman"/>
                <a:cs typeface="Times New Roman"/>
              </a:rPr>
              <a:t>1	</a:t>
            </a:r>
            <a:r>
              <a:rPr dirty="0" sz="2100" spc="-170">
                <a:latin typeface="Times New Roman"/>
                <a:cs typeface="Times New Roman"/>
              </a:rPr>
              <a:t> </a:t>
            </a:r>
            <a:r>
              <a:rPr dirty="0" sz="2100" spc="-70">
                <a:latin typeface="Times New Roman"/>
                <a:cs typeface="Times New Roman"/>
              </a:rPr>
              <a:t> </a:t>
            </a:r>
            <a:r>
              <a:rPr dirty="0" baseline="35714" sz="3150" spc="-82">
                <a:latin typeface="Tahoma"/>
                <a:cs typeface="Tahoma"/>
              </a:rPr>
              <a:t>V</a:t>
            </a:r>
            <a:r>
              <a:rPr dirty="0" baseline="37037" sz="1800" spc="-82">
                <a:latin typeface="Tahoma"/>
                <a:cs typeface="Tahoma"/>
              </a:rPr>
              <a:t>T</a:t>
            </a:r>
            <a:endParaRPr baseline="37037" sz="18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312857" y="4268723"/>
            <a:ext cx="1125855" cy="502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5714" sz="3150" spc="-254">
                <a:latin typeface="Times New Roman"/>
                <a:cs typeface="Times New Roman"/>
              </a:rPr>
              <a:t> </a:t>
            </a:r>
            <a:r>
              <a:rPr dirty="0" baseline="-35714" sz="3150" spc="179">
                <a:latin typeface="Times New Roman"/>
                <a:cs typeface="Times New Roman"/>
              </a:rPr>
              <a:t> </a:t>
            </a:r>
            <a:r>
              <a:rPr dirty="0" sz="2100" spc="25">
                <a:latin typeface="Times New Roman"/>
                <a:cs typeface="Times New Roman"/>
              </a:rPr>
              <a:t>26(mV)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346692" y="5115579"/>
            <a:ext cx="5838190" cy="1400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5715">
              <a:lnSpc>
                <a:spcPct val="119300"/>
              </a:lnSpc>
            </a:pPr>
            <a:r>
              <a:rPr dirty="0" sz="2800" spc="-5">
                <a:solidFill>
                  <a:srgbClr val="800000"/>
                </a:solidFill>
                <a:latin typeface="Times New Roman"/>
                <a:cs typeface="Times New Roman"/>
              </a:rPr>
              <a:t>2</a:t>
            </a:r>
            <a:r>
              <a:rPr dirty="0" sz="2800" spc="-5">
                <a:solidFill>
                  <a:srgbClr val="800000"/>
                </a:solidFill>
                <a:latin typeface="宋体"/>
                <a:cs typeface="宋体"/>
              </a:rPr>
              <a:t>）</a:t>
            </a:r>
            <a:r>
              <a:rPr dirty="0" sz="2800" spc="-710">
                <a:solidFill>
                  <a:srgbClr val="800000"/>
                </a:solidFill>
                <a:latin typeface="宋体"/>
                <a:cs typeface="宋体"/>
              </a:rPr>
              <a:t> </a:t>
            </a:r>
            <a:r>
              <a:rPr dirty="0" sz="2800" spc="-5">
                <a:solidFill>
                  <a:srgbClr val="800000"/>
                </a:solidFill>
                <a:latin typeface="宋体"/>
                <a:cs typeface="宋体"/>
              </a:rPr>
              <a:t>二极管的极间电容 </a:t>
            </a:r>
            <a:r>
              <a:rPr dirty="0" sz="2800" spc="-5">
                <a:solidFill>
                  <a:srgbClr val="800000"/>
                </a:solidFill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由两部分组成：势垒电容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127">
                <a:latin typeface="Times New Roman"/>
                <a:cs typeface="Times New Roman"/>
              </a:rPr>
              <a:t>b</a:t>
            </a:r>
            <a:r>
              <a:rPr dirty="0" sz="2400">
                <a:latin typeface="宋体"/>
                <a:cs typeface="宋体"/>
              </a:rPr>
              <a:t>和扩散电容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127">
                <a:latin typeface="Times New Roman"/>
                <a:cs typeface="Times New Roman"/>
              </a:rPr>
              <a:t>d</a:t>
            </a:r>
            <a:r>
              <a:rPr dirty="0" sz="2400">
                <a:latin typeface="宋体"/>
                <a:cs typeface="宋体"/>
              </a:rPr>
              <a:t>。  两端电压变化，电容也发生显著变化。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924800" y="6350507"/>
            <a:ext cx="460375" cy="158750"/>
          </a:xfrm>
          <a:custGeom>
            <a:avLst/>
            <a:gdLst/>
            <a:ahLst/>
            <a:cxnLst/>
            <a:rect l="l" t="t" r="r" b="b"/>
            <a:pathLst>
              <a:path w="460375" h="158750">
                <a:moveTo>
                  <a:pt x="460248" y="158495"/>
                </a:moveTo>
                <a:lnTo>
                  <a:pt x="0" y="158495"/>
                </a:lnTo>
                <a:lnTo>
                  <a:pt x="0" y="0"/>
                </a:lnTo>
                <a:lnTo>
                  <a:pt x="460248" y="0"/>
                </a:lnTo>
                <a:lnTo>
                  <a:pt x="460248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120396"/>
                </a:lnTo>
                <a:lnTo>
                  <a:pt x="19812" y="120396"/>
                </a:lnTo>
                <a:lnTo>
                  <a:pt x="38100" y="140208"/>
                </a:lnTo>
                <a:lnTo>
                  <a:pt x="460248" y="140208"/>
                </a:lnTo>
                <a:lnTo>
                  <a:pt x="460248" y="158495"/>
                </a:lnTo>
                <a:close/>
              </a:path>
              <a:path w="460375" h="15875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460375" h="158750">
                <a:moveTo>
                  <a:pt x="42214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422148" y="18288"/>
                </a:lnTo>
                <a:lnTo>
                  <a:pt x="422148" y="38100"/>
                </a:lnTo>
                <a:close/>
              </a:path>
              <a:path w="460375" h="158750">
                <a:moveTo>
                  <a:pt x="422148" y="140208"/>
                </a:moveTo>
                <a:lnTo>
                  <a:pt x="422148" y="18288"/>
                </a:lnTo>
                <a:lnTo>
                  <a:pt x="441960" y="38100"/>
                </a:lnTo>
                <a:lnTo>
                  <a:pt x="460248" y="38100"/>
                </a:lnTo>
                <a:lnTo>
                  <a:pt x="460248" y="120396"/>
                </a:lnTo>
                <a:lnTo>
                  <a:pt x="441960" y="120396"/>
                </a:lnTo>
                <a:lnTo>
                  <a:pt x="422148" y="140208"/>
                </a:lnTo>
                <a:close/>
              </a:path>
              <a:path w="460375" h="158750">
                <a:moveTo>
                  <a:pt x="460248" y="38100"/>
                </a:moveTo>
                <a:lnTo>
                  <a:pt x="441960" y="38100"/>
                </a:lnTo>
                <a:lnTo>
                  <a:pt x="422148" y="18288"/>
                </a:lnTo>
                <a:lnTo>
                  <a:pt x="460248" y="18288"/>
                </a:lnTo>
                <a:lnTo>
                  <a:pt x="460248" y="38100"/>
                </a:lnTo>
                <a:close/>
              </a:path>
              <a:path w="460375" h="158750">
                <a:moveTo>
                  <a:pt x="38100" y="140208"/>
                </a:moveTo>
                <a:lnTo>
                  <a:pt x="19812" y="120396"/>
                </a:lnTo>
                <a:lnTo>
                  <a:pt x="38100" y="120396"/>
                </a:lnTo>
                <a:lnTo>
                  <a:pt x="38100" y="140208"/>
                </a:lnTo>
                <a:close/>
              </a:path>
              <a:path w="460375" h="158750">
                <a:moveTo>
                  <a:pt x="422148" y="140208"/>
                </a:moveTo>
                <a:lnTo>
                  <a:pt x="38100" y="140208"/>
                </a:lnTo>
                <a:lnTo>
                  <a:pt x="38100" y="120396"/>
                </a:lnTo>
                <a:lnTo>
                  <a:pt x="422148" y="120396"/>
                </a:lnTo>
                <a:lnTo>
                  <a:pt x="422148" y="140208"/>
                </a:lnTo>
                <a:close/>
              </a:path>
              <a:path w="460375" h="158750">
                <a:moveTo>
                  <a:pt x="460248" y="140208"/>
                </a:moveTo>
                <a:lnTo>
                  <a:pt x="422148" y="140208"/>
                </a:lnTo>
                <a:lnTo>
                  <a:pt x="441960" y="120396"/>
                </a:lnTo>
                <a:lnTo>
                  <a:pt x="460248" y="120396"/>
                </a:lnTo>
                <a:lnTo>
                  <a:pt x="460248" y="140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366759" y="642747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 h="0">
                <a:moveTo>
                  <a:pt x="0" y="0"/>
                </a:moveTo>
                <a:lnTo>
                  <a:pt x="57911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363967" y="6433565"/>
            <a:ext cx="581025" cy="0"/>
          </a:xfrm>
          <a:custGeom>
            <a:avLst/>
            <a:gdLst/>
            <a:ahLst/>
            <a:cxnLst/>
            <a:rect l="l" t="t" r="r" b="b"/>
            <a:pathLst>
              <a:path w="581025" h="0">
                <a:moveTo>
                  <a:pt x="0" y="0"/>
                </a:moveTo>
                <a:lnTo>
                  <a:pt x="5806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128253" y="6640068"/>
            <a:ext cx="0" cy="204470"/>
          </a:xfrm>
          <a:custGeom>
            <a:avLst/>
            <a:gdLst/>
            <a:ahLst/>
            <a:cxnLst/>
            <a:rect l="l" t="t" r="r" b="b"/>
            <a:pathLst>
              <a:path w="0" h="204470">
                <a:moveTo>
                  <a:pt x="0" y="0"/>
                </a:moveTo>
                <a:lnTo>
                  <a:pt x="0" y="2042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189214" y="6640068"/>
            <a:ext cx="0" cy="204470"/>
          </a:xfrm>
          <a:custGeom>
            <a:avLst/>
            <a:gdLst/>
            <a:ahLst/>
            <a:cxnLst/>
            <a:rect l="l" t="t" r="r" b="b"/>
            <a:pathLst>
              <a:path w="0" h="204470">
                <a:moveTo>
                  <a:pt x="0" y="0"/>
                </a:moveTo>
                <a:lnTo>
                  <a:pt x="0" y="2042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671053" y="6432803"/>
            <a:ext cx="0" cy="312420"/>
          </a:xfrm>
          <a:custGeom>
            <a:avLst/>
            <a:gdLst/>
            <a:ahLst/>
            <a:cxnLst/>
            <a:rect l="l" t="t" r="r" b="b"/>
            <a:pathLst>
              <a:path w="0" h="312420">
                <a:moveTo>
                  <a:pt x="0" y="0"/>
                </a:moveTo>
                <a:lnTo>
                  <a:pt x="0" y="31241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64196" y="6742938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 h="0">
                <a:moveTo>
                  <a:pt x="0" y="0"/>
                </a:moveTo>
                <a:lnTo>
                  <a:pt x="46329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646414" y="6432803"/>
            <a:ext cx="0" cy="312420"/>
          </a:xfrm>
          <a:custGeom>
            <a:avLst/>
            <a:gdLst/>
            <a:ahLst/>
            <a:cxnLst/>
            <a:rect l="l" t="t" r="r" b="b"/>
            <a:pathLst>
              <a:path w="0" h="312420">
                <a:moveTo>
                  <a:pt x="0" y="0"/>
                </a:moveTo>
                <a:lnTo>
                  <a:pt x="0" y="31241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189976" y="6742938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 h="0">
                <a:moveTo>
                  <a:pt x="0" y="0"/>
                </a:moveTo>
                <a:lnTo>
                  <a:pt x="46329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645907" y="6405372"/>
            <a:ext cx="41275" cy="38100"/>
          </a:xfrm>
          <a:custGeom>
            <a:avLst/>
            <a:gdLst/>
            <a:ahLst/>
            <a:cxnLst/>
            <a:rect l="l" t="t" r="r" b="b"/>
            <a:pathLst>
              <a:path w="41275" h="38100">
                <a:moveTo>
                  <a:pt x="19812" y="38099"/>
                </a:moveTo>
                <a:lnTo>
                  <a:pt x="12215" y="36504"/>
                </a:lnTo>
                <a:lnTo>
                  <a:pt x="5905" y="32194"/>
                </a:lnTo>
                <a:lnTo>
                  <a:pt x="1595" y="25884"/>
                </a:lnTo>
                <a:lnTo>
                  <a:pt x="0" y="18287"/>
                </a:lnTo>
                <a:lnTo>
                  <a:pt x="1595" y="10929"/>
                </a:lnTo>
                <a:lnTo>
                  <a:pt x="5905" y="5143"/>
                </a:lnTo>
                <a:lnTo>
                  <a:pt x="12215" y="1357"/>
                </a:lnTo>
                <a:lnTo>
                  <a:pt x="19812" y="0"/>
                </a:lnTo>
                <a:lnTo>
                  <a:pt x="28289" y="1357"/>
                </a:lnTo>
                <a:lnTo>
                  <a:pt x="35052" y="5143"/>
                </a:lnTo>
                <a:lnTo>
                  <a:pt x="39528" y="10929"/>
                </a:lnTo>
                <a:lnTo>
                  <a:pt x="41148" y="18287"/>
                </a:lnTo>
                <a:lnTo>
                  <a:pt x="39528" y="25884"/>
                </a:lnTo>
                <a:lnTo>
                  <a:pt x="35052" y="32194"/>
                </a:lnTo>
                <a:lnTo>
                  <a:pt x="28289" y="36504"/>
                </a:lnTo>
                <a:lnTo>
                  <a:pt x="19812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639811" y="6399276"/>
            <a:ext cx="53340" cy="50800"/>
          </a:xfrm>
          <a:custGeom>
            <a:avLst/>
            <a:gdLst/>
            <a:ahLst/>
            <a:cxnLst/>
            <a:rect l="l" t="t" r="r" b="b"/>
            <a:pathLst>
              <a:path w="53340" h="50800">
                <a:moveTo>
                  <a:pt x="32004" y="50292"/>
                </a:moveTo>
                <a:lnTo>
                  <a:pt x="19812" y="50292"/>
                </a:lnTo>
                <a:lnTo>
                  <a:pt x="16764" y="48768"/>
                </a:lnTo>
                <a:lnTo>
                  <a:pt x="15240" y="48768"/>
                </a:lnTo>
                <a:lnTo>
                  <a:pt x="12192" y="45720"/>
                </a:lnTo>
                <a:lnTo>
                  <a:pt x="10668" y="45720"/>
                </a:lnTo>
                <a:lnTo>
                  <a:pt x="4572" y="39624"/>
                </a:lnTo>
                <a:lnTo>
                  <a:pt x="4572" y="38100"/>
                </a:lnTo>
                <a:lnTo>
                  <a:pt x="1524" y="35052"/>
                </a:lnTo>
                <a:lnTo>
                  <a:pt x="0" y="30480"/>
                </a:lnTo>
                <a:lnTo>
                  <a:pt x="0" y="18288"/>
                </a:lnTo>
                <a:lnTo>
                  <a:pt x="1524" y="15240"/>
                </a:lnTo>
                <a:lnTo>
                  <a:pt x="1524" y="13716"/>
                </a:lnTo>
                <a:lnTo>
                  <a:pt x="7620" y="7620"/>
                </a:lnTo>
                <a:lnTo>
                  <a:pt x="7620" y="6096"/>
                </a:lnTo>
                <a:lnTo>
                  <a:pt x="10668" y="4572"/>
                </a:lnTo>
                <a:lnTo>
                  <a:pt x="12192" y="3048"/>
                </a:lnTo>
                <a:lnTo>
                  <a:pt x="15240" y="1524"/>
                </a:lnTo>
                <a:lnTo>
                  <a:pt x="16764" y="1524"/>
                </a:lnTo>
                <a:lnTo>
                  <a:pt x="19812" y="0"/>
                </a:lnTo>
                <a:lnTo>
                  <a:pt x="32004" y="0"/>
                </a:lnTo>
                <a:lnTo>
                  <a:pt x="41148" y="3048"/>
                </a:lnTo>
                <a:lnTo>
                  <a:pt x="41148" y="4572"/>
                </a:lnTo>
                <a:lnTo>
                  <a:pt x="44195" y="6096"/>
                </a:lnTo>
                <a:lnTo>
                  <a:pt x="45719" y="6096"/>
                </a:lnTo>
                <a:lnTo>
                  <a:pt x="45719" y="7620"/>
                </a:lnTo>
                <a:lnTo>
                  <a:pt x="48768" y="10668"/>
                </a:lnTo>
                <a:lnTo>
                  <a:pt x="49530" y="12192"/>
                </a:lnTo>
                <a:lnTo>
                  <a:pt x="21336" y="12192"/>
                </a:lnTo>
                <a:lnTo>
                  <a:pt x="19812" y="13716"/>
                </a:lnTo>
                <a:lnTo>
                  <a:pt x="18288" y="13716"/>
                </a:lnTo>
                <a:lnTo>
                  <a:pt x="13716" y="18288"/>
                </a:lnTo>
                <a:lnTo>
                  <a:pt x="14732" y="18288"/>
                </a:lnTo>
                <a:lnTo>
                  <a:pt x="14224" y="19812"/>
                </a:lnTo>
                <a:lnTo>
                  <a:pt x="13716" y="19812"/>
                </a:lnTo>
                <a:lnTo>
                  <a:pt x="12954" y="21336"/>
                </a:lnTo>
                <a:lnTo>
                  <a:pt x="12192" y="21336"/>
                </a:lnTo>
                <a:lnTo>
                  <a:pt x="12192" y="27432"/>
                </a:lnTo>
                <a:lnTo>
                  <a:pt x="12700" y="27432"/>
                </a:lnTo>
                <a:lnTo>
                  <a:pt x="13716" y="30480"/>
                </a:lnTo>
                <a:lnTo>
                  <a:pt x="14478" y="30480"/>
                </a:lnTo>
                <a:lnTo>
                  <a:pt x="15240" y="32004"/>
                </a:lnTo>
                <a:lnTo>
                  <a:pt x="13716" y="32004"/>
                </a:lnTo>
                <a:lnTo>
                  <a:pt x="16764" y="33528"/>
                </a:lnTo>
                <a:lnTo>
                  <a:pt x="15240" y="33528"/>
                </a:lnTo>
                <a:lnTo>
                  <a:pt x="21336" y="36576"/>
                </a:lnTo>
                <a:lnTo>
                  <a:pt x="19812" y="36576"/>
                </a:lnTo>
                <a:lnTo>
                  <a:pt x="24384" y="38100"/>
                </a:lnTo>
                <a:lnTo>
                  <a:pt x="48768" y="38100"/>
                </a:lnTo>
                <a:lnTo>
                  <a:pt x="48768" y="39624"/>
                </a:lnTo>
                <a:lnTo>
                  <a:pt x="45719" y="42672"/>
                </a:lnTo>
                <a:lnTo>
                  <a:pt x="44195" y="42672"/>
                </a:lnTo>
                <a:lnTo>
                  <a:pt x="41148" y="45720"/>
                </a:lnTo>
                <a:lnTo>
                  <a:pt x="36576" y="48768"/>
                </a:lnTo>
                <a:lnTo>
                  <a:pt x="32004" y="50292"/>
                </a:lnTo>
                <a:close/>
              </a:path>
              <a:path w="53340" h="50800">
                <a:moveTo>
                  <a:pt x="19812" y="13716"/>
                </a:moveTo>
                <a:lnTo>
                  <a:pt x="21336" y="12192"/>
                </a:lnTo>
                <a:lnTo>
                  <a:pt x="24384" y="12192"/>
                </a:lnTo>
                <a:lnTo>
                  <a:pt x="19812" y="13716"/>
                </a:lnTo>
                <a:close/>
              </a:path>
              <a:path w="53340" h="50800">
                <a:moveTo>
                  <a:pt x="32004" y="13716"/>
                </a:moveTo>
                <a:lnTo>
                  <a:pt x="28956" y="12192"/>
                </a:lnTo>
                <a:lnTo>
                  <a:pt x="32004" y="12192"/>
                </a:lnTo>
                <a:lnTo>
                  <a:pt x="32004" y="13716"/>
                </a:lnTo>
                <a:close/>
              </a:path>
              <a:path w="53340" h="50800">
                <a:moveTo>
                  <a:pt x="36576" y="16764"/>
                </a:moveTo>
                <a:lnTo>
                  <a:pt x="32004" y="12192"/>
                </a:lnTo>
                <a:lnTo>
                  <a:pt x="49530" y="12192"/>
                </a:lnTo>
                <a:lnTo>
                  <a:pt x="50292" y="13716"/>
                </a:lnTo>
                <a:lnTo>
                  <a:pt x="50292" y="15240"/>
                </a:lnTo>
                <a:lnTo>
                  <a:pt x="36576" y="15240"/>
                </a:lnTo>
                <a:lnTo>
                  <a:pt x="36576" y="16764"/>
                </a:lnTo>
                <a:close/>
              </a:path>
              <a:path w="53340" h="50800">
                <a:moveTo>
                  <a:pt x="18288" y="15240"/>
                </a:moveTo>
                <a:lnTo>
                  <a:pt x="18288" y="13716"/>
                </a:lnTo>
                <a:lnTo>
                  <a:pt x="19812" y="13716"/>
                </a:lnTo>
                <a:lnTo>
                  <a:pt x="18288" y="15240"/>
                </a:lnTo>
                <a:close/>
              </a:path>
              <a:path w="53340" h="50800">
                <a:moveTo>
                  <a:pt x="38100" y="18288"/>
                </a:moveTo>
                <a:lnTo>
                  <a:pt x="36576" y="15240"/>
                </a:lnTo>
                <a:lnTo>
                  <a:pt x="51816" y="15240"/>
                </a:lnTo>
                <a:lnTo>
                  <a:pt x="51816" y="16764"/>
                </a:lnTo>
                <a:lnTo>
                  <a:pt x="38100" y="16764"/>
                </a:lnTo>
                <a:lnTo>
                  <a:pt x="38100" y="18288"/>
                </a:lnTo>
                <a:close/>
              </a:path>
              <a:path w="53340" h="50800">
                <a:moveTo>
                  <a:pt x="14732" y="18288"/>
                </a:moveTo>
                <a:lnTo>
                  <a:pt x="13716" y="18288"/>
                </a:lnTo>
                <a:lnTo>
                  <a:pt x="15240" y="16764"/>
                </a:lnTo>
                <a:lnTo>
                  <a:pt x="14732" y="18288"/>
                </a:lnTo>
                <a:close/>
              </a:path>
              <a:path w="53340" h="50800">
                <a:moveTo>
                  <a:pt x="39624" y="21336"/>
                </a:moveTo>
                <a:lnTo>
                  <a:pt x="38100" y="16764"/>
                </a:lnTo>
                <a:lnTo>
                  <a:pt x="51816" y="16764"/>
                </a:lnTo>
                <a:lnTo>
                  <a:pt x="51816" y="18288"/>
                </a:lnTo>
                <a:lnTo>
                  <a:pt x="53339" y="19812"/>
                </a:lnTo>
                <a:lnTo>
                  <a:pt x="39624" y="19812"/>
                </a:lnTo>
                <a:lnTo>
                  <a:pt x="39624" y="21336"/>
                </a:lnTo>
                <a:close/>
              </a:path>
              <a:path w="53340" h="50800">
                <a:moveTo>
                  <a:pt x="13716" y="21336"/>
                </a:moveTo>
                <a:lnTo>
                  <a:pt x="13716" y="19812"/>
                </a:lnTo>
                <a:lnTo>
                  <a:pt x="14224" y="19812"/>
                </a:lnTo>
                <a:lnTo>
                  <a:pt x="13716" y="21336"/>
                </a:lnTo>
                <a:close/>
              </a:path>
              <a:path w="53340" h="50800">
                <a:moveTo>
                  <a:pt x="53339" y="22860"/>
                </a:moveTo>
                <a:lnTo>
                  <a:pt x="41148" y="22860"/>
                </a:lnTo>
                <a:lnTo>
                  <a:pt x="39624" y="19812"/>
                </a:lnTo>
                <a:lnTo>
                  <a:pt x="53339" y="19812"/>
                </a:lnTo>
                <a:lnTo>
                  <a:pt x="53339" y="22860"/>
                </a:lnTo>
                <a:close/>
              </a:path>
              <a:path w="53340" h="50800">
                <a:moveTo>
                  <a:pt x="12192" y="22860"/>
                </a:moveTo>
                <a:lnTo>
                  <a:pt x="12192" y="21336"/>
                </a:lnTo>
                <a:lnTo>
                  <a:pt x="12954" y="21336"/>
                </a:lnTo>
                <a:lnTo>
                  <a:pt x="12192" y="22860"/>
                </a:lnTo>
                <a:close/>
              </a:path>
              <a:path w="53340" h="50800">
                <a:moveTo>
                  <a:pt x="40843" y="24993"/>
                </a:moveTo>
                <a:lnTo>
                  <a:pt x="39624" y="21336"/>
                </a:lnTo>
                <a:lnTo>
                  <a:pt x="41148" y="22860"/>
                </a:lnTo>
                <a:lnTo>
                  <a:pt x="53339" y="22860"/>
                </a:lnTo>
                <a:lnTo>
                  <a:pt x="53339" y="24384"/>
                </a:lnTo>
                <a:lnTo>
                  <a:pt x="41148" y="24384"/>
                </a:lnTo>
                <a:lnTo>
                  <a:pt x="40843" y="24993"/>
                </a:lnTo>
                <a:close/>
              </a:path>
              <a:path w="53340" h="50800">
                <a:moveTo>
                  <a:pt x="41148" y="25908"/>
                </a:moveTo>
                <a:lnTo>
                  <a:pt x="40843" y="24993"/>
                </a:lnTo>
                <a:lnTo>
                  <a:pt x="41148" y="24384"/>
                </a:lnTo>
                <a:lnTo>
                  <a:pt x="41148" y="25908"/>
                </a:lnTo>
                <a:close/>
              </a:path>
              <a:path w="53340" h="50800">
                <a:moveTo>
                  <a:pt x="53339" y="30480"/>
                </a:moveTo>
                <a:lnTo>
                  <a:pt x="39624" y="30480"/>
                </a:lnTo>
                <a:lnTo>
                  <a:pt x="41148" y="25908"/>
                </a:lnTo>
                <a:lnTo>
                  <a:pt x="41148" y="24384"/>
                </a:lnTo>
                <a:lnTo>
                  <a:pt x="53339" y="24384"/>
                </a:lnTo>
                <a:lnTo>
                  <a:pt x="53339" y="30480"/>
                </a:lnTo>
                <a:close/>
              </a:path>
              <a:path w="53340" h="50800">
                <a:moveTo>
                  <a:pt x="39624" y="27432"/>
                </a:moveTo>
                <a:lnTo>
                  <a:pt x="40843" y="24993"/>
                </a:lnTo>
                <a:lnTo>
                  <a:pt x="41148" y="25908"/>
                </a:lnTo>
                <a:lnTo>
                  <a:pt x="39624" y="27432"/>
                </a:lnTo>
                <a:close/>
              </a:path>
              <a:path w="53340" h="50800">
                <a:moveTo>
                  <a:pt x="12700" y="27432"/>
                </a:moveTo>
                <a:lnTo>
                  <a:pt x="12192" y="27432"/>
                </a:lnTo>
                <a:lnTo>
                  <a:pt x="12192" y="25908"/>
                </a:lnTo>
                <a:lnTo>
                  <a:pt x="12700" y="27432"/>
                </a:lnTo>
                <a:close/>
              </a:path>
              <a:path w="53340" h="50800">
                <a:moveTo>
                  <a:pt x="14478" y="30480"/>
                </a:moveTo>
                <a:lnTo>
                  <a:pt x="13716" y="30480"/>
                </a:lnTo>
                <a:lnTo>
                  <a:pt x="13716" y="28956"/>
                </a:lnTo>
                <a:lnTo>
                  <a:pt x="14478" y="30480"/>
                </a:lnTo>
                <a:close/>
              </a:path>
              <a:path w="53340" h="50800">
                <a:moveTo>
                  <a:pt x="51816" y="35052"/>
                </a:moveTo>
                <a:lnTo>
                  <a:pt x="33528" y="35052"/>
                </a:lnTo>
                <a:lnTo>
                  <a:pt x="36576" y="33528"/>
                </a:lnTo>
                <a:lnTo>
                  <a:pt x="38100" y="32004"/>
                </a:lnTo>
                <a:lnTo>
                  <a:pt x="39624" y="28956"/>
                </a:lnTo>
                <a:lnTo>
                  <a:pt x="39624" y="30480"/>
                </a:lnTo>
                <a:lnTo>
                  <a:pt x="51816" y="30480"/>
                </a:lnTo>
                <a:lnTo>
                  <a:pt x="51816" y="35052"/>
                </a:lnTo>
                <a:close/>
              </a:path>
              <a:path w="53340" h="50800">
                <a:moveTo>
                  <a:pt x="48768" y="38100"/>
                </a:moveTo>
                <a:lnTo>
                  <a:pt x="28956" y="38100"/>
                </a:lnTo>
                <a:lnTo>
                  <a:pt x="35052" y="35052"/>
                </a:lnTo>
                <a:lnTo>
                  <a:pt x="50292" y="35052"/>
                </a:lnTo>
                <a:lnTo>
                  <a:pt x="48768" y="38100"/>
                </a:lnTo>
                <a:close/>
              </a:path>
              <a:path w="53340" h="50800">
                <a:moveTo>
                  <a:pt x="25908" y="38100"/>
                </a:moveTo>
                <a:lnTo>
                  <a:pt x="24384" y="38100"/>
                </a:lnTo>
                <a:lnTo>
                  <a:pt x="22859" y="36576"/>
                </a:lnTo>
                <a:lnTo>
                  <a:pt x="26669" y="37846"/>
                </a:lnTo>
                <a:lnTo>
                  <a:pt x="25908" y="38100"/>
                </a:lnTo>
                <a:close/>
              </a:path>
              <a:path w="53340" h="50800">
                <a:moveTo>
                  <a:pt x="28956" y="38100"/>
                </a:moveTo>
                <a:lnTo>
                  <a:pt x="27432" y="38100"/>
                </a:lnTo>
                <a:lnTo>
                  <a:pt x="26669" y="37846"/>
                </a:lnTo>
                <a:lnTo>
                  <a:pt x="30480" y="36576"/>
                </a:lnTo>
                <a:lnTo>
                  <a:pt x="28956" y="38100"/>
                </a:lnTo>
                <a:close/>
              </a:path>
              <a:path w="53340" h="50800">
                <a:moveTo>
                  <a:pt x="27432" y="38100"/>
                </a:moveTo>
                <a:lnTo>
                  <a:pt x="25908" y="38100"/>
                </a:lnTo>
                <a:lnTo>
                  <a:pt x="26669" y="37846"/>
                </a:lnTo>
                <a:lnTo>
                  <a:pt x="2743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624316" y="6402323"/>
            <a:ext cx="41275" cy="38100"/>
          </a:xfrm>
          <a:custGeom>
            <a:avLst/>
            <a:gdLst/>
            <a:ahLst/>
            <a:cxnLst/>
            <a:rect l="l" t="t" r="r" b="b"/>
            <a:pathLst>
              <a:path w="41275" h="38100">
                <a:moveTo>
                  <a:pt x="21336" y="38100"/>
                </a:moveTo>
                <a:lnTo>
                  <a:pt x="12858" y="36528"/>
                </a:lnTo>
                <a:lnTo>
                  <a:pt x="6096" y="32385"/>
                </a:lnTo>
                <a:lnTo>
                  <a:pt x="1619" y="26527"/>
                </a:lnTo>
                <a:lnTo>
                  <a:pt x="0" y="19812"/>
                </a:lnTo>
                <a:lnTo>
                  <a:pt x="1619" y="12215"/>
                </a:lnTo>
                <a:lnTo>
                  <a:pt x="6096" y="5905"/>
                </a:lnTo>
                <a:lnTo>
                  <a:pt x="12858" y="1595"/>
                </a:lnTo>
                <a:lnTo>
                  <a:pt x="21336" y="0"/>
                </a:lnTo>
                <a:lnTo>
                  <a:pt x="28932" y="1595"/>
                </a:lnTo>
                <a:lnTo>
                  <a:pt x="35242" y="5905"/>
                </a:lnTo>
                <a:lnTo>
                  <a:pt x="39552" y="12215"/>
                </a:lnTo>
                <a:lnTo>
                  <a:pt x="41148" y="19812"/>
                </a:lnTo>
                <a:lnTo>
                  <a:pt x="39552" y="26527"/>
                </a:lnTo>
                <a:lnTo>
                  <a:pt x="35242" y="32385"/>
                </a:lnTo>
                <a:lnTo>
                  <a:pt x="28932" y="36528"/>
                </a:lnTo>
                <a:lnTo>
                  <a:pt x="2133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618219" y="6396227"/>
            <a:ext cx="53340" cy="50800"/>
          </a:xfrm>
          <a:custGeom>
            <a:avLst/>
            <a:gdLst/>
            <a:ahLst/>
            <a:cxnLst/>
            <a:rect l="l" t="t" r="r" b="b"/>
            <a:pathLst>
              <a:path w="53340" h="50800">
                <a:moveTo>
                  <a:pt x="48768" y="10668"/>
                </a:moveTo>
                <a:lnTo>
                  <a:pt x="6096" y="10668"/>
                </a:lnTo>
                <a:lnTo>
                  <a:pt x="7620" y="7620"/>
                </a:lnTo>
                <a:lnTo>
                  <a:pt x="9144" y="7620"/>
                </a:lnTo>
                <a:lnTo>
                  <a:pt x="9144" y="6096"/>
                </a:lnTo>
                <a:lnTo>
                  <a:pt x="12192" y="4572"/>
                </a:lnTo>
                <a:lnTo>
                  <a:pt x="13716" y="3048"/>
                </a:lnTo>
                <a:lnTo>
                  <a:pt x="16764" y="1524"/>
                </a:lnTo>
                <a:lnTo>
                  <a:pt x="21336" y="0"/>
                </a:lnTo>
                <a:lnTo>
                  <a:pt x="33528" y="0"/>
                </a:lnTo>
                <a:lnTo>
                  <a:pt x="36576" y="1524"/>
                </a:lnTo>
                <a:lnTo>
                  <a:pt x="38100" y="1524"/>
                </a:lnTo>
                <a:lnTo>
                  <a:pt x="41148" y="3048"/>
                </a:lnTo>
                <a:lnTo>
                  <a:pt x="41148" y="4572"/>
                </a:lnTo>
                <a:lnTo>
                  <a:pt x="42672" y="4572"/>
                </a:lnTo>
                <a:lnTo>
                  <a:pt x="45719" y="6096"/>
                </a:lnTo>
                <a:lnTo>
                  <a:pt x="45719" y="7620"/>
                </a:lnTo>
                <a:lnTo>
                  <a:pt x="48768" y="10668"/>
                </a:lnTo>
                <a:close/>
              </a:path>
              <a:path w="53340" h="50800">
                <a:moveTo>
                  <a:pt x="50292" y="39624"/>
                </a:moveTo>
                <a:lnTo>
                  <a:pt x="4572" y="39624"/>
                </a:lnTo>
                <a:lnTo>
                  <a:pt x="3048" y="36576"/>
                </a:lnTo>
                <a:lnTo>
                  <a:pt x="3048" y="35052"/>
                </a:lnTo>
                <a:lnTo>
                  <a:pt x="1524" y="32004"/>
                </a:lnTo>
                <a:lnTo>
                  <a:pt x="1524" y="30480"/>
                </a:lnTo>
                <a:lnTo>
                  <a:pt x="0" y="25908"/>
                </a:lnTo>
                <a:lnTo>
                  <a:pt x="0" y="24384"/>
                </a:lnTo>
                <a:lnTo>
                  <a:pt x="1524" y="21336"/>
                </a:lnTo>
                <a:lnTo>
                  <a:pt x="1524" y="19812"/>
                </a:lnTo>
                <a:lnTo>
                  <a:pt x="4572" y="10668"/>
                </a:lnTo>
                <a:lnTo>
                  <a:pt x="50292" y="10668"/>
                </a:lnTo>
                <a:lnTo>
                  <a:pt x="50800" y="12192"/>
                </a:lnTo>
                <a:lnTo>
                  <a:pt x="24384" y="12192"/>
                </a:lnTo>
                <a:lnTo>
                  <a:pt x="21336" y="13716"/>
                </a:lnTo>
                <a:lnTo>
                  <a:pt x="19812" y="13716"/>
                </a:lnTo>
                <a:lnTo>
                  <a:pt x="18288" y="15240"/>
                </a:lnTo>
                <a:lnTo>
                  <a:pt x="16764" y="15240"/>
                </a:lnTo>
                <a:lnTo>
                  <a:pt x="14478" y="19812"/>
                </a:lnTo>
                <a:lnTo>
                  <a:pt x="13716" y="19812"/>
                </a:lnTo>
                <a:lnTo>
                  <a:pt x="13716" y="30480"/>
                </a:lnTo>
                <a:lnTo>
                  <a:pt x="14478" y="30480"/>
                </a:lnTo>
                <a:lnTo>
                  <a:pt x="16764" y="35052"/>
                </a:lnTo>
                <a:lnTo>
                  <a:pt x="18288" y="35052"/>
                </a:lnTo>
                <a:lnTo>
                  <a:pt x="19812" y="36576"/>
                </a:lnTo>
                <a:lnTo>
                  <a:pt x="21336" y="36576"/>
                </a:lnTo>
                <a:lnTo>
                  <a:pt x="24384" y="38100"/>
                </a:lnTo>
                <a:lnTo>
                  <a:pt x="51054" y="38100"/>
                </a:lnTo>
                <a:lnTo>
                  <a:pt x="50292" y="39624"/>
                </a:lnTo>
                <a:close/>
              </a:path>
              <a:path w="53340" h="50800">
                <a:moveTo>
                  <a:pt x="51054" y="38100"/>
                </a:moveTo>
                <a:lnTo>
                  <a:pt x="28956" y="38100"/>
                </a:lnTo>
                <a:lnTo>
                  <a:pt x="33528" y="36576"/>
                </a:lnTo>
                <a:lnTo>
                  <a:pt x="35052" y="36576"/>
                </a:lnTo>
                <a:lnTo>
                  <a:pt x="39624" y="32004"/>
                </a:lnTo>
                <a:lnTo>
                  <a:pt x="38100" y="32004"/>
                </a:lnTo>
                <a:lnTo>
                  <a:pt x="41148" y="28956"/>
                </a:lnTo>
                <a:lnTo>
                  <a:pt x="41148" y="21336"/>
                </a:lnTo>
                <a:lnTo>
                  <a:pt x="38100" y="18288"/>
                </a:lnTo>
                <a:lnTo>
                  <a:pt x="39624" y="18288"/>
                </a:lnTo>
                <a:lnTo>
                  <a:pt x="35052" y="13716"/>
                </a:lnTo>
                <a:lnTo>
                  <a:pt x="33528" y="13716"/>
                </a:lnTo>
                <a:lnTo>
                  <a:pt x="28956" y="12192"/>
                </a:lnTo>
                <a:lnTo>
                  <a:pt x="50800" y="12192"/>
                </a:lnTo>
                <a:lnTo>
                  <a:pt x="53339" y="19812"/>
                </a:lnTo>
                <a:lnTo>
                  <a:pt x="53339" y="32004"/>
                </a:lnTo>
                <a:lnTo>
                  <a:pt x="51816" y="35052"/>
                </a:lnTo>
                <a:lnTo>
                  <a:pt x="51816" y="36576"/>
                </a:lnTo>
                <a:lnTo>
                  <a:pt x="51054" y="38100"/>
                </a:lnTo>
                <a:close/>
              </a:path>
              <a:path w="53340" h="50800">
                <a:moveTo>
                  <a:pt x="18288" y="15240"/>
                </a:moveTo>
                <a:lnTo>
                  <a:pt x="19812" y="13716"/>
                </a:lnTo>
                <a:lnTo>
                  <a:pt x="21336" y="13716"/>
                </a:lnTo>
                <a:lnTo>
                  <a:pt x="18288" y="15240"/>
                </a:lnTo>
                <a:close/>
              </a:path>
              <a:path w="53340" h="50800">
                <a:moveTo>
                  <a:pt x="35052" y="15240"/>
                </a:moveTo>
                <a:lnTo>
                  <a:pt x="32004" y="13716"/>
                </a:lnTo>
                <a:lnTo>
                  <a:pt x="35052" y="13716"/>
                </a:lnTo>
                <a:lnTo>
                  <a:pt x="35052" y="15240"/>
                </a:lnTo>
                <a:close/>
              </a:path>
              <a:path w="53340" h="50800">
                <a:moveTo>
                  <a:pt x="16764" y="16764"/>
                </a:moveTo>
                <a:lnTo>
                  <a:pt x="16764" y="15240"/>
                </a:lnTo>
                <a:lnTo>
                  <a:pt x="18288" y="15240"/>
                </a:lnTo>
                <a:lnTo>
                  <a:pt x="16764" y="16764"/>
                </a:lnTo>
                <a:close/>
              </a:path>
              <a:path w="53340" h="50800">
                <a:moveTo>
                  <a:pt x="13716" y="21336"/>
                </a:moveTo>
                <a:lnTo>
                  <a:pt x="13716" y="19812"/>
                </a:lnTo>
                <a:lnTo>
                  <a:pt x="14478" y="19812"/>
                </a:lnTo>
                <a:lnTo>
                  <a:pt x="13716" y="21336"/>
                </a:lnTo>
                <a:close/>
              </a:path>
              <a:path w="53340" h="50800">
                <a:moveTo>
                  <a:pt x="41148" y="22860"/>
                </a:moveTo>
                <a:lnTo>
                  <a:pt x="39624" y="19812"/>
                </a:lnTo>
                <a:lnTo>
                  <a:pt x="41148" y="21336"/>
                </a:lnTo>
                <a:lnTo>
                  <a:pt x="41148" y="22860"/>
                </a:lnTo>
                <a:close/>
              </a:path>
              <a:path w="53340" h="50800">
                <a:moveTo>
                  <a:pt x="39624" y="30480"/>
                </a:moveTo>
                <a:lnTo>
                  <a:pt x="41148" y="27432"/>
                </a:lnTo>
                <a:lnTo>
                  <a:pt x="41148" y="28956"/>
                </a:lnTo>
                <a:lnTo>
                  <a:pt x="39624" y="30480"/>
                </a:lnTo>
                <a:close/>
              </a:path>
              <a:path w="53340" h="50800">
                <a:moveTo>
                  <a:pt x="14478" y="30480"/>
                </a:moveTo>
                <a:lnTo>
                  <a:pt x="13716" y="30480"/>
                </a:lnTo>
                <a:lnTo>
                  <a:pt x="13716" y="28956"/>
                </a:lnTo>
                <a:lnTo>
                  <a:pt x="14478" y="30480"/>
                </a:lnTo>
                <a:close/>
              </a:path>
              <a:path w="53340" h="50800">
                <a:moveTo>
                  <a:pt x="18288" y="35052"/>
                </a:moveTo>
                <a:lnTo>
                  <a:pt x="16764" y="35052"/>
                </a:lnTo>
                <a:lnTo>
                  <a:pt x="16764" y="33528"/>
                </a:lnTo>
                <a:lnTo>
                  <a:pt x="18288" y="35052"/>
                </a:lnTo>
                <a:close/>
              </a:path>
              <a:path w="53340" h="50800">
                <a:moveTo>
                  <a:pt x="21336" y="36576"/>
                </a:moveTo>
                <a:lnTo>
                  <a:pt x="19812" y="36576"/>
                </a:lnTo>
                <a:lnTo>
                  <a:pt x="18288" y="35052"/>
                </a:lnTo>
                <a:lnTo>
                  <a:pt x="21336" y="36576"/>
                </a:lnTo>
                <a:close/>
              </a:path>
              <a:path w="53340" h="50800">
                <a:moveTo>
                  <a:pt x="35052" y="36576"/>
                </a:moveTo>
                <a:lnTo>
                  <a:pt x="32004" y="36576"/>
                </a:lnTo>
                <a:lnTo>
                  <a:pt x="35052" y="35052"/>
                </a:lnTo>
                <a:lnTo>
                  <a:pt x="35052" y="36576"/>
                </a:lnTo>
                <a:close/>
              </a:path>
              <a:path w="53340" h="50800">
                <a:moveTo>
                  <a:pt x="33528" y="50292"/>
                </a:moveTo>
                <a:lnTo>
                  <a:pt x="21336" y="50292"/>
                </a:lnTo>
                <a:lnTo>
                  <a:pt x="16764" y="48768"/>
                </a:lnTo>
                <a:lnTo>
                  <a:pt x="13716" y="47244"/>
                </a:lnTo>
                <a:lnTo>
                  <a:pt x="12192" y="47244"/>
                </a:lnTo>
                <a:lnTo>
                  <a:pt x="12192" y="45720"/>
                </a:lnTo>
                <a:lnTo>
                  <a:pt x="9144" y="44196"/>
                </a:lnTo>
                <a:lnTo>
                  <a:pt x="7620" y="42672"/>
                </a:lnTo>
                <a:lnTo>
                  <a:pt x="6096" y="39624"/>
                </a:lnTo>
                <a:lnTo>
                  <a:pt x="48768" y="39624"/>
                </a:lnTo>
                <a:lnTo>
                  <a:pt x="45719" y="42672"/>
                </a:lnTo>
                <a:lnTo>
                  <a:pt x="45719" y="44196"/>
                </a:lnTo>
                <a:lnTo>
                  <a:pt x="42672" y="45720"/>
                </a:lnTo>
                <a:lnTo>
                  <a:pt x="41148" y="47244"/>
                </a:lnTo>
                <a:lnTo>
                  <a:pt x="38100" y="48768"/>
                </a:lnTo>
                <a:lnTo>
                  <a:pt x="36576" y="48768"/>
                </a:lnTo>
                <a:lnTo>
                  <a:pt x="33528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8215288" y="6784884"/>
            <a:ext cx="262890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C</a:t>
            </a:r>
            <a:r>
              <a:rPr dirty="0" baseline="-20833" sz="1800" spc="97">
                <a:latin typeface="Times New Roman"/>
                <a:cs typeface="Times New Roman"/>
              </a:rPr>
              <a:t>d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244632" y="5384820"/>
            <a:ext cx="2059305" cy="958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5430" marR="5080" indent="-253365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宋体"/>
                <a:cs typeface="宋体"/>
              </a:rPr>
              <a:t>二极管</a:t>
            </a:r>
            <a:r>
              <a:rPr dirty="0" sz="2000" spc="-20">
                <a:solidFill>
                  <a:srgbClr val="0000FF"/>
                </a:solidFill>
                <a:latin typeface="宋体"/>
                <a:cs typeface="宋体"/>
              </a:rPr>
              <a:t>高</a:t>
            </a:r>
            <a:r>
              <a:rPr dirty="0" sz="2000">
                <a:solidFill>
                  <a:srgbClr val="0000FF"/>
                </a:solidFill>
                <a:latin typeface="宋体"/>
                <a:cs typeface="宋体"/>
              </a:rPr>
              <a:t>频小信号 </a:t>
            </a:r>
            <a:r>
              <a:rPr dirty="0" sz="200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2000">
                <a:solidFill>
                  <a:srgbClr val="0000FF"/>
                </a:solidFill>
                <a:latin typeface="宋体"/>
                <a:cs typeface="宋体"/>
              </a:rPr>
              <a:t>等效电路模型</a:t>
            </a:r>
            <a:endParaRPr sz="2000">
              <a:latin typeface="宋体"/>
              <a:cs typeface="宋体"/>
            </a:endParaRPr>
          </a:p>
          <a:p>
            <a:pPr algn="ctr" marR="154940">
              <a:lnSpc>
                <a:spcPct val="100000"/>
              </a:lnSpc>
              <a:spcBef>
                <a:spcPts val="160"/>
              </a:spcBef>
            </a:pPr>
            <a:r>
              <a:rPr dirty="0" sz="1800" spc="80">
                <a:latin typeface="Times New Roman"/>
                <a:cs typeface="Times New Roman"/>
              </a:rPr>
              <a:t>r</a:t>
            </a:r>
            <a:r>
              <a:rPr dirty="0" baseline="-20833" sz="1800" spc="120">
                <a:latin typeface="Times New Roman"/>
                <a:cs typeface="Times New Roman"/>
              </a:rPr>
              <a:t>d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425955" y="4530090"/>
            <a:ext cx="11176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>
                <a:latin typeface="Times New Roman"/>
                <a:cs typeface="Times New Roman"/>
              </a:rPr>
              <a:t>d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796032" y="3999230"/>
            <a:ext cx="782320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4822" sz="3525" spc="-142">
                <a:latin typeface="Tahoma"/>
                <a:cs typeface="Tahoma"/>
              </a:rPr>
              <a:t>I </a:t>
            </a:r>
            <a:r>
              <a:rPr dirty="0" baseline="-24822" sz="3525" spc="-104">
                <a:latin typeface="Tahoma"/>
                <a:cs typeface="Tahoma"/>
              </a:rPr>
              <a:t>e</a:t>
            </a:r>
            <a:r>
              <a:rPr dirty="0" sz="1350" spc="-70">
                <a:latin typeface="Tahoma"/>
                <a:cs typeface="Tahoma"/>
              </a:rPr>
              <a:t>v</a:t>
            </a:r>
            <a:r>
              <a:rPr dirty="0" baseline="-20467" sz="1425" spc="-104">
                <a:latin typeface="Times New Roman"/>
                <a:cs typeface="Times New Roman"/>
              </a:rPr>
              <a:t>D </a:t>
            </a:r>
            <a:r>
              <a:rPr dirty="0" baseline="-20467" sz="1425" spc="-15">
                <a:latin typeface="Times New Roman"/>
                <a:cs typeface="Times New Roman"/>
              </a:rPr>
              <a:t> </a:t>
            </a:r>
            <a:r>
              <a:rPr dirty="0" sz="1350" spc="-30">
                <a:latin typeface="Times New Roman"/>
                <a:cs typeface="Times New Roman"/>
              </a:rPr>
              <a:t>/</a:t>
            </a:r>
            <a:r>
              <a:rPr dirty="0" sz="1350" spc="-30">
                <a:latin typeface="Tahoma"/>
                <a:cs typeface="Tahoma"/>
              </a:rPr>
              <a:t>V</a:t>
            </a:r>
            <a:r>
              <a:rPr dirty="0" baseline="-20467" sz="1425" spc="-44">
                <a:latin typeface="Tahoma"/>
                <a:cs typeface="Tahoma"/>
              </a:rPr>
              <a:t>T</a:t>
            </a:r>
            <a:endParaRPr baseline="-20467" sz="1425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898395" y="4137914"/>
            <a:ext cx="257175" cy="353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0"/>
              </a:lnSpc>
            </a:pPr>
            <a:r>
              <a:rPr dirty="0" sz="2350" spc="-125">
                <a:latin typeface="Tahoma"/>
                <a:cs typeface="Tahoma"/>
              </a:rPr>
              <a:t>d</a:t>
            </a:r>
            <a:r>
              <a:rPr dirty="0" sz="2350" spc="110">
                <a:latin typeface="Tahoma"/>
                <a:cs typeface="Tahoma"/>
              </a:rPr>
              <a:t>i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119873" y="4137914"/>
            <a:ext cx="108585" cy="353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0"/>
              </a:lnSpc>
            </a:pPr>
            <a:r>
              <a:rPr dirty="0" sz="2350" spc="110">
                <a:latin typeface="Tahoma"/>
                <a:cs typeface="Tahoma"/>
              </a:rPr>
              <a:t>i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265936" y="4325366"/>
            <a:ext cx="174625" cy="353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0"/>
              </a:lnSpc>
            </a:pPr>
            <a:r>
              <a:rPr dirty="0" sz="2350" spc="-125">
                <a:latin typeface="Tahoma"/>
                <a:cs typeface="Tahoma"/>
              </a:rPr>
              <a:t>g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616455" y="4214114"/>
            <a:ext cx="2738120" cy="767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9554" indent="-236854">
              <a:lnSpc>
                <a:spcPts val="2765"/>
              </a:lnSpc>
              <a:buSzPct val="174074"/>
              <a:buFont typeface="Times New Roman"/>
              <a:buChar char="□"/>
              <a:tabLst>
                <a:tab pos="250190" algn="l"/>
                <a:tab pos="521334" algn="l"/>
                <a:tab pos="716280" algn="l"/>
              </a:tabLst>
            </a:pPr>
            <a:r>
              <a:rPr dirty="0" sz="1350" u="heavy">
                <a:latin typeface="Times New Roman"/>
                <a:cs typeface="Times New Roman"/>
              </a:rPr>
              <a:t> </a:t>
            </a:r>
            <a:r>
              <a:rPr dirty="0" sz="1350" u="heavy">
                <a:latin typeface="Times New Roman"/>
                <a:cs typeface="Times New Roman"/>
              </a:rPr>
              <a:t>	</a:t>
            </a:r>
            <a:r>
              <a:rPr dirty="0" sz="1350" spc="5" u="heavy">
                <a:latin typeface="Times New Roman"/>
                <a:cs typeface="Times New Roman"/>
              </a:rPr>
              <a:t>D	</a:t>
            </a:r>
            <a:endParaRPr sz="1350">
              <a:latin typeface="Times New Roman"/>
              <a:cs typeface="Times New Roman"/>
            </a:endParaRPr>
          </a:p>
          <a:p>
            <a:pPr marL="268605">
              <a:lnSpc>
                <a:spcPts val="2765"/>
              </a:lnSpc>
              <a:tabLst>
                <a:tab pos="1431290" algn="l"/>
                <a:tab pos="2468880" algn="l"/>
              </a:tabLst>
            </a:pPr>
            <a:r>
              <a:rPr dirty="0" sz="2350" spc="-125">
                <a:latin typeface="Tahoma"/>
                <a:cs typeface="Tahoma"/>
              </a:rPr>
              <a:t>d</a:t>
            </a:r>
            <a:r>
              <a:rPr dirty="0" sz="2350" spc="-155">
                <a:latin typeface="Tahoma"/>
                <a:cs typeface="Tahoma"/>
              </a:rPr>
              <a:t>v</a:t>
            </a:r>
            <a:r>
              <a:rPr dirty="0" baseline="-24691" sz="2025" spc="7">
                <a:latin typeface="Times New Roman"/>
                <a:cs typeface="Times New Roman"/>
              </a:rPr>
              <a:t>D</a:t>
            </a:r>
            <a:r>
              <a:rPr dirty="0" baseline="-24691" sz="2025">
                <a:latin typeface="Times New Roman"/>
                <a:cs typeface="Times New Roman"/>
              </a:rPr>
              <a:t>	</a:t>
            </a:r>
            <a:r>
              <a:rPr dirty="0" sz="2350" spc="-135">
                <a:latin typeface="Tahoma"/>
                <a:cs typeface="Tahoma"/>
              </a:rPr>
              <a:t>V</a:t>
            </a:r>
            <a:r>
              <a:rPr dirty="0" baseline="-24691" sz="2025" spc="-52">
                <a:latin typeface="Tahoma"/>
                <a:cs typeface="Tahoma"/>
              </a:rPr>
              <a:t>T</a:t>
            </a:r>
            <a:r>
              <a:rPr dirty="0" baseline="-24691" sz="2025">
                <a:latin typeface="Tahoma"/>
                <a:cs typeface="Tahoma"/>
              </a:rPr>
              <a:t>	</a:t>
            </a:r>
            <a:r>
              <a:rPr dirty="0" sz="2350" spc="-145">
                <a:latin typeface="Tahoma"/>
                <a:cs typeface="Tahoma"/>
              </a:rPr>
              <a:t>V</a:t>
            </a:r>
            <a:r>
              <a:rPr dirty="0" baseline="-24691" sz="2025" spc="-52">
                <a:latin typeface="Tahoma"/>
                <a:cs typeface="Tahoma"/>
              </a:rPr>
              <a:t>T</a:t>
            </a:r>
            <a:endParaRPr baseline="-24691" sz="2025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531883" y="4214114"/>
            <a:ext cx="1888489" cy="480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13790" algn="l"/>
                <a:tab pos="1324610" algn="l"/>
                <a:tab pos="1875155" algn="l"/>
              </a:tabLst>
            </a:pPr>
            <a:r>
              <a:rPr dirty="0" baseline="-21276" sz="3525" spc="-330">
                <a:latin typeface="Times New Roman"/>
                <a:cs typeface="Times New Roman"/>
              </a:rPr>
              <a:t>   </a:t>
            </a:r>
            <a:r>
              <a:rPr dirty="0" baseline="-21276" sz="3525" spc="-67">
                <a:latin typeface="Times New Roman"/>
                <a:cs typeface="Times New Roman"/>
              </a:rPr>
              <a:t> </a:t>
            </a:r>
            <a:r>
              <a:rPr dirty="0" sz="1350" spc="-45" u="heavy">
                <a:latin typeface="Times New Roman"/>
                <a:cs typeface="Times New Roman"/>
              </a:rPr>
              <a:t> </a:t>
            </a:r>
            <a:r>
              <a:rPr dirty="0" sz="1350" u="heavy">
                <a:latin typeface="Times New Roman"/>
                <a:cs typeface="Times New Roman"/>
              </a:rPr>
              <a:t>S	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baseline="-21276" sz="3525" spc="-330">
                <a:latin typeface="Times New Roman"/>
                <a:cs typeface="Times New Roman"/>
              </a:rPr>
              <a:t> </a:t>
            </a:r>
            <a:r>
              <a:rPr dirty="0" baseline="-21276" sz="3525" spc="-15">
                <a:latin typeface="Times New Roman"/>
                <a:cs typeface="Times New Roman"/>
              </a:rPr>
              <a:t> </a:t>
            </a:r>
            <a:r>
              <a:rPr dirty="0" sz="1350" u="heavy">
                <a:latin typeface="Times New Roman"/>
                <a:cs typeface="Times New Roman"/>
              </a:rPr>
              <a:t> </a:t>
            </a:r>
            <a:r>
              <a:rPr dirty="0" sz="1350" u="heavy">
                <a:latin typeface="Times New Roman"/>
                <a:cs typeface="Times New Roman"/>
              </a:rPr>
              <a:t> </a:t>
            </a:r>
            <a:r>
              <a:rPr dirty="0" sz="1350" spc="-114" u="heavy">
                <a:latin typeface="Times New Roman"/>
                <a:cs typeface="Times New Roman"/>
              </a:rPr>
              <a:t> </a:t>
            </a:r>
            <a:r>
              <a:rPr dirty="0" sz="1350" spc="5" u="heavy">
                <a:latin typeface="Times New Roman"/>
                <a:cs typeface="Times New Roman"/>
              </a:rPr>
              <a:t>D	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425445" y="4159948"/>
            <a:ext cx="0" cy="793115"/>
          </a:xfrm>
          <a:custGeom>
            <a:avLst/>
            <a:gdLst/>
            <a:ahLst/>
            <a:cxnLst/>
            <a:rect l="l" t="t" r="r" b="b"/>
            <a:pathLst>
              <a:path w="0" h="793114">
                <a:moveTo>
                  <a:pt x="0" y="0"/>
                </a:moveTo>
                <a:lnTo>
                  <a:pt x="0" y="792575"/>
                </a:lnTo>
              </a:path>
            </a:pathLst>
          </a:custGeom>
          <a:ln w="147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759136" y="4159948"/>
            <a:ext cx="0" cy="793115"/>
          </a:xfrm>
          <a:custGeom>
            <a:avLst/>
            <a:gdLst/>
            <a:ahLst/>
            <a:cxnLst/>
            <a:rect l="l" t="t" r="r" b="b"/>
            <a:pathLst>
              <a:path w="0" h="793114">
                <a:moveTo>
                  <a:pt x="0" y="0"/>
                </a:moveTo>
                <a:lnTo>
                  <a:pt x="0" y="792575"/>
                </a:lnTo>
              </a:path>
            </a:pathLst>
          </a:custGeom>
          <a:ln w="147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496276" y="4159948"/>
            <a:ext cx="0" cy="793115"/>
          </a:xfrm>
          <a:custGeom>
            <a:avLst/>
            <a:gdLst/>
            <a:ahLst/>
            <a:cxnLst/>
            <a:rect l="l" t="t" r="r" b="b"/>
            <a:pathLst>
              <a:path w="0" h="793114">
                <a:moveTo>
                  <a:pt x="0" y="0"/>
                </a:moveTo>
                <a:lnTo>
                  <a:pt x="0" y="792575"/>
                </a:lnTo>
              </a:path>
            </a:pathLst>
          </a:custGeom>
          <a:ln w="147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2442464" y="4793742"/>
            <a:ext cx="222186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47470" algn="l"/>
                <a:tab pos="2084070" algn="l"/>
              </a:tabLst>
            </a:pPr>
            <a:r>
              <a:rPr dirty="0" sz="1350" spc="5">
                <a:latin typeface="Times New Roman"/>
                <a:cs typeface="Times New Roman"/>
              </a:rPr>
              <a:t>Q</a:t>
            </a:r>
            <a:r>
              <a:rPr dirty="0" sz="1350" spc="5">
                <a:latin typeface="Times New Roman"/>
                <a:cs typeface="Times New Roman"/>
              </a:rPr>
              <a:t>	</a:t>
            </a:r>
            <a:r>
              <a:rPr dirty="0" sz="1350" spc="5">
                <a:latin typeface="Times New Roman"/>
                <a:cs typeface="Times New Roman"/>
              </a:rPr>
              <a:t>Q</a:t>
            </a:r>
            <a:r>
              <a:rPr dirty="0" sz="1350" spc="5">
                <a:latin typeface="Times New Roman"/>
                <a:cs typeface="Times New Roman"/>
              </a:rPr>
              <a:t>	</a:t>
            </a:r>
            <a:r>
              <a:rPr dirty="0" sz="1350" spc="5">
                <a:latin typeface="Times New Roman"/>
                <a:cs typeface="Times New Roman"/>
              </a:rPr>
              <a:t>Q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014976" y="4182109"/>
            <a:ext cx="125095" cy="353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0"/>
              </a:lnSpc>
            </a:pPr>
            <a:r>
              <a:rPr dirty="0" sz="2350" spc="-95">
                <a:latin typeface="Tahoma"/>
                <a:cs typeface="Tahoma"/>
              </a:rPr>
              <a:t>I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749800" y="4259833"/>
            <a:ext cx="576580" cy="757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9554" indent="-236854">
              <a:lnSpc>
                <a:spcPts val="2765"/>
              </a:lnSpc>
              <a:buSzPct val="174074"/>
              <a:buFont typeface="Times New Roman"/>
              <a:buChar char="□"/>
              <a:tabLst>
                <a:tab pos="250190" algn="l"/>
                <a:tab pos="563245" algn="l"/>
              </a:tabLst>
            </a:pPr>
            <a:r>
              <a:rPr dirty="0" sz="1350" u="heavy">
                <a:latin typeface="Times New Roman"/>
                <a:cs typeface="Times New Roman"/>
              </a:rPr>
              <a:t> </a:t>
            </a:r>
            <a:r>
              <a:rPr dirty="0" sz="1350" u="heavy">
                <a:latin typeface="Times New Roman"/>
                <a:cs typeface="Times New Roman"/>
              </a:rPr>
              <a:t> </a:t>
            </a:r>
            <a:r>
              <a:rPr dirty="0" sz="1350" spc="114" u="heavy">
                <a:latin typeface="Times New Roman"/>
                <a:cs typeface="Times New Roman"/>
              </a:rPr>
              <a:t> </a:t>
            </a:r>
            <a:r>
              <a:rPr dirty="0" sz="1350" spc="5" u="heavy">
                <a:latin typeface="Times New Roman"/>
                <a:cs typeface="Times New Roman"/>
              </a:rPr>
              <a:t>D	</a:t>
            </a:r>
            <a:endParaRPr sz="1350">
              <a:latin typeface="Times New Roman"/>
              <a:cs typeface="Times New Roman"/>
            </a:endParaRPr>
          </a:p>
          <a:p>
            <a:pPr marL="239395">
              <a:lnSpc>
                <a:spcPts val="2765"/>
              </a:lnSpc>
            </a:pPr>
            <a:r>
              <a:rPr dirty="0" sz="2350" spc="-85">
                <a:latin typeface="Tahoma"/>
                <a:cs typeface="Tahoma"/>
              </a:rPr>
              <a:t>V</a:t>
            </a:r>
            <a:r>
              <a:rPr dirty="0" baseline="-24691" sz="2025" spc="-127">
                <a:latin typeface="Tahoma"/>
                <a:cs typeface="Tahoma"/>
              </a:rPr>
              <a:t>T</a:t>
            </a:r>
            <a:endParaRPr baseline="-24691" sz="2025">
              <a:latin typeface="Tahoma"/>
              <a:cs typeface="Tahoma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0353" rIns="0" bIns="0" rtlCol="0" vert="horz">
            <a:spAutoFit/>
          </a:bodyPr>
          <a:lstStyle/>
          <a:p>
            <a:pPr marL="42545">
              <a:lnSpc>
                <a:spcPct val="100000"/>
              </a:lnSpc>
            </a:pPr>
            <a:r>
              <a:rPr dirty="0" sz="3200" spc="-55"/>
              <a:t>3.3.4</a:t>
            </a:r>
            <a:r>
              <a:rPr dirty="0" sz="3200" spc="260"/>
              <a:t> </a:t>
            </a:r>
            <a:r>
              <a:rPr dirty="0" sz="3200"/>
              <a:t>主要交流参数</a:t>
            </a:r>
            <a:endParaRPr sz="3200"/>
          </a:p>
        </p:txBody>
      </p:sp>
      <p:sp>
        <p:nvSpPr>
          <p:cNvPr id="92" name="object 92"/>
          <p:cNvSpPr txBox="1"/>
          <p:nvPr/>
        </p:nvSpPr>
        <p:spPr>
          <a:xfrm>
            <a:off x="9036770" y="6793995"/>
            <a:ext cx="17208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0">
                <a:solidFill>
                  <a:srgbClr val="0000FF"/>
                </a:solidFill>
              </a:rPr>
              <a:t>3.4</a:t>
            </a:r>
            <a:r>
              <a:rPr dirty="0" spc="29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二极管基本电路及其分析方法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97343" y="1423412"/>
            <a:ext cx="8467090" cy="37166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2384" marR="2025650">
              <a:lnSpc>
                <a:spcPct val="162900"/>
              </a:lnSpc>
            </a:pPr>
            <a:r>
              <a:rPr dirty="0" sz="2400">
                <a:latin typeface="宋体"/>
                <a:cs typeface="宋体"/>
              </a:rPr>
              <a:t>二极管伏安特性是非线性指数曲线，求解困难。  工程应用中常常需要快速初略估算。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dirty="0" sz="2100">
                <a:latin typeface="Times New Roman"/>
                <a:cs typeface="Times New Roman"/>
              </a:rPr>
              <a:t>3.4.2</a:t>
            </a:r>
            <a:r>
              <a:rPr dirty="0" sz="2100" spc="-100">
                <a:latin typeface="Times New Roman"/>
                <a:cs typeface="Times New Roman"/>
              </a:rPr>
              <a:t> </a:t>
            </a:r>
            <a:r>
              <a:rPr dirty="0" sz="2100">
                <a:latin typeface="宋体"/>
                <a:cs typeface="宋体"/>
              </a:rPr>
              <a:t>晶体二极管简化模型</a:t>
            </a:r>
            <a:endParaRPr sz="2100">
              <a:latin typeface="宋体"/>
              <a:cs typeface="宋体"/>
            </a:endParaRPr>
          </a:p>
          <a:p>
            <a:pPr marL="288290">
              <a:lnSpc>
                <a:spcPct val="100000"/>
              </a:lnSpc>
              <a:spcBef>
                <a:spcPts val="1485"/>
              </a:spcBef>
              <a:tabLst>
                <a:tab pos="536575" algn="l"/>
              </a:tabLst>
            </a:pPr>
            <a:r>
              <a:rPr dirty="0" sz="2400" spc="-5">
                <a:latin typeface="Arial"/>
                <a:cs typeface="Arial"/>
              </a:rPr>
              <a:t>•	</a:t>
            </a:r>
            <a:r>
              <a:rPr dirty="0" sz="2400">
                <a:latin typeface="宋体"/>
                <a:cs typeface="宋体"/>
              </a:rPr>
              <a:t>用于对电子线路进行定量分析；</a:t>
            </a:r>
            <a:endParaRPr sz="2400">
              <a:latin typeface="宋体"/>
              <a:cs typeface="宋体"/>
            </a:endParaRPr>
          </a:p>
          <a:p>
            <a:pPr marL="288290">
              <a:lnSpc>
                <a:spcPct val="100000"/>
              </a:lnSpc>
              <a:spcBef>
                <a:spcPts val="1510"/>
              </a:spcBef>
              <a:tabLst>
                <a:tab pos="544195" algn="l"/>
              </a:tabLst>
            </a:pPr>
            <a:r>
              <a:rPr dirty="0" sz="2400" spc="-5">
                <a:latin typeface="Arial"/>
                <a:cs typeface="Arial"/>
              </a:rPr>
              <a:t>•</a:t>
            </a:r>
            <a:r>
              <a:rPr dirty="0" sz="2400" spc="-5">
                <a:latin typeface="Arial"/>
                <a:cs typeface="Arial"/>
              </a:rPr>
              <a:t>	</a:t>
            </a:r>
            <a:r>
              <a:rPr dirty="0" sz="2400" spc="95">
                <a:latin typeface="宋体"/>
                <a:cs typeface="宋体"/>
              </a:rPr>
              <a:t>在工程</a:t>
            </a:r>
            <a:r>
              <a:rPr dirty="0" sz="2400" spc="120">
                <a:latin typeface="宋体"/>
                <a:cs typeface="宋体"/>
              </a:rPr>
              <a:t>分</a:t>
            </a:r>
            <a:r>
              <a:rPr dirty="0" sz="2400" spc="95">
                <a:latin typeface="宋体"/>
                <a:cs typeface="宋体"/>
              </a:rPr>
              <a:t>析中，力求模型简单</a:t>
            </a:r>
            <a:r>
              <a:rPr dirty="0" sz="2400" spc="70">
                <a:latin typeface="宋体"/>
                <a:cs typeface="宋体"/>
              </a:rPr>
              <a:t>、</a:t>
            </a:r>
            <a:r>
              <a:rPr dirty="0" sz="2400" spc="95">
                <a:latin typeface="宋体"/>
                <a:cs typeface="宋体"/>
              </a:rPr>
              <a:t>实</a:t>
            </a:r>
            <a:r>
              <a:rPr dirty="0" sz="2400" spc="105">
                <a:latin typeface="宋体"/>
                <a:cs typeface="宋体"/>
              </a:rPr>
              <a:t>用</a:t>
            </a:r>
            <a:r>
              <a:rPr dirty="0" sz="2400" spc="50" b="1">
                <a:latin typeface="Times New Roman"/>
                <a:cs typeface="Times New Roman"/>
              </a:rPr>
              <a:t></a:t>
            </a:r>
            <a:r>
              <a:rPr dirty="0" sz="2400" spc="95">
                <a:latin typeface="宋体"/>
                <a:cs typeface="宋体"/>
              </a:rPr>
              <a:t>近似、折线处理</a:t>
            </a:r>
            <a:r>
              <a:rPr dirty="0" sz="2400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marL="288290">
              <a:lnSpc>
                <a:spcPct val="100000"/>
              </a:lnSpc>
              <a:spcBef>
                <a:spcPts val="1500"/>
              </a:spcBef>
              <a:tabLst>
                <a:tab pos="544195" algn="l"/>
              </a:tabLst>
            </a:pPr>
            <a:r>
              <a:rPr dirty="0" sz="2400" spc="-5">
                <a:latin typeface="Arial"/>
                <a:cs typeface="Arial"/>
              </a:rPr>
              <a:t>•	</a:t>
            </a:r>
            <a:r>
              <a:rPr dirty="0" sz="2400">
                <a:latin typeface="宋体"/>
                <a:cs typeface="宋体"/>
              </a:rPr>
              <a:t>明确模型适用范围，前提条件。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13403" y="2526792"/>
            <a:ext cx="1013460" cy="2498090"/>
          </a:xfrm>
          <a:custGeom>
            <a:avLst/>
            <a:gdLst/>
            <a:ahLst/>
            <a:cxnLst/>
            <a:rect l="l" t="t" r="r" b="b"/>
            <a:pathLst>
              <a:path w="1013460" h="2498090">
                <a:moveTo>
                  <a:pt x="128016" y="2496312"/>
                </a:moveTo>
                <a:lnTo>
                  <a:pt x="0" y="2496312"/>
                </a:lnTo>
                <a:lnTo>
                  <a:pt x="0" y="2464308"/>
                </a:lnTo>
                <a:lnTo>
                  <a:pt x="18288" y="2465832"/>
                </a:lnTo>
                <a:lnTo>
                  <a:pt x="126564" y="2465832"/>
                </a:lnTo>
                <a:lnTo>
                  <a:pt x="128016" y="2496312"/>
                </a:lnTo>
                <a:close/>
              </a:path>
              <a:path w="1013460" h="2498090">
                <a:moveTo>
                  <a:pt x="126564" y="2465832"/>
                </a:moveTo>
                <a:lnTo>
                  <a:pt x="100584" y="2465832"/>
                </a:lnTo>
                <a:lnTo>
                  <a:pt x="121920" y="2464308"/>
                </a:lnTo>
                <a:lnTo>
                  <a:pt x="126491" y="2464308"/>
                </a:lnTo>
                <a:lnTo>
                  <a:pt x="126564" y="2465832"/>
                </a:lnTo>
                <a:close/>
              </a:path>
              <a:path w="1013460" h="2498090">
                <a:moveTo>
                  <a:pt x="100584" y="2497836"/>
                </a:moveTo>
                <a:lnTo>
                  <a:pt x="36576" y="2497836"/>
                </a:lnTo>
                <a:lnTo>
                  <a:pt x="18288" y="2496312"/>
                </a:lnTo>
                <a:lnTo>
                  <a:pt x="123444" y="2496312"/>
                </a:lnTo>
                <a:lnTo>
                  <a:pt x="100584" y="2497836"/>
                </a:lnTo>
                <a:close/>
              </a:path>
              <a:path w="1013460" h="2498090">
                <a:moveTo>
                  <a:pt x="224028" y="2488692"/>
                </a:moveTo>
                <a:lnTo>
                  <a:pt x="219456" y="2456688"/>
                </a:lnTo>
                <a:lnTo>
                  <a:pt x="243840" y="2453640"/>
                </a:lnTo>
                <a:lnTo>
                  <a:pt x="269748" y="2449068"/>
                </a:lnTo>
                <a:lnTo>
                  <a:pt x="294131" y="2442972"/>
                </a:lnTo>
                <a:lnTo>
                  <a:pt x="320039" y="2436876"/>
                </a:lnTo>
                <a:lnTo>
                  <a:pt x="341376" y="2430780"/>
                </a:lnTo>
                <a:lnTo>
                  <a:pt x="350519" y="2461260"/>
                </a:lnTo>
                <a:lnTo>
                  <a:pt x="327660" y="2467356"/>
                </a:lnTo>
                <a:lnTo>
                  <a:pt x="301752" y="2474976"/>
                </a:lnTo>
                <a:lnTo>
                  <a:pt x="248411" y="2484120"/>
                </a:lnTo>
                <a:lnTo>
                  <a:pt x="224028" y="2488692"/>
                </a:lnTo>
                <a:close/>
              </a:path>
              <a:path w="1013460" h="2498090">
                <a:moveTo>
                  <a:pt x="441960" y="2427732"/>
                </a:moveTo>
                <a:lnTo>
                  <a:pt x="428243" y="2398776"/>
                </a:lnTo>
                <a:lnTo>
                  <a:pt x="473963" y="2374392"/>
                </a:lnTo>
                <a:lnTo>
                  <a:pt x="498348" y="2359152"/>
                </a:lnTo>
                <a:lnTo>
                  <a:pt x="522732" y="2342388"/>
                </a:lnTo>
                <a:lnTo>
                  <a:pt x="533400" y="2334768"/>
                </a:lnTo>
                <a:lnTo>
                  <a:pt x="553212" y="2359152"/>
                </a:lnTo>
                <a:lnTo>
                  <a:pt x="541019" y="2369820"/>
                </a:lnTo>
                <a:lnTo>
                  <a:pt x="489204" y="2403348"/>
                </a:lnTo>
                <a:lnTo>
                  <a:pt x="463295" y="2417064"/>
                </a:lnTo>
                <a:lnTo>
                  <a:pt x="441960" y="2427732"/>
                </a:lnTo>
                <a:close/>
              </a:path>
              <a:path w="1013460" h="2498090">
                <a:moveTo>
                  <a:pt x="624839" y="2293620"/>
                </a:moveTo>
                <a:lnTo>
                  <a:pt x="601980" y="2272284"/>
                </a:lnTo>
                <a:lnTo>
                  <a:pt x="614172" y="2258568"/>
                </a:lnTo>
                <a:lnTo>
                  <a:pt x="635508" y="2232660"/>
                </a:lnTo>
                <a:lnTo>
                  <a:pt x="655320" y="2205228"/>
                </a:lnTo>
                <a:lnTo>
                  <a:pt x="673608" y="2176272"/>
                </a:lnTo>
                <a:lnTo>
                  <a:pt x="675131" y="2173224"/>
                </a:lnTo>
                <a:lnTo>
                  <a:pt x="702564" y="2189988"/>
                </a:lnTo>
                <a:lnTo>
                  <a:pt x="701039" y="2193036"/>
                </a:lnTo>
                <a:lnTo>
                  <a:pt x="681227" y="2223516"/>
                </a:lnTo>
                <a:lnTo>
                  <a:pt x="659891" y="2253996"/>
                </a:lnTo>
                <a:lnTo>
                  <a:pt x="624839" y="2293620"/>
                </a:lnTo>
                <a:close/>
              </a:path>
              <a:path w="1013460" h="2498090">
                <a:moveTo>
                  <a:pt x="746760" y="2103120"/>
                </a:moveTo>
                <a:lnTo>
                  <a:pt x="717804" y="2090927"/>
                </a:lnTo>
                <a:lnTo>
                  <a:pt x="725424" y="2072640"/>
                </a:lnTo>
                <a:lnTo>
                  <a:pt x="740664" y="2033016"/>
                </a:lnTo>
                <a:lnTo>
                  <a:pt x="754379" y="1991868"/>
                </a:lnTo>
                <a:lnTo>
                  <a:pt x="760475" y="1972056"/>
                </a:lnTo>
                <a:lnTo>
                  <a:pt x="790956" y="1981200"/>
                </a:lnTo>
                <a:lnTo>
                  <a:pt x="784860" y="2002536"/>
                </a:lnTo>
                <a:lnTo>
                  <a:pt x="769620" y="2045208"/>
                </a:lnTo>
                <a:lnTo>
                  <a:pt x="754379" y="2084832"/>
                </a:lnTo>
                <a:lnTo>
                  <a:pt x="746760" y="2103120"/>
                </a:lnTo>
                <a:close/>
              </a:path>
              <a:path w="1013460" h="2498090">
                <a:moveTo>
                  <a:pt x="815339" y="1888236"/>
                </a:moveTo>
                <a:lnTo>
                  <a:pt x="784860" y="1880616"/>
                </a:lnTo>
                <a:lnTo>
                  <a:pt x="792479" y="1853183"/>
                </a:lnTo>
                <a:lnTo>
                  <a:pt x="803147" y="1801368"/>
                </a:lnTo>
                <a:lnTo>
                  <a:pt x="812291" y="1757172"/>
                </a:lnTo>
                <a:lnTo>
                  <a:pt x="842772" y="1764791"/>
                </a:lnTo>
                <a:lnTo>
                  <a:pt x="833627" y="1808987"/>
                </a:lnTo>
                <a:lnTo>
                  <a:pt x="822960" y="1860803"/>
                </a:lnTo>
                <a:lnTo>
                  <a:pt x="815339" y="1888236"/>
                </a:lnTo>
                <a:close/>
              </a:path>
              <a:path w="1013460" h="2498090">
                <a:moveTo>
                  <a:pt x="859535" y="1670303"/>
                </a:moveTo>
                <a:lnTo>
                  <a:pt x="829056" y="1664208"/>
                </a:lnTo>
                <a:lnTo>
                  <a:pt x="832104" y="1638300"/>
                </a:lnTo>
                <a:lnTo>
                  <a:pt x="847343" y="1539239"/>
                </a:lnTo>
                <a:lnTo>
                  <a:pt x="879347" y="1543812"/>
                </a:lnTo>
                <a:lnTo>
                  <a:pt x="864108" y="1642872"/>
                </a:lnTo>
                <a:lnTo>
                  <a:pt x="859535" y="1670303"/>
                </a:lnTo>
                <a:close/>
              </a:path>
              <a:path w="1013460" h="2498090">
                <a:moveTo>
                  <a:pt x="891539" y="1449324"/>
                </a:moveTo>
                <a:lnTo>
                  <a:pt x="859535" y="1444752"/>
                </a:lnTo>
                <a:lnTo>
                  <a:pt x="865631" y="1394460"/>
                </a:lnTo>
                <a:lnTo>
                  <a:pt x="871727" y="1328928"/>
                </a:lnTo>
                <a:lnTo>
                  <a:pt x="873252" y="1319783"/>
                </a:lnTo>
                <a:lnTo>
                  <a:pt x="905256" y="1322832"/>
                </a:lnTo>
                <a:lnTo>
                  <a:pt x="903731" y="1333500"/>
                </a:lnTo>
                <a:lnTo>
                  <a:pt x="896112" y="1397508"/>
                </a:lnTo>
                <a:lnTo>
                  <a:pt x="891539" y="1449324"/>
                </a:lnTo>
                <a:close/>
              </a:path>
              <a:path w="1013460" h="2498090">
                <a:moveTo>
                  <a:pt x="914400" y="1228344"/>
                </a:moveTo>
                <a:lnTo>
                  <a:pt x="882395" y="1225295"/>
                </a:lnTo>
                <a:lnTo>
                  <a:pt x="885443" y="1196340"/>
                </a:lnTo>
                <a:lnTo>
                  <a:pt x="894587" y="1098803"/>
                </a:lnTo>
                <a:lnTo>
                  <a:pt x="925068" y="1100328"/>
                </a:lnTo>
                <a:lnTo>
                  <a:pt x="917447" y="1199387"/>
                </a:lnTo>
                <a:lnTo>
                  <a:pt x="914400" y="1228344"/>
                </a:lnTo>
                <a:close/>
              </a:path>
              <a:path w="1013460" h="2498090">
                <a:moveTo>
                  <a:pt x="932687" y="1005840"/>
                </a:moveTo>
                <a:lnTo>
                  <a:pt x="902208" y="1002791"/>
                </a:lnTo>
                <a:lnTo>
                  <a:pt x="908304" y="914400"/>
                </a:lnTo>
                <a:lnTo>
                  <a:pt x="911352" y="876300"/>
                </a:lnTo>
                <a:lnTo>
                  <a:pt x="943356" y="879348"/>
                </a:lnTo>
                <a:lnTo>
                  <a:pt x="940308" y="915924"/>
                </a:lnTo>
                <a:lnTo>
                  <a:pt x="932687" y="1005840"/>
                </a:lnTo>
                <a:close/>
              </a:path>
              <a:path w="1013460" h="2498090">
                <a:moveTo>
                  <a:pt x="950975" y="784859"/>
                </a:moveTo>
                <a:lnTo>
                  <a:pt x="918972" y="781812"/>
                </a:lnTo>
                <a:lnTo>
                  <a:pt x="920495" y="766571"/>
                </a:lnTo>
                <a:lnTo>
                  <a:pt x="928116" y="655320"/>
                </a:lnTo>
                <a:lnTo>
                  <a:pt x="960120" y="658367"/>
                </a:lnTo>
                <a:lnTo>
                  <a:pt x="950975" y="769620"/>
                </a:lnTo>
                <a:lnTo>
                  <a:pt x="950975" y="784859"/>
                </a:lnTo>
                <a:close/>
              </a:path>
              <a:path w="1013460" h="2498090">
                <a:moveTo>
                  <a:pt x="966216" y="562356"/>
                </a:moveTo>
                <a:lnTo>
                  <a:pt x="935735" y="560832"/>
                </a:lnTo>
                <a:lnTo>
                  <a:pt x="941831" y="464820"/>
                </a:lnTo>
                <a:lnTo>
                  <a:pt x="944879" y="434340"/>
                </a:lnTo>
                <a:lnTo>
                  <a:pt x="976883" y="435863"/>
                </a:lnTo>
                <a:lnTo>
                  <a:pt x="973835" y="467867"/>
                </a:lnTo>
                <a:lnTo>
                  <a:pt x="966216" y="562356"/>
                </a:lnTo>
                <a:close/>
              </a:path>
              <a:path w="1013460" h="2498090">
                <a:moveTo>
                  <a:pt x="982979" y="341375"/>
                </a:moveTo>
                <a:lnTo>
                  <a:pt x="952500" y="338328"/>
                </a:lnTo>
                <a:lnTo>
                  <a:pt x="954024" y="310895"/>
                </a:lnTo>
                <a:lnTo>
                  <a:pt x="963168" y="211836"/>
                </a:lnTo>
                <a:lnTo>
                  <a:pt x="993647" y="214883"/>
                </a:lnTo>
                <a:lnTo>
                  <a:pt x="986027" y="313944"/>
                </a:lnTo>
                <a:lnTo>
                  <a:pt x="982979" y="341375"/>
                </a:lnTo>
                <a:close/>
              </a:path>
              <a:path w="1013460" h="2498090">
                <a:moveTo>
                  <a:pt x="1002791" y="120395"/>
                </a:moveTo>
                <a:lnTo>
                  <a:pt x="970787" y="117348"/>
                </a:lnTo>
                <a:lnTo>
                  <a:pt x="981456" y="0"/>
                </a:lnTo>
                <a:lnTo>
                  <a:pt x="1013460" y="3048"/>
                </a:lnTo>
                <a:lnTo>
                  <a:pt x="1002791" y="1203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16452" y="2513076"/>
            <a:ext cx="88900" cy="2508885"/>
          </a:xfrm>
          <a:custGeom>
            <a:avLst/>
            <a:gdLst/>
            <a:ahLst/>
            <a:cxnLst/>
            <a:rect l="l" t="t" r="r" b="b"/>
            <a:pathLst>
              <a:path w="88900" h="2508885">
                <a:moveTo>
                  <a:pt x="76200" y="2508504"/>
                </a:moveTo>
                <a:lnTo>
                  <a:pt x="0" y="2508504"/>
                </a:lnTo>
                <a:lnTo>
                  <a:pt x="12191" y="0"/>
                </a:lnTo>
                <a:lnTo>
                  <a:pt x="88391" y="0"/>
                </a:lnTo>
                <a:lnTo>
                  <a:pt x="76200" y="25085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37944" y="4983479"/>
            <a:ext cx="3686810" cy="76200"/>
          </a:xfrm>
          <a:custGeom>
            <a:avLst/>
            <a:gdLst/>
            <a:ahLst/>
            <a:cxnLst/>
            <a:rect l="l" t="t" r="r" b="b"/>
            <a:pathLst>
              <a:path w="3686810" h="76200">
                <a:moveTo>
                  <a:pt x="3636264" y="38100"/>
                </a:moveTo>
                <a:lnTo>
                  <a:pt x="3610356" y="0"/>
                </a:lnTo>
                <a:lnTo>
                  <a:pt x="3674364" y="32004"/>
                </a:lnTo>
                <a:lnTo>
                  <a:pt x="3636264" y="32004"/>
                </a:lnTo>
                <a:lnTo>
                  <a:pt x="3636264" y="38100"/>
                </a:lnTo>
                <a:close/>
              </a:path>
              <a:path w="3686810" h="76200">
                <a:moveTo>
                  <a:pt x="3632118" y="44196"/>
                </a:moveTo>
                <a:lnTo>
                  <a:pt x="0" y="44196"/>
                </a:lnTo>
                <a:lnTo>
                  <a:pt x="0" y="32004"/>
                </a:lnTo>
                <a:lnTo>
                  <a:pt x="3632118" y="32004"/>
                </a:lnTo>
                <a:lnTo>
                  <a:pt x="3636264" y="38100"/>
                </a:lnTo>
                <a:lnTo>
                  <a:pt x="3632118" y="44196"/>
                </a:lnTo>
                <a:close/>
              </a:path>
              <a:path w="3686810" h="76200">
                <a:moveTo>
                  <a:pt x="3674364" y="44196"/>
                </a:moveTo>
                <a:lnTo>
                  <a:pt x="3636264" y="44196"/>
                </a:lnTo>
                <a:lnTo>
                  <a:pt x="3636264" y="32004"/>
                </a:lnTo>
                <a:lnTo>
                  <a:pt x="3674364" y="32004"/>
                </a:lnTo>
                <a:lnTo>
                  <a:pt x="3686556" y="38100"/>
                </a:lnTo>
                <a:lnTo>
                  <a:pt x="3674364" y="44196"/>
                </a:lnTo>
                <a:close/>
              </a:path>
              <a:path w="3686810" h="76200">
                <a:moveTo>
                  <a:pt x="3610356" y="76200"/>
                </a:moveTo>
                <a:lnTo>
                  <a:pt x="3636264" y="38100"/>
                </a:lnTo>
                <a:lnTo>
                  <a:pt x="3636264" y="44196"/>
                </a:lnTo>
                <a:lnTo>
                  <a:pt x="3674364" y="44196"/>
                </a:lnTo>
                <a:lnTo>
                  <a:pt x="3610356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89020" y="2125979"/>
            <a:ext cx="76200" cy="2883535"/>
          </a:xfrm>
          <a:custGeom>
            <a:avLst/>
            <a:gdLst/>
            <a:ahLst/>
            <a:cxnLst/>
            <a:rect l="l" t="t" r="r" b="b"/>
            <a:pathLst>
              <a:path w="76200" h="2883535">
                <a:moveTo>
                  <a:pt x="0" y="76200"/>
                </a:moveTo>
                <a:lnTo>
                  <a:pt x="38099" y="0"/>
                </a:lnTo>
                <a:lnTo>
                  <a:pt x="63245" y="50291"/>
                </a:lnTo>
                <a:lnTo>
                  <a:pt x="28955" y="50291"/>
                </a:lnTo>
                <a:lnTo>
                  <a:pt x="28955" y="56509"/>
                </a:lnTo>
                <a:lnTo>
                  <a:pt x="0" y="76200"/>
                </a:lnTo>
                <a:close/>
              </a:path>
              <a:path w="76200" h="2883535">
                <a:moveTo>
                  <a:pt x="28955" y="56509"/>
                </a:moveTo>
                <a:lnTo>
                  <a:pt x="28955" y="50291"/>
                </a:lnTo>
                <a:lnTo>
                  <a:pt x="38099" y="50291"/>
                </a:lnTo>
                <a:lnTo>
                  <a:pt x="28955" y="56509"/>
                </a:lnTo>
                <a:close/>
              </a:path>
              <a:path w="76200" h="2883535">
                <a:moveTo>
                  <a:pt x="48767" y="2883408"/>
                </a:moveTo>
                <a:lnTo>
                  <a:pt x="28955" y="2883408"/>
                </a:lnTo>
                <a:lnTo>
                  <a:pt x="28955" y="56509"/>
                </a:lnTo>
                <a:lnTo>
                  <a:pt x="38099" y="50291"/>
                </a:lnTo>
                <a:lnTo>
                  <a:pt x="48767" y="57546"/>
                </a:lnTo>
                <a:lnTo>
                  <a:pt x="48767" y="2883408"/>
                </a:lnTo>
                <a:close/>
              </a:path>
              <a:path w="76200" h="2883535">
                <a:moveTo>
                  <a:pt x="48767" y="57546"/>
                </a:moveTo>
                <a:lnTo>
                  <a:pt x="38099" y="50291"/>
                </a:lnTo>
                <a:lnTo>
                  <a:pt x="48767" y="50291"/>
                </a:lnTo>
                <a:lnTo>
                  <a:pt x="48767" y="57546"/>
                </a:lnTo>
                <a:close/>
              </a:path>
              <a:path w="76200" h="2883535">
                <a:moveTo>
                  <a:pt x="76199" y="76200"/>
                </a:moveTo>
                <a:lnTo>
                  <a:pt x="48767" y="57546"/>
                </a:lnTo>
                <a:lnTo>
                  <a:pt x="48767" y="50291"/>
                </a:lnTo>
                <a:lnTo>
                  <a:pt x="63245" y="50291"/>
                </a:lnTo>
                <a:lnTo>
                  <a:pt x="7619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188680" y="5169382"/>
            <a:ext cx="3079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0">
                <a:latin typeface="Tahoma"/>
                <a:cs typeface="Tahoma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0982" y="2010215"/>
            <a:ext cx="2571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0">
                <a:latin typeface="Tahoma"/>
                <a:cs typeface="Tahoma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3412" y="5085591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1867" y="4962144"/>
            <a:ext cx="1621790" cy="85725"/>
          </a:xfrm>
          <a:custGeom>
            <a:avLst/>
            <a:gdLst/>
            <a:ahLst/>
            <a:cxnLst/>
            <a:rect l="l" t="t" r="r" b="b"/>
            <a:pathLst>
              <a:path w="1621789" h="85725">
                <a:moveTo>
                  <a:pt x="1524" y="85343"/>
                </a:moveTo>
                <a:lnTo>
                  <a:pt x="0" y="9143"/>
                </a:lnTo>
                <a:lnTo>
                  <a:pt x="1621535" y="0"/>
                </a:lnTo>
                <a:lnTo>
                  <a:pt x="1621535" y="74675"/>
                </a:lnTo>
                <a:lnTo>
                  <a:pt x="1524" y="8534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784087" y="2320986"/>
            <a:ext cx="585470" cy="380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spc="-114">
                <a:latin typeface="Tahoma"/>
                <a:cs typeface="Tahoma"/>
              </a:rPr>
              <a:t>v</a:t>
            </a:r>
            <a:r>
              <a:rPr dirty="0" baseline="-19841" sz="2100" spc="-15">
                <a:latin typeface="Times New Roman"/>
                <a:cs typeface="Times New Roman"/>
              </a:rPr>
              <a:t>D</a:t>
            </a:r>
            <a:r>
              <a:rPr dirty="0" sz="2100" spc="-114">
                <a:latin typeface="Tahoma"/>
                <a:cs typeface="Tahoma"/>
              </a:rPr>
              <a:t>&gt;</a:t>
            </a:r>
            <a:r>
              <a:rPr dirty="0" sz="210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57977" y="2290514"/>
            <a:ext cx="619125" cy="380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spc="-55">
                <a:latin typeface="Tahoma"/>
                <a:cs typeface="Tahoma"/>
              </a:rPr>
              <a:t>v</a:t>
            </a:r>
            <a:r>
              <a:rPr dirty="0" baseline="-19841" sz="2100" spc="-82">
                <a:latin typeface="Times New Roman"/>
                <a:cs typeface="Times New Roman"/>
              </a:rPr>
              <a:t>D</a:t>
            </a:r>
            <a:r>
              <a:rPr dirty="0" baseline="-19841" sz="2100" spc="112">
                <a:latin typeface="Times New Roman"/>
                <a:cs typeface="Times New Roman"/>
              </a:rPr>
              <a:t> </a:t>
            </a:r>
            <a:r>
              <a:rPr dirty="0" sz="2100" spc="-190">
                <a:latin typeface="Tahoma"/>
                <a:cs typeface="Tahoma"/>
              </a:rPr>
              <a:t>≤</a:t>
            </a:r>
            <a:r>
              <a:rPr dirty="0" sz="2100" spc="-19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72655" y="2868167"/>
            <a:ext cx="120396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32092" y="2976372"/>
            <a:ext cx="0" cy="2075814"/>
          </a:xfrm>
          <a:custGeom>
            <a:avLst/>
            <a:gdLst/>
            <a:ahLst/>
            <a:cxnLst/>
            <a:rect l="l" t="t" r="r" b="b"/>
            <a:pathLst>
              <a:path w="0" h="2075814">
                <a:moveTo>
                  <a:pt x="0" y="0"/>
                </a:moveTo>
                <a:lnTo>
                  <a:pt x="0" y="207568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819900" y="5029199"/>
            <a:ext cx="629920" cy="0"/>
          </a:xfrm>
          <a:custGeom>
            <a:avLst/>
            <a:gdLst/>
            <a:ahLst/>
            <a:cxnLst/>
            <a:rect l="l" t="t" r="r" b="b"/>
            <a:pathLst>
              <a:path w="629920" h="0">
                <a:moveTo>
                  <a:pt x="0" y="0"/>
                </a:moveTo>
                <a:lnTo>
                  <a:pt x="629412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72656" y="3678935"/>
            <a:ext cx="120395" cy="502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953517" y="2950490"/>
            <a:ext cx="158750" cy="332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79664" y="2942843"/>
            <a:ext cx="0" cy="2098675"/>
          </a:xfrm>
          <a:custGeom>
            <a:avLst/>
            <a:gdLst/>
            <a:ahLst/>
            <a:cxnLst/>
            <a:rect l="l" t="t" r="r" b="b"/>
            <a:pathLst>
              <a:path w="0" h="2098675">
                <a:moveTo>
                  <a:pt x="0" y="0"/>
                </a:moveTo>
                <a:lnTo>
                  <a:pt x="0" y="209854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917179" y="2868167"/>
            <a:ext cx="120396" cy="118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700223" y="2950490"/>
            <a:ext cx="158750" cy="332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02067" y="5029199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740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356347" y="2804160"/>
            <a:ext cx="96520" cy="247015"/>
          </a:xfrm>
          <a:custGeom>
            <a:avLst/>
            <a:gdLst/>
            <a:ahLst/>
            <a:cxnLst/>
            <a:rect l="l" t="t" r="r" b="b"/>
            <a:pathLst>
              <a:path w="96520" h="247014">
                <a:moveTo>
                  <a:pt x="50291" y="246888"/>
                </a:moveTo>
                <a:lnTo>
                  <a:pt x="0" y="0"/>
                </a:lnTo>
                <a:lnTo>
                  <a:pt x="50291" y="44196"/>
                </a:lnTo>
                <a:lnTo>
                  <a:pt x="87827" y="44196"/>
                </a:lnTo>
                <a:lnTo>
                  <a:pt x="50291" y="246888"/>
                </a:lnTo>
                <a:close/>
              </a:path>
              <a:path w="96520" h="247014">
                <a:moveTo>
                  <a:pt x="87827" y="44196"/>
                </a:moveTo>
                <a:lnTo>
                  <a:pt x="50291" y="44196"/>
                </a:lnTo>
                <a:lnTo>
                  <a:pt x="96012" y="0"/>
                </a:lnTo>
                <a:lnTo>
                  <a:pt x="87827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356347" y="498195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48768" y="96011"/>
                </a:moveTo>
                <a:lnTo>
                  <a:pt x="29575" y="92273"/>
                </a:lnTo>
                <a:lnTo>
                  <a:pt x="14096" y="82105"/>
                </a:lnTo>
                <a:lnTo>
                  <a:pt x="3762" y="67079"/>
                </a:lnTo>
                <a:lnTo>
                  <a:pt x="0" y="48767"/>
                </a:lnTo>
                <a:lnTo>
                  <a:pt x="3762" y="30218"/>
                </a:lnTo>
                <a:lnTo>
                  <a:pt x="14096" y="14668"/>
                </a:lnTo>
                <a:lnTo>
                  <a:pt x="29575" y="3976"/>
                </a:lnTo>
                <a:lnTo>
                  <a:pt x="48768" y="0"/>
                </a:lnTo>
                <a:lnTo>
                  <a:pt x="67079" y="3976"/>
                </a:lnTo>
                <a:lnTo>
                  <a:pt x="82105" y="14668"/>
                </a:lnTo>
                <a:lnTo>
                  <a:pt x="92273" y="30218"/>
                </a:lnTo>
                <a:lnTo>
                  <a:pt x="96012" y="48767"/>
                </a:lnTo>
                <a:lnTo>
                  <a:pt x="92273" y="67079"/>
                </a:lnTo>
                <a:lnTo>
                  <a:pt x="82105" y="82105"/>
                </a:lnTo>
                <a:lnTo>
                  <a:pt x="67079" y="92273"/>
                </a:lnTo>
                <a:lnTo>
                  <a:pt x="48768" y="96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356347" y="498195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48768" y="96011"/>
                </a:moveTo>
                <a:lnTo>
                  <a:pt x="7620" y="74675"/>
                </a:lnTo>
                <a:lnTo>
                  <a:pt x="0" y="57911"/>
                </a:lnTo>
                <a:lnTo>
                  <a:pt x="0" y="38099"/>
                </a:lnTo>
                <a:lnTo>
                  <a:pt x="3048" y="30479"/>
                </a:lnTo>
                <a:lnTo>
                  <a:pt x="3048" y="28955"/>
                </a:lnTo>
                <a:lnTo>
                  <a:pt x="38100" y="0"/>
                </a:lnTo>
                <a:lnTo>
                  <a:pt x="59436" y="0"/>
                </a:lnTo>
                <a:lnTo>
                  <a:pt x="63246" y="1523"/>
                </a:lnTo>
                <a:lnTo>
                  <a:pt x="39624" y="1523"/>
                </a:lnTo>
                <a:lnTo>
                  <a:pt x="30480" y="4571"/>
                </a:lnTo>
                <a:lnTo>
                  <a:pt x="1524" y="39623"/>
                </a:lnTo>
                <a:lnTo>
                  <a:pt x="1524" y="57911"/>
                </a:lnTo>
                <a:lnTo>
                  <a:pt x="30480" y="91439"/>
                </a:lnTo>
                <a:lnTo>
                  <a:pt x="48768" y="94487"/>
                </a:lnTo>
                <a:lnTo>
                  <a:pt x="57912" y="94487"/>
                </a:lnTo>
                <a:lnTo>
                  <a:pt x="48768" y="96011"/>
                </a:lnTo>
                <a:close/>
              </a:path>
              <a:path w="96520" h="96520">
                <a:moveTo>
                  <a:pt x="59436" y="94487"/>
                </a:moveTo>
                <a:lnTo>
                  <a:pt x="48768" y="94487"/>
                </a:lnTo>
                <a:lnTo>
                  <a:pt x="67056" y="91439"/>
                </a:lnTo>
                <a:lnTo>
                  <a:pt x="74676" y="86867"/>
                </a:lnTo>
                <a:lnTo>
                  <a:pt x="82296" y="80771"/>
                </a:lnTo>
                <a:lnTo>
                  <a:pt x="80772" y="80771"/>
                </a:lnTo>
                <a:lnTo>
                  <a:pt x="86868" y="74675"/>
                </a:lnTo>
                <a:lnTo>
                  <a:pt x="91439" y="67055"/>
                </a:lnTo>
                <a:lnTo>
                  <a:pt x="94488" y="57911"/>
                </a:lnTo>
                <a:lnTo>
                  <a:pt x="94488" y="39623"/>
                </a:lnTo>
                <a:lnTo>
                  <a:pt x="91439" y="30479"/>
                </a:lnTo>
                <a:lnTo>
                  <a:pt x="86868" y="22859"/>
                </a:lnTo>
                <a:lnTo>
                  <a:pt x="80772" y="15239"/>
                </a:lnTo>
                <a:lnTo>
                  <a:pt x="82296" y="15239"/>
                </a:lnTo>
                <a:lnTo>
                  <a:pt x="74676" y="9143"/>
                </a:lnTo>
                <a:lnTo>
                  <a:pt x="67056" y="4571"/>
                </a:lnTo>
                <a:lnTo>
                  <a:pt x="57912" y="1523"/>
                </a:lnTo>
                <a:lnTo>
                  <a:pt x="63246" y="1523"/>
                </a:lnTo>
                <a:lnTo>
                  <a:pt x="92964" y="30479"/>
                </a:lnTo>
                <a:lnTo>
                  <a:pt x="96012" y="38099"/>
                </a:lnTo>
                <a:lnTo>
                  <a:pt x="96012" y="57911"/>
                </a:lnTo>
                <a:lnTo>
                  <a:pt x="67056" y="92963"/>
                </a:lnTo>
                <a:lnTo>
                  <a:pt x="59436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353300" y="4977383"/>
            <a:ext cx="102235" cy="104139"/>
          </a:xfrm>
          <a:custGeom>
            <a:avLst/>
            <a:gdLst/>
            <a:ahLst/>
            <a:cxnLst/>
            <a:rect l="l" t="t" r="r" b="b"/>
            <a:pathLst>
              <a:path w="102234" h="104139">
                <a:moveTo>
                  <a:pt x="71628" y="4571"/>
                </a:moveTo>
                <a:lnTo>
                  <a:pt x="32004" y="4571"/>
                </a:lnTo>
                <a:lnTo>
                  <a:pt x="41148" y="1523"/>
                </a:lnTo>
                <a:lnTo>
                  <a:pt x="42672" y="1523"/>
                </a:lnTo>
                <a:lnTo>
                  <a:pt x="51816" y="0"/>
                </a:lnTo>
                <a:lnTo>
                  <a:pt x="53339" y="0"/>
                </a:lnTo>
                <a:lnTo>
                  <a:pt x="62484" y="1523"/>
                </a:lnTo>
                <a:lnTo>
                  <a:pt x="71628" y="4571"/>
                </a:lnTo>
                <a:close/>
              </a:path>
              <a:path w="102234" h="104139">
                <a:moveTo>
                  <a:pt x="25908" y="16763"/>
                </a:moveTo>
                <a:lnTo>
                  <a:pt x="15240" y="16763"/>
                </a:lnTo>
                <a:lnTo>
                  <a:pt x="15240" y="15239"/>
                </a:lnTo>
                <a:lnTo>
                  <a:pt x="21336" y="10667"/>
                </a:lnTo>
                <a:lnTo>
                  <a:pt x="22859" y="9143"/>
                </a:lnTo>
                <a:lnTo>
                  <a:pt x="30480" y="4571"/>
                </a:lnTo>
                <a:lnTo>
                  <a:pt x="73152" y="4571"/>
                </a:lnTo>
                <a:lnTo>
                  <a:pt x="80772" y="9143"/>
                </a:lnTo>
                <a:lnTo>
                  <a:pt x="44195" y="9143"/>
                </a:lnTo>
                <a:lnTo>
                  <a:pt x="33528" y="12191"/>
                </a:lnTo>
                <a:lnTo>
                  <a:pt x="35052" y="12191"/>
                </a:lnTo>
                <a:lnTo>
                  <a:pt x="25908" y="16763"/>
                </a:lnTo>
                <a:close/>
              </a:path>
              <a:path w="102234" h="104139">
                <a:moveTo>
                  <a:pt x="97231" y="28955"/>
                </a:moveTo>
                <a:lnTo>
                  <a:pt x="88391" y="28955"/>
                </a:lnTo>
                <a:lnTo>
                  <a:pt x="82296" y="21335"/>
                </a:lnTo>
                <a:lnTo>
                  <a:pt x="76200" y="16763"/>
                </a:lnTo>
                <a:lnTo>
                  <a:pt x="68580" y="12191"/>
                </a:lnTo>
                <a:lnTo>
                  <a:pt x="70104" y="12191"/>
                </a:lnTo>
                <a:lnTo>
                  <a:pt x="60960" y="9143"/>
                </a:lnTo>
                <a:lnTo>
                  <a:pt x="80772" y="9143"/>
                </a:lnTo>
                <a:lnTo>
                  <a:pt x="80772" y="10667"/>
                </a:lnTo>
                <a:lnTo>
                  <a:pt x="88391" y="15239"/>
                </a:lnTo>
                <a:lnTo>
                  <a:pt x="88391" y="16763"/>
                </a:lnTo>
                <a:lnTo>
                  <a:pt x="94488" y="22859"/>
                </a:lnTo>
                <a:lnTo>
                  <a:pt x="94488" y="24383"/>
                </a:lnTo>
                <a:lnTo>
                  <a:pt x="97231" y="28955"/>
                </a:lnTo>
                <a:close/>
              </a:path>
              <a:path w="102234" h="104139">
                <a:moveTo>
                  <a:pt x="27432" y="88391"/>
                </a:moveTo>
                <a:lnTo>
                  <a:pt x="13716" y="88391"/>
                </a:lnTo>
                <a:lnTo>
                  <a:pt x="9144" y="82295"/>
                </a:lnTo>
                <a:lnTo>
                  <a:pt x="7620" y="82295"/>
                </a:lnTo>
                <a:lnTo>
                  <a:pt x="7620" y="80771"/>
                </a:lnTo>
                <a:lnTo>
                  <a:pt x="3048" y="73151"/>
                </a:lnTo>
                <a:lnTo>
                  <a:pt x="3048" y="71627"/>
                </a:lnTo>
                <a:lnTo>
                  <a:pt x="0" y="62483"/>
                </a:lnTo>
                <a:lnTo>
                  <a:pt x="0" y="41147"/>
                </a:lnTo>
                <a:lnTo>
                  <a:pt x="3048" y="33527"/>
                </a:lnTo>
                <a:lnTo>
                  <a:pt x="3048" y="32003"/>
                </a:lnTo>
                <a:lnTo>
                  <a:pt x="7620" y="24383"/>
                </a:lnTo>
                <a:lnTo>
                  <a:pt x="9144" y="22859"/>
                </a:lnTo>
                <a:lnTo>
                  <a:pt x="13716" y="16763"/>
                </a:lnTo>
                <a:lnTo>
                  <a:pt x="27432" y="16763"/>
                </a:lnTo>
                <a:lnTo>
                  <a:pt x="19812" y="21335"/>
                </a:lnTo>
                <a:lnTo>
                  <a:pt x="16154" y="27431"/>
                </a:lnTo>
                <a:lnTo>
                  <a:pt x="15240" y="27431"/>
                </a:lnTo>
                <a:lnTo>
                  <a:pt x="11430" y="35051"/>
                </a:lnTo>
                <a:lnTo>
                  <a:pt x="10668" y="35051"/>
                </a:lnTo>
                <a:lnTo>
                  <a:pt x="8128" y="42671"/>
                </a:lnTo>
                <a:lnTo>
                  <a:pt x="7620" y="42671"/>
                </a:lnTo>
                <a:lnTo>
                  <a:pt x="7620" y="60959"/>
                </a:lnTo>
                <a:lnTo>
                  <a:pt x="10668" y="70103"/>
                </a:lnTo>
                <a:lnTo>
                  <a:pt x="11429" y="70103"/>
                </a:lnTo>
                <a:lnTo>
                  <a:pt x="15240" y="77723"/>
                </a:lnTo>
                <a:lnTo>
                  <a:pt x="16154" y="77723"/>
                </a:lnTo>
                <a:lnTo>
                  <a:pt x="19812" y="83819"/>
                </a:lnTo>
                <a:lnTo>
                  <a:pt x="27432" y="88391"/>
                </a:lnTo>
                <a:close/>
              </a:path>
              <a:path w="102234" h="104139">
                <a:moveTo>
                  <a:pt x="15240" y="28955"/>
                </a:moveTo>
                <a:lnTo>
                  <a:pt x="15240" y="27431"/>
                </a:lnTo>
                <a:lnTo>
                  <a:pt x="16154" y="27431"/>
                </a:lnTo>
                <a:lnTo>
                  <a:pt x="15240" y="28955"/>
                </a:lnTo>
                <a:close/>
              </a:path>
              <a:path w="102234" h="104139">
                <a:moveTo>
                  <a:pt x="91439" y="36575"/>
                </a:moveTo>
                <a:lnTo>
                  <a:pt x="86868" y="27431"/>
                </a:lnTo>
                <a:lnTo>
                  <a:pt x="88391" y="28955"/>
                </a:lnTo>
                <a:lnTo>
                  <a:pt x="97231" y="28955"/>
                </a:lnTo>
                <a:lnTo>
                  <a:pt x="99060" y="32003"/>
                </a:lnTo>
                <a:lnTo>
                  <a:pt x="99060" y="33527"/>
                </a:lnTo>
                <a:lnTo>
                  <a:pt x="99669" y="35051"/>
                </a:lnTo>
                <a:lnTo>
                  <a:pt x="91439" y="35051"/>
                </a:lnTo>
                <a:lnTo>
                  <a:pt x="91439" y="36575"/>
                </a:lnTo>
                <a:close/>
              </a:path>
              <a:path w="102234" h="104139">
                <a:moveTo>
                  <a:pt x="10668" y="36575"/>
                </a:moveTo>
                <a:lnTo>
                  <a:pt x="10668" y="35051"/>
                </a:lnTo>
                <a:lnTo>
                  <a:pt x="11430" y="35051"/>
                </a:lnTo>
                <a:lnTo>
                  <a:pt x="10668" y="36575"/>
                </a:lnTo>
                <a:close/>
              </a:path>
              <a:path w="102234" h="104139">
                <a:moveTo>
                  <a:pt x="94488" y="44195"/>
                </a:moveTo>
                <a:lnTo>
                  <a:pt x="91439" y="35051"/>
                </a:lnTo>
                <a:lnTo>
                  <a:pt x="99669" y="35051"/>
                </a:lnTo>
                <a:lnTo>
                  <a:pt x="102108" y="41147"/>
                </a:lnTo>
                <a:lnTo>
                  <a:pt x="102108" y="42671"/>
                </a:lnTo>
                <a:lnTo>
                  <a:pt x="94488" y="42671"/>
                </a:lnTo>
                <a:lnTo>
                  <a:pt x="94488" y="44195"/>
                </a:lnTo>
                <a:close/>
              </a:path>
              <a:path w="102234" h="104139">
                <a:moveTo>
                  <a:pt x="7620" y="44195"/>
                </a:moveTo>
                <a:lnTo>
                  <a:pt x="7620" y="42671"/>
                </a:lnTo>
                <a:lnTo>
                  <a:pt x="8128" y="42671"/>
                </a:lnTo>
                <a:lnTo>
                  <a:pt x="7620" y="44195"/>
                </a:lnTo>
                <a:close/>
              </a:path>
              <a:path w="102234" h="104139">
                <a:moveTo>
                  <a:pt x="99568" y="70103"/>
                </a:moveTo>
                <a:lnTo>
                  <a:pt x="91439" y="70103"/>
                </a:lnTo>
                <a:lnTo>
                  <a:pt x="94488" y="60959"/>
                </a:lnTo>
                <a:lnTo>
                  <a:pt x="94488" y="42671"/>
                </a:lnTo>
                <a:lnTo>
                  <a:pt x="102108" y="42671"/>
                </a:lnTo>
                <a:lnTo>
                  <a:pt x="102108" y="62483"/>
                </a:lnTo>
                <a:lnTo>
                  <a:pt x="99568" y="70103"/>
                </a:lnTo>
                <a:close/>
              </a:path>
              <a:path w="102234" h="104139">
                <a:moveTo>
                  <a:pt x="11429" y="70103"/>
                </a:moveTo>
                <a:lnTo>
                  <a:pt x="10668" y="70103"/>
                </a:lnTo>
                <a:lnTo>
                  <a:pt x="10668" y="68579"/>
                </a:lnTo>
                <a:lnTo>
                  <a:pt x="11429" y="70103"/>
                </a:lnTo>
                <a:close/>
              </a:path>
              <a:path w="102234" h="104139">
                <a:moveTo>
                  <a:pt x="86868" y="77723"/>
                </a:moveTo>
                <a:lnTo>
                  <a:pt x="91439" y="68579"/>
                </a:lnTo>
                <a:lnTo>
                  <a:pt x="91439" y="70103"/>
                </a:lnTo>
                <a:lnTo>
                  <a:pt x="99568" y="70103"/>
                </a:lnTo>
                <a:lnTo>
                  <a:pt x="99060" y="71627"/>
                </a:lnTo>
                <a:lnTo>
                  <a:pt x="99060" y="73151"/>
                </a:lnTo>
                <a:lnTo>
                  <a:pt x="97231" y="76199"/>
                </a:lnTo>
                <a:lnTo>
                  <a:pt x="88391" y="76199"/>
                </a:lnTo>
                <a:lnTo>
                  <a:pt x="86868" y="77723"/>
                </a:lnTo>
                <a:close/>
              </a:path>
              <a:path w="102234" h="104139">
                <a:moveTo>
                  <a:pt x="16154" y="77723"/>
                </a:moveTo>
                <a:lnTo>
                  <a:pt x="15240" y="77723"/>
                </a:lnTo>
                <a:lnTo>
                  <a:pt x="15240" y="76199"/>
                </a:lnTo>
                <a:lnTo>
                  <a:pt x="16154" y="77723"/>
                </a:lnTo>
                <a:close/>
              </a:path>
              <a:path w="102234" h="104139">
                <a:moveTo>
                  <a:pt x="80772" y="96011"/>
                </a:moveTo>
                <a:lnTo>
                  <a:pt x="53339" y="96011"/>
                </a:lnTo>
                <a:lnTo>
                  <a:pt x="52519" y="95894"/>
                </a:lnTo>
                <a:lnTo>
                  <a:pt x="70104" y="92963"/>
                </a:lnTo>
                <a:lnTo>
                  <a:pt x="68580" y="92963"/>
                </a:lnTo>
                <a:lnTo>
                  <a:pt x="76200" y="88391"/>
                </a:lnTo>
                <a:lnTo>
                  <a:pt x="82296" y="83819"/>
                </a:lnTo>
                <a:lnTo>
                  <a:pt x="88391" y="76199"/>
                </a:lnTo>
                <a:lnTo>
                  <a:pt x="97231" y="76199"/>
                </a:lnTo>
                <a:lnTo>
                  <a:pt x="94488" y="80771"/>
                </a:lnTo>
                <a:lnTo>
                  <a:pt x="94488" y="82295"/>
                </a:lnTo>
                <a:lnTo>
                  <a:pt x="88391" y="88391"/>
                </a:lnTo>
                <a:lnTo>
                  <a:pt x="88391" y="89915"/>
                </a:lnTo>
                <a:lnTo>
                  <a:pt x="80772" y="94487"/>
                </a:lnTo>
                <a:lnTo>
                  <a:pt x="80772" y="96011"/>
                </a:lnTo>
                <a:close/>
              </a:path>
              <a:path w="102234" h="104139">
                <a:moveTo>
                  <a:pt x="62484" y="103631"/>
                </a:moveTo>
                <a:lnTo>
                  <a:pt x="42672" y="103631"/>
                </a:lnTo>
                <a:lnTo>
                  <a:pt x="41148" y="102107"/>
                </a:lnTo>
                <a:lnTo>
                  <a:pt x="32004" y="100583"/>
                </a:lnTo>
                <a:lnTo>
                  <a:pt x="30480" y="99059"/>
                </a:lnTo>
                <a:lnTo>
                  <a:pt x="22859" y="96011"/>
                </a:lnTo>
                <a:lnTo>
                  <a:pt x="22859" y="94487"/>
                </a:lnTo>
                <a:lnTo>
                  <a:pt x="15240" y="89915"/>
                </a:lnTo>
                <a:lnTo>
                  <a:pt x="15240" y="88391"/>
                </a:lnTo>
                <a:lnTo>
                  <a:pt x="25908" y="88391"/>
                </a:lnTo>
                <a:lnTo>
                  <a:pt x="35052" y="92963"/>
                </a:lnTo>
                <a:lnTo>
                  <a:pt x="33528" y="92963"/>
                </a:lnTo>
                <a:lnTo>
                  <a:pt x="44195" y="94487"/>
                </a:lnTo>
                <a:lnTo>
                  <a:pt x="42672" y="94487"/>
                </a:lnTo>
                <a:lnTo>
                  <a:pt x="52519" y="95894"/>
                </a:lnTo>
                <a:lnTo>
                  <a:pt x="51816" y="96011"/>
                </a:lnTo>
                <a:lnTo>
                  <a:pt x="80772" y="96011"/>
                </a:lnTo>
                <a:lnTo>
                  <a:pt x="73152" y="99059"/>
                </a:lnTo>
                <a:lnTo>
                  <a:pt x="71628" y="100583"/>
                </a:lnTo>
                <a:lnTo>
                  <a:pt x="62484" y="102107"/>
                </a:lnTo>
                <a:lnTo>
                  <a:pt x="62484" y="103631"/>
                </a:lnTo>
                <a:close/>
              </a:path>
              <a:path w="102234" h="104139">
                <a:moveTo>
                  <a:pt x="53339" y="96011"/>
                </a:moveTo>
                <a:lnTo>
                  <a:pt x="51816" y="96011"/>
                </a:lnTo>
                <a:lnTo>
                  <a:pt x="52519" y="95894"/>
                </a:lnTo>
                <a:lnTo>
                  <a:pt x="53339" y="96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406639" y="1767839"/>
            <a:ext cx="0" cy="1170940"/>
          </a:xfrm>
          <a:custGeom>
            <a:avLst/>
            <a:gdLst/>
            <a:ahLst/>
            <a:cxnLst/>
            <a:rect l="l" t="t" r="r" b="b"/>
            <a:pathLst>
              <a:path w="0" h="1170939">
                <a:moveTo>
                  <a:pt x="0" y="0"/>
                </a:moveTo>
                <a:lnTo>
                  <a:pt x="0" y="1170431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351776" y="2799588"/>
            <a:ext cx="105410" cy="256540"/>
          </a:xfrm>
          <a:custGeom>
            <a:avLst/>
            <a:gdLst/>
            <a:ahLst/>
            <a:cxnLst/>
            <a:rect l="l" t="t" r="r" b="b"/>
            <a:pathLst>
              <a:path w="105409" h="256539">
                <a:moveTo>
                  <a:pt x="56388" y="256032"/>
                </a:moveTo>
                <a:lnTo>
                  <a:pt x="51816" y="256032"/>
                </a:lnTo>
                <a:lnTo>
                  <a:pt x="50292" y="254508"/>
                </a:lnTo>
                <a:lnTo>
                  <a:pt x="50292" y="252984"/>
                </a:lnTo>
                <a:lnTo>
                  <a:pt x="1524" y="4572"/>
                </a:lnTo>
                <a:lnTo>
                  <a:pt x="0" y="3048"/>
                </a:lnTo>
                <a:lnTo>
                  <a:pt x="1524" y="1524"/>
                </a:lnTo>
                <a:lnTo>
                  <a:pt x="3048" y="1524"/>
                </a:lnTo>
                <a:lnTo>
                  <a:pt x="4572" y="0"/>
                </a:lnTo>
                <a:lnTo>
                  <a:pt x="6096" y="0"/>
                </a:lnTo>
                <a:lnTo>
                  <a:pt x="7620" y="1524"/>
                </a:lnTo>
                <a:lnTo>
                  <a:pt x="9301" y="3048"/>
                </a:lnTo>
                <a:lnTo>
                  <a:pt x="9144" y="3048"/>
                </a:lnTo>
                <a:lnTo>
                  <a:pt x="3048" y="7620"/>
                </a:lnTo>
                <a:lnTo>
                  <a:pt x="11555" y="15329"/>
                </a:lnTo>
                <a:lnTo>
                  <a:pt x="53979" y="231426"/>
                </a:lnTo>
                <a:lnTo>
                  <a:pt x="50292" y="251460"/>
                </a:lnTo>
                <a:lnTo>
                  <a:pt x="58192" y="251460"/>
                </a:lnTo>
                <a:lnTo>
                  <a:pt x="57912" y="252984"/>
                </a:lnTo>
                <a:lnTo>
                  <a:pt x="57912" y="254508"/>
                </a:lnTo>
                <a:lnTo>
                  <a:pt x="56388" y="256032"/>
                </a:lnTo>
                <a:close/>
              </a:path>
              <a:path w="105409" h="256539">
                <a:moveTo>
                  <a:pt x="103126" y="7316"/>
                </a:moveTo>
                <a:lnTo>
                  <a:pt x="96012" y="3048"/>
                </a:lnTo>
                <a:lnTo>
                  <a:pt x="97536" y="1524"/>
                </a:lnTo>
                <a:lnTo>
                  <a:pt x="99060" y="0"/>
                </a:lnTo>
                <a:lnTo>
                  <a:pt x="100584" y="0"/>
                </a:lnTo>
                <a:lnTo>
                  <a:pt x="102108" y="1524"/>
                </a:lnTo>
                <a:lnTo>
                  <a:pt x="103632" y="1524"/>
                </a:lnTo>
                <a:lnTo>
                  <a:pt x="105156" y="3048"/>
                </a:lnTo>
                <a:lnTo>
                  <a:pt x="103632" y="4572"/>
                </a:lnTo>
                <a:lnTo>
                  <a:pt x="103126" y="7316"/>
                </a:lnTo>
                <a:close/>
              </a:path>
              <a:path w="105409" h="256539">
                <a:moveTo>
                  <a:pt x="11555" y="15329"/>
                </a:moveTo>
                <a:lnTo>
                  <a:pt x="3048" y="7620"/>
                </a:lnTo>
                <a:lnTo>
                  <a:pt x="9144" y="3048"/>
                </a:lnTo>
                <a:lnTo>
                  <a:pt x="11555" y="15329"/>
                </a:lnTo>
                <a:close/>
              </a:path>
              <a:path w="105409" h="256539">
                <a:moveTo>
                  <a:pt x="54864" y="53340"/>
                </a:moveTo>
                <a:lnTo>
                  <a:pt x="53340" y="53340"/>
                </a:lnTo>
                <a:lnTo>
                  <a:pt x="51816" y="51816"/>
                </a:lnTo>
                <a:lnTo>
                  <a:pt x="11555" y="15329"/>
                </a:lnTo>
                <a:lnTo>
                  <a:pt x="9144" y="3048"/>
                </a:lnTo>
                <a:lnTo>
                  <a:pt x="9301" y="3048"/>
                </a:lnTo>
                <a:lnTo>
                  <a:pt x="54028" y="43581"/>
                </a:lnTo>
                <a:lnTo>
                  <a:pt x="51816" y="45720"/>
                </a:lnTo>
                <a:lnTo>
                  <a:pt x="62904" y="45720"/>
                </a:lnTo>
                <a:lnTo>
                  <a:pt x="56388" y="51816"/>
                </a:lnTo>
                <a:lnTo>
                  <a:pt x="54864" y="53340"/>
                </a:lnTo>
                <a:close/>
              </a:path>
              <a:path w="105409" h="256539">
                <a:moveTo>
                  <a:pt x="62904" y="45720"/>
                </a:moveTo>
                <a:lnTo>
                  <a:pt x="56388" y="45720"/>
                </a:lnTo>
                <a:lnTo>
                  <a:pt x="54028" y="43581"/>
                </a:lnTo>
                <a:lnTo>
                  <a:pt x="95959" y="3048"/>
                </a:lnTo>
                <a:lnTo>
                  <a:pt x="93410" y="17181"/>
                </a:lnTo>
                <a:lnTo>
                  <a:pt x="62904" y="45720"/>
                </a:lnTo>
                <a:close/>
              </a:path>
              <a:path w="105409" h="256539">
                <a:moveTo>
                  <a:pt x="93410" y="17181"/>
                </a:moveTo>
                <a:lnTo>
                  <a:pt x="96012" y="3048"/>
                </a:lnTo>
                <a:lnTo>
                  <a:pt x="103126" y="7316"/>
                </a:lnTo>
                <a:lnTo>
                  <a:pt x="102954" y="8253"/>
                </a:lnTo>
                <a:lnTo>
                  <a:pt x="93410" y="17181"/>
                </a:lnTo>
                <a:close/>
              </a:path>
              <a:path w="105409" h="256539">
                <a:moveTo>
                  <a:pt x="102954" y="8253"/>
                </a:moveTo>
                <a:lnTo>
                  <a:pt x="103126" y="7316"/>
                </a:lnTo>
                <a:lnTo>
                  <a:pt x="103632" y="7620"/>
                </a:lnTo>
                <a:lnTo>
                  <a:pt x="102954" y="8253"/>
                </a:lnTo>
                <a:close/>
              </a:path>
              <a:path w="105409" h="256539">
                <a:moveTo>
                  <a:pt x="58192" y="251460"/>
                </a:moveTo>
                <a:lnTo>
                  <a:pt x="57912" y="251460"/>
                </a:lnTo>
                <a:lnTo>
                  <a:pt x="53979" y="231426"/>
                </a:lnTo>
                <a:lnTo>
                  <a:pt x="93410" y="17181"/>
                </a:lnTo>
                <a:lnTo>
                  <a:pt x="102954" y="8253"/>
                </a:lnTo>
                <a:lnTo>
                  <a:pt x="58192" y="251460"/>
                </a:lnTo>
                <a:close/>
              </a:path>
              <a:path w="105409" h="256539">
                <a:moveTo>
                  <a:pt x="56388" y="45720"/>
                </a:moveTo>
                <a:lnTo>
                  <a:pt x="51816" y="45720"/>
                </a:lnTo>
                <a:lnTo>
                  <a:pt x="54028" y="43581"/>
                </a:lnTo>
                <a:lnTo>
                  <a:pt x="56388" y="45720"/>
                </a:lnTo>
                <a:close/>
              </a:path>
              <a:path w="105409" h="256539">
                <a:moveTo>
                  <a:pt x="57912" y="251460"/>
                </a:moveTo>
                <a:lnTo>
                  <a:pt x="50292" y="251460"/>
                </a:lnTo>
                <a:lnTo>
                  <a:pt x="53979" y="231426"/>
                </a:lnTo>
                <a:lnTo>
                  <a:pt x="57912" y="251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406639" y="5017008"/>
            <a:ext cx="0" cy="788035"/>
          </a:xfrm>
          <a:custGeom>
            <a:avLst/>
            <a:gdLst/>
            <a:ahLst/>
            <a:cxnLst/>
            <a:rect l="l" t="t" r="r" b="b"/>
            <a:pathLst>
              <a:path w="0" h="788035">
                <a:moveTo>
                  <a:pt x="0" y="0"/>
                </a:moveTo>
                <a:lnTo>
                  <a:pt x="0" y="787908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368540" y="5785103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5" y="88392"/>
                </a:moveTo>
                <a:lnTo>
                  <a:pt x="27003" y="84915"/>
                </a:lnTo>
                <a:lnTo>
                  <a:pt x="12954" y="75438"/>
                </a:lnTo>
                <a:lnTo>
                  <a:pt x="3476" y="61388"/>
                </a:lnTo>
                <a:lnTo>
                  <a:pt x="0" y="44196"/>
                </a:lnTo>
                <a:lnTo>
                  <a:pt x="3476" y="27003"/>
                </a:lnTo>
                <a:lnTo>
                  <a:pt x="12954" y="12954"/>
                </a:lnTo>
                <a:lnTo>
                  <a:pt x="27003" y="3476"/>
                </a:lnTo>
                <a:lnTo>
                  <a:pt x="44195" y="0"/>
                </a:lnTo>
                <a:lnTo>
                  <a:pt x="61388" y="3476"/>
                </a:lnTo>
                <a:lnTo>
                  <a:pt x="75438" y="12954"/>
                </a:lnTo>
                <a:lnTo>
                  <a:pt x="84915" y="27003"/>
                </a:lnTo>
                <a:lnTo>
                  <a:pt x="88391" y="44196"/>
                </a:lnTo>
                <a:lnTo>
                  <a:pt x="84915" y="61388"/>
                </a:lnTo>
                <a:lnTo>
                  <a:pt x="75438" y="75438"/>
                </a:lnTo>
                <a:lnTo>
                  <a:pt x="61388" y="84915"/>
                </a:lnTo>
                <a:lnTo>
                  <a:pt x="44195" y="88392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362444" y="5780531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59" h="99060">
                <a:moveTo>
                  <a:pt x="59436" y="1523"/>
                </a:moveTo>
                <a:lnTo>
                  <a:pt x="41148" y="1523"/>
                </a:lnTo>
                <a:lnTo>
                  <a:pt x="48768" y="0"/>
                </a:lnTo>
                <a:lnTo>
                  <a:pt x="50292" y="0"/>
                </a:lnTo>
                <a:lnTo>
                  <a:pt x="59436" y="1523"/>
                </a:lnTo>
                <a:close/>
              </a:path>
              <a:path w="99059" h="99060">
                <a:moveTo>
                  <a:pt x="93726" y="27431"/>
                </a:moveTo>
                <a:lnTo>
                  <a:pt x="83820" y="27431"/>
                </a:lnTo>
                <a:lnTo>
                  <a:pt x="77724" y="21335"/>
                </a:lnTo>
                <a:lnTo>
                  <a:pt x="71628" y="16763"/>
                </a:lnTo>
                <a:lnTo>
                  <a:pt x="73152" y="16763"/>
                </a:lnTo>
                <a:lnTo>
                  <a:pt x="65532" y="12191"/>
                </a:lnTo>
                <a:lnTo>
                  <a:pt x="57912" y="10667"/>
                </a:lnTo>
                <a:lnTo>
                  <a:pt x="49530" y="9270"/>
                </a:lnTo>
                <a:lnTo>
                  <a:pt x="50292" y="9143"/>
                </a:lnTo>
                <a:lnTo>
                  <a:pt x="22859" y="9143"/>
                </a:lnTo>
                <a:lnTo>
                  <a:pt x="22859" y="7619"/>
                </a:lnTo>
                <a:lnTo>
                  <a:pt x="30480" y="4571"/>
                </a:lnTo>
                <a:lnTo>
                  <a:pt x="30480" y="3047"/>
                </a:lnTo>
                <a:lnTo>
                  <a:pt x="39624" y="1523"/>
                </a:lnTo>
                <a:lnTo>
                  <a:pt x="60960" y="1523"/>
                </a:lnTo>
                <a:lnTo>
                  <a:pt x="68580" y="3047"/>
                </a:lnTo>
                <a:lnTo>
                  <a:pt x="68580" y="4571"/>
                </a:lnTo>
                <a:lnTo>
                  <a:pt x="70104" y="4571"/>
                </a:lnTo>
                <a:lnTo>
                  <a:pt x="77724" y="7619"/>
                </a:lnTo>
                <a:lnTo>
                  <a:pt x="77724" y="9143"/>
                </a:lnTo>
                <a:lnTo>
                  <a:pt x="83820" y="13715"/>
                </a:lnTo>
                <a:lnTo>
                  <a:pt x="85344" y="13715"/>
                </a:lnTo>
                <a:lnTo>
                  <a:pt x="85344" y="15239"/>
                </a:lnTo>
                <a:lnTo>
                  <a:pt x="89916" y="21335"/>
                </a:lnTo>
                <a:lnTo>
                  <a:pt x="91439" y="21335"/>
                </a:lnTo>
                <a:lnTo>
                  <a:pt x="91439" y="22859"/>
                </a:lnTo>
                <a:lnTo>
                  <a:pt x="93726" y="27431"/>
                </a:lnTo>
                <a:close/>
              </a:path>
              <a:path w="99059" h="99060">
                <a:moveTo>
                  <a:pt x="60960" y="97535"/>
                </a:moveTo>
                <a:lnTo>
                  <a:pt x="39624" y="97535"/>
                </a:lnTo>
                <a:lnTo>
                  <a:pt x="30480" y="94487"/>
                </a:lnTo>
                <a:lnTo>
                  <a:pt x="22859" y="89915"/>
                </a:lnTo>
                <a:lnTo>
                  <a:pt x="21336" y="89915"/>
                </a:lnTo>
                <a:lnTo>
                  <a:pt x="9144" y="77723"/>
                </a:lnTo>
                <a:lnTo>
                  <a:pt x="9144" y="76199"/>
                </a:lnTo>
                <a:lnTo>
                  <a:pt x="4572" y="68579"/>
                </a:lnTo>
                <a:lnTo>
                  <a:pt x="1524" y="59435"/>
                </a:lnTo>
                <a:lnTo>
                  <a:pt x="1524" y="57911"/>
                </a:lnTo>
                <a:lnTo>
                  <a:pt x="0" y="50291"/>
                </a:lnTo>
                <a:lnTo>
                  <a:pt x="0" y="48767"/>
                </a:lnTo>
                <a:lnTo>
                  <a:pt x="1524" y="39623"/>
                </a:lnTo>
                <a:lnTo>
                  <a:pt x="1524" y="38099"/>
                </a:lnTo>
                <a:lnTo>
                  <a:pt x="4572" y="30479"/>
                </a:lnTo>
                <a:lnTo>
                  <a:pt x="4572" y="28955"/>
                </a:lnTo>
                <a:lnTo>
                  <a:pt x="9144" y="22859"/>
                </a:lnTo>
                <a:lnTo>
                  <a:pt x="9144" y="21335"/>
                </a:lnTo>
                <a:lnTo>
                  <a:pt x="15240" y="15239"/>
                </a:lnTo>
                <a:lnTo>
                  <a:pt x="15240" y="13715"/>
                </a:lnTo>
                <a:lnTo>
                  <a:pt x="21336" y="9143"/>
                </a:lnTo>
                <a:lnTo>
                  <a:pt x="48768" y="9143"/>
                </a:lnTo>
                <a:lnTo>
                  <a:pt x="49530" y="9270"/>
                </a:lnTo>
                <a:lnTo>
                  <a:pt x="41148" y="10667"/>
                </a:lnTo>
                <a:lnTo>
                  <a:pt x="42672" y="10667"/>
                </a:lnTo>
                <a:lnTo>
                  <a:pt x="33528" y="12191"/>
                </a:lnTo>
                <a:lnTo>
                  <a:pt x="35052" y="12191"/>
                </a:lnTo>
                <a:lnTo>
                  <a:pt x="27432" y="16763"/>
                </a:lnTo>
                <a:lnTo>
                  <a:pt x="21336" y="21335"/>
                </a:lnTo>
                <a:lnTo>
                  <a:pt x="22859" y="21335"/>
                </a:lnTo>
                <a:lnTo>
                  <a:pt x="18288" y="25907"/>
                </a:lnTo>
                <a:lnTo>
                  <a:pt x="16764" y="25907"/>
                </a:lnTo>
                <a:lnTo>
                  <a:pt x="10668" y="41147"/>
                </a:lnTo>
                <a:lnTo>
                  <a:pt x="10668" y="57911"/>
                </a:lnTo>
                <a:lnTo>
                  <a:pt x="11176" y="57911"/>
                </a:lnTo>
                <a:lnTo>
                  <a:pt x="13716" y="65531"/>
                </a:lnTo>
                <a:lnTo>
                  <a:pt x="14325" y="65531"/>
                </a:lnTo>
                <a:lnTo>
                  <a:pt x="16764" y="71627"/>
                </a:lnTo>
                <a:lnTo>
                  <a:pt x="22859" y="77723"/>
                </a:lnTo>
                <a:lnTo>
                  <a:pt x="21336" y="77723"/>
                </a:lnTo>
                <a:lnTo>
                  <a:pt x="27432" y="82295"/>
                </a:lnTo>
                <a:lnTo>
                  <a:pt x="35052" y="85343"/>
                </a:lnTo>
                <a:lnTo>
                  <a:pt x="33528" y="85343"/>
                </a:lnTo>
                <a:lnTo>
                  <a:pt x="42672" y="88391"/>
                </a:lnTo>
                <a:lnTo>
                  <a:pt x="79248" y="88391"/>
                </a:lnTo>
                <a:lnTo>
                  <a:pt x="77724" y="89915"/>
                </a:lnTo>
                <a:lnTo>
                  <a:pt x="70104" y="94487"/>
                </a:lnTo>
                <a:lnTo>
                  <a:pt x="68580" y="94487"/>
                </a:lnTo>
                <a:lnTo>
                  <a:pt x="60960" y="97535"/>
                </a:lnTo>
                <a:close/>
              </a:path>
              <a:path w="99059" h="99060">
                <a:moveTo>
                  <a:pt x="49530" y="9270"/>
                </a:moveTo>
                <a:lnTo>
                  <a:pt x="48768" y="9143"/>
                </a:lnTo>
                <a:lnTo>
                  <a:pt x="50292" y="9143"/>
                </a:lnTo>
                <a:lnTo>
                  <a:pt x="49530" y="9270"/>
                </a:lnTo>
                <a:close/>
              </a:path>
              <a:path w="99059" h="99060">
                <a:moveTo>
                  <a:pt x="16764" y="27431"/>
                </a:moveTo>
                <a:lnTo>
                  <a:pt x="16764" y="25907"/>
                </a:lnTo>
                <a:lnTo>
                  <a:pt x="18288" y="25907"/>
                </a:lnTo>
                <a:lnTo>
                  <a:pt x="16764" y="27431"/>
                </a:lnTo>
                <a:close/>
              </a:path>
              <a:path w="99059" h="99060">
                <a:moveTo>
                  <a:pt x="89788" y="49529"/>
                </a:moveTo>
                <a:lnTo>
                  <a:pt x="88391" y="41147"/>
                </a:lnTo>
                <a:lnTo>
                  <a:pt x="86868" y="33527"/>
                </a:lnTo>
                <a:lnTo>
                  <a:pt x="82296" y="25907"/>
                </a:lnTo>
                <a:lnTo>
                  <a:pt x="83820" y="27431"/>
                </a:lnTo>
                <a:lnTo>
                  <a:pt x="93726" y="27431"/>
                </a:lnTo>
                <a:lnTo>
                  <a:pt x="94488" y="28955"/>
                </a:lnTo>
                <a:lnTo>
                  <a:pt x="94488" y="30479"/>
                </a:lnTo>
                <a:lnTo>
                  <a:pt x="96012" y="30479"/>
                </a:lnTo>
                <a:lnTo>
                  <a:pt x="97536" y="38099"/>
                </a:lnTo>
                <a:lnTo>
                  <a:pt x="97536" y="39623"/>
                </a:lnTo>
                <a:lnTo>
                  <a:pt x="99060" y="48767"/>
                </a:lnTo>
                <a:lnTo>
                  <a:pt x="89916" y="48767"/>
                </a:lnTo>
                <a:lnTo>
                  <a:pt x="89788" y="49529"/>
                </a:lnTo>
                <a:close/>
              </a:path>
              <a:path w="99059" h="99060">
                <a:moveTo>
                  <a:pt x="89916" y="50291"/>
                </a:moveTo>
                <a:lnTo>
                  <a:pt x="89788" y="49529"/>
                </a:lnTo>
                <a:lnTo>
                  <a:pt x="89916" y="48767"/>
                </a:lnTo>
                <a:lnTo>
                  <a:pt x="89916" y="50291"/>
                </a:lnTo>
                <a:close/>
              </a:path>
              <a:path w="99059" h="99060">
                <a:moveTo>
                  <a:pt x="99060" y="50291"/>
                </a:moveTo>
                <a:lnTo>
                  <a:pt x="89916" y="50291"/>
                </a:lnTo>
                <a:lnTo>
                  <a:pt x="89916" y="48767"/>
                </a:lnTo>
                <a:lnTo>
                  <a:pt x="99060" y="48767"/>
                </a:lnTo>
                <a:lnTo>
                  <a:pt x="99060" y="50291"/>
                </a:lnTo>
                <a:close/>
              </a:path>
              <a:path w="99059" h="99060">
                <a:moveTo>
                  <a:pt x="97536" y="57911"/>
                </a:moveTo>
                <a:lnTo>
                  <a:pt x="88391" y="57911"/>
                </a:lnTo>
                <a:lnTo>
                  <a:pt x="89788" y="49529"/>
                </a:lnTo>
                <a:lnTo>
                  <a:pt x="89916" y="50291"/>
                </a:lnTo>
                <a:lnTo>
                  <a:pt x="99060" y="50291"/>
                </a:lnTo>
                <a:lnTo>
                  <a:pt x="97536" y="57911"/>
                </a:lnTo>
                <a:close/>
              </a:path>
              <a:path w="99059" h="99060">
                <a:moveTo>
                  <a:pt x="11176" y="57911"/>
                </a:moveTo>
                <a:lnTo>
                  <a:pt x="10668" y="57911"/>
                </a:lnTo>
                <a:lnTo>
                  <a:pt x="10668" y="56387"/>
                </a:lnTo>
                <a:lnTo>
                  <a:pt x="11176" y="57911"/>
                </a:lnTo>
                <a:close/>
              </a:path>
              <a:path w="99059" h="99060">
                <a:moveTo>
                  <a:pt x="96520" y="65531"/>
                </a:moveTo>
                <a:lnTo>
                  <a:pt x="86868" y="65531"/>
                </a:lnTo>
                <a:lnTo>
                  <a:pt x="88391" y="56387"/>
                </a:lnTo>
                <a:lnTo>
                  <a:pt x="88391" y="57911"/>
                </a:lnTo>
                <a:lnTo>
                  <a:pt x="97536" y="57911"/>
                </a:lnTo>
                <a:lnTo>
                  <a:pt x="97536" y="59435"/>
                </a:lnTo>
                <a:lnTo>
                  <a:pt x="96520" y="65531"/>
                </a:lnTo>
                <a:close/>
              </a:path>
              <a:path w="99059" h="99060">
                <a:moveTo>
                  <a:pt x="14325" y="65531"/>
                </a:moveTo>
                <a:lnTo>
                  <a:pt x="13716" y="65531"/>
                </a:lnTo>
                <a:lnTo>
                  <a:pt x="13716" y="64007"/>
                </a:lnTo>
                <a:lnTo>
                  <a:pt x="14325" y="65531"/>
                </a:lnTo>
                <a:close/>
              </a:path>
              <a:path w="99059" h="99060">
                <a:moveTo>
                  <a:pt x="79248" y="88391"/>
                </a:moveTo>
                <a:lnTo>
                  <a:pt x="57912" y="88391"/>
                </a:lnTo>
                <a:lnTo>
                  <a:pt x="73152" y="82295"/>
                </a:lnTo>
                <a:lnTo>
                  <a:pt x="71628" y="82295"/>
                </a:lnTo>
                <a:lnTo>
                  <a:pt x="77724" y="77723"/>
                </a:lnTo>
                <a:lnTo>
                  <a:pt x="83820" y="71627"/>
                </a:lnTo>
                <a:lnTo>
                  <a:pt x="82296" y="71627"/>
                </a:lnTo>
                <a:lnTo>
                  <a:pt x="86868" y="64007"/>
                </a:lnTo>
                <a:lnTo>
                  <a:pt x="86868" y="65531"/>
                </a:lnTo>
                <a:lnTo>
                  <a:pt x="96520" y="65531"/>
                </a:lnTo>
                <a:lnTo>
                  <a:pt x="96012" y="68579"/>
                </a:lnTo>
                <a:lnTo>
                  <a:pt x="94488" y="68579"/>
                </a:lnTo>
                <a:lnTo>
                  <a:pt x="91439" y="76199"/>
                </a:lnTo>
                <a:lnTo>
                  <a:pt x="89916" y="76199"/>
                </a:lnTo>
                <a:lnTo>
                  <a:pt x="89916" y="77723"/>
                </a:lnTo>
                <a:lnTo>
                  <a:pt x="85344" y="83819"/>
                </a:lnTo>
                <a:lnTo>
                  <a:pt x="83820" y="83819"/>
                </a:lnTo>
                <a:lnTo>
                  <a:pt x="79248" y="88391"/>
                </a:lnTo>
                <a:close/>
              </a:path>
              <a:path w="99059" h="99060">
                <a:moveTo>
                  <a:pt x="50292" y="99059"/>
                </a:moveTo>
                <a:lnTo>
                  <a:pt x="48768" y="99059"/>
                </a:lnTo>
                <a:lnTo>
                  <a:pt x="41148" y="97535"/>
                </a:lnTo>
                <a:lnTo>
                  <a:pt x="59436" y="97535"/>
                </a:lnTo>
                <a:lnTo>
                  <a:pt x="50292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368540" y="1685544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5" y="88392"/>
                </a:moveTo>
                <a:lnTo>
                  <a:pt x="27003" y="84915"/>
                </a:lnTo>
                <a:lnTo>
                  <a:pt x="12954" y="75438"/>
                </a:lnTo>
                <a:lnTo>
                  <a:pt x="3476" y="61388"/>
                </a:lnTo>
                <a:lnTo>
                  <a:pt x="0" y="44196"/>
                </a:lnTo>
                <a:lnTo>
                  <a:pt x="3476" y="27003"/>
                </a:lnTo>
                <a:lnTo>
                  <a:pt x="12954" y="12954"/>
                </a:lnTo>
                <a:lnTo>
                  <a:pt x="27003" y="3476"/>
                </a:lnTo>
                <a:lnTo>
                  <a:pt x="44195" y="0"/>
                </a:lnTo>
                <a:lnTo>
                  <a:pt x="61388" y="3476"/>
                </a:lnTo>
                <a:lnTo>
                  <a:pt x="75438" y="12954"/>
                </a:lnTo>
                <a:lnTo>
                  <a:pt x="84915" y="27003"/>
                </a:lnTo>
                <a:lnTo>
                  <a:pt x="88391" y="44196"/>
                </a:lnTo>
                <a:lnTo>
                  <a:pt x="84915" y="61388"/>
                </a:lnTo>
                <a:lnTo>
                  <a:pt x="75438" y="75438"/>
                </a:lnTo>
                <a:lnTo>
                  <a:pt x="61388" y="84915"/>
                </a:lnTo>
                <a:lnTo>
                  <a:pt x="44195" y="88392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362444" y="1679448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59" h="99060">
                <a:moveTo>
                  <a:pt x="59436" y="1523"/>
                </a:moveTo>
                <a:lnTo>
                  <a:pt x="41148" y="1523"/>
                </a:lnTo>
                <a:lnTo>
                  <a:pt x="48768" y="0"/>
                </a:lnTo>
                <a:lnTo>
                  <a:pt x="50292" y="0"/>
                </a:lnTo>
                <a:lnTo>
                  <a:pt x="59436" y="1523"/>
                </a:lnTo>
                <a:close/>
              </a:path>
              <a:path w="99059" h="99060">
                <a:moveTo>
                  <a:pt x="48768" y="89915"/>
                </a:moveTo>
                <a:lnTo>
                  <a:pt x="21336" y="89915"/>
                </a:lnTo>
                <a:lnTo>
                  <a:pt x="15240" y="85343"/>
                </a:lnTo>
                <a:lnTo>
                  <a:pt x="15240" y="83819"/>
                </a:lnTo>
                <a:lnTo>
                  <a:pt x="9144" y="77723"/>
                </a:lnTo>
                <a:lnTo>
                  <a:pt x="9144" y="76199"/>
                </a:lnTo>
                <a:lnTo>
                  <a:pt x="4572" y="70103"/>
                </a:lnTo>
                <a:lnTo>
                  <a:pt x="4572" y="68579"/>
                </a:lnTo>
                <a:lnTo>
                  <a:pt x="1524" y="60959"/>
                </a:lnTo>
                <a:lnTo>
                  <a:pt x="1524" y="59435"/>
                </a:lnTo>
                <a:lnTo>
                  <a:pt x="0" y="50291"/>
                </a:lnTo>
                <a:lnTo>
                  <a:pt x="0" y="48767"/>
                </a:lnTo>
                <a:lnTo>
                  <a:pt x="1524" y="41147"/>
                </a:lnTo>
                <a:lnTo>
                  <a:pt x="1524" y="39623"/>
                </a:lnTo>
                <a:lnTo>
                  <a:pt x="4572" y="30479"/>
                </a:lnTo>
                <a:lnTo>
                  <a:pt x="9144" y="22859"/>
                </a:lnTo>
                <a:lnTo>
                  <a:pt x="9144" y="21335"/>
                </a:lnTo>
                <a:lnTo>
                  <a:pt x="21336" y="9143"/>
                </a:lnTo>
                <a:lnTo>
                  <a:pt x="22859" y="9143"/>
                </a:lnTo>
                <a:lnTo>
                  <a:pt x="30480" y="4571"/>
                </a:lnTo>
                <a:lnTo>
                  <a:pt x="39624" y="1523"/>
                </a:lnTo>
                <a:lnTo>
                  <a:pt x="60960" y="1523"/>
                </a:lnTo>
                <a:lnTo>
                  <a:pt x="68580" y="4571"/>
                </a:lnTo>
                <a:lnTo>
                  <a:pt x="70104" y="4571"/>
                </a:lnTo>
                <a:lnTo>
                  <a:pt x="77724" y="9143"/>
                </a:lnTo>
                <a:lnTo>
                  <a:pt x="79248" y="10667"/>
                </a:lnTo>
                <a:lnTo>
                  <a:pt x="42672" y="10667"/>
                </a:lnTo>
                <a:lnTo>
                  <a:pt x="33528" y="13715"/>
                </a:lnTo>
                <a:lnTo>
                  <a:pt x="35052" y="13715"/>
                </a:lnTo>
                <a:lnTo>
                  <a:pt x="27432" y="16763"/>
                </a:lnTo>
                <a:lnTo>
                  <a:pt x="21336" y="21335"/>
                </a:lnTo>
                <a:lnTo>
                  <a:pt x="22859" y="21335"/>
                </a:lnTo>
                <a:lnTo>
                  <a:pt x="16764" y="27431"/>
                </a:lnTo>
                <a:lnTo>
                  <a:pt x="14325" y="33527"/>
                </a:lnTo>
                <a:lnTo>
                  <a:pt x="13716" y="33527"/>
                </a:lnTo>
                <a:lnTo>
                  <a:pt x="11176" y="41147"/>
                </a:lnTo>
                <a:lnTo>
                  <a:pt x="10668" y="41147"/>
                </a:lnTo>
                <a:lnTo>
                  <a:pt x="10668" y="57911"/>
                </a:lnTo>
                <a:lnTo>
                  <a:pt x="16764" y="73151"/>
                </a:lnTo>
                <a:lnTo>
                  <a:pt x="18287" y="73151"/>
                </a:lnTo>
                <a:lnTo>
                  <a:pt x="22859" y="77723"/>
                </a:lnTo>
                <a:lnTo>
                  <a:pt x="21336" y="77723"/>
                </a:lnTo>
                <a:lnTo>
                  <a:pt x="27432" y="82295"/>
                </a:lnTo>
                <a:lnTo>
                  <a:pt x="35052" y="86867"/>
                </a:lnTo>
                <a:lnTo>
                  <a:pt x="33528" y="86867"/>
                </a:lnTo>
                <a:lnTo>
                  <a:pt x="42672" y="88391"/>
                </a:lnTo>
                <a:lnTo>
                  <a:pt x="41148" y="88391"/>
                </a:lnTo>
                <a:lnTo>
                  <a:pt x="49530" y="89788"/>
                </a:lnTo>
                <a:lnTo>
                  <a:pt x="48768" y="89915"/>
                </a:lnTo>
                <a:close/>
              </a:path>
              <a:path w="99059" h="99060">
                <a:moveTo>
                  <a:pt x="86868" y="35051"/>
                </a:moveTo>
                <a:lnTo>
                  <a:pt x="82296" y="27431"/>
                </a:lnTo>
                <a:lnTo>
                  <a:pt x="83820" y="27431"/>
                </a:lnTo>
                <a:lnTo>
                  <a:pt x="77724" y="21335"/>
                </a:lnTo>
                <a:lnTo>
                  <a:pt x="71628" y="16763"/>
                </a:lnTo>
                <a:lnTo>
                  <a:pt x="73152" y="16763"/>
                </a:lnTo>
                <a:lnTo>
                  <a:pt x="57912" y="10667"/>
                </a:lnTo>
                <a:lnTo>
                  <a:pt x="79248" y="10667"/>
                </a:lnTo>
                <a:lnTo>
                  <a:pt x="83820" y="15239"/>
                </a:lnTo>
                <a:lnTo>
                  <a:pt x="85344" y="15239"/>
                </a:lnTo>
                <a:lnTo>
                  <a:pt x="89916" y="21335"/>
                </a:lnTo>
                <a:lnTo>
                  <a:pt x="89916" y="22859"/>
                </a:lnTo>
                <a:lnTo>
                  <a:pt x="91439" y="22859"/>
                </a:lnTo>
                <a:lnTo>
                  <a:pt x="94488" y="30479"/>
                </a:lnTo>
                <a:lnTo>
                  <a:pt x="96012" y="30479"/>
                </a:lnTo>
                <a:lnTo>
                  <a:pt x="96520" y="33527"/>
                </a:lnTo>
                <a:lnTo>
                  <a:pt x="86868" y="33527"/>
                </a:lnTo>
                <a:lnTo>
                  <a:pt x="86868" y="35051"/>
                </a:lnTo>
                <a:close/>
              </a:path>
              <a:path w="99059" h="99060">
                <a:moveTo>
                  <a:pt x="13716" y="35051"/>
                </a:moveTo>
                <a:lnTo>
                  <a:pt x="13716" y="33527"/>
                </a:lnTo>
                <a:lnTo>
                  <a:pt x="14325" y="33527"/>
                </a:lnTo>
                <a:lnTo>
                  <a:pt x="13716" y="35051"/>
                </a:lnTo>
                <a:close/>
              </a:path>
              <a:path w="99059" h="99060">
                <a:moveTo>
                  <a:pt x="88391" y="42671"/>
                </a:moveTo>
                <a:lnTo>
                  <a:pt x="86868" y="33527"/>
                </a:lnTo>
                <a:lnTo>
                  <a:pt x="96520" y="33527"/>
                </a:lnTo>
                <a:lnTo>
                  <a:pt x="97536" y="39623"/>
                </a:lnTo>
                <a:lnTo>
                  <a:pt x="97536" y="41147"/>
                </a:lnTo>
                <a:lnTo>
                  <a:pt x="88391" y="41147"/>
                </a:lnTo>
                <a:lnTo>
                  <a:pt x="88391" y="42671"/>
                </a:lnTo>
                <a:close/>
              </a:path>
              <a:path w="99059" h="99060">
                <a:moveTo>
                  <a:pt x="10668" y="42671"/>
                </a:moveTo>
                <a:lnTo>
                  <a:pt x="10668" y="41147"/>
                </a:lnTo>
                <a:lnTo>
                  <a:pt x="11176" y="41147"/>
                </a:lnTo>
                <a:lnTo>
                  <a:pt x="10668" y="42671"/>
                </a:lnTo>
                <a:close/>
              </a:path>
              <a:path w="99059" h="99060">
                <a:moveTo>
                  <a:pt x="89788" y="49529"/>
                </a:moveTo>
                <a:lnTo>
                  <a:pt x="88391" y="41147"/>
                </a:lnTo>
                <a:lnTo>
                  <a:pt x="97536" y="41147"/>
                </a:lnTo>
                <a:lnTo>
                  <a:pt x="99060" y="48767"/>
                </a:lnTo>
                <a:lnTo>
                  <a:pt x="89916" y="48767"/>
                </a:lnTo>
                <a:lnTo>
                  <a:pt x="89788" y="49529"/>
                </a:lnTo>
                <a:close/>
              </a:path>
              <a:path w="99059" h="99060">
                <a:moveTo>
                  <a:pt x="89916" y="50291"/>
                </a:moveTo>
                <a:lnTo>
                  <a:pt x="89788" y="49529"/>
                </a:lnTo>
                <a:lnTo>
                  <a:pt x="89916" y="48767"/>
                </a:lnTo>
                <a:lnTo>
                  <a:pt x="89916" y="50291"/>
                </a:lnTo>
                <a:close/>
              </a:path>
              <a:path w="99059" h="99060">
                <a:moveTo>
                  <a:pt x="99060" y="50291"/>
                </a:moveTo>
                <a:lnTo>
                  <a:pt x="89916" y="50291"/>
                </a:lnTo>
                <a:lnTo>
                  <a:pt x="89916" y="48767"/>
                </a:lnTo>
                <a:lnTo>
                  <a:pt x="99060" y="48767"/>
                </a:lnTo>
                <a:lnTo>
                  <a:pt x="99060" y="50291"/>
                </a:lnTo>
                <a:close/>
              </a:path>
              <a:path w="99059" h="99060">
                <a:moveTo>
                  <a:pt x="82296" y="73151"/>
                </a:moveTo>
                <a:lnTo>
                  <a:pt x="86868" y="65531"/>
                </a:lnTo>
                <a:lnTo>
                  <a:pt x="88391" y="57911"/>
                </a:lnTo>
                <a:lnTo>
                  <a:pt x="89788" y="49529"/>
                </a:lnTo>
                <a:lnTo>
                  <a:pt x="89916" y="50291"/>
                </a:lnTo>
                <a:lnTo>
                  <a:pt x="99060" y="50291"/>
                </a:lnTo>
                <a:lnTo>
                  <a:pt x="97536" y="59435"/>
                </a:lnTo>
                <a:lnTo>
                  <a:pt x="97536" y="60959"/>
                </a:lnTo>
                <a:lnTo>
                  <a:pt x="96012" y="68579"/>
                </a:lnTo>
                <a:lnTo>
                  <a:pt x="94488" y="68579"/>
                </a:lnTo>
                <a:lnTo>
                  <a:pt x="94488" y="70103"/>
                </a:lnTo>
                <a:lnTo>
                  <a:pt x="93726" y="71627"/>
                </a:lnTo>
                <a:lnTo>
                  <a:pt x="83820" y="71627"/>
                </a:lnTo>
                <a:lnTo>
                  <a:pt x="82296" y="73151"/>
                </a:lnTo>
                <a:close/>
              </a:path>
              <a:path w="99059" h="99060">
                <a:moveTo>
                  <a:pt x="18287" y="73151"/>
                </a:moveTo>
                <a:lnTo>
                  <a:pt x="16764" y="73151"/>
                </a:lnTo>
                <a:lnTo>
                  <a:pt x="16764" y="71627"/>
                </a:lnTo>
                <a:lnTo>
                  <a:pt x="18287" y="73151"/>
                </a:lnTo>
                <a:close/>
              </a:path>
              <a:path w="99059" h="99060">
                <a:moveTo>
                  <a:pt x="60960" y="97535"/>
                </a:moveTo>
                <a:lnTo>
                  <a:pt x="39624" y="97535"/>
                </a:lnTo>
                <a:lnTo>
                  <a:pt x="30480" y="96011"/>
                </a:lnTo>
                <a:lnTo>
                  <a:pt x="30480" y="94487"/>
                </a:lnTo>
                <a:lnTo>
                  <a:pt x="22859" y="91439"/>
                </a:lnTo>
                <a:lnTo>
                  <a:pt x="22859" y="89915"/>
                </a:lnTo>
                <a:lnTo>
                  <a:pt x="50292" y="89915"/>
                </a:lnTo>
                <a:lnTo>
                  <a:pt x="49530" y="89788"/>
                </a:lnTo>
                <a:lnTo>
                  <a:pt x="57912" y="88391"/>
                </a:lnTo>
                <a:lnTo>
                  <a:pt x="65532" y="86867"/>
                </a:lnTo>
                <a:lnTo>
                  <a:pt x="73152" y="82295"/>
                </a:lnTo>
                <a:lnTo>
                  <a:pt x="71628" y="82295"/>
                </a:lnTo>
                <a:lnTo>
                  <a:pt x="77724" y="77723"/>
                </a:lnTo>
                <a:lnTo>
                  <a:pt x="83820" y="71627"/>
                </a:lnTo>
                <a:lnTo>
                  <a:pt x="93726" y="71627"/>
                </a:lnTo>
                <a:lnTo>
                  <a:pt x="91439" y="76199"/>
                </a:lnTo>
                <a:lnTo>
                  <a:pt x="91439" y="77723"/>
                </a:lnTo>
                <a:lnTo>
                  <a:pt x="89916" y="77723"/>
                </a:lnTo>
                <a:lnTo>
                  <a:pt x="85344" y="83819"/>
                </a:lnTo>
                <a:lnTo>
                  <a:pt x="85344" y="85343"/>
                </a:lnTo>
                <a:lnTo>
                  <a:pt x="83820" y="85343"/>
                </a:lnTo>
                <a:lnTo>
                  <a:pt x="77724" y="89915"/>
                </a:lnTo>
                <a:lnTo>
                  <a:pt x="77724" y="91439"/>
                </a:lnTo>
                <a:lnTo>
                  <a:pt x="70104" y="94487"/>
                </a:lnTo>
                <a:lnTo>
                  <a:pt x="68580" y="94487"/>
                </a:lnTo>
                <a:lnTo>
                  <a:pt x="68580" y="96011"/>
                </a:lnTo>
                <a:lnTo>
                  <a:pt x="60960" y="97535"/>
                </a:lnTo>
                <a:close/>
              </a:path>
              <a:path w="99059" h="99060">
                <a:moveTo>
                  <a:pt x="50292" y="89915"/>
                </a:moveTo>
                <a:lnTo>
                  <a:pt x="48768" y="89915"/>
                </a:lnTo>
                <a:lnTo>
                  <a:pt x="49530" y="89788"/>
                </a:lnTo>
                <a:lnTo>
                  <a:pt x="50292" y="89915"/>
                </a:lnTo>
                <a:close/>
              </a:path>
              <a:path w="99059" h="99060">
                <a:moveTo>
                  <a:pt x="50292" y="99059"/>
                </a:moveTo>
                <a:lnTo>
                  <a:pt x="48768" y="99059"/>
                </a:lnTo>
                <a:lnTo>
                  <a:pt x="41148" y="97535"/>
                </a:lnTo>
                <a:lnTo>
                  <a:pt x="59436" y="97535"/>
                </a:lnTo>
                <a:lnTo>
                  <a:pt x="50292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947212" y="5936432"/>
            <a:ext cx="5887085" cy="955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13560">
              <a:lnSpc>
                <a:spcPct val="100000"/>
              </a:lnSpc>
            </a:pPr>
            <a:r>
              <a:rPr dirty="0" sz="3200">
                <a:latin typeface="宋体"/>
                <a:cs typeface="宋体"/>
              </a:rPr>
              <a:t>二极管</a:t>
            </a:r>
            <a:r>
              <a:rPr dirty="0" sz="3200">
                <a:solidFill>
                  <a:srgbClr val="FF0000"/>
                </a:solidFill>
                <a:latin typeface="宋体"/>
                <a:cs typeface="宋体"/>
              </a:rPr>
              <a:t>理想</a:t>
            </a:r>
            <a:r>
              <a:rPr dirty="0" sz="3200" spc="-815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3200">
                <a:latin typeface="宋体"/>
                <a:cs typeface="宋体"/>
              </a:rPr>
              <a:t>模型</a:t>
            </a:r>
            <a:endParaRPr sz="32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2400">
                <a:latin typeface="宋体"/>
                <a:cs typeface="宋体"/>
              </a:rPr>
              <a:t>应用条件：</a:t>
            </a:r>
            <a:r>
              <a:rPr dirty="0" sz="2400" spc="-75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电源电压远比二极管的管压降大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551432" y="5009388"/>
            <a:ext cx="2062480" cy="952500"/>
          </a:xfrm>
          <a:custGeom>
            <a:avLst/>
            <a:gdLst/>
            <a:ahLst/>
            <a:cxnLst/>
            <a:rect l="l" t="t" r="r" b="b"/>
            <a:pathLst>
              <a:path w="2062479" h="952500">
                <a:moveTo>
                  <a:pt x="2058923" y="28956"/>
                </a:moveTo>
                <a:lnTo>
                  <a:pt x="2036064" y="28956"/>
                </a:lnTo>
                <a:lnTo>
                  <a:pt x="2033560" y="26452"/>
                </a:lnTo>
                <a:lnTo>
                  <a:pt x="2048256" y="0"/>
                </a:lnTo>
                <a:lnTo>
                  <a:pt x="2054351" y="3048"/>
                </a:lnTo>
                <a:lnTo>
                  <a:pt x="2057399" y="6096"/>
                </a:lnTo>
                <a:lnTo>
                  <a:pt x="2057399" y="7619"/>
                </a:lnTo>
                <a:lnTo>
                  <a:pt x="2058924" y="7619"/>
                </a:lnTo>
                <a:lnTo>
                  <a:pt x="2061971" y="12192"/>
                </a:lnTo>
                <a:lnTo>
                  <a:pt x="2061971" y="21335"/>
                </a:lnTo>
                <a:lnTo>
                  <a:pt x="2060448" y="22860"/>
                </a:lnTo>
                <a:lnTo>
                  <a:pt x="2060448" y="27432"/>
                </a:lnTo>
                <a:lnTo>
                  <a:pt x="2058923" y="28956"/>
                </a:lnTo>
                <a:close/>
              </a:path>
              <a:path w="2062479" h="952500">
                <a:moveTo>
                  <a:pt x="2036064" y="6096"/>
                </a:moveTo>
                <a:lnTo>
                  <a:pt x="2037587" y="4572"/>
                </a:lnTo>
                <a:lnTo>
                  <a:pt x="2036741" y="5757"/>
                </a:lnTo>
                <a:lnTo>
                  <a:pt x="2036064" y="6096"/>
                </a:lnTo>
                <a:close/>
              </a:path>
              <a:path w="2062479" h="952500">
                <a:moveTo>
                  <a:pt x="2037587" y="6096"/>
                </a:moveTo>
                <a:lnTo>
                  <a:pt x="2036499" y="6096"/>
                </a:lnTo>
                <a:lnTo>
                  <a:pt x="2036741" y="5757"/>
                </a:lnTo>
                <a:lnTo>
                  <a:pt x="2039111" y="4572"/>
                </a:lnTo>
                <a:lnTo>
                  <a:pt x="2037587" y="6096"/>
                </a:lnTo>
                <a:close/>
              </a:path>
              <a:path w="2062479" h="952500">
                <a:moveTo>
                  <a:pt x="1959864" y="42672"/>
                </a:moveTo>
                <a:lnTo>
                  <a:pt x="1926335" y="42672"/>
                </a:lnTo>
                <a:lnTo>
                  <a:pt x="1926335" y="10667"/>
                </a:lnTo>
                <a:lnTo>
                  <a:pt x="1970532" y="10667"/>
                </a:lnTo>
                <a:lnTo>
                  <a:pt x="1982724" y="9144"/>
                </a:lnTo>
                <a:lnTo>
                  <a:pt x="2001011" y="9144"/>
                </a:lnTo>
                <a:lnTo>
                  <a:pt x="2008632" y="7619"/>
                </a:lnTo>
                <a:lnTo>
                  <a:pt x="2026919" y="7619"/>
                </a:lnTo>
                <a:lnTo>
                  <a:pt x="2029967" y="6096"/>
                </a:lnTo>
                <a:lnTo>
                  <a:pt x="2036499" y="6096"/>
                </a:lnTo>
                <a:lnTo>
                  <a:pt x="2031056" y="13716"/>
                </a:lnTo>
                <a:lnTo>
                  <a:pt x="2029967" y="13716"/>
                </a:lnTo>
                <a:lnTo>
                  <a:pt x="2029967" y="15240"/>
                </a:lnTo>
                <a:lnTo>
                  <a:pt x="2030306" y="15240"/>
                </a:lnTo>
                <a:lnTo>
                  <a:pt x="2033016" y="27432"/>
                </a:lnTo>
                <a:lnTo>
                  <a:pt x="2036064" y="28956"/>
                </a:lnTo>
                <a:lnTo>
                  <a:pt x="2058923" y="28956"/>
                </a:lnTo>
                <a:lnTo>
                  <a:pt x="2057399" y="30480"/>
                </a:lnTo>
                <a:lnTo>
                  <a:pt x="2052827" y="32004"/>
                </a:lnTo>
                <a:lnTo>
                  <a:pt x="2049779" y="35051"/>
                </a:lnTo>
                <a:lnTo>
                  <a:pt x="2046732" y="35051"/>
                </a:lnTo>
                <a:lnTo>
                  <a:pt x="2043683" y="36576"/>
                </a:lnTo>
                <a:lnTo>
                  <a:pt x="2039111" y="36576"/>
                </a:lnTo>
                <a:lnTo>
                  <a:pt x="2034540" y="38100"/>
                </a:lnTo>
                <a:lnTo>
                  <a:pt x="2029967" y="38100"/>
                </a:lnTo>
                <a:lnTo>
                  <a:pt x="2023871" y="39624"/>
                </a:lnTo>
                <a:lnTo>
                  <a:pt x="2010156" y="39624"/>
                </a:lnTo>
                <a:lnTo>
                  <a:pt x="2002535" y="41148"/>
                </a:lnTo>
                <a:lnTo>
                  <a:pt x="1972056" y="41148"/>
                </a:lnTo>
                <a:lnTo>
                  <a:pt x="1959864" y="42672"/>
                </a:lnTo>
                <a:close/>
              </a:path>
              <a:path w="2062479" h="952500">
                <a:moveTo>
                  <a:pt x="2029967" y="15240"/>
                </a:moveTo>
                <a:lnTo>
                  <a:pt x="2029967" y="13716"/>
                </a:lnTo>
                <a:lnTo>
                  <a:pt x="2030226" y="14878"/>
                </a:lnTo>
                <a:lnTo>
                  <a:pt x="2029967" y="15240"/>
                </a:lnTo>
                <a:close/>
              </a:path>
              <a:path w="2062479" h="952500">
                <a:moveTo>
                  <a:pt x="2030226" y="14878"/>
                </a:moveTo>
                <a:lnTo>
                  <a:pt x="2029967" y="13716"/>
                </a:lnTo>
                <a:lnTo>
                  <a:pt x="2031056" y="13716"/>
                </a:lnTo>
                <a:lnTo>
                  <a:pt x="2030226" y="14878"/>
                </a:lnTo>
                <a:close/>
              </a:path>
              <a:path w="2062479" h="952500">
                <a:moveTo>
                  <a:pt x="2030306" y="15240"/>
                </a:moveTo>
                <a:lnTo>
                  <a:pt x="2029967" y="15240"/>
                </a:lnTo>
                <a:lnTo>
                  <a:pt x="2030226" y="14878"/>
                </a:lnTo>
                <a:lnTo>
                  <a:pt x="2030306" y="15240"/>
                </a:lnTo>
                <a:close/>
              </a:path>
              <a:path w="2062479" h="952500">
                <a:moveTo>
                  <a:pt x="2033016" y="27432"/>
                </a:moveTo>
                <a:lnTo>
                  <a:pt x="2033016" y="25908"/>
                </a:lnTo>
                <a:lnTo>
                  <a:pt x="2033560" y="26452"/>
                </a:lnTo>
                <a:lnTo>
                  <a:pt x="2033016" y="27432"/>
                </a:lnTo>
                <a:close/>
              </a:path>
              <a:path w="2062479" h="952500">
                <a:moveTo>
                  <a:pt x="2036064" y="28956"/>
                </a:moveTo>
                <a:lnTo>
                  <a:pt x="2033016" y="27432"/>
                </a:lnTo>
                <a:lnTo>
                  <a:pt x="2033560" y="26452"/>
                </a:lnTo>
                <a:lnTo>
                  <a:pt x="2036064" y="28956"/>
                </a:lnTo>
                <a:close/>
              </a:path>
              <a:path w="2062479" h="952500">
                <a:moveTo>
                  <a:pt x="1831848" y="44196"/>
                </a:moveTo>
                <a:lnTo>
                  <a:pt x="1703832" y="44196"/>
                </a:lnTo>
                <a:lnTo>
                  <a:pt x="1703832" y="12192"/>
                </a:lnTo>
                <a:lnTo>
                  <a:pt x="1831848" y="12192"/>
                </a:lnTo>
                <a:lnTo>
                  <a:pt x="1831848" y="44196"/>
                </a:lnTo>
                <a:close/>
              </a:path>
              <a:path w="2062479" h="952500">
                <a:moveTo>
                  <a:pt x="1609343" y="44196"/>
                </a:moveTo>
                <a:lnTo>
                  <a:pt x="1531619" y="44196"/>
                </a:lnTo>
                <a:lnTo>
                  <a:pt x="1485899" y="42672"/>
                </a:lnTo>
                <a:lnTo>
                  <a:pt x="1481327" y="42672"/>
                </a:lnTo>
                <a:lnTo>
                  <a:pt x="1482851" y="10667"/>
                </a:lnTo>
                <a:lnTo>
                  <a:pt x="1487424" y="10667"/>
                </a:lnTo>
                <a:lnTo>
                  <a:pt x="1533143" y="12192"/>
                </a:lnTo>
                <a:lnTo>
                  <a:pt x="1609343" y="12192"/>
                </a:lnTo>
                <a:lnTo>
                  <a:pt x="1609343" y="44196"/>
                </a:lnTo>
                <a:close/>
              </a:path>
              <a:path w="2062479" h="952500">
                <a:moveTo>
                  <a:pt x="1386840" y="42672"/>
                </a:moveTo>
                <a:lnTo>
                  <a:pt x="1339595" y="41148"/>
                </a:lnTo>
                <a:lnTo>
                  <a:pt x="1260348" y="41148"/>
                </a:lnTo>
                <a:lnTo>
                  <a:pt x="1260348" y="9144"/>
                </a:lnTo>
                <a:lnTo>
                  <a:pt x="1289303" y="9144"/>
                </a:lnTo>
                <a:lnTo>
                  <a:pt x="1339595" y="10667"/>
                </a:lnTo>
                <a:lnTo>
                  <a:pt x="1386840" y="10667"/>
                </a:lnTo>
                <a:lnTo>
                  <a:pt x="1386840" y="42672"/>
                </a:lnTo>
                <a:close/>
              </a:path>
              <a:path w="2062479" h="952500">
                <a:moveTo>
                  <a:pt x="1164335" y="39624"/>
                </a:moveTo>
                <a:lnTo>
                  <a:pt x="1037843" y="39624"/>
                </a:lnTo>
                <a:lnTo>
                  <a:pt x="1037843" y="7619"/>
                </a:lnTo>
                <a:lnTo>
                  <a:pt x="1077467" y="7619"/>
                </a:lnTo>
                <a:lnTo>
                  <a:pt x="1164335" y="9144"/>
                </a:lnTo>
                <a:lnTo>
                  <a:pt x="1164335" y="39624"/>
                </a:lnTo>
                <a:close/>
              </a:path>
              <a:path w="2062479" h="952500">
                <a:moveTo>
                  <a:pt x="941832" y="38100"/>
                </a:moveTo>
                <a:lnTo>
                  <a:pt x="815339" y="38100"/>
                </a:lnTo>
                <a:lnTo>
                  <a:pt x="815339" y="6096"/>
                </a:lnTo>
                <a:lnTo>
                  <a:pt x="865631" y="6096"/>
                </a:lnTo>
                <a:lnTo>
                  <a:pt x="917448" y="7619"/>
                </a:lnTo>
                <a:lnTo>
                  <a:pt x="941832" y="7619"/>
                </a:lnTo>
                <a:lnTo>
                  <a:pt x="941832" y="38100"/>
                </a:lnTo>
                <a:close/>
              </a:path>
              <a:path w="2062479" h="952500">
                <a:moveTo>
                  <a:pt x="592835" y="39624"/>
                </a:moveTo>
                <a:lnTo>
                  <a:pt x="592835" y="7619"/>
                </a:lnTo>
                <a:lnTo>
                  <a:pt x="623316" y="7619"/>
                </a:lnTo>
                <a:lnTo>
                  <a:pt x="667512" y="6096"/>
                </a:lnTo>
                <a:lnTo>
                  <a:pt x="720851" y="6096"/>
                </a:lnTo>
                <a:lnTo>
                  <a:pt x="720851" y="38100"/>
                </a:lnTo>
                <a:lnTo>
                  <a:pt x="623316" y="38100"/>
                </a:lnTo>
                <a:lnTo>
                  <a:pt x="592835" y="39624"/>
                </a:lnTo>
                <a:close/>
              </a:path>
              <a:path w="2062479" h="952500">
                <a:moveTo>
                  <a:pt x="385571" y="44196"/>
                </a:moveTo>
                <a:lnTo>
                  <a:pt x="371855" y="44196"/>
                </a:lnTo>
                <a:lnTo>
                  <a:pt x="370331" y="12192"/>
                </a:lnTo>
                <a:lnTo>
                  <a:pt x="384047" y="12192"/>
                </a:lnTo>
                <a:lnTo>
                  <a:pt x="397763" y="10667"/>
                </a:lnTo>
                <a:lnTo>
                  <a:pt x="428243" y="10667"/>
                </a:lnTo>
                <a:lnTo>
                  <a:pt x="445008" y="9144"/>
                </a:lnTo>
                <a:lnTo>
                  <a:pt x="498347" y="9144"/>
                </a:lnTo>
                <a:lnTo>
                  <a:pt x="498347" y="39624"/>
                </a:lnTo>
                <a:lnTo>
                  <a:pt x="480059" y="41148"/>
                </a:lnTo>
                <a:lnTo>
                  <a:pt x="429767" y="41148"/>
                </a:lnTo>
                <a:lnTo>
                  <a:pt x="414527" y="42672"/>
                </a:lnTo>
                <a:lnTo>
                  <a:pt x="399287" y="42672"/>
                </a:lnTo>
                <a:lnTo>
                  <a:pt x="385571" y="44196"/>
                </a:lnTo>
                <a:close/>
              </a:path>
              <a:path w="2062479" h="952500">
                <a:moveTo>
                  <a:pt x="192023" y="83819"/>
                </a:moveTo>
                <a:lnTo>
                  <a:pt x="160019" y="79248"/>
                </a:lnTo>
                <a:lnTo>
                  <a:pt x="161543" y="73151"/>
                </a:lnTo>
                <a:lnTo>
                  <a:pt x="161543" y="65532"/>
                </a:lnTo>
                <a:lnTo>
                  <a:pt x="163067" y="59435"/>
                </a:lnTo>
                <a:lnTo>
                  <a:pt x="163067" y="56388"/>
                </a:lnTo>
                <a:lnTo>
                  <a:pt x="164591" y="51816"/>
                </a:lnTo>
                <a:lnTo>
                  <a:pt x="164591" y="50292"/>
                </a:lnTo>
                <a:lnTo>
                  <a:pt x="166116" y="48767"/>
                </a:lnTo>
                <a:lnTo>
                  <a:pt x="166116" y="47244"/>
                </a:lnTo>
                <a:lnTo>
                  <a:pt x="167639" y="44196"/>
                </a:lnTo>
                <a:lnTo>
                  <a:pt x="169163" y="44196"/>
                </a:lnTo>
                <a:lnTo>
                  <a:pt x="169163" y="42672"/>
                </a:lnTo>
                <a:lnTo>
                  <a:pt x="170687" y="42672"/>
                </a:lnTo>
                <a:lnTo>
                  <a:pt x="172212" y="41148"/>
                </a:lnTo>
                <a:lnTo>
                  <a:pt x="172212" y="39624"/>
                </a:lnTo>
                <a:lnTo>
                  <a:pt x="173735" y="39624"/>
                </a:lnTo>
                <a:lnTo>
                  <a:pt x="173735" y="38100"/>
                </a:lnTo>
                <a:lnTo>
                  <a:pt x="178308" y="35051"/>
                </a:lnTo>
                <a:lnTo>
                  <a:pt x="184403" y="33528"/>
                </a:lnTo>
                <a:lnTo>
                  <a:pt x="188975" y="30480"/>
                </a:lnTo>
                <a:lnTo>
                  <a:pt x="230123" y="22860"/>
                </a:lnTo>
                <a:lnTo>
                  <a:pt x="254508" y="19812"/>
                </a:lnTo>
                <a:lnTo>
                  <a:pt x="269747" y="19812"/>
                </a:lnTo>
                <a:lnTo>
                  <a:pt x="274319" y="18288"/>
                </a:lnTo>
                <a:lnTo>
                  <a:pt x="277367" y="50292"/>
                </a:lnTo>
                <a:lnTo>
                  <a:pt x="272795" y="50292"/>
                </a:lnTo>
                <a:lnTo>
                  <a:pt x="257555" y="51816"/>
                </a:lnTo>
                <a:lnTo>
                  <a:pt x="233171" y="54864"/>
                </a:lnTo>
                <a:lnTo>
                  <a:pt x="224027" y="56388"/>
                </a:lnTo>
                <a:lnTo>
                  <a:pt x="214883" y="56388"/>
                </a:lnTo>
                <a:lnTo>
                  <a:pt x="202691" y="59435"/>
                </a:lnTo>
                <a:lnTo>
                  <a:pt x="198119" y="60960"/>
                </a:lnTo>
                <a:lnTo>
                  <a:pt x="195071" y="60960"/>
                </a:lnTo>
                <a:lnTo>
                  <a:pt x="194462" y="62788"/>
                </a:lnTo>
                <a:lnTo>
                  <a:pt x="192023" y="64008"/>
                </a:lnTo>
                <a:lnTo>
                  <a:pt x="193547" y="64008"/>
                </a:lnTo>
                <a:lnTo>
                  <a:pt x="192023" y="65532"/>
                </a:lnTo>
                <a:lnTo>
                  <a:pt x="193547" y="65532"/>
                </a:lnTo>
                <a:lnTo>
                  <a:pt x="193547" y="68580"/>
                </a:lnTo>
                <a:lnTo>
                  <a:pt x="192023" y="74676"/>
                </a:lnTo>
                <a:lnTo>
                  <a:pt x="192023" y="83819"/>
                </a:lnTo>
                <a:close/>
              </a:path>
              <a:path w="2062479" h="952500">
                <a:moveTo>
                  <a:pt x="194462" y="62788"/>
                </a:moveTo>
                <a:lnTo>
                  <a:pt x="195071" y="60960"/>
                </a:lnTo>
                <a:lnTo>
                  <a:pt x="198119" y="60960"/>
                </a:lnTo>
                <a:lnTo>
                  <a:pt x="194462" y="62788"/>
                </a:lnTo>
                <a:close/>
              </a:path>
              <a:path w="2062479" h="952500">
                <a:moveTo>
                  <a:pt x="194310" y="63245"/>
                </a:moveTo>
                <a:lnTo>
                  <a:pt x="194462" y="62788"/>
                </a:lnTo>
                <a:lnTo>
                  <a:pt x="195071" y="62483"/>
                </a:lnTo>
                <a:lnTo>
                  <a:pt x="194310" y="63245"/>
                </a:lnTo>
                <a:close/>
              </a:path>
              <a:path w="2062479" h="952500">
                <a:moveTo>
                  <a:pt x="193547" y="65532"/>
                </a:moveTo>
                <a:lnTo>
                  <a:pt x="194310" y="63245"/>
                </a:lnTo>
                <a:lnTo>
                  <a:pt x="195071" y="62483"/>
                </a:lnTo>
                <a:lnTo>
                  <a:pt x="193547" y="65532"/>
                </a:lnTo>
                <a:close/>
              </a:path>
              <a:path w="2062479" h="952500">
                <a:moveTo>
                  <a:pt x="193547" y="64008"/>
                </a:moveTo>
                <a:lnTo>
                  <a:pt x="192023" y="64008"/>
                </a:lnTo>
                <a:lnTo>
                  <a:pt x="194462" y="62788"/>
                </a:lnTo>
                <a:lnTo>
                  <a:pt x="194309" y="63246"/>
                </a:lnTo>
                <a:lnTo>
                  <a:pt x="193547" y="64008"/>
                </a:lnTo>
                <a:close/>
              </a:path>
              <a:path w="2062479" h="952500">
                <a:moveTo>
                  <a:pt x="193547" y="65532"/>
                </a:moveTo>
                <a:lnTo>
                  <a:pt x="192023" y="65532"/>
                </a:lnTo>
                <a:lnTo>
                  <a:pt x="194310" y="63245"/>
                </a:lnTo>
                <a:lnTo>
                  <a:pt x="193547" y="64008"/>
                </a:lnTo>
                <a:lnTo>
                  <a:pt x="193547" y="65532"/>
                </a:lnTo>
                <a:close/>
              </a:path>
              <a:path w="2062479" h="952500">
                <a:moveTo>
                  <a:pt x="193547" y="65532"/>
                </a:moveTo>
                <a:lnTo>
                  <a:pt x="193547" y="64008"/>
                </a:lnTo>
                <a:lnTo>
                  <a:pt x="194309" y="63246"/>
                </a:lnTo>
                <a:lnTo>
                  <a:pt x="193547" y="65532"/>
                </a:lnTo>
                <a:close/>
              </a:path>
              <a:path w="2062479" h="952500">
                <a:moveTo>
                  <a:pt x="115823" y="292608"/>
                </a:moveTo>
                <a:lnTo>
                  <a:pt x="85343" y="286512"/>
                </a:lnTo>
                <a:lnTo>
                  <a:pt x="86867" y="280416"/>
                </a:lnTo>
                <a:lnTo>
                  <a:pt x="89916" y="259080"/>
                </a:lnTo>
                <a:lnTo>
                  <a:pt x="99059" y="219456"/>
                </a:lnTo>
                <a:lnTo>
                  <a:pt x="105155" y="199644"/>
                </a:lnTo>
                <a:lnTo>
                  <a:pt x="111251" y="182880"/>
                </a:lnTo>
                <a:lnTo>
                  <a:pt x="118871" y="160019"/>
                </a:lnTo>
                <a:lnTo>
                  <a:pt x="147827" y="172212"/>
                </a:lnTo>
                <a:lnTo>
                  <a:pt x="146303" y="176783"/>
                </a:lnTo>
                <a:lnTo>
                  <a:pt x="140208" y="193548"/>
                </a:lnTo>
                <a:lnTo>
                  <a:pt x="135635" y="210312"/>
                </a:lnTo>
                <a:lnTo>
                  <a:pt x="129539" y="227076"/>
                </a:lnTo>
                <a:lnTo>
                  <a:pt x="126491" y="246888"/>
                </a:lnTo>
                <a:lnTo>
                  <a:pt x="117347" y="286512"/>
                </a:lnTo>
                <a:lnTo>
                  <a:pt x="115823" y="292608"/>
                </a:lnTo>
                <a:close/>
              </a:path>
              <a:path w="2062479" h="952500">
                <a:moveTo>
                  <a:pt x="80771" y="510540"/>
                </a:moveTo>
                <a:lnTo>
                  <a:pt x="48767" y="505967"/>
                </a:lnTo>
                <a:lnTo>
                  <a:pt x="50291" y="502919"/>
                </a:lnTo>
                <a:lnTo>
                  <a:pt x="51816" y="486156"/>
                </a:lnTo>
                <a:lnTo>
                  <a:pt x="54863" y="469392"/>
                </a:lnTo>
                <a:lnTo>
                  <a:pt x="56387" y="454151"/>
                </a:lnTo>
                <a:lnTo>
                  <a:pt x="59435" y="438912"/>
                </a:lnTo>
                <a:lnTo>
                  <a:pt x="60959" y="425196"/>
                </a:lnTo>
                <a:lnTo>
                  <a:pt x="65531" y="399288"/>
                </a:lnTo>
                <a:lnTo>
                  <a:pt x="68579" y="381000"/>
                </a:lnTo>
                <a:lnTo>
                  <a:pt x="100583" y="385572"/>
                </a:lnTo>
                <a:lnTo>
                  <a:pt x="92963" y="431292"/>
                </a:lnTo>
                <a:lnTo>
                  <a:pt x="89916" y="445008"/>
                </a:lnTo>
                <a:lnTo>
                  <a:pt x="88391" y="458724"/>
                </a:lnTo>
                <a:lnTo>
                  <a:pt x="85343" y="473964"/>
                </a:lnTo>
                <a:lnTo>
                  <a:pt x="83819" y="490728"/>
                </a:lnTo>
                <a:lnTo>
                  <a:pt x="80771" y="507492"/>
                </a:lnTo>
                <a:lnTo>
                  <a:pt x="80771" y="510540"/>
                </a:lnTo>
                <a:close/>
              </a:path>
              <a:path w="2062479" h="952500">
                <a:moveTo>
                  <a:pt x="54863" y="731519"/>
                </a:moveTo>
                <a:lnTo>
                  <a:pt x="22859" y="726948"/>
                </a:lnTo>
                <a:lnTo>
                  <a:pt x="24383" y="714756"/>
                </a:lnTo>
                <a:lnTo>
                  <a:pt x="33527" y="633983"/>
                </a:lnTo>
                <a:lnTo>
                  <a:pt x="36575" y="600456"/>
                </a:lnTo>
                <a:lnTo>
                  <a:pt x="68579" y="605028"/>
                </a:lnTo>
                <a:lnTo>
                  <a:pt x="65531" y="638556"/>
                </a:lnTo>
                <a:lnTo>
                  <a:pt x="56387" y="717804"/>
                </a:lnTo>
                <a:lnTo>
                  <a:pt x="54863" y="731519"/>
                </a:lnTo>
                <a:close/>
              </a:path>
              <a:path w="2062479" h="952500">
                <a:moveTo>
                  <a:pt x="32003" y="952500"/>
                </a:moveTo>
                <a:lnTo>
                  <a:pt x="0" y="947928"/>
                </a:lnTo>
                <a:lnTo>
                  <a:pt x="1523" y="937260"/>
                </a:lnTo>
                <a:lnTo>
                  <a:pt x="4571" y="909828"/>
                </a:lnTo>
                <a:lnTo>
                  <a:pt x="7619" y="879348"/>
                </a:lnTo>
                <a:lnTo>
                  <a:pt x="12191" y="829056"/>
                </a:lnTo>
                <a:lnTo>
                  <a:pt x="13716" y="822960"/>
                </a:lnTo>
                <a:lnTo>
                  <a:pt x="44195" y="826008"/>
                </a:lnTo>
                <a:lnTo>
                  <a:pt x="44195" y="832104"/>
                </a:lnTo>
                <a:lnTo>
                  <a:pt x="42671" y="848867"/>
                </a:lnTo>
                <a:lnTo>
                  <a:pt x="41147" y="867156"/>
                </a:lnTo>
                <a:lnTo>
                  <a:pt x="38100" y="882396"/>
                </a:lnTo>
                <a:lnTo>
                  <a:pt x="36575" y="897635"/>
                </a:lnTo>
                <a:lnTo>
                  <a:pt x="36575" y="912876"/>
                </a:lnTo>
                <a:lnTo>
                  <a:pt x="33527" y="940308"/>
                </a:lnTo>
                <a:lnTo>
                  <a:pt x="32003" y="9525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207507" y="3595115"/>
            <a:ext cx="276225" cy="264160"/>
          </a:xfrm>
          <a:custGeom>
            <a:avLst/>
            <a:gdLst/>
            <a:ahLst/>
            <a:cxnLst/>
            <a:rect l="l" t="t" r="r" b="b"/>
            <a:pathLst>
              <a:path w="276225" h="264160">
                <a:moveTo>
                  <a:pt x="137160" y="263651"/>
                </a:moveTo>
                <a:lnTo>
                  <a:pt x="0" y="0"/>
                </a:lnTo>
                <a:lnTo>
                  <a:pt x="275844" y="0"/>
                </a:lnTo>
                <a:lnTo>
                  <a:pt x="137160" y="263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99888" y="3590544"/>
            <a:ext cx="291465" cy="277495"/>
          </a:xfrm>
          <a:custGeom>
            <a:avLst/>
            <a:gdLst/>
            <a:ahLst/>
            <a:cxnLst/>
            <a:rect l="l" t="t" r="r" b="b"/>
            <a:pathLst>
              <a:path w="291464" h="277495">
                <a:moveTo>
                  <a:pt x="144779" y="277368"/>
                </a:moveTo>
                <a:lnTo>
                  <a:pt x="0" y="0"/>
                </a:lnTo>
                <a:lnTo>
                  <a:pt x="291083" y="0"/>
                </a:lnTo>
                <a:lnTo>
                  <a:pt x="290280" y="1524"/>
                </a:lnTo>
                <a:lnTo>
                  <a:pt x="12192" y="1524"/>
                </a:lnTo>
                <a:lnTo>
                  <a:pt x="7620" y="9144"/>
                </a:lnTo>
                <a:lnTo>
                  <a:pt x="16156" y="9144"/>
                </a:lnTo>
                <a:lnTo>
                  <a:pt x="145542" y="257852"/>
                </a:lnTo>
                <a:lnTo>
                  <a:pt x="141732" y="265176"/>
                </a:lnTo>
                <a:lnTo>
                  <a:pt x="151210" y="265176"/>
                </a:lnTo>
                <a:lnTo>
                  <a:pt x="144779" y="277368"/>
                </a:lnTo>
                <a:close/>
              </a:path>
              <a:path w="291464" h="277495">
                <a:moveTo>
                  <a:pt x="16156" y="9144"/>
                </a:moveTo>
                <a:lnTo>
                  <a:pt x="7620" y="9144"/>
                </a:lnTo>
                <a:lnTo>
                  <a:pt x="12192" y="1524"/>
                </a:lnTo>
                <a:lnTo>
                  <a:pt x="16156" y="9144"/>
                </a:lnTo>
                <a:close/>
              </a:path>
              <a:path w="291464" h="277495">
                <a:moveTo>
                  <a:pt x="274927" y="9144"/>
                </a:moveTo>
                <a:lnTo>
                  <a:pt x="16156" y="9144"/>
                </a:lnTo>
                <a:lnTo>
                  <a:pt x="12192" y="1524"/>
                </a:lnTo>
                <a:lnTo>
                  <a:pt x="278892" y="1524"/>
                </a:lnTo>
                <a:lnTo>
                  <a:pt x="274927" y="9144"/>
                </a:lnTo>
                <a:close/>
              </a:path>
              <a:path w="291464" h="277495">
                <a:moveTo>
                  <a:pt x="151210" y="265176"/>
                </a:moveTo>
                <a:lnTo>
                  <a:pt x="149352" y="265176"/>
                </a:lnTo>
                <a:lnTo>
                  <a:pt x="145542" y="257852"/>
                </a:lnTo>
                <a:lnTo>
                  <a:pt x="278892" y="1524"/>
                </a:lnTo>
                <a:lnTo>
                  <a:pt x="283464" y="9144"/>
                </a:lnTo>
                <a:lnTo>
                  <a:pt x="286260" y="9143"/>
                </a:lnTo>
                <a:lnTo>
                  <a:pt x="151210" y="265176"/>
                </a:lnTo>
                <a:close/>
              </a:path>
              <a:path w="291464" h="277495">
                <a:moveTo>
                  <a:pt x="286260" y="9143"/>
                </a:moveTo>
                <a:lnTo>
                  <a:pt x="283464" y="9144"/>
                </a:lnTo>
                <a:lnTo>
                  <a:pt x="278892" y="1524"/>
                </a:lnTo>
                <a:lnTo>
                  <a:pt x="290280" y="1524"/>
                </a:lnTo>
                <a:lnTo>
                  <a:pt x="286260" y="9143"/>
                </a:lnTo>
                <a:close/>
              </a:path>
              <a:path w="291464" h="277495">
                <a:moveTo>
                  <a:pt x="149352" y="265176"/>
                </a:moveTo>
                <a:lnTo>
                  <a:pt x="141732" y="265176"/>
                </a:lnTo>
                <a:lnTo>
                  <a:pt x="145542" y="257852"/>
                </a:lnTo>
                <a:lnTo>
                  <a:pt x="149352" y="265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195315" y="385800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346192" y="2630423"/>
            <a:ext cx="0" cy="2098675"/>
          </a:xfrm>
          <a:custGeom>
            <a:avLst/>
            <a:gdLst/>
            <a:ahLst/>
            <a:cxnLst/>
            <a:rect l="l" t="t" r="r" b="b"/>
            <a:pathLst>
              <a:path w="0" h="2098675">
                <a:moveTo>
                  <a:pt x="0" y="0"/>
                </a:moveTo>
                <a:lnTo>
                  <a:pt x="0" y="2098547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283707" y="2555748"/>
            <a:ext cx="120396" cy="118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276088" y="4696967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71628" y="1524"/>
                </a:moveTo>
                <a:lnTo>
                  <a:pt x="50292" y="1524"/>
                </a:lnTo>
                <a:lnTo>
                  <a:pt x="60960" y="0"/>
                </a:lnTo>
                <a:lnTo>
                  <a:pt x="62484" y="0"/>
                </a:lnTo>
                <a:lnTo>
                  <a:pt x="71628" y="1524"/>
                </a:lnTo>
                <a:close/>
              </a:path>
              <a:path w="119379" h="119379">
                <a:moveTo>
                  <a:pt x="82296" y="4572"/>
                </a:moveTo>
                <a:lnTo>
                  <a:pt x="39624" y="4572"/>
                </a:lnTo>
                <a:lnTo>
                  <a:pt x="48768" y="1524"/>
                </a:lnTo>
                <a:lnTo>
                  <a:pt x="74676" y="1524"/>
                </a:lnTo>
                <a:lnTo>
                  <a:pt x="82296" y="4572"/>
                </a:lnTo>
                <a:close/>
              </a:path>
              <a:path w="119379" h="119379">
                <a:moveTo>
                  <a:pt x="75057" y="27051"/>
                </a:moveTo>
                <a:lnTo>
                  <a:pt x="67056" y="24384"/>
                </a:lnTo>
                <a:lnTo>
                  <a:pt x="12192" y="24384"/>
                </a:lnTo>
                <a:lnTo>
                  <a:pt x="18288" y="18288"/>
                </a:lnTo>
                <a:lnTo>
                  <a:pt x="18288" y="16764"/>
                </a:lnTo>
                <a:lnTo>
                  <a:pt x="19812" y="16764"/>
                </a:lnTo>
                <a:lnTo>
                  <a:pt x="27432" y="10668"/>
                </a:lnTo>
                <a:lnTo>
                  <a:pt x="27432" y="9144"/>
                </a:lnTo>
                <a:lnTo>
                  <a:pt x="28956" y="9144"/>
                </a:lnTo>
                <a:lnTo>
                  <a:pt x="36576" y="4572"/>
                </a:lnTo>
                <a:lnTo>
                  <a:pt x="85344" y="4572"/>
                </a:lnTo>
                <a:lnTo>
                  <a:pt x="92964" y="9144"/>
                </a:lnTo>
                <a:lnTo>
                  <a:pt x="94488" y="10668"/>
                </a:lnTo>
                <a:lnTo>
                  <a:pt x="102108" y="16764"/>
                </a:lnTo>
                <a:lnTo>
                  <a:pt x="103632" y="18288"/>
                </a:lnTo>
                <a:lnTo>
                  <a:pt x="108204" y="24384"/>
                </a:lnTo>
                <a:lnTo>
                  <a:pt x="109728" y="25908"/>
                </a:lnTo>
                <a:lnTo>
                  <a:pt x="73152" y="25908"/>
                </a:lnTo>
                <a:lnTo>
                  <a:pt x="75057" y="27051"/>
                </a:lnTo>
                <a:close/>
              </a:path>
              <a:path w="119379" h="119379">
                <a:moveTo>
                  <a:pt x="48768" y="92964"/>
                </a:moveTo>
                <a:lnTo>
                  <a:pt x="10668" y="92964"/>
                </a:lnTo>
                <a:lnTo>
                  <a:pt x="10668" y="91440"/>
                </a:lnTo>
                <a:lnTo>
                  <a:pt x="6096" y="82296"/>
                </a:lnTo>
                <a:lnTo>
                  <a:pt x="4572" y="82296"/>
                </a:lnTo>
                <a:lnTo>
                  <a:pt x="4572" y="80772"/>
                </a:lnTo>
                <a:lnTo>
                  <a:pt x="1524" y="71628"/>
                </a:lnTo>
                <a:lnTo>
                  <a:pt x="1524" y="68580"/>
                </a:lnTo>
                <a:lnTo>
                  <a:pt x="0" y="59436"/>
                </a:lnTo>
                <a:lnTo>
                  <a:pt x="0" y="56388"/>
                </a:lnTo>
                <a:lnTo>
                  <a:pt x="1524" y="47244"/>
                </a:lnTo>
                <a:lnTo>
                  <a:pt x="1524" y="45720"/>
                </a:lnTo>
                <a:lnTo>
                  <a:pt x="4572" y="36576"/>
                </a:lnTo>
                <a:lnTo>
                  <a:pt x="4572" y="35052"/>
                </a:lnTo>
                <a:lnTo>
                  <a:pt x="6096" y="35052"/>
                </a:lnTo>
                <a:lnTo>
                  <a:pt x="6096" y="33528"/>
                </a:lnTo>
                <a:lnTo>
                  <a:pt x="10668" y="25908"/>
                </a:lnTo>
                <a:lnTo>
                  <a:pt x="10668" y="24384"/>
                </a:lnTo>
                <a:lnTo>
                  <a:pt x="54864" y="24384"/>
                </a:lnTo>
                <a:lnTo>
                  <a:pt x="50291" y="25908"/>
                </a:lnTo>
                <a:lnTo>
                  <a:pt x="47244" y="25908"/>
                </a:lnTo>
                <a:lnTo>
                  <a:pt x="42164" y="28956"/>
                </a:lnTo>
                <a:lnTo>
                  <a:pt x="41148" y="28956"/>
                </a:lnTo>
                <a:lnTo>
                  <a:pt x="35433" y="33528"/>
                </a:lnTo>
                <a:lnTo>
                  <a:pt x="35052" y="33528"/>
                </a:lnTo>
                <a:lnTo>
                  <a:pt x="28956" y="39624"/>
                </a:lnTo>
                <a:lnTo>
                  <a:pt x="29565" y="39624"/>
                </a:lnTo>
                <a:lnTo>
                  <a:pt x="25908" y="45720"/>
                </a:lnTo>
                <a:lnTo>
                  <a:pt x="26924" y="45720"/>
                </a:lnTo>
                <a:lnTo>
                  <a:pt x="25400" y="50292"/>
                </a:lnTo>
                <a:lnTo>
                  <a:pt x="24384" y="50292"/>
                </a:lnTo>
                <a:lnTo>
                  <a:pt x="24384" y="67056"/>
                </a:lnTo>
                <a:lnTo>
                  <a:pt x="25400" y="67056"/>
                </a:lnTo>
                <a:lnTo>
                  <a:pt x="26923" y="71628"/>
                </a:lnTo>
                <a:lnTo>
                  <a:pt x="25908" y="71628"/>
                </a:lnTo>
                <a:lnTo>
                  <a:pt x="30480" y="79248"/>
                </a:lnTo>
                <a:lnTo>
                  <a:pt x="31394" y="79248"/>
                </a:lnTo>
                <a:lnTo>
                  <a:pt x="34137" y="83820"/>
                </a:lnTo>
                <a:lnTo>
                  <a:pt x="33528" y="83820"/>
                </a:lnTo>
                <a:lnTo>
                  <a:pt x="35052" y="85344"/>
                </a:lnTo>
                <a:lnTo>
                  <a:pt x="35433" y="85344"/>
                </a:lnTo>
                <a:lnTo>
                  <a:pt x="41148" y="89916"/>
                </a:lnTo>
                <a:lnTo>
                  <a:pt x="42672" y="89916"/>
                </a:lnTo>
                <a:lnTo>
                  <a:pt x="48768" y="92964"/>
                </a:lnTo>
                <a:close/>
              </a:path>
              <a:path w="119379" h="119379">
                <a:moveTo>
                  <a:pt x="45719" y="27432"/>
                </a:moveTo>
                <a:lnTo>
                  <a:pt x="47244" y="25908"/>
                </a:lnTo>
                <a:lnTo>
                  <a:pt x="50291" y="25908"/>
                </a:lnTo>
                <a:lnTo>
                  <a:pt x="45719" y="27432"/>
                </a:lnTo>
                <a:close/>
              </a:path>
              <a:path w="119379" h="119379">
                <a:moveTo>
                  <a:pt x="76200" y="27432"/>
                </a:moveTo>
                <a:lnTo>
                  <a:pt x="75057" y="27051"/>
                </a:lnTo>
                <a:lnTo>
                  <a:pt x="73152" y="25908"/>
                </a:lnTo>
                <a:lnTo>
                  <a:pt x="76200" y="27432"/>
                </a:lnTo>
                <a:close/>
              </a:path>
              <a:path w="119379" h="119379">
                <a:moveTo>
                  <a:pt x="109728" y="27432"/>
                </a:moveTo>
                <a:lnTo>
                  <a:pt x="76200" y="27432"/>
                </a:lnTo>
                <a:lnTo>
                  <a:pt x="73152" y="25908"/>
                </a:lnTo>
                <a:lnTo>
                  <a:pt x="109728" y="25908"/>
                </a:lnTo>
                <a:lnTo>
                  <a:pt x="109728" y="27432"/>
                </a:lnTo>
                <a:close/>
              </a:path>
              <a:path w="119379" h="119379">
                <a:moveTo>
                  <a:pt x="80772" y="30480"/>
                </a:moveTo>
                <a:lnTo>
                  <a:pt x="75057" y="27051"/>
                </a:lnTo>
                <a:lnTo>
                  <a:pt x="76200" y="27432"/>
                </a:lnTo>
                <a:lnTo>
                  <a:pt x="109728" y="27432"/>
                </a:lnTo>
                <a:lnTo>
                  <a:pt x="110642" y="28956"/>
                </a:lnTo>
                <a:lnTo>
                  <a:pt x="79248" y="28956"/>
                </a:lnTo>
                <a:lnTo>
                  <a:pt x="80772" y="30480"/>
                </a:lnTo>
                <a:close/>
              </a:path>
              <a:path w="119379" h="119379">
                <a:moveTo>
                  <a:pt x="39624" y="30480"/>
                </a:moveTo>
                <a:lnTo>
                  <a:pt x="41148" y="28956"/>
                </a:lnTo>
                <a:lnTo>
                  <a:pt x="42164" y="28956"/>
                </a:lnTo>
                <a:lnTo>
                  <a:pt x="39624" y="30480"/>
                </a:lnTo>
                <a:close/>
              </a:path>
              <a:path w="119379" h="119379">
                <a:moveTo>
                  <a:pt x="85915" y="34290"/>
                </a:moveTo>
                <a:lnTo>
                  <a:pt x="79248" y="28956"/>
                </a:lnTo>
                <a:lnTo>
                  <a:pt x="110642" y="28956"/>
                </a:lnTo>
                <a:lnTo>
                  <a:pt x="113385" y="33528"/>
                </a:lnTo>
                <a:lnTo>
                  <a:pt x="85344" y="33528"/>
                </a:lnTo>
                <a:lnTo>
                  <a:pt x="85915" y="34290"/>
                </a:lnTo>
                <a:close/>
              </a:path>
              <a:path w="119379" h="119379">
                <a:moveTo>
                  <a:pt x="33528" y="35052"/>
                </a:moveTo>
                <a:lnTo>
                  <a:pt x="35052" y="33528"/>
                </a:lnTo>
                <a:lnTo>
                  <a:pt x="35433" y="33528"/>
                </a:lnTo>
                <a:lnTo>
                  <a:pt x="33528" y="35052"/>
                </a:lnTo>
                <a:close/>
              </a:path>
              <a:path w="119379" h="119379">
                <a:moveTo>
                  <a:pt x="86868" y="35052"/>
                </a:moveTo>
                <a:lnTo>
                  <a:pt x="85915" y="34290"/>
                </a:lnTo>
                <a:lnTo>
                  <a:pt x="85344" y="33528"/>
                </a:lnTo>
                <a:lnTo>
                  <a:pt x="86868" y="35052"/>
                </a:lnTo>
                <a:close/>
              </a:path>
              <a:path w="119379" h="119379">
                <a:moveTo>
                  <a:pt x="114300" y="35052"/>
                </a:moveTo>
                <a:lnTo>
                  <a:pt x="86868" y="35052"/>
                </a:lnTo>
                <a:lnTo>
                  <a:pt x="85344" y="33528"/>
                </a:lnTo>
                <a:lnTo>
                  <a:pt x="113385" y="33528"/>
                </a:lnTo>
                <a:lnTo>
                  <a:pt x="114300" y="35052"/>
                </a:lnTo>
                <a:close/>
              </a:path>
              <a:path w="119379" h="119379">
                <a:moveTo>
                  <a:pt x="116332" y="39624"/>
                </a:moveTo>
                <a:lnTo>
                  <a:pt x="89916" y="39624"/>
                </a:lnTo>
                <a:lnTo>
                  <a:pt x="85915" y="34290"/>
                </a:lnTo>
                <a:lnTo>
                  <a:pt x="86868" y="35052"/>
                </a:lnTo>
                <a:lnTo>
                  <a:pt x="114300" y="35052"/>
                </a:lnTo>
                <a:lnTo>
                  <a:pt x="114300" y="36576"/>
                </a:lnTo>
                <a:lnTo>
                  <a:pt x="115824" y="36576"/>
                </a:lnTo>
                <a:lnTo>
                  <a:pt x="116332" y="39624"/>
                </a:lnTo>
                <a:close/>
              </a:path>
              <a:path w="119379" h="119379">
                <a:moveTo>
                  <a:pt x="29565" y="39624"/>
                </a:moveTo>
                <a:lnTo>
                  <a:pt x="28956" y="39624"/>
                </a:lnTo>
                <a:lnTo>
                  <a:pt x="30480" y="38100"/>
                </a:lnTo>
                <a:lnTo>
                  <a:pt x="29565" y="39624"/>
                </a:lnTo>
                <a:close/>
              </a:path>
              <a:path w="119379" h="119379">
                <a:moveTo>
                  <a:pt x="92964" y="45720"/>
                </a:moveTo>
                <a:lnTo>
                  <a:pt x="88391" y="38100"/>
                </a:lnTo>
                <a:lnTo>
                  <a:pt x="89916" y="39624"/>
                </a:lnTo>
                <a:lnTo>
                  <a:pt x="116332" y="39624"/>
                </a:lnTo>
                <a:lnTo>
                  <a:pt x="117093" y="44196"/>
                </a:lnTo>
                <a:lnTo>
                  <a:pt x="92964" y="44196"/>
                </a:lnTo>
                <a:lnTo>
                  <a:pt x="92964" y="45720"/>
                </a:lnTo>
                <a:close/>
              </a:path>
              <a:path w="119379" h="119379">
                <a:moveTo>
                  <a:pt x="26924" y="45720"/>
                </a:moveTo>
                <a:lnTo>
                  <a:pt x="25908" y="45720"/>
                </a:lnTo>
                <a:lnTo>
                  <a:pt x="27432" y="44196"/>
                </a:lnTo>
                <a:lnTo>
                  <a:pt x="26924" y="45720"/>
                </a:lnTo>
                <a:close/>
              </a:path>
              <a:path w="119379" h="119379">
                <a:moveTo>
                  <a:pt x="94488" y="51816"/>
                </a:moveTo>
                <a:lnTo>
                  <a:pt x="92964" y="44196"/>
                </a:lnTo>
                <a:lnTo>
                  <a:pt x="117093" y="44196"/>
                </a:lnTo>
                <a:lnTo>
                  <a:pt x="117348" y="45720"/>
                </a:lnTo>
                <a:lnTo>
                  <a:pt x="118872" y="47244"/>
                </a:lnTo>
                <a:lnTo>
                  <a:pt x="118872" y="50292"/>
                </a:lnTo>
                <a:lnTo>
                  <a:pt x="94488" y="50292"/>
                </a:lnTo>
                <a:lnTo>
                  <a:pt x="94488" y="51816"/>
                </a:lnTo>
                <a:close/>
              </a:path>
              <a:path w="119379" h="119379">
                <a:moveTo>
                  <a:pt x="24384" y="53340"/>
                </a:moveTo>
                <a:lnTo>
                  <a:pt x="24384" y="50292"/>
                </a:lnTo>
                <a:lnTo>
                  <a:pt x="25400" y="50292"/>
                </a:lnTo>
                <a:lnTo>
                  <a:pt x="24384" y="53340"/>
                </a:lnTo>
                <a:close/>
              </a:path>
              <a:path w="119379" h="119379">
                <a:moveTo>
                  <a:pt x="95777" y="58029"/>
                </a:moveTo>
                <a:lnTo>
                  <a:pt x="94488" y="50292"/>
                </a:lnTo>
                <a:lnTo>
                  <a:pt x="118872" y="50292"/>
                </a:lnTo>
                <a:lnTo>
                  <a:pt x="118872" y="56388"/>
                </a:lnTo>
                <a:lnTo>
                  <a:pt x="96012" y="56388"/>
                </a:lnTo>
                <a:lnTo>
                  <a:pt x="95777" y="58029"/>
                </a:lnTo>
                <a:close/>
              </a:path>
              <a:path w="119379" h="119379">
                <a:moveTo>
                  <a:pt x="96012" y="59436"/>
                </a:moveTo>
                <a:lnTo>
                  <a:pt x="95777" y="58029"/>
                </a:lnTo>
                <a:lnTo>
                  <a:pt x="96012" y="56388"/>
                </a:lnTo>
                <a:lnTo>
                  <a:pt x="96012" y="59436"/>
                </a:lnTo>
                <a:close/>
              </a:path>
              <a:path w="119379" h="119379">
                <a:moveTo>
                  <a:pt x="118872" y="59436"/>
                </a:moveTo>
                <a:lnTo>
                  <a:pt x="96012" y="59436"/>
                </a:lnTo>
                <a:lnTo>
                  <a:pt x="96012" y="56388"/>
                </a:lnTo>
                <a:lnTo>
                  <a:pt x="118872" y="56388"/>
                </a:lnTo>
                <a:lnTo>
                  <a:pt x="118872" y="59436"/>
                </a:lnTo>
                <a:close/>
              </a:path>
              <a:path w="119379" h="119379">
                <a:moveTo>
                  <a:pt x="118872" y="67056"/>
                </a:moveTo>
                <a:lnTo>
                  <a:pt x="94488" y="67056"/>
                </a:lnTo>
                <a:lnTo>
                  <a:pt x="95777" y="58029"/>
                </a:lnTo>
                <a:lnTo>
                  <a:pt x="96012" y="59436"/>
                </a:lnTo>
                <a:lnTo>
                  <a:pt x="118872" y="59436"/>
                </a:lnTo>
                <a:lnTo>
                  <a:pt x="118872" y="67056"/>
                </a:lnTo>
                <a:close/>
              </a:path>
              <a:path w="119379" h="119379">
                <a:moveTo>
                  <a:pt x="25400" y="67056"/>
                </a:moveTo>
                <a:lnTo>
                  <a:pt x="24384" y="67056"/>
                </a:lnTo>
                <a:lnTo>
                  <a:pt x="24384" y="64008"/>
                </a:lnTo>
                <a:lnTo>
                  <a:pt x="25400" y="67056"/>
                </a:lnTo>
                <a:close/>
              </a:path>
              <a:path w="119379" h="119379">
                <a:moveTo>
                  <a:pt x="117093" y="73152"/>
                </a:moveTo>
                <a:lnTo>
                  <a:pt x="92964" y="73152"/>
                </a:lnTo>
                <a:lnTo>
                  <a:pt x="94488" y="64008"/>
                </a:lnTo>
                <a:lnTo>
                  <a:pt x="94488" y="67056"/>
                </a:lnTo>
                <a:lnTo>
                  <a:pt x="118872" y="67056"/>
                </a:lnTo>
                <a:lnTo>
                  <a:pt x="118872" y="70104"/>
                </a:lnTo>
                <a:lnTo>
                  <a:pt x="117348" y="70104"/>
                </a:lnTo>
                <a:lnTo>
                  <a:pt x="117348" y="71628"/>
                </a:lnTo>
                <a:lnTo>
                  <a:pt x="117093" y="73152"/>
                </a:lnTo>
                <a:close/>
              </a:path>
              <a:path w="119379" h="119379">
                <a:moveTo>
                  <a:pt x="27432" y="73152"/>
                </a:moveTo>
                <a:lnTo>
                  <a:pt x="25908" y="71628"/>
                </a:lnTo>
                <a:lnTo>
                  <a:pt x="26923" y="71628"/>
                </a:lnTo>
                <a:lnTo>
                  <a:pt x="27432" y="73152"/>
                </a:lnTo>
                <a:close/>
              </a:path>
              <a:path w="119379" h="119379">
                <a:moveTo>
                  <a:pt x="115824" y="80772"/>
                </a:moveTo>
                <a:lnTo>
                  <a:pt x="88391" y="80772"/>
                </a:lnTo>
                <a:lnTo>
                  <a:pt x="92964" y="71628"/>
                </a:lnTo>
                <a:lnTo>
                  <a:pt x="92964" y="73152"/>
                </a:lnTo>
                <a:lnTo>
                  <a:pt x="117093" y="73152"/>
                </a:lnTo>
                <a:lnTo>
                  <a:pt x="115824" y="80772"/>
                </a:lnTo>
                <a:close/>
              </a:path>
              <a:path w="119379" h="119379">
                <a:moveTo>
                  <a:pt x="31394" y="79248"/>
                </a:moveTo>
                <a:lnTo>
                  <a:pt x="30480" y="79248"/>
                </a:lnTo>
                <a:lnTo>
                  <a:pt x="30480" y="77724"/>
                </a:lnTo>
                <a:lnTo>
                  <a:pt x="31394" y="79248"/>
                </a:lnTo>
                <a:close/>
              </a:path>
              <a:path w="119379" h="119379">
                <a:moveTo>
                  <a:pt x="83820" y="85344"/>
                </a:moveTo>
                <a:lnTo>
                  <a:pt x="89916" y="77724"/>
                </a:lnTo>
                <a:lnTo>
                  <a:pt x="88391" y="80772"/>
                </a:lnTo>
                <a:lnTo>
                  <a:pt x="114300" y="80772"/>
                </a:lnTo>
                <a:lnTo>
                  <a:pt x="114300" y="82296"/>
                </a:lnTo>
                <a:lnTo>
                  <a:pt x="113538" y="83820"/>
                </a:lnTo>
                <a:lnTo>
                  <a:pt x="86868" y="83820"/>
                </a:lnTo>
                <a:lnTo>
                  <a:pt x="83820" y="85344"/>
                </a:lnTo>
                <a:close/>
              </a:path>
              <a:path w="119379" h="119379">
                <a:moveTo>
                  <a:pt x="35052" y="85344"/>
                </a:moveTo>
                <a:lnTo>
                  <a:pt x="33528" y="83820"/>
                </a:lnTo>
                <a:lnTo>
                  <a:pt x="34700" y="84757"/>
                </a:lnTo>
                <a:lnTo>
                  <a:pt x="35052" y="85344"/>
                </a:lnTo>
                <a:close/>
              </a:path>
              <a:path w="119379" h="119379">
                <a:moveTo>
                  <a:pt x="34700" y="84757"/>
                </a:moveTo>
                <a:lnTo>
                  <a:pt x="33528" y="83820"/>
                </a:lnTo>
                <a:lnTo>
                  <a:pt x="34137" y="83820"/>
                </a:lnTo>
                <a:lnTo>
                  <a:pt x="34700" y="84757"/>
                </a:lnTo>
                <a:close/>
              </a:path>
              <a:path w="119379" h="119379">
                <a:moveTo>
                  <a:pt x="110489" y="89916"/>
                </a:moveTo>
                <a:lnTo>
                  <a:pt x="79248" y="89916"/>
                </a:lnTo>
                <a:lnTo>
                  <a:pt x="86868" y="83820"/>
                </a:lnTo>
                <a:lnTo>
                  <a:pt x="113538" y="83820"/>
                </a:lnTo>
                <a:lnTo>
                  <a:pt x="110489" y="89916"/>
                </a:lnTo>
                <a:close/>
              </a:path>
              <a:path w="119379" h="119379">
                <a:moveTo>
                  <a:pt x="35433" y="85344"/>
                </a:moveTo>
                <a:lnTo>
                  <a:pt x="35052" y="85344"/>
                </a:lnTo>
                <a:lnTo>
                  <a:pt x="34700" y="84757"/>
                </a:lnTo>
                <a:lnTo>
                  <a:pt x="35433" y="85344"/>
                </a:lnTo>
                <a:close/>
              </a:path>
              <a:path w="119379" h="119379">
                <a:moveTo>
                  <a:pt x="42672" y="89916"/>
                </a:moveTo>
                <a:lnTo>
                  <a:pt x="41148" y="89916"/>
                </a:lnTo>
                <a:lnTo>
                  <a:pt x="39624" y="88392"/>
                </a:lnTo>
                <a:lnTo>
                  <a:pt x="42672" y="89916"/>
                </a:lnTo>
                <a:close/>
              </a:path>
              <a:path w="119379" h="119379">
                <a:moveTo>
                  <a:pt x="75057" y="91821"/>
                </a:moveTo>
                <a:lnTo>
                  <a:pt x="80772" y="88392"/>
                </a:lnTo>
                <a:lnTo>
                  <a:pt x="79248" y="89916"/>
                </a:lnTo>
                <a:lnTo>
                  <a:pt x="110489" y="89916"/>
                </a:lnTo>
                <a:lnTo>
                  <a:pt x="109728" y="91440"/>
                </a:lnTo>
                <a:lnTo>
                  <a:pt x="76200" y="91440"/>
                </a:lnTo>
                <a:lnTo>
                  <a:pt x="75057" y="91821"/>
                </a:lnTo>
                <a:close/>
              </a:path>
              <a:path w="119379" h="119379">
                <a:moveTo>
                  <a:pt x="103632" y="100584"/>
                </a:moveTo>
                <a:lnTo>
                  <a:pt x="16764" y="100584"/>
                </a:lnTo>
                <a:lnTo>
                  <a:pt x="12192" y="92964"/>
                </a:lnTo>
                <a:lnTo>
                  <a:pt x="48768" y="92964"/>
                </a:lnTo>
                <a:lnTo>
                  <a:pt x="45719" y="91440"/>
                </a:lnTo>
                <a:lnTo>
                  <a:pt x="54864" y="94488"/>
                </a:lnTo>
                <a:lnTo>
                  <a:pt x="53339" y="94488"/>
                </a:lnTo>
                <a:lnTo>
                  <a:pt x="60960" y="95758"/>
                </a:lnTo>
                <a:lnTo>
                  <a:pt x="59436" y="96012"/>
                </a:lnTo>
                <a:lnTo>
                  <a:pt x="107289" y="96012"/>
                </a:lnTo>
                <a:lnTo>
                  <a:pt x="103632" y="100584"/>
                </a:lnTo>
                <a:close/>
              </a:path>
              <a:path w="119379" h="119379">
                <a:moveTo>
                  <a:pt x="73152" y="92964"/>
                </a:moveTo>
                <a:lnTo>
                  <a:pt x="75057" y="91821"/>
                </a:lnTo>
                <a:lnTo>
                  <a:pt x="76200" y="91440"/>
                </a:lnTo>
                <a:lnTo>
                  <a:pt x="73152" y="92964"/>
                </a:lnTo>
                <a:close/>
              </a:path>
              <a:path w="119379" h="119379">
                <a:moveTo>
                  <a:pt x="109728" y="92964"/>
                </a:moveTo>
                <a:lnTo>
                  <a:pt x="73152" y="92964"/>
                </a:lnTo>
                <a:lnTo>
                  <a:pt x="76200" y="91440"/>
                </a:lnTo>
                <a:lnTo>
                  <a:pt x="109728" y="91440"/>
                </a:lnTo>
                <a:lnTo>
                  <a:pt x="109728" y="92964"/>
                </a:lnTo>
                <a:close/>
              </a:path>
              <a:path w="119379" h="119379">
                <a:moveTo>
                  <a:pt x="107289" y="96012"/>
                </a:moveTo>
                <a:lnTo>
                  <a:pt x="62484" y="96012"/>
                </a:lnTo>
                <a:lnTo>
                  <a:pt x="60960" y="95758"/>
                </a:lnTo>
                <a:lnTo>
                  <a:pt x="68580" y="94488"/>
                </a:lnTo>
                <a:lnTo>
                  <a:pt x="67056" y="94488"/>
                </a:lnTo>
                <a:lnTo>
                  <a:pt x="75057" y="91821"/>
                </a:lnTo>
                <a:lnTo>
                  <a:pt x="73152" y="92964"/>
                </a:lnTo>
                <a:lnTo>
                  <a:pt x="109728" y="92964"/>
                </a:lnTo>
                <a:lnTo>
                  <a:pt x="107289" y="96012"/>
                </a:lnTo>
                <a:close/>
              </a:path>
              <a:path w="119379" h="119379">
                <a:moveTo>
                  <a:pt x="62484" y="96012"/>
                </a:moveTo>
                <a:lnTo>
                  <a:pt x="59436" y="96012"/>
                </a:lnTo>
                <a:lnTo>
                  <a:pt x="60960" y="95758"/>
                </a:lnTo>
                <a:lnTo>
                  <a:pt x="62484" y="96012"/>
                </a:lnTo>
                <a:close/>
              </a:path>
              <a:path w="119379" h="119379">
                <a:moveTo>
                  <a:pt x="85344" y="114300"/>
                </a:moveTo>
                <a:lnTo>
                  <a:pt x="36576" y="114300"/>
                </a:lnTo>
                <a:lnTo>
                  <a:pt x="28956" y="109728"/>
                </a:lnTo>
                <a:lnTo>
                  <a:pt x="27432" y="108204"/>
                </a:lnTo>
                <a:lnTo>
                  <a:pt x="25908" y="108204"/>
                </a:lnTo>
                <a:lnTo>
                  <a:pt x="19812" y="102108"/>
                </a:lnTo>
                <a:lnTo>
                  <a:pt x="18288" y="102108"/>
                </a:lnTo>
                <a:lnTo>
                  <a:pt x="18288" y="100584"/>
                </a:lnTo>
                <a:lnTo>
                  <a:pt x="102108" y="100584"/>
                </a:lnTo>
                <a:lnTo>
                  <a:pt x="102108" y="102108"/>
                </a:lnTo>
                <a:lnTo>
                  <a:pt x="94488" y="108204"/>
                </a:lnTo>
                <a:lnTo>
                  <a:pt x="92964" y="109728"/>
                </a:lnTo>
                <a:lnTo>
                  <a:pt x="85344" y="114300"/>
                </a:lnTo>
                <a:close/>
              </a:path>
              <a:path w="119379" h="119379">
                <a:moveTo>
                  <a:pt x="74676" y="117348"/>
                </a:moveTo>
                <a:lnTo>
                  <a:pt x="48768" y="117348"/>
                </a:lnTo>
                <a:lnTo>
                  <a:pt x="38100" y="114300"/>
                </a:lnTo>
                <a:lnTo>
                  <a:pt x="82296" y="114300"/>
                </a:lnTo>
                <a:lnTo>
                  <a:pt x="74676" y="117348"/>
                </a:lnTo>
                <a:close/>
              </a:path>
              <a:path w="119379" h="119379">
                <a:moveTo>
                  <a:pt x="62484" y="118872"/>
                </a:moveTo>
                <a:lnTo>
                  <a:pt x="59436" y="118872"/>
                </a:lnTo>
                <a:lnTo>
                  <a:pt x="50292" y="117348"/>
                </a:lnTo>
                <a:lnTo>
                  <a:pt x="71628" y="117348"/>
                </a:lnTo>
                <a:lnTo>
                  <a:pt x="62484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075688" y="3515867"/>
            <a:ext cx="276225" cy="262255"/>
          </a:xfrm>
          <a:custGeom>
            <a:avLst/>
            <a:gdLst/>
            <a:ahLst/>
            <a:cxnLst/>
            <a:rect l="l" t="t" r="r" b="b"/>
            <a:pathLst>
              <a:path w="276225" h="262254">
                <a:moveTo>
                  <a:pt x="137160" y="262128"/>
                </a:moveTo>
                <a:lnTo>
                  <a:pt x="0" y="0"/>
                </a:lnTo>
                <a:lnTo>
                  <a:pt x="275844" y="0"/>
                </a:lnTo>
                <a:lnTo>
                  <a:pt x="137160" y="2621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058924" y="3505200"/>
            <a:ext cx="307975" cy="294640"/>
          </a:xfrm>
          <a:custGeom>
            <a:avLst/>
            <a:gdLst/>
            <a:ahLst/>
            <a:cxnLst/>
            <a:rect l="l" t="t" r="r" b="b"/>
            <a:pathLst>
              <a:path w="307975" h="294639">
                <a:moveTo>
                  <a:pt x="153924" y="294131"/>
                </a:moveTo>
                <a:lnTo>
                  <a:pt x="0" y="0"/>
                </a:lnTo>
                <a:lnTo>
                  <a:pt x="307848" y="0"/>
                </a:lnTo>
                <a:lnTo>
                  <a:pt x="304657" y="6096"/>
                </a:lnTo>
                <a:lnTo>
                  <a:pt x="24384" y="6096"/>
                </a:lnTo>
                <a:lnTo>
                  <a:pt x="16764" y="19812"/>
                </a:lnTo>
                <a:lnTo>
                  <a:pt x="31598" y="19811"/>
                </a:lnTo>
                <a:lnTo>
                  <a:pt x="154639" y="253724"/>
                </a:lnTo>
                <a:lnTo>
                  <a:pt x="146304" y="269748"/>
                </a:lnTo>
                <a:lnTo>
                  <a:pt x="166684" y="269748"/>
                </a:lnTo>
                <a:lnTo>
                  <a:pt x="153924" y="294131"/>
                </a:lnTo>
                <a:close/>
              </a:path>
              <a:path w="307975" h="294639">
                <a:moveTo>
                  <a:pt x="31598" y="19811"/>
                </a:moveTo>
                <a:lnTo>
                  <a:pt x="16764" y="19812"/>
                </a:lnTo>
                <a:lnTo>
                  <a:pt x="24384" y="6096"/>
                </a:lnTo>
                <a:lnTo>
                  <a:pt x="31598" y="19811"/>
                </a:lnTo>
                <a:close/>
              </a:path>
              <a:path w="307975" h="294639">
                <a:moveTo>
                  <a:pt x="276328" y="19811"/>
                </a:moveTo>
                <a:lnTo>
                  <a:pt x="31598" y="19811"/>
                </a:lnTo>
                <a:lnTo>
                  <a:pt x="24384" y="6096"/>
                </a:lnTo>
                <a:lnTo>
                  <a:pt x="283464" y="6096"/>
                </a:lnTo>
                <a:lnTo>
                  <a:pt x="276328" y="19811"/>
                </a:lnTo>
                <a:close/>
              </a:path>
              <a:path w="307975" h="294639">
                <a:moveTo>
                  <a:pt x="166684" y="269748"/>
                </a:moveTo>
                <a:lnTo>
                  <a:pt x="163068" y="269748"/>
                </a:lnTo>
                <a:lnTo>
                  <a:pt x="154639" y="253724"/>
                </a:lnTo>
                <a:lnTo>
                  <a:pt x="283464" y="6096"/>
                </a:lnTo>
                <a:lnTo>
                  <a:pt x="292607" y="19812"/>
                </a:lnTo>
                <a:lnTo>
                  <a:pt x="297480" y="19811"/>
                </a:lnTo>
                <a:lnTo>
                  <a:pt x="166684" y="269748"/>
                </a:lnTo>
                <a:close/>
              </a:path>
              <a:path w="307975" h="294639">
                <a:moveTo>
                  <a:pt x="297480" y="19811"/>
                </a:moveTo>
                <a:lnTo>
                  <a:pt x="292607" y="19812"/>
                </a:lnTo>
                <a:lnTo>
                  <a:pt x="283464" y="6096"/>
                </a:lnTo>
                <a:lnTo>
                  <a:pt x="304657" y="6096"/>
                </a:lnTo>
                <a:lnTo>
                  <a:pt x="297480" y="19811"/>
                </a:lnTo>
                <a:close/>
              </a:path>
              <a:path w="307975" h="294639">
                <a:moveTo>
                  <a:pt x="163068" y="269748"/>
                </a:moveTo>
                <a:lnTo>
                  <a:pt x="146304" y="269748"/>
                </a:lnTo>
                <a:lnTo>
                  <a:pt x="154639" y="253724"/>
                </a:lnTo>
                <a:lnTo>
                  <a:pt x="163068" y="269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061972" y="3778758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213610" y="2552700"/>
            <a:ext cx="0" cy="2094230"/>
          </a:xfrm>
          <a:custGeom>
            <a:avLst/>
            <a:gdLst/>
            <a:ahLst/>
            <a:cxnLst/>
            <a:rect l="l" t="t" r="r" b="b"/>
            <a:pathLst>
              <a:path w="0" h="2094229">
                <a:moveTo>
                  <a:pt x="0" y="0"/>
                </a:moveTo>
                <a:lnTo>
                  <a:pt x="0" y="209397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154936" y="2478023"/>
            <a:ext cx="114300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145792" y="4620767"/>
            <a:ext cx="116205" cy="114300"/>
          </a:xfrm>
          <a:custGeom>
            <a:avLst/>
            <a:gdLst/>
            <a:ahLst/>
            <a:cxnLst/>
            <a:rect l="l" t="t" r="r" b="b"/>
            <a:pathLst>
              <a:path w="116205" h="114300">
                <a:moveTo>
                  <a:pt x="89916" y="9143"/>
                </a:moveTo>
                <a:lnTo>
                  <a:pt x="27432" y="9143"/>
                </a:lnTo>
                <a:lnTo>
                  <a:pt x="27432" y="7619"/>
                </a:lnTo>
                <a:lnTo>
                  <a:pt x="36576" y="4571"/>
                </a:lnTo>
                <a:lnTo>
                  <a:pt x="36576" y="3047"/>
                </a:lnTo>
                <a:lnTo>
                  <a:pt x="38100" y="3047"/>
                </a:lnTo>
                <a:lnTo>
                  <a:pt x="47244" y="0"/>
                </a:lnTo>
                <a:lnTo>
                  <a:pt x="71628" y="0"/>
                </a:lnTo>
                <a:lnTo>
                  <a:pt x="80772" y="3047"/>
                </a:lnTo>
                <a:lnTo>
                  <a:pt x="82296" y="4571"/>
                </a:lnTo>
                <a:lnTo>
                  <a:pt x="89916" y="9143"/>
                </a:lnTo>
                <a:close/>
              </a:path>
              <a:path w="116205" h="114300">
                <a:moveTo>
                  <a:pt x="38100" y="88391"/>
                </a:moveTo>
                <a:lnTo>
                  <a:pt x="10668" y="88391"/>
                </a:lnTo>
                <a:lnTo>
                  <a:pt x="10668" y="86867"/>
                </a:lnTo>
                <a:lnTo>
                  <a:pt x="6096" y="79247"/>
                </a:lnTo>
                <a:lnTo>
                  <a:pt x="6096" y="77723"/>
                </a:lnTo>
                <a:lnTo>
                  <a:pt x="4572" y="77723"/>
                </a:lnTo>
                <a:lnTo>
                  <a:pt x="4572" y="76199"/>
                </a:lnTo>
                <a:lnTo>
                  <a:pt x="1524" y="67055"/>
                </a:lnTo>
                <a:lnTo>
                  <a:pt x="1524" y="56387"/>
                </a:lnTo>
                <a:lnTo>
                  <a:pt x="0" y="54863"/>
                </a:lnTo>
                <a:lnTo>
                  <a:pt x="1524" y="53339"/>
                </a:lnTo>
                <a:lnTo>
                  <a:pt x="1524" y="42671"/>
                </a:lnTo>
                <a:lnTo>
                  <a:pt x="3048" y="42671"/>
                </a:lnTo>
                <a:lnTo>
                  <a:pt x="4572" y="33527"/>
                </a:lnTo>
                <a:lnTo>
                  <a:pt x="6096" y="33527"/>
                </a:lnTo>
                <a:lnTo>
                  <a:pt x="6096" y="32003"/>
                </a:lnTo>
                <a:lnTo>
                  <a:pt x="10668" y="24383"/>
                </a:lnTo>
                <a:lnTo>
                  <a:pt x="10668" y="22859"/>
                </a:lnTo>
                <a:lnTo>
                  <a:pt x="12192" y="22859"/>
                </a:lnTo>
                <a:lnTo>
                  <a:pt x="18288" y="16763"/>
                </a:lnTo>
                <a:lnTo>
                  <a:pt x="18288" y="15239"/>
                </a:lnTo>
                <a:lnTo>
                  <a:pt x="25908" y="9143"/>
                </a:lnTo>
                <a:lnTo>
                  <a:pt x="91440" y="9143"/>
                </a:lnTo>
                <a:lnTo>
                  <a:pt x="97536" y="15239"/>
                </a:lnTo>
                <a:lnTo>
                  <a:pt x="99060" y="15239"/>
                </a:lnTo>
                <a:lnTo>
                  <a:pt x="99060" y="16763"/>
                </a:lnTo>
                <a:lnTo>
                  <a:pt x="100584" y="18287"/>
                </a:lnTo>
                <a:lnTo>
                  <a:pt x="51816" y="18287"/>
                </a:lnTo>
                <a:lnTo>
                  <a:pt x="42672" y="21335"/>
                </a:lnTo>
                <a:lnTo>
                  <a:pt x="44196" y="21335"/>
                </a:lnTo>
                <a:lnTo>
                  <a:pt x="39116" y="24383"/>
                </a:lnTo>
                <a:lnTo>
                  <a:pt x="38100" y="24383"/>
                </a:lnTo>
                <a:lnTo>
                  <a:pt x="32385" y="28955"/>
                </a:lnTo>
                <a:lnTo>
                  <a:pt x="32004" y="28955"/>
                </a:lnTo>
                <a:lnTo>
                  <a:pt x="25908" y="35051"/>
                </a:lnTo>
                <a:lnTo>
                  <a:pt x="26517" y="35051"/>
                </a:lnTo>
                <a:lnTo>
                  <a:pt x="23774" y="39623"/>
                </a:lnTo>
                <a:lnTo>
                  <a:pt x="22860" y="39623"/>
                </a:lnTo>
                <a:lnTo>
                  <a:pt x="19812" y="48767"/>
                </a:lnTo>
                <a:lnTo>
                  <a:pt x="21082" y="48767"/>
                </a:lnTo>
                <a:lnTo>
                  <a:pt x="20320" y="53339"/>
                </a:lnTo>
                <a:lnTo>
                  <a:pt x="19812" y="53339"/>
                </a:lnTo>
                <a:lnTo>
                  <a:pt x="19812" y="56387"/>
                </a:lnTo>
                <a:lnTo>
                  <a:pt x="20247" y="56387"/>
                </a:lnTo>
                <a:lnTo>
                  <a:pt x="21118" y="62483"/>
                </a:lnTo>
                <a:lnTo>
                  <a:pt x="19812" y="62483"/>
                </a:lnTo>
                <a:lnTo>
                  <a:pt x="22860" y="71627"/>
                </a:lnTo>
                <a:lnTo>
                  <a:pt x="23774" y="71627"/>
                </a:lnTo>
                <a:lnTo>
                  <a:pt x="26517" y="76199"/>
                </a:lnTo>
                <a:lnTo>
                  <a:pt x="25908" y="76199"/>
                </a:lnTo>
                <a:lnTo>
                  <a:pt x="30784" y="82295"/>
                </a:lnTo>
                <a:lnTo>
                  <a:pt x="30480" y="82295"/>
                </a:lnTo>
                <a:lnTo>
                  <a:pt x="32004" y="83819"/>
                </a:lnTo>
                <a:lnTo>
                  <a:pt x="32385" y="83819"/>
                </a:lnTo>
                <a:lnTo>
                  <a:pt x="38100" y="88391"/>
                </a:lnTo>
                <a:close/>
              </a:path>
              <a:path w="116205" h="114300">
                <a:moveTo>
                  <a:pt x="50292" y="19811"/>
                </a:moveTo>
                <a:lnTo>
                  <a:pt x="51816" y="18287"/>
                </a:lnTo>
                <a:lnTo>
                  <a:pt x="57912" y="18287"/>
                </a:lnTo>
                <a:lnTo>
                  <a:pt x="59318" y="18522"/>
                </a:lnTo>
                <a:lnTo>
                  <a:pt x="50292" y="19811"/>
                </a:lnTo>
                <a:close/>
              </a:path>
              <a:path w="116205" h="114300">
                <a:moveTo>
                  <a:pt x="59318" y="18522"/>
                </a:moveTo>
                <a:lnTo>
                  <a:pt x="57912" y="18287"/>
                </a:lnTo>
                <a:lnTo>
                  <a:pt x="60960" y="18287"/>
                </a:lnTo>
                <a:lnTo>
                  <a:pt x="59318" y="18522"/>
                </a:lnTo>
                <a:close/>
              </a:path>
              <a:path w="116205" h="114300">
                <a:moveTo>
                  <a:pt x="67056" y="19811"/>
                </a:moveTo>
                <a:lnTo>
                  <a:pt x="59318" y="18522"/>
                </a:lnTo>
                <a:lnTo>
                  <a:pt x="60960" y="18287"/>
                </a:lnTo>
                <a:lnTo>
                  <a:pt x="65532" y="18287"/>
                </a:lnTo>
                <a:lnTo>
                  <a:pt x="67056" y="19811"/>
                </a:lnTo>
                <a:close/>
              </a:path>
              <a:path w="116205" h="114300">
                <a:moveTo>
                  <a:pt x="105156" y="24383"/>
                </a:moveTo>
                <a:lnTo>
                  <a:pt x="80772" y="24383"/>
                </a:lnTo>
                <a:lnTo>
                  <a:pt x="73152" y="21335"/>
                </a:lnTo>
                <a:lnTo>
                  <a:pt x="74676" y="21335"/>
                </a:lnTo>
                <a:lnTo>
                  <a:pt x="65532" y="18287"/>
                </a:lnTo>
                <a:lnTo>
                  <a:pt x="100584" y="18287"/>
                </a:lnTo>
                <a:lnTo>
                  <a:pt x="105156" y="22859"/>
                </a:lnTo>
                <a:lnTo>
                  <a:pt x="105156" y="24383"/>
                </a:lnTo>
                <a:close/>
              </a:path>
              <a:path w="116205" h="114300">
                <a:moveTo>
                  <a:pt x="36576" y="25907"/>
                </a:moveTo>
                <a:lnTo>
                  <a:pt x="38100" y="24383"/>
                </a:lnTo>
                <a:lnTo>
                  <a:pt x="39116" y="24383"/>
                </a:lnTo>
                <a:lnTo>
                  <a:pt x="36576" y="25907"/>
                </a:lnTo>
                <a:close/>
              </a:path>
              <a:path w="116205" h="114300">
                <a:moveTo>
                  <a:pt x="85344" y="30479"/>
                </a:moveTo>
                <a:lnTo>
                  <a:pt x="79248" y="24383"/>
                </a:lnTo>
                <a:lnTo>
                  <a:pt x="106680" y="24383"/>
                </a:lnTo>
                <a:lnTo>
                  <a:pt x="108508" y="28955"/>
                </a:lnTo>
                <a:lnTo>
                  <a:pt x="85344" y="28955"/>
                </a:lnTo>
                <a:lnTo>
                  <a:pt x="85344" y="30479"/>
                </a:lnTo>
                <a:close/>
              </a:path>
              <a:path w="116205" h="114300">
                <a:moveTo>
                  <a:pt x="30480" y="30479"/>
                </a:moveTo>
                <a:lnTo>
                  <a:pt x="32004" y="28955"/>
                </a:lnTo>
                <a:lnTo>
                  <a:pt x="32385" y="28955"/>
                </a:lnTo>
                <a:lnTo>
                  <a:pt x="30480" y="30479"/>
                </a:lnTo>
                <a:close/>
              </a:path>
              <a:path w="116205" h="114300">
                <a:moveTo>
                  <a:pt x="89916" y="35051"/>
                </a:moveTo>
                <a:lnTo>
                  <a:pt x="85344" y="28955"/>
                </a:lnTo>
                <a:lnTo>
                  <a:pt x="108508" y="28955"/>
                </a:lnTo>
                <a:lnTo>
                  <a:pt x="109728" y="32003"/>
                </a:lnTo>
                <a:lnTo>
                  <a:pt x="111252" y="33527"/>
                </a:lnTo>
                <a:lnTo>
                  <a:pt x="89916" y="33527"/>
                </a:lnTo>
                <a:lnTo>
                  <a:pt x="89916" y="35051"/>
                </a:lnTo>
                <a:close/>
              </a:path>
              <a:path w="116205" h="114300">
                <a:moveTo>
                  <a:pt x="26517" y="35051"/>
                </a:moveTo>
                <a:lnTo>
                  <a:pt x="25908" y="35051"/>
                </a:lnTo>
                <a:lnTo>
                  <a:pt x="27432" y="33527"/>
                </a:lnTo>
                <a:lnTo>
                  <a:pt x="26517" y="35051"/>
                </a:lnTo>
                <a:close/>
              </a:path>
              <a:path w="116205" h="114300">
                <a:moveTo>
                  <a:pt x="92964" y="41147"/>
                </a:moveTo>
                <a:lnTo>
                  <a:pt x="89916" y="33527"/>
                </a:lnTo>
                <a:lnTo>
                  <a:pt x="111252" y="33527"/>
                </a:lnTo>
                <a:lnTo>
                  <a:pt x="113284" y="39623"/>
                </a:lnTo>
                <a:lnTo>
                  <a:pt x="92964" y="39623"/>
                </a:lnTo>
                <a:lnTo>
                  <a:pt x="92964" y="41147"/>
                </a:lnTo>
                <a:close/>
              </a:path>
              <a:path w="116205" h="114300">
                <a:moveTo>
                  <a:pt x="22860" y="41147"/>
                </a:moveTo>
                <a:lnTo>
                  <a:pt x="22860" y="39623"/>
                </a:lnTo>
                <a:lnTo>
                  <a:pt x="23774" y="39623"/>
                </a:lnTo>
                <a:lnTo>
                  <a:pt x="22860" y="41147"/>
                </a:lnTo>
                <a:close/>
              </a:path>
              <a:path w="116205" h="114300">
                <a:moveTo>
                  <a:pt x="114300" y="48767"/>
                </a:moveTo>
                <a:lnTo>
                  <a:pt x="96012" y="48767"/>
                </a:lnTo>
                <a:lnTo>
                  <a:pt x="92964" y="39623"/>
                </a:lnTo>
                <a:lnTo>
                  <a:pt x="113284" y="39623"/>
                </a:lnTo>
                <a:lnTo>
                  <a:pt x="114300" y="42671"/>
                </a:lnTo>
                <a:lnTo>
                  <a:pt x="114300" y="48767"/>
                </a:lnTo>
                <a:close/>
              </a:path>
              <a:path w="116205" h="114300">
                <a:moveTo>
                  <a:pt x="21082" y="48767"/>
                </a:moveTo>
                <a:lnTo>
                  <a:pt x="19812" y="48767"/>
                </a:lnTo>
                <a:lnTo>
                  <a:pt x="21336" y="47243"/>
                </a:lnTo>
                <a:lnTo>
                  <a:pt x="21082" y="48767"/>
                </a:lnTo>
                <a:close/>
              </a:path>
              <a:path w="116205" h="114300">
                <a:moveTo>
                  <a:pt x="95777" y="54981"/>
                </a:moveTo>
                <a:lnTo>
                  <a:pt x="94488" y="47243"/>
                </a:lnTo>
                <a:lnTo>
                  <a:pt x="96012" y="48767"/>
                </a:lnTo>
                <a:lnTo>
                  <a:pt x="114300" y="48767"/>
                </a:lnTo>
                <a:lnTo>
                  <a:pt x="114300" y="53339"/>
                </a:lnTo>
                <a:lnTo>
                  <a:pt x="96012" y="53339"/>
                </a:lnTo>
                <a:lnTo>
                  <a:pt x="95777" y="54981"/>
                </a:lnTo>
                <a:close/>
              </a:path>
              <a:path w="116205" h="114300">
                <a:moveTo>
                  <a:pt x="19812" y="56387"/>
                </a:moveTo>
                <a:lnTo>
                  <a:pt x="19812" y="53339"/>
                </a:lnTo>
                <a:lnTo>
                  <a:pt x="20046" y="54981"/>
                </a:lnTo>
                <a:lnTo>
                  <a:pt x="19812" y="56387"/>
                </a:lnTo>
                <a:close/>
              </a:path>
              <a:path w="116205" h="114300">
                <a:moveTo>
                  <a:pt x="20046" y="54981"/>
                </a:moveTo>
                <a:lnTo>
                  <a:pt x="19812" y="53339"/>
                </a:lnTo>
                <a:lnTo>
                  <a:pt x="20320" y="53339"/>
                </a:lnTo>
                <a:lnTo>
                  <a:pt x="20046" y="54981"/>
                </a:lnTo>
                <a:close/>
              </a:path>
              <a:path w="116205" h="114300">
                <a:moveTo>
                  <a:pt x="96012" y="56387"/>
                </a:moveTo>
                <a:lnTo>
                  <a:pt x="95777" y="54981"/>
                </a:lnTo>
                <a:lnTo>
                  <a:pt x="96012" y="53339"/>
                </a:lnTo>
                <a:lnTo>
                  <a:pt x="96012" y="56387"/>
                </a:lnTo>
                <a:close/>
              </a:path>
              <a:path w="116205" h="114300">
                <a:moveTo>
                  <a:pt x="114300" y="56387"/>
                </a:moveTo>
                <a:lnTo>
                  <a:pt x="96012" y="56387"/>
                </a:lnTo>
                <a:lnTo>
                  <a:pt x="96012" y="53339"/>
                </a:lnTo>
                <a:lnTo>
                  <a:pt x="114300" y="53339"/>
                </a:lnTo>
                <a:lnTo>
                  <a:pt x="115824" y="54863"/>
                </a:lnTo>
                <a:lnTo>
                  <a:pt x="114300" y="56387"/>
                </a:lnTo>
                <a:close/>
              </a:path>
              <a:path w="116205" h="114300">
                <a:moveTo>
                  <a:pt x="20247" y="56387"/>
                </a:moveTo>
                <a:lnTo>
                  <a:pt x="19812" y="56387"/>
                </a:lnTo>
                <a:lnTo>
                  <a:pt x="20046" y="54981"/>
                </a:lnTo>
                <a:lnTo>
                  <a:pt x="20247" y="56387"/>
                </a:lnTo>
                <a:close/>
              </a:path>
              <a:path w="116205" h="114300">
                <a:moveTo>
                  <a:pt x="94488" y="64007"/>
                </a:moveTo>
                <a:lnTo>
                  <a:pt x="95777" y="54981"/>
                </a:lnTo>
                <a:lnTo>
                  <a:pt x="96012" y="56387"/>
                </a:lnTo>
                <a:lnTo>
                  <a:pt x="114300" y="56387"/>
                </a:lnTo>
                <a:lnTo>
                  <a:pt x="114300" y="62483"/>
                </a:lnTo>
                <a:lnTo>
                  <a:pt x="96012" y="62483"/>
                </a:lnTo>
                <a:lnTo>
                  <a:pt x="94488" y="64007"/>
                </a:lnTo>
                <a:close/>
              </a:path>
              <a:path w="116205" h="114300">
                <a:moveTo>
                  <a:pt x="21336" y="64007"/>
                </a:moveTo>
                <a:lnTo>
                  <a:pt x="19812" y="62483"/>
                </a:lnTo>
                <a:lnTo>
                  <a:pt x="21118" y="62483"/>
                </a:lnTo>
                <a:lnTo>
                  <a:pt x="21336" y="64007"/>
                </a:lnTo>
                <a:close/>
              </a:path>
              <a:path w="116205" h="114300">
                <a:moveTo>
                  <a:pt x="112776" y="71627"/>
                </a:moveTo>
                <a:lnTo>
                  <a:pt x="92964" y="71627"/>
                </a:lnTo>
                <a:lnTo>
                  <a:pt x="96012" y="62483"/>
                </a:lnTo>
                <a:lnTo>
                  <a:pt x="114300" y="62483"/>
                </a:lnTo>
                <a:lnTo>
                  <a:pt x="114300" y="67055"/>
                </a:lnTo>
                <a:lnTo>
                  <a:pt x="112776" y="71627"/>
                </a:lnTo>
                <a:close/>
              </a:path>
              <a:path w="116205" h="114300">
                <a:moveTo>
                  <a:pt x="23774" y="71627"/>
                </a:moveTo>
                <a:lnTo>
                  <a:pt x="22860" y="71627"/>
                </a:lnTo>
                <a:lnTo>
                  <a:pt x="22860" y="70103"/>
                </a:lnTo>
                <a:lnTo>
                  <a:pt x="23774" y="71627"/>
                </a:lnTo>
                <a:close/>
              </a:path>
              <a:path w="116205" h="114300">
                <a:moveTo>
                  <a:pt x="111252" y="77723"/>
                </a:moveTo>
                <a:lnTo>
                  <a:pt x="89916" y="77723"/>
                </a:lnTo>
                <a:lnTo>
                  <a:pt x="92964" y="70103"/>
                </a:lnTo>
                <a:lnTo>
                  <a:pt x="92964" y="71627"/>
                </a:lnTo>
                <a:lnTo>
                  <a:pt x="112776" y="71627"/>
                </a:lnTo>
                <a:lnTo>
                  <a:pt x="111252" y="76199"/>
                </a:lnTo>
                <a:lnTo>
                  <a:pt x="111252" y="77723"/>
                </a:lnTo>
                <a:close/>
              </a:path>
              <a:path w="116205" h="114300">
                <a:moveTo>
                  <a:pt x="27432" y="77723"/>
                </a:moveTo>
                <a:lnTo>
                  <a:pt x="25908" y="76199"/>
                </a:lnTo>
                <a:lnTo>
                  <a:pt x="26517" y="76199"/>
                </a:lnTo>
                <a:lnTo>
                  <a:pt x="27432" y="77723"/>
                </a:lnTo>
                <a:close/>
              </a:path>
              <a:path w="116205" h="114300">
                <a:moveTo>
                  <a:pt x="107696" y="83819"/>
                </a:moveTo>
                <a:lnTo>
                  <a:pt x="85344" y="83819"/>
                </a:lnTo>
                <a:lnTo>
                  <a:pt x="89916" y="76199"/>
                </a:lnTo>
                <a:lnTo>
                  <a:pt x="89916" y="77723"/>
                </a:lnTo>
                <a:lnTo>
                  <a:pt x="109728" y="77723"/>
                </a:lnTo>
                <a:lnTo>
                  <a:pt x="107696" y="83819"/>
                </a:lnTo>
                <a:close/>
              </a:path>
              <a:path w="116205" h="114300">
                <a:moveTo>
                  <a:pt x="32004" y="83819"/>
                </a:moveTo>
                <a:lnTo>
                  <a:pt x="30480" y="82295"/>
                </a:lnTo>
                <a:lnTo>
                  <a:pt x="31326" y="82973"/>
                </a:lnTo>
                <a:lnTo>
                  <a:pt x="32004" y="83819"/>
                </a:lnTo>
                <a:close/>
              </a:path>
              <a:path w="116205" h="114300">
                <a:moveTo>
                  <a:pt x="31326" y="82973"/>
                </a:moveTo>
                <a:lnTo>
                  <a:pt x="30480" y="82295"/>
                </a:lnTo>
                <a:lnTo>
                  <a:pt x="30784" y="82295"/>
                </a:lnTo>
                <a:lnTo>
                  <a:pt x="31326" y="82973"/>
                </a:lnTo>
                <a:close/>
              </a:path>
              <a:path w="116205" h="114300">
                <a:moveTo>
                  <a:pt x="105156" y="88391"/>
                </a:moveTo>
                <a:lnTo>
                  <a:pt x="79248" y="88391"/>
                </a:lnTo>
                <a:lnTo>
                  <a:pt x="85344" y="82295"/>
                </a:lnTo>
                <a:lnTo>
                  <a:pt x="85344" y="83819"/>
                </a:lnTo>
                <a:lnTo>
                  <a:pt x="107696" y="83819"/>
                </a:lnTo>
                <a:lnTo>
                  <a:pt x="106680" y="86867"/>
                </a:lnTo>
                <a:lnTo>
                  <a:pt x="105156" y="88391"/>
                </a:lnTo>
                <a:close/>
              </a:path>
              <a:path w="116205" h="114300">
                <a:moveTo>
                  <a:pt x="32385" y="83819"/>
                </a:moveTo>
                <a:lnTo>
                  <a:pt x="32004" y="83819"/>
                </a:lnTo>
                <a:lnTo>
                  <a:pt x="31326" y="82973"/>
                </a:lnTo>
                <a:lnTo>
                  <a:pt x="32385" y="83819"/>
                </a:lnTo>
                <a:close/>
              </a:path>
              <a:path w="116205" h="114300">
                <a:moveTo>
                  <a:pt x="91440" y="103631"/>
                </a:moveTo>
                <a:lnTo>
                  <a:pt x="25908" y="103631"/>
                </a:lnTo>
                <a:lnTo>
                  <a:pt x="18288" y="97535"/>
                </a:lnTo>
                <a:lnTo>
                  <a:pt x="18288" y="96011"/>
                </a:lnTo>
                <a:lnTo>
                  <a:pt x="16764" y="96011"/>
                </a:lnTo>
                <a:lnTo>
                  <a:pt x="12192" y="88391"/>
                </a:lnTo>
                <a:lnTo>
                  <a:pt x="38100" y="88391"/>
                </a:lnTo>
                <a:lnTo>
                  <a:pt x="36576" y="86867"/>
                </a:lnTo>
                <a:lnTo>
                  <a:pt x="45720" y="91439"/>
                </a:lnTo>
                <a:lnTo>
                  <a:pt x="42672" y="91439"/>
                </a:lnTo>
                <a:lnTo>
                  <a:pt x="51816" y="94487"/>
                </a:lnTo>
                <a:lnTo>
                  <a:pt x="100279" y="94487"/>
                </a:lnTo>
                <a:lnTo>
                  <a:pt x="99060" y="96011"/>
                </a:lnTo>
                <a:lnTo>
                  <a:pt x="91440" y="102107"/>
                </a:lnTo>
                <a:lnTo>
                  <a:pt x="91440" y="103631"/>
                </a:lnTo>
                <a:close/>
              </a:path>
              <a:path w="116205" h="114300">
                <a:moveTo>
                  <a:pt x="100279" y="94487"/>
                </a:moveTo>
                <a:lnTo>
                  <a:pt x="65532" y="94487"/>
                </a:lnTo>
                <a:lnTo>
                  <a:pt x="74676" y="91439"/>
                </a:lnTo>
                <a:lnTo>
                  <a:pt x="73152" y="91439"/>
                </a:lnTo>
                <a:lnTo>
                  <a:pt x="80772" y="86867"/>
                </a:lnTo>
                <a:lnTo>
                  <a:pt x="79248" y="88391"/>
                </a:lnTo>
                <a:lnTo>
                  <a:pt x="105156" y="88391"/>
                </a:lnTo>
                <a:lnTo>
                  <a:pt x="100279" y="94487"/>
                </a:lnTo>
                <a:close/>
              </a:path>
              <a:path w="116205" h="114300">
                <a:moveTo>
                  <a:pt x="57912" y="94487"/>
                </a:moveTo>
                <a:lnTo>
                  <a:pt x="51816" y="94487"/>
                </a:lnTo>
                <a:lnTo>
                  <a:pt x="50292" y="92963"/>
                </a:lnTo>
                <a:lnTo>
                  <a:pt x="59318" y="94253"/>
                </a:lnTo>
                <a:lnTo>
                  <a:pt x="57912" y="94487"/>
                </a:lnTo>
                <a:close/>
              </a:path>
              <a:path w="116205" h="114300">
                <a:moveTo>
                  <a:pt x="65532" y="94487"/>
                </a:moveTo>
                <a:lnTo>
                  <a:pt x="60960" y="94487"/>
                </a:lnTo>
                <a:lnTo>
                  <a:pt x="59318" y="94253"/>
                </a:lnTo>
                <a:lnTo>
                  <a:pt x="67056" y="92963"/>
                </a:lnTo>
                <a:lnTo>
                  <a:pt x="65532" y="94487"/>
                </a:lnTo>
                <a:close/>
              </a:path>
              <a:path w="116205" h="114300">
                <a:moveTo>
                  <a:pt x="60960" y="94487"/>
                </a:moveTo>
                <a:lnTo>
                  <a:pt x="57912" y="94487"/>
                </a:lnTo>
                <a:lnTo>
                  <a:pt x="59318" y="94253"/>
                </a:lnTo>
                <a:lnTo>
                  <a:pt x="60960" y="94487"/>
                </a:lnTo>
                <a:close/>
              </a:path>
              <a:path w="116205" h="114300">
                <a:moveTo>
                  <a:pt x="71628" y="112775"/>
                </a:moveTo>
                <a:lnTo>
                  <a:pt x="47244" y="112775"/>
                </a:lnTo>
                <a:lnTo>
                  <a:pt x="38100" y="109727"/>
                </a:lnTo>
                <a:lnTo>
                  <a:pt x="36576" y="109727"/>
                </a:lnTo>
                <a:lnTo>
                  <a:pt x="36576" y="108203"/>
                </a:lnTo>
                <a:lnTo>
                  <a:pt x="27432" y="103631"/>
                </a:lnTo>
                <a:lnTo>
                  <a:pt x="89916" y="103631"/>
                </a:lnTo>
                <a:lnTo>
                  <a:pt x="82296" y="108203"/>
                </a:lnTo>
                <a:lnTo>
                  <a:pt x="80772" y="109727"/>
                </a:lnTo>
                <a:lnTo>
                  <a:pt x="71628" y="112775"/>
                </a:lnTo>
                <a:close/>
              </a:path>
              <a:path w="116205" h="114300">
                <a:moveTo>
                  <a:pt x="60960" y="114299"/>
                </a:moveTo>
                <a:lnTo>
                  <a:pt x="57912" y="114299"/>
                </a:lnTo>
                <a:lnTo>
                  <a:pt x="48768" y="112775"/>
                </a:lnTo>
                <a:lnTo>
                  <a:pt x="70104" y="112775"/>
                </a:lnTo>
                <a:lnTo>
                  <a:pt x="6096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2503381" y="2857491"/>
            <a:ext cx="307975" cy="135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spc="-135">
                <a:latin typeface="Tahoma"/>
                <a:cs typeface="Tahoma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dirty="0" sz="1600" spc="-40">
                <a:latin typeface="Tahoma"/>
                <a:cs typeface="Tahoma"/>
              </a:rPr>
              <a:t>—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47" name="object 47"/>
          <p:cNvSpPr txBox="1"/>
          <p:nvPr/>
        </p:nvSpPr>
        <p:spPr>
          <a:xfrm>
            <a:off x="7726193" y="5306601"/>
            <a:ext cx="12446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理想开关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90026" y="1390731"/>
            <a:ext cx="4130675" cy="426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5" u="heavy">
                <a:latin typeface="宋体"/>
                <a:cs typeface="宋体"/>
              </a:rPr>
              <a:t>二极管直流等效电路（1）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0">
                <a:solidFill>
                  <a:srgbClr val="0000FF"/>
                </a:solidFill>
              </a:rPr>
              <a:t>3.4.2</a:t>
            </a:r>
            <a:r>
              <a:rPr dirty="0" spc="-83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晶体二极管简化模型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13403" y="1883663"/>
            <a:ext cx="815340" cy="2517775"/>
          </a:xfrm>
          <a:custGeom>
            <a:avLst/>
            <a:gdLst/>
            <a:ahLst/>
            <a:cxnLst/>
            <a:rect l="l" t="t" r="r" b="b"/>
            <a:pathLst>
              <a:path w="815339" h="2517775">
                <a:moveTo>
                  <a:pt x="126491" y="2517648"/>
                </a:moveTo>
                <a:lnTo>
                  <a:pt x="68580" y="2517648"/>
                </a:lnTo>
                <a:lnTo>
                  <a:pt x="50292" y="2516124"/>
                </a:lnTo>
                <a:lnTo>
                  <a:pt x="33528" y="2516124"/>
                </a:lnTo>
                <a:lnTo>
                  <a:pt x="15240" y="2514600"/>
                </a:lnTo>
                <a:lnTo>
                  <a:pt x="0" y="2514600"/>
                </a:lnTo>
                <a:lnTo>
                  <a:pt x="0" y="2482596"/>
                </a:lnTo>
                <a:lnTo>
                  <a:pt x="16764" y="2482596"/>
                </a:lnTo>
                <a:lnTo>
                  <a:pt x="33528" y="2484120"/>
                </a:lnTo>
                <a:lnTo>
                  <a:pt x="51816" y="2484120"/>
                </a:lnTo>
                <a:lnTo>
                  <a:pt x="70104" y="2485644"/>
                </a:lnTo>
                <a:lnTo>
                  <a:pt x="89916" y="2485644"/>
                </a:lnTo>
                <a:lnTo>
                  <a:pt x="108204" y="2487168"/>
                </a:lnTo>
                <a:lnTo>
                  <a:pt x="126491" y="2487168"/>
                </a:lnTo>
                <a:lnTo>
                  <a:pt x="126491" y="2517648"/>
                </a:lnTo>
                <a:close/>
              </a:path>
              <a:path w="815339" h="2517775">
                <a:moveTo>
                  <a:pt x="126491" y="2487168"/>
                </a:moveTo>
                <a:lnTo>
                  <a:pt x="108204" y="2487168"/>
                </a:lnTo>
                <a:lnTo>
                  <a:pt x="126491" y="2485644"/>
                </a:lnTo>
                <a:lnTo>
                  <a:pt x="126491" y="2487168"/>
                </a:lnTo>
                <a:close/>
              </a:path>
              <a:path w="815339" h="2517775">
                <a:moveTo>
                  <a:pt x="224028" y="2511552"/>
                </a:moveTo>
                <a:lnTo>
                  <a:pt x="219456" y="2481072"/>
                </a:lnTo>
                <a:lnTo>
                  <a:pt x="231648" y="2479548"/>
                </a:lnTo>
                <a:lnTo>
                  <a:pt x="251459" y="2474976"/>
                </a:lnTo>
                <a:lnTo>
                  <a:pt x="294131" y="2465832"/>
                </a:lnTo>
                <a:lnTo>
                  <a:pt x="313943" y="2458212"/>
                </a:lnTo>
                <a:lnTo>
                  <a:pt x="335280" y="2450592"/>
                </a:lnTo>
                <a:lnTo>
                  <a:pt x="338328" y="2449068"/>
                </a:lnTo>
                <a:lnTo>
                  <a:pt x="350519" y="2478024"/>
                </a:lnTo>
                <a:lnTo>
                  <a:pt x="345948" y="2481072"/>
                </a:lnTo>
                <a:lnTo>
                  <a:pt x="324612" y="2488692"/>
                </a:lnTo>
                <a:lnTo>
                  <a:pt x="301752" y="2496312"/>
                </a:lnTo>
                <a:lnTo>
                  <a:pt x="278892" y="2502408"/>
                </a:lnTo>
                <a:lnTo>
                  <a:pt x="257556" y="2506980"/>
                </a:lnTo>
                <a:lnTo>
                  <a:pt x="224028" y="2511552"/>
                </a:lnTo>
                <a:close/>
              </a:path>
              <a:path w="815339" h="2517775">
                <a:moveTo>
                  <a:pt x="437387" y="2429256"/>
                </a:moveTo>
                <a:lnTo>
                  <a:pt x="417576" y="2404872"/>
                </a:lnTo>
                <a:lnTo>
                  <a:pt x="434339" y="2391156"/>
                </a:lnTo>
                <a:lnTo>
                  <a:pt x="454152" y="2374392"/>
                </a:lnTo>
                <a:lnTo>
                  <a:pt x="472439" y="2354580"/>
                </a:lnTo>
                <a:lnTo>
                  <a:pt x="489204" y="2334768"/>
                </a:lnTo>
                <a:lnTo>
                  <a:pt x="502919" y="2316480"/>
                </a:lnTo>
                <a:lnTo>
                  <a:pt x="528828" y="2336292"/>
                </a:lnTo>
                <a:lnTo>
                  <a:pt x="513587" y="2356104"/>
                </a:lnTo>
                <a:lnTo>
                  <a:pt x="493776" y="2377440"/>
                </a:lnTo>
                <a:lnTo>
                  <a:pt x="473963" y="2397252"/>
                </a:lnTo>
                <a:lnTo>
                  <a:pt x="454152" y="2415540"/>
                </a:lnTo>
                <a:lnTo>
                  <a:pt x="437387" y="2429256"/>
                </a:lnTo>
                <a:close/>
              </a:path>
              <a:path w="815339" h="2517775">
                <a:moveTo>
                  <a:pt x="579119" y="2252472"/>
                </a:moveTo>
                <a:lnTo>
                  <a:pt x="551687" y="2238756"/>
                </a:lnTo>
                <a:lnTo>
                  <a:pt x="554736" y="2231136"/>
                </a:lnTo>
                <a:lnTo>
                  <a:pt x="562356" y="2215896"/>
                </a:lnTo>
                <a:lnTo>
                  <a:pt x="569976" y="2199132"/>
                </a:lnTo>
                <a:lnTo>
                  <a:pt x="576072" y="2182368"/>
                </a:lnTo>
                <a:lnTo>
                  <a:pt x="583691" y="2165604"/>
                </a:lnTo>
                <a:lnTo>
                  <a:pt x="589787" y="2147316"/>
                </a:lnTo>
                <a:lnTo>
                  <a:pt x="595884" y="2127504"/>
                </a:lnTo>
                <a:lnTo>
                  <a:pt x="597408" y="2122932"/>
                </a:lnTo>
                <a:lnTo>
                  <a:pt x="627887" y="2132076"/>
                </a:lnTo>
                <a:lnTo>
                  <a:pt x="626364" y="2138172"/>
                </a:lnTo>
                <a:lnTo>
                  <a:pt x="618743" y="2157984"/>
                </a:lnTo>
                <a:lnTo>
                  <a:pt x="612647" y="2176272"/>
                </a:lnTo>
                <a:lnTo>
                  <a:pt x="605028" y="2194560"/>
                </a:lnTo>
                <a:lnTo>
                  <a:pt x="598932" y="2211324"/>
                </a:lnTo>
                <a:lnTo>
                  <a:pt x="591312" y="2229612"/>
                </a:lnTo>
                <a:lnTo>
                  <a:pt x="583691" y="2244852"/>
                </a:lnTo>
                <a:lnTo>
                  <a:pt x="579119" y="2252472"/>
                </a:lnTo>
                <a:close/>
              </a:path>
              <a:path w="815339" h="2517775">
                <a:moveTo>
                  <a:pt x="653795" y="2039112"/>
                </a:moveTo>
                <a:lnTo>
                  <a:pt x="621791" y="2033016"/>
                </a:lnTo>
                <a:lnTo>
                  <a:pt x="629412" y="2001012"/>
                </a:lnTo>
                <a:lnTo>
                  <a:pt x="640079" y="1953768"/>
                </a:lnTo>
                <a:lnTo>
                  <a:pt x="647700" y="1908048"/>
                </a:lnTo>
                <a:lnTo>
                  <a:pt x="679704" y="1914144"/>
                </a:lnTo>
                <a:lnTo>
                  <a:pt x="670560" y="1959864"/>
                </a:lnTo>
                <a:lnTo>
                  <a:pt x="659891" y="2008632"/>
                </a:lnTo>
                <a:lnTo>
                  <a:pt x="653795" y="2039112"/>
                </a:lnTo>
                <a:close/>
              </a:path>
              <a:path w="815339" h="2517775">
                <a:moveTo>
                  <a:pt x="694943" y="1819656"/>
                </a:moveTo>
                <a:lnTo>
                  <a:pt x="662939" y="1815084"/>
                </a:lnTo>
                <a:lnTo>
                  <a:pt x="665987" y="1798320"/>
                </a:lnTo>
                <a:lnTo>
                  <a:pt x="673608" y="1741932"/>
                </a:lnTo>
                <a:lnTo>
                  <a:pt x="679704" y="1690116"/>
                </a:lnTo>
                <a:lnTo>
                  <a:pt x="711708" y="1693164"/>
                </a:lnTo>
                <a:lnTo>
                  <a:pt x="705612" y="1746504"/>
                </a:lnTo>
                <a:lnTo>
                  <a:pt x="697991" y="1802892"/>
                </a:lnTo>
                <a:lnTo>
                  <a:pt x="694943" y="1819656"/>
                </a:lnTo>
                <a:close/>
              </a:path>
              <a:path w="815339" h="2517775">
                <a:moveTo>
                  <a:pt x="722375" y="1598676"/>
                </a:moveTo>
                <a:lnTo>
                  <a:pt x="690372" y="1595628"/>
                </a:lnTo>
                <a:lnTo>
                  <a:pt x="693420" y="1562100"/>
                </a:lnTo>
                <a:lnTo>
                  <a:pt x="699516" y="1498092"/>
                </a:lnTo>
                <a:lnTo>
                  <a:pt x="702564" y="1469136"/>
                </a:lnTo>
                <a:lnTo>
                  <a:pt x="734568" y="1472184"/>
                </a:lnTo>
                <a:lnTo>
                  <a:pt x="731520" y="1501140"/>
                </a:lnTo>
                <a:lnTo>
                  <a:pt x="725424" y="1565148"/>
                </a:lnTo>
                <a:lnTo>
                  <a:pt x="722375" y="1598676"/>
                </a:lnTo>
                <a:close/>
              </a:path>
              <a:path w="815339" h="2517775">
                <a:moveTo>
                  <a:pt x="742187" y="1377696"/>
                </a:moveTo>
                <a:lnTo>
                  <a:pt x="710183" y="1374648"/>
                </a:lnTo>
                <a:lnTo>
                  <a:pt x="710183" y="1365504"/>
                </a:lnTo>
                <a:lnTo>
                  <a:pt x="719327" y="1248156"/>
                </a:lnTo>
                <a:lnTo>
                  <a:pt x="751331" y="1249680"/>
                </a:lnTo>
                <a:lnTo>
                  <a:pt x="742187" y="1368552"/>
                </a:lnTo>
                <a:lnTo>
                  <a:pt x="742187" y="1377696"/>
                </a:lnTo>
                <a:close/>
              </a:path>
              <a:path w="815339" h="2517775">
                <a:moveTo>
                  <a:pt x="755904" y="1155192"/>
                </a:moveTo>
                <a:lnTo>
                  <a:pt x="725424" y="1153668"/>
                </a:lnTo>
                <a:lnTo>
                  <a:pt x="728472" y="1085088"/>
                </a:lnTo>
                <a:lnTo>
                  <a:pt x="731520" y="1025652"/>
                </a:lnTo>
                <a:lnTo>
                  <a:pt x="763524" y="1028700"/>
                </a:lnTo>
                <a:lnTo>
                  <a:pt x="760475" y="1088136"/>
                </a:lnTo>
                <a:lnTo>
                  <a:pt x="755904" y="1155192"/>
                </a:lnTo>
                <a:close/>
              </a:path>
              <a:path w="815339" h="2517775">
                <a:moveTo>
                  <a:pt x="769620" y="932688"/>
                </a:moveTo>
                <a:lnTo>
                  <a:pt x="737616" y="931164"/>
                </a:lnTo>
                <a:lnTo>
                  <a:pt x="743712" y="804672"/>
                </a:lnTo>
                <a:lnTo>
                  <a:pt x="775716" y="806196"/>
                </a:lnTo>
                <a:lnTo>
                  <a:pt x="769620" y="932688"/>
                </a:lnTo>
                <a:close/>
              </a:path>
              <a:path w="815339" h="2517775">
                <a:moveTo>
                  <a:pt x="780287" y="710184"/>
                </a:moveTo>
                <a:lnTo>
                  <a:pt x="748283" y="708660"/>
                </a:lnTo>
                <a:lnTo>
                  <a:pt x="751331" y="633984"/>
                </a:lnTo>
                <a:lnTo>
                  <a:pt x="754379" y="582168"/>
                </a:lnTo>
                <a:lnTo>
                  <a:pt x="786383" y="583692"/>
                </a:lnTo>
                <a:lnTo>
                  <a:pt x="783335" y="635508"/>
                </a:lnTo>
                <a:lnTo>
                  <a:pt x="780287" y="710184"/>
                </a:lnTo>
                <a:close/>
              </a:path>
              <a:path w="815339" h="2517775">
                <a:moveTo>
                  <a:pt x="790956" y="489204"/>
                </a:moveTo>
                <a:lnTo>
                  <a:pt x="758952" y="487680"/>
                </a:lnTo>
                <a:lnTo>
                  <a:pt x="758952" y="477012"/>
                </a:lnTo>
                <a:lnTo>
                  <a:pt x="765047" y="361188"/>
                </a:lnTo>
                <a:lnTo>
                  <a:pt x="797052" y="362712"/>
                </a:lnTo>
                <a:lnTo>
                  <a:pt x="791036" y="477012"/>
                </a:lnTo>
                <a:lnTo>
                  <a:pt x="790956" y="489204"/>
                </a:lnTo>
                <a:close/>
              </a:path>
              <a:path w="815339" h="2517775">
                <a:moveTo>
                  <a:pt x="801624" y="266700"/>
                </a:moveTo>
                <a:lnTo>
                  <a:pt x="769620" y="265176"/>
                </a:lnTo>
                <a:lnTo>
                  <a:pt x="777239" y="138684"/>
                </a:lnTo>
                <a:lnTo>
                  <a:pt x="807720" y="140208"/>
                </a:lnTo>
                <a:lnTo>
                  <a:pt x="801624" y="266700"/>
                </a:lnTo>
                <a:close/>
              </a:path>
              <a:path w="815339" h="2517775">
                <a:moveTo>
                  <a:pt x="813816" y="45720"/>
                </a:moveTo>
                <a:lnTo>
                  <a:pt x="781812" y="42672"/>
                </a:lnTo>
                <a:lnTo>
                  <a:pt x="784860" y="0"/>
                </a:lnTo>
                <a:lnTo>
                  <a:pt x="815339" y="1524"/>
                </a:lnTo>
                <a:lnTo>
                  <a:pt x="813816" y="457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55008" y="1862327"/>
            <a:ext cx="76200" cy="2506980"/>
          </a:xfrm>
          <a:custGeom>
            <a:avLst/>
            <a:gdLst/>
            <a:ahLst/>
            <a:cxnLst/>
            <a:rect l="l" t="t" r="r" b="b"/>
            <a:pathLst>
              <a:path w="76200" h="2506979">
                <a:moveTo>
                  <a:pt x="0" y="0"/>
                </a:moveTo>
                <a:lnTo>
                  <a:pt x="76200" y="0"/>
                </a:lnTo>
                <a:lnTo>
                  <a:pt x="76200" y="2506979"/>
                </a:lnTo>
                <a:lnTo>
                  <a:pt x="0" y="250697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25751" y="4343400"/>
            <a:ext cx="3035935" cy="76200"/>
          </a:xfrm>
          <a:custGeom>
            <a:avLst/>
            <a:gdLst/>
            <a:ahLst/>
            <a:cxnLst/>
            <a:rect l="l" t="t" r="r" b="b"/>
            <a:pathLst>
              <a:path w="3035935" h="76200">
                <a:moveTo>
                  <a:pt x="2983991" y="38099"/>
                </a:moveTo>
                <a:lnTo>
                  <a:pt x="2959608" y="0"/>
                </a:lnTo>
                <a:lnTo>
                  <a:pt x="3017520" y="28955"/>
                </a:lnTo>
                <a:lnTo>
                  <a:pt x="2983991" y="28955"/>
                </a:lnTo>
                <a:lnTo>
                  <a:pt x="2983991" y="38099"/>
                </a:lnTo>
                <a:close/>
              </a:path>
              <a:path w="3035935" h="76200">
                <a:moveTo>
                  <a:pt x="2977164" y="48767"/>
                </a:moveTo>
                <a:lnTo>
                  <a:pt x="0" y="48767"/>
                </a:lnTo>
                <a:lnTo>
                  <a:pt x="0" y="28955"/>
                </a:lnTo>
                <a:lnTo>
                  <a:pt x="2978139" y="28955"/>
                </a:lnTo>
                <a:lnTo>
                  <a:pt x="2983991" y="38099"/>
                </a:lnTo>
                <a:lnTo>
                  <a:pt x="2977164" y="48767"/>
                </a:lnTo>
                <a:close/>
              </a:path>
              <a:path w="3035935" h="76200">
                <a:moveTo>
                  <a:pt x="3014472" y="48767"/>
                </a:moveTo>
                <a:lnTo>
                  <a:pt x="2983991" y="48767"/>
                </a:lnTo>
                <a:lnTo>
                  <a:pt x="2983991" y="28955"/>
                </a:lnTo>
                <a:lnTo>
                  <a:pt x="3017520" y="28955"/>
                </a:lnTo>
                <a:lnTo>
                  <a:pt x="3035808" y="38099"/>
                </a:lnTo>
                <a:lnTo>
                  <a:pt x="3014472" y="48767"/>
                </a:lnTo>
                <a:close/>
              </a:path>
              <a:path w="3035935" h="76200">
                <a:moveTo>
                  <a:pt x="2959608" y="76199"/>
                </a:moveTo>
                <a:lnTo>
                  <a:pt x="2983991" y="38099"/>
                </a:lnTo>
                <a:lnTo>
                  <a:pt x="2983991" y="48767"/>
                </a:lnTo>
                <a:lnTo>
                  <a:pt x="3014472" y="48767"/>
                </a:lnTo>
                <a:lnTo>
                  <a:pt x="2959608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76828" y="1485900"/>
            <a:ext cx="76200" cy="2883535"/>
          </a:xfrm>
          <a:custGeom>
            <a:avLst/>
            <a:gdLst/>
            <a:ahLst/>
            <a:cxnLst/>
            <a:rect l="l" t="t" r="r" b="b"/>
            <a:pathLst>
              <a:path w="76200" h="2883535">
                <a:moveTo>
                  <a:pt x="0" y="76199"/>
                </a:moveTo>
                <a:lnTo>
                  <a:pt x="38100" y="0"/>
                </a:lnTo>
                <a:lnTo>
                  <a:pt x="64008" y="51816"/>
                </a:lnTo>
                <a:lnTo>
                  <a:pt x="28956" y="51816"/>
                </a:lnTo>
                <a:lnTo>
                  <a:pt x="28956" y="57668"/>
                </a:lnTo>
                <a:lnTo>
                  <a:pt x="0" y="76199"/>
                </a:lnTo>
                <a:close/>
              </a:path>
              <a:path w="76200" h="2883535">
                <a:moveTo>
                  <a:pt x="28956" y="57668"/>
                </a:moveTo>
                <a:lnTo>
                  <a:pt x="28956" y="51816"/>
                </a:lnTo>
                <a:lnTo>
                  <a:pt x="38100" y="51816"/>
                </a:lnTo>
                <a:lnTo>
                  <a:pt x="28956" y="57668"/>
                </a:lnTo>
                <a:close/>
              </a:path>
              <a:path w="76200" h="2883535">
                <a:moveTo>
                  <a:pt x="47244" y="2883408"/>
                </a:moveTo>
                <a:lnTo>
                  <a:pt x="28956" y="2883408"/>
                </a:lnTo>
                <a:lnTo>
                  <a:pt x="28956" y="57668"/>
                </a:lnTo>
                <a:lnTo>
                  <a:pt x="38100" y="51816"/>
                </a:lnTo>
                <a:lnTo>
                  <a:pt x="47244" y="57668"/>
                </a:lnTo>
                <a:lnTo>
                  <a:pt x="47244" y="2883408"/>
                </a:lnTo>
                <a:close/>
              </a:path>
              <a:path w="76200" h="2883535">
                <a:moveTo>
                  <a:pt x="47244" y="57668"/>
                </a:moveTo>
                <a:lnTo>
                  <a:pt x="38100" y="51816"/>
                </a:lnTo>
                <a:lnTo>
                  <a:pt x="47244" y="51816"/>
                </a:lnTo>
                <a:lnTo>
                  <a:pt x="47244" y="57668"/>
                </a:lnTo>
                <a:close/>
              </a:path>
              <a:path w="76200" h="2883535">
                <a:moveTo>
                  <a:pt x="76200" y="76199"/>
                </a:moveTo>
                <a:lnTo>
                  <a:pt x="47244" y="57668"/>
                </a:lnTo>
                <a:lnTo>
                  <a:pt x="47244" y="51816"/>
                </a:lnTo>
                <a:lnTo>
                  <a:pt x="64008" y="51816"/>
                </a:lnTo>
                <a:lnTo>
                  <a:pt x="7620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691893" y="4387590"/>
            <a:ext cx="3079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ahoma"/>
                <a:cs typeface="Tahoma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8778" y="1370107"/>
            <a:ext cx="257175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0">
                <a:latin typeface="Tahoma"/>
                <a:cs typeface="Tahoma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1208" y="4446971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105">
                <a:latin typeface="Tahoma"/>
                <a:cs typeface="Tahoma"/>
              </a:rPr>
              <a:t>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81687" y="4485071"/>
            <a:ext cx="211454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30">
                <a:latin typeface="Tahoma"/>
                <a:cs typeface="Tahoma"/>
              </a:rPr>
              <a:t>V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67598" y="4661377"/>
            <a:ext cx="31813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O</a:t>
            </a:r>
            <a:r>
              <a:rPr dirty="0" sz="1600" spc="-5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91867" y="4344923"/>
            <a:ext cx="2301240" cy="76200"/>
          </a:xfrm>
          <a:custGeom>
            <a:avLst/>
            <a:gdLst/>
            <a:ahLst/>
            <a:cxnLst/>
            <a:rect l="l" t="t" r="r" b="b"/>
            <a:pathLst>
              <a:path w="2301240" h="76200">
                <a:moveTo>
                  <a:pt x="0" y="0"/>
                </a:moveTo>
                <a:lnTo>
                  <a:pt x="2301240" y="0"/>
                </a:lnTo>
                <a:lnTo>
                  <a:pt x="230124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59523" y="2354579"/>
            <a:ext cx="1961514" cy="680085"/>
          </a:xfrm>
          <a:custGeom>
            <a:avLst/>
            <a:gdLst/>
            <a:ahLst/>
            <a:cxnLst/>
            <a:rect l="l" t="t" r="r" b="b"/>
            <a:pathLst>
              <a:path w="1961515" h="680085">
                <a:moveTo>
                  <a:pt x="1961387" y="402336"/>
                </a:moveTo>
                <a:lnTo>
                  <a:pt x="153924" y="402336"/>
                </a:lnTo>
                <a:lnTo>
                  <a:pt x="153924" y="0"/>
                </a:lnTo>
                <a:lnTo>
                  <a:pt x="1961387" y="0"/>
                </a:lnTo>
                <a:lnTo>
                  <a:pt x="1961387" y="402336"/>
                </a:lnTo>
                <a:close/>
              </a:path>
              <a:path w="1961515" h="680085">
                <a:moveTo>
                  <a:pt x="0" y="679704"/>
                </a:moveTo>
                <a:lnTo>
                  <a:pt x="455676" y="402336"/>
                </a:lnTo>
                <a:lnTo>
                  <a:pt x="906780" y="402336"/>
                </a:lnTo>
                <a:lnTo>
                  <a:pt x="0" y="679704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093675" y="2381987"/>
            <a:ext cx="15494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等线"/>
                <a:cs typeface="等线"/>
              </a:rPr>
              <a:t>理想二极管</a:t>
            </a:r>
            <a:endParaRPr sz="2400">
              <a:latin typeface="等线"/>
              <a:cs typeface="等线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29400" y="2855976"/>
            <a:ext cx="276225" cy="264160"/>
          </a:xfrm>
          <a:custGeom>
            <a:avLst/>
            <a:gdLst/>
            <a:ahLst/>
            <a:cxnLst/>
            <a:rect l="l" t="t" r="r" b="b"/>
            <a:pathLst>
              <a:path w="276225" h="264160">
                <a:moveTo>
                  <a:pt x="138683" y="263651"/>
                </a:moveTo>
                <a:lnTo>
                  <a:pt x="0" y="0"/>
                </a:lnTo>
                <a:lnTo>
                  <a:pt x="275844" y="0"/>
                </a:lnTo>
                <a:lnTo>
                  <a:pt x="138683" y="263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21780" y="2851403"/>
            <a:ext cx="292735" cy="279400"/>
          </a:xfrm>
          <a:custGeom>
            <a:avLst/>
            <a:gdLst/>
            <a:ahLst/>
            <a:cxnLst/>
            <a:rect l="l" t="t" r="r" b="b"/>
            <a:pathLst>
              <a:path w="292734" h="279400">
                <a:moveTo>
                  <a:pt x="146304" y="278892"/>
                </a:moveTo>
                <a:lnTo>
                  <a:pt x="0" y="0"/>
                </a:lnTo>
                <a:lnTo>
                  <a:pt x="292607" y="0"/>
                </a:lnTo>
                <a:lnTo>
                  <a:pt x="291009" y="3047"/>
                </a:lnTo>
                <a:lnTo>
                  <a:pt x="12192" y="3048"/>
                </a:lnTo>
                <a:lnTo>
                  <a:pt x="7620" y="9144"/>
                </a:lnTo>
                <a:lnTo>
                  <a:pt x="15398" y="9144"/>
                </a:lnTo>
                <a:lnTo>
                  <a:pt x="146304" y="258008"/>
                </a:lnTo>
                <a:lnTo>
                  <a:pt x="141732" y="266700"/>
                </a:lnTo>
                <a:lnTo>
                  <a:pt x="152699" y="266700"/>
                </a:lnTo>
                <a:lnTo>
                  <a:pt x="146304" y="278892"/>
                </a:lnTo>
                <a:close/>
              </a:path>
              <a:path w="292734" h="279400">
                <a:moveTo>
                  <a:pt x="15398" y="9144"/>
                </a:moveTo>
                <a:lnTo>
                  <a:pt x="7620" y="9144"/>
                </a:lnTo>
                <a:lnTo>
                  <a:pt x="12192" y="3048"/>
                </a:lnTo>
                <a:lnTo>
                  <a:pt x="15398" y="9144"/>
                </a:lnTo>
                <a:close/>
              </a:path>
              <a:path w="292734" h="279400">
                <a:moveTo>
                  <a:pt x="277209" y="9144"/>
                </a:moveTo>
                <a:lnTo>
                  <a:pt x="15398" y="9144"/>
                </a:lnTo>
                <a:lnTo>
                  <a:pt x="12192" y="3048"/>
                </a:lnTo>
                <a:lnTo>
                  <a:pt x="280416" y="3048"/>
                </a:lnTo>
                <a:lnTo>
                  <a:pt x="277209" y="9144"/>
                </a:lnTo>
                <a:close/>
              </a:path>
              <a:path w="292734" h="279400">
                <a:moveTo>
                  <a:pt x="152699" y="266700"/>
                </a:moveTo>
                <a:lnTo>
                  <a:pt x="150876" y="266700"/>
                </a:lnTo>
                <a:lnTo>
                  <a:pt x="146304" y="258008"/>
                </a:lnTo>
                <a:lnTo>
                  <a:pt x="280416" y="3048"/>
                </a:lnTo>
                <a:lnTo>
                  <a:pt x="283464" y="9144"/>
                </a:lnTo>
                <a:lnTo>
                  <a:pt x="287811" y="9144"/>
                </a:lnTo>
                <a:lnTo>
                  <a:pt x="152699" y="266700"/>
                </a:lnTo>
                <a:close/>
              </a:path>
              <a:path w="292734" h="279400">
                <a:moveTo>
                  <a:pt x="287811" y="9144"/>
                </a:moveTo>
                <a:lnTo>
                  <a:pt x="283464" y="9144"/>
                </a:lnTo>
                <a:lnTo>
                  <a:pt x="280416" y="3048"/>
                </a:lnTo>
                <a:lnTo>
                  <a:pt x="291009" y="3047"/>
                </a:lnTo>
                <a:lnTo>
                  <a:pt x="287811" y="9144"/>
                </a:lnTo>
                <a:close/>
              </a:path>
              <a:path w="292734" h="279400">
                <a:moveTo>
                  <a:pt x="150876" y="266700"/>
                </a:moveTo>
                <a:lnTo>
                  <a:pt x="141732" y="266700"/>
                </a:lnTo>
                <a:lnTo>
                  <a:pt x="146304" y="258008"/>
                </a:lnTo>
                <a:lnTo>
                  <a:pt x="150876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617207" y="311962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00984" y="4821935"/>
            <a:ext cx="1830705" cy="650875"/>
          </a:xfrm>
          <a:custGeom>
            <a:avLst/>
            <a:gdLst/>
            <a:ahLst/>
            <a:cxnLst/>
            <a:rect l="l" t="t" r="r" b="b"/>
            <a:pathLst>
              <a:path w="1830704" h="650875">
                <a:moveTo>
                  <a:pt x="762000" y="248412"/>
                </a:moveTo>
                <a:lnTo>
                  <a:pt x="304800" y="248412"/>
                </a:lnTo>
                <a:lnTo>
                  <a:pt x="877824" y="0"/>
                </a:lnTo>
                <a:lnTo>
                  <a:pt x="762000" y="248412"/>
                </a:lnTo>
                <a:close/>
              </a:path>
              <a:path w="1830704" h="650875">
                <a:moveTo>
                  <a:pt x="1830324" y="650748"/>
                </a:moveTo>
                <a:lnTo>
                  <a:pt x="0" y="650748"/>
                </a:lnTo>
                <a:lnTo>
                  <a:pt x="0" y="248412"/>
                </a:lnTo>
                <a:lnTo>
                  <a:pt x="1830324" y="248412"/>
                </a:lnTo>
                <a:lnTo>
                  <a:pt x="1830324" y="650748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379679" y="5102297"/>
            <a:ext cx="3794760" cy="882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宋体"/>
                <a:cs typeface="宋体"/>
              </a:rPr>
              <a:t>二极管导通压降</a:t>
            </a:r>
            <a:endParaRPr sz="1800">
              <a:latin typeface="宋体"/>
              <a:cs typeface="宋体"/>
            </a:endParaRPr>
          </a:p>
          <a:p>
            <a:pPr marL="408940">
              <a:lnSpc>
                <a:spcPct val="100000"/>
              </a:lnSpc>
              <a:spcBef>
                <a:spcPts val="900"/>
              </a:spcBef>
            </a:pPr>
            <a:r>
              <a:rPr dirty="0" sz="3200">
                <a:latin typeface="宋体"/>
                <a:cs typeface="宋体"/>
              </a:rPr>
              <a:t>二极管</a:t>
            </a:r>
            <a:r>
              <a:rPr dirty="0" sz="3200">
                <a:solidFill>
                  <a:srgbClr val="FF0000"/>
                </a:solidFill>
                <a:latin typeface="宋体"/>
                <a:cs typeface="宋体"/>
              </a:rPr>
              <a:t>恒压降</a:t>
            </a:r>
            <a:r>
              <a:rPr dirty="0" sz="3200" spc="-75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3200">
                <a:latin typeface="宋体"/>
                <a:cs typeface="宋体"/>
              </a:rPr>
              <a:t>模型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08532" y="4369308"/>
            <a:ext cx="2403475" cy="974090"/>
          </a:xfrm>
          <a:custGeom>
            <a:avLst/>
            <a:gdLst/>
            <a:ahLst/>
            <a:cxnLst/>
            <a:rect l="l" t="t" r="r" b="b"/>
            <a:pathLst>
              <a:path w="2403475" h="974089">
                <a:moveTo>
                  <a:pt x="2397251" y="30480"/>
                </a:moveTo>
                <a:lnTo>
                  <a:pt x="2375915" y="30480"/>
                </a:lnTo>
                <a:lnTo>
                  <a:pt x="2375915" y="28956"/>
                </a:lnTo>
                <a:lnTo>
                  <a:pt x="2374391" y="28956"/>
                </a:lnTo>
                <a:lnTo>
                  <a:pt x="2373969" y="26631"/>
                </a:lnTo>
                <a:lnTo>
                  <a:pt x="2386583" y="0"/>
                </a:lnTo>
                <a:lnTo>
                  <a:pt x="2392679" y="3048"/>
                </a:lnTo>
                <a:lnTo>
                  <a:pt x="2394203" y="3048"/>
                </a:lnTo>
                <a:lnTo>
                  <a:pt x="2395727" y="4572"/>
                </a:lnTo>
                <a:lnTo>
                  <a:pt x="2395727" y="6096"/>
                </a:lnTo>
                <a:lnTo>
                  <a:pt x="2401823" y="12192"/>
                </a:lnTo>
                <a:lnTo>
                  <a:pt x="2403347" y="18288"/>
                </a:lnTo>
                <a:lnTo>
                  <a:pt x="2400299" y="22859"/>
                </a:lnTo>
                <a:lnTo>
                  <a:pt x="2400299" y="24384"/>
                </a:lnTo>
                <a:lnTo>
                  <a:pt x="2397251" y="30480"/>
                </a:lnTo>
                <a:close/>
              </a:path>
              <a:path w="2403475" h="974089">
                <a:moveTo>
                  <a:pt x="2375915" y="6096"/>
                </a:moveTo>
                <a:lnTo>
                  <a:pt x="2377439" y="4572"/>
                </a:lnTo>
                <a:lnTo>
                  <a:pt x="2378963" y="4572"/>
                </a:lnTo>
                <a:lnTo>
                  <a:pt x="2375915" y="6096"/>
                </a:lnTo>
                <a:close/>
              </a:path>
              <a:path w="2403475" h="974089">
                <a:moveTo>
                  <a:pt x="2299715" y="42672"/>
                </a:moveTo>
                <a:lnTo>
                  <a:pt x="2267711" y="42672"/>
                </a:lnTo>
                <a:lnTo>
                  <a:pt x="2266187" y="10668"/>
                </a:lnTo>
                <a:lnTo>
                  <a:pt x="2298191" y="10668"/>
                </a:lnTo>
                <a:lnTo>
                  <a:pt x="2311907" y="9144"/>
                </a:lnTo>
                <a:lnTo>
                  <a:pt x="2342387" y="9144"/>
                </a:lnTo>
                <a:lnTo>
                  <a:pt x="2350007" y="7620"/>
                </a:lnTo>
                <a:lnTo>
                  <a:pt x="2363723" y="7620"/>
                </a:lnTo>
                <a:lnTo>
                  <a:pt x="2368295" y="6096"/>
                </a:lnTo>
                <a:lnTo>
                  <a:pt x="2375915" y="6096"/>
                </a:lnTo>
                <a:lnTo>
                  <a:pt x="2369819" y="13716"/>
                </a:lnTo>
                <a:lnTo>
                  <a:pt x="2371621" y="13716"/>
                </a:lnTo>
                <a:lnTo>
                  <a:pt x="2373969" y="26631"/>
                </a:lnTo>
                <a:lnTo>
                  <a:pt x="2373589" y="27432"/>
                </a:lnTo>
                <a:lnTo>
                  <a:pt x="2372867" y="27432"/>
                </a:lnTo>
                <a:lnTo>
                  <a:pt x="2373357" y="27921"/>
                </a:lnTo>
                <a:lnTo>
                  <a:pt x="2372867" y="28956"/>
                </a:lnTo>
                <a:lnTo>
                  <a:pt x="2374391" y="28956"/>
                </a:lnTo>
                <a:lnTo>
                  <a:pt x="2375915" y="30480"/>
                </a:lnTo>
                <a:lnTo>
                  <a:pt x="2397251" y="30480"/>
                </a:lnTo>
                <a:lnTo>
                  <a:pt x="2394203" y="32004"/>
                </a:lnTo>
                <a:lnTo>
                  <a:pt x="2392679" y="33528"/>
                </a:lnTo>
                <a:lnTo>
                  <a:pt x="2391155" y="33528"/>
                </a:lnTo>
                <a:lnTo>
                  <a:pt x="2389631" y="35052"/>
                </a:lnTo>
                <a:lnTo>
                  <a:pt x="2388107" y="35052"/>
                </a:lnTo>
                <a:lnTo>
                  <a:pt x="2385059" y="36576"/>
                </a:lnTo>
                <a:lnTo>
                  <a:pt x="2380487" y="36576"/>
                </a:lnTo>
                <a:lnTo>
                  <a:pt x="2377439" y="38100"/>
                </a:lnTo>
                <a:lnTo>
                  <a:pt x="2366771" y="38100"/>
                </a:lnTo>
                <a:lnTo>
                  <a:pt x="2360675" y="39624"/>
                </a:lnTo>
                <a:lnTo>
                  <a:pt x="2343911" y="39624"/>
                </a:lnTo>
                <a:lnTo>
                  <a:pt x="2334767" y="41148"/>
                </a:lnTo>
                <a:lnTo>
                  <a:pt x="2311907" y="41148"/>
                </a:lnTo>
                <a:lnTo>
                  <a:pt x="2299715" y="42672"/>
                </a:lnTo>
                <a:close/>
              </a:path>
              <a:path w="2403475" h="974089">
                <a:moveTo>
                  <a:pt x="2371621" y="13716"/>
                </a:moveTo>
                <a:lnTo>
                  <a:pt x="2369819" y="13716"/>
                </a:lnTo>
                <a:lnTo>
                  <a:pt x="2371343" y="12192"/>
                </a:lnTo>
                <a:lnTo>
                  <a:pt x="2371621" y="13716"/>
                </a:lnTo>
                <a:close/>
              </a:path>
              <a:path w="2403475" h="974089">
                <a:moveTo>
                  <a:pt x="2374391" y="28956"/>
                </a:moveTo>
                <a:lnTo>
                  <a:pt x="2373357" y="27921"/>
                </a:lnTo>
                <a:lnTo>
                  <a:pt x="2373969" y="26631"/>
                </a:lnTo>
                <a:lnTo>
                  <a:pt x="2374391" y="28956"/>
                </a:lnTo>
                <a:close/>
              </a:path>
              <a:path w="2403475" h="974089">
                <a:moveTo>
                  <a:pt x="2373357" y="27921"/>
                </a:moveTo>
                <a:lnTo>
                  <a:pt x="2372867" y="27432"/>
                </a:lnTo>
                <a:lnTo>
                  <a:pt x="2373589" y="27432"/>
                </a:lnTo>
                <a:lnTo>
                  <a:pt x="2373357" y="27921"/>
                </a:lnTo>
                <a:close/>
              </a:path>
              <a:path w="2403475" h="974089">
                <a:moveTo>
                  <a:pt x="2374391" y="28956"/>
                </a:moveTo>
                <a:lnTo>
                  <a:pt x="2372867" y="28956"/>
                </a:lnTo>
                <a:lnTo>
                  <a:pt x="2373357" y="27921"/>
                </a:lnTo>
                <a:lnTo>
                  <a:pt x="2374391" y="28956"/>
                </a:lnTo>
                <a:close/>
              </a:path>
              <a:path w="2403475" h="974089">
                <a:moveTo>
                  <a:pt x="2171699" y="44195"/>
                </a:moveTo>
                <a:lnTo>
                  <a:pt x="2045207" y="44195"/>
                </a:lnTo>
                <a:lnTo>
                  <a:pt x="2045207" y="13716"/>
                </a:lnTo>
                <a:lnTo>
                  <a:pt x="2083307" y="13716"/>
                </a:lnTo>
                <a:lnTo>
                  <a:pt x="2112263" y="12192"/>
                </a:lnTo>
                <a:lnTo>
                  <a:pt x="2171699" y="12192"/>
                </a:lnTo>
                <a:lnTo>
                  <a:pt x="2171699" y="44195"/>
                </a:lnTo>
                <a:close/>
              </a:path>
              <a:path w="2403475" h="974089">
                <a:moveTo>
                  <a:pt x="1949196" y="44195"/>
                </a:moveTo>
                <a:lnTo>
                  <a:pt x="1822703" y="44195"/>
                </a:lnTo>
                <a:lnTo>
                  <a:pt x="1822703" y="12192"/>
                </a:lnTo>
                <a:lnTo>
                  <a:pt x="1886711" y="12192"/>
                </a:lnTo>
                <a:lnTo>
                  <a:pt x="1932431" y="13716"/>
                </a:lnTo>
                <a:lnTo>
                  <a:pt x="1949196" y="13716"/>
                </a:lnTo>
                <a:lnTo>
                  <a:pt x="1949196" y="44195"/>
                </a:lnTo>
                <a:close/>
              </a:path>
              <a:path w="2403475" h="974089">
                <a:moveTo>
                  <a:pt x="1726691" y="42672"/>
                </a:moveTo>
                <a:lnTo>
                  <a:pt x="1600200" y="42672"/>
                </a:lnTo>
                <a:lnTo>
                  <a:pt x="1600200" y="10668"/>
                </a:lnTo>
                <a:lnTo>
                  <a:pt x="1677923" y="10668"/>
                </a:lnTo>
                <a:lnTo>
                  <a:pt x="1726691" y="12192"/>
                </a:lnTo>
                <a:lnTo>
                  <a:pt x="1726691" y="42672"/>
                </a:lnTo>
                <a:close/>
              </a:path>
              <a:path w="2403475" h="974089">
                <a:moveTo>
                  <a:pt x="1504187" y="41148"/>
                </a:moveTo>
                <a:lnTo>
                  <a:pt x="1377696" y="41148"/>
                </a:lnTo>
                <a:lnTo>
                  <a:pt x="1377696" y="9144"/>
                </a:lnTo>
                <a:lnTo>
                  <a:pt x="1379219" y="9144"/>
                </a:lnTo>
                <a:lnTo>
                  <a:pt x="1502663" y="10668"/>
                </a:lnTo>
                <a:lnTo>
                  <a:pt x="1505711" y="10668"/>
                </a:lnTo>
                <a:lnTo>
                  <a:pt x="1504187" y="41148"/>
                </a:lnTo>
                <a:close/>
              </a:path>
              <a:path w="2403475" h="974089">
                <a:moveTo>
                  <a:pt x="1283208" y="39624"/>
                </a:moveTo>
                <a:lnTo>
                  <a:pt x="1155191" y="39624"/>
                </a:lnTo>
                <a:lnTo>
                  <a:pt x="1155191" y="7620"/>
                </a:lnTo>
                <a:lnTo>
                  <a:pt x="1283208" y="7620"/>
                </a:lnTo>
                <a:lnTo>
                  <a:pt x="1283208" y="39624"/>
                </a:lnTo>
                <a:close/>
              </a:path>
              <a:path w="2403475" h="974089">
                <a:moveTo>
                  <a:pt x="1060704" y="39624"/>
                </a:moveTo>
                <a:lnTo>
                  <a:pt x="1008887" y="38100"/>
                </a:lnTo>
                <a:lnTo>
                  <a:pt x="932687" y="38100"/>
                </a:lnTo>
                <a:lnTo>
                  <a:pt x="932687" y="7620"/>
                </a:lnTo>
                <a:lnTo>
                  <a:pt x="1060704" y="7620"/>
                </a:lnTo>
                <a:lnTo>
                  <a:pt x="1060704" y="39624"/>
                </a:lnTo>
                <a:close/>
              </a:path>
              <a:path w="2403475" h="974089">
                <a:moveTo>
                  <a:pt x="725424" y="39624"/>
                </a:moveTo>
                <a:lnTo>
                  <a:pt x="711708" y="39624"/>
                </a:lnTo>
                <a:lnTo>
                  <a:pt x="711708" y="7620"/>
                </a:lnTo>
                <a:lnTo>
                  <a:pt x="838200" y="7620"/>
                </a:lnTo>
                <a:lnTo>
                  <a:pt x="838200" y="38100"/>
                </a:lnTo>
                <a:lnTo>
                  <a:pt x="778763" y="38100"/>
                </a:lnTo>
                <a:lnTo>
                  <a:pt x="725424" y="39624"/>
                </a:lnTo>
                <a:close/>
              </a:path>
              <a:path w="2403475" h="974089">
                <a:moveTo>
                  <a:pt x="501396" y="42672"/>
                </a:moveTo>
                <a:lnTo>
                  <a:pt x="489204" y="42672"/>
                </a:lnTo>
                <a:lnTo>
                  <a:pt x="489204" y="10668"/>
                </a:lnTo>
                <a:lnTo>
                  <a:pt x="499871" y="10668"/>
                </a:lnTo>
                <a:lnTo>
                  <a:pt x="539496" y="9144"/>
                </a:lnTo>
                <a:lnTo>
                  <a:pt x="580643" y="9144"/>
                </a:lnTo>
                <a:lnTo>
                  <a:pt x="615696" y="7620"/>
                </a:lnTo>
                <a:lnTo>
                  <a:pt x="615696" y="39624"/>
                </a:lnTo>
                <a:lnTo>
                  <a:pt x="582167" y="41148"/>
                </a:lnTo>
                <a:lnTo>
                  <a:pt x="539496" y="41148"/>
                </a:lnTo>
                <a:lnTo>
                  <a:pt x="501396" y="42672"/>
                </a:lnTo>
                <a:close/>
              </a:path>
              <a:path w="2403475" h="974089">
                <a:moveTo>
                  <a:pt x="271271" y="54864"/>
                </a:moveTo>
                <a:lnTo>
                  <a:pt x="268224" y="54864"/>
                </a:lnTo>
                <a:lnTo>
                  <a:pt x="265175" y="22859"/>
                </a:lnTo>
                <a:lnTo>
                  <a:pt x="268224" y="22859"/>
                </a:lnTo>
                <a:lnTo>
                  <a:pt x="281939" y="21336"/>
                </a:lnTo>
                <a:lnTo>
                  <a:pt x="297179" y="21336"/>
                </a:lnTo>
                <a:lnTo>
                  <a:pt x="313943" y="19812"/>
                </a:lnTo>
                <a:lnTo>
                  <a:pt x="355091" y="16764"/>
                </a:lnTo>
                <a:lnTo>
                  <a:pt x="365759" y="16764"/>
                </a:lnTo>
                <a:lnTo>
                  <a:pt x="377951" y="15240"/>
                </a:lnTo>
                <a:lnTo>
                  <a:pt x="393191" y="15240"/>
                </a:lnTo>
                <a:lnTo>
                  <a:pt x="394716" y="47244"/>
                </a:lnTo>
                <a:lnTo>
                  <a:pt x="379475" y="47244"/>
                </a:lnTo>
                <a:lnTo>
                  <a:pt x="367283" y="48768"/>
                </a:lnTo>
                <a:lnTo>
                  <a:pt x="356616" y="48768"/>
                </a:lnTo>
                <a:lnTo>
                  <a:pt x="335279" y="50292"/>
                </a:lnTo>
                <a:lnTo>
                  <a:pt x="316991" y="51816"/>
                </a:lnTo>
                <a:lnTo>
                  <a:pt x="298704" y="51816"/>
                </a:lnTo>
                <a:lnTo>
                  <a:pt x="271271" y="54864"/>
                </a:lnTo>
                <a:close/>
              </a:path>
              <a:path w="2403475" h="974089">
                <a:moveTo>
                  <a:pt x="156971" y="204216"/>
                </a:moveTo>
                <a:lnTo>
                  <a:pt x="126491" y="193548"/>
                </a:lnTo>
                <a:lnTo>
                  <a:pt x="131063" y="181356"/>
                </a:lnTo>
                <a:lnTo>
                  <a:pt x="146304" y="147828"/>
                </a:lnTo>
                <a:lnTo>
                  <a:pt x="164591" y="117348"/>
                </a:lnTo>
                <a:lnTo>
                  <a:pt x="175259" y="103632"/>
                </a:lnTo>
                <a:lnTo>
                  <a:pt x="179832" y="99060"/>
                </a:lnTo>
                <a:lnTo>
                  <a:pt x="182879" y="94488"/>
                </a:lnTo>
                <a:lnTo>
                  <a:pt x="184404" y="89916"/>
                </a:lnTo>
                <a:lnTo>
                  <a:pt x="187451" y="83820"/>
                </a:lnTo>
                <a:lnTo>
                  <a:pt x="217932" y="94488"/>
                </a:lnTo>
                <a:lnTo>
                  <a:pt x="216408" y="96012"/>
                </a:lnTo>
                <a:lnTo>
                  <a:pt x="213359" y="103632"/>
                </a:lnTo>
                <a:lnTo>
                  <a:pt x="210312" y="109728"/>
                </a:lnTo>
                <a:lnTo>
                  <a:pt x="205739" y="115824"/>
                </a:lnTo>
                <a:lnTo>
                  <a:pt x="199643" y="123444"/>
                </a:lnTo>
                <a:lnTo>
                  <a:pt x="190500" y="137160"/>
                </a:lnTo>
                <a:lnTo>
                  <a:pt x="181355" y="149352"/>
                </a:lnTo>
                <a:lnTo>
                  <a:pt x="173735" y="163068"/>
                </a:lnTo>
                <a:lnTo>
                  <a:pt x="166116" y="178307"/>
                </a:lnTo>
                <a:lnTo>
                  <a:pt x="160020" y="193548"/>
                </a:lnTo>
                <a:lnTo>
                  <a:pt x="156971" y="204216"/>
                </a:lnTo>
                <a:close/>
              </a:path>
              <a:path w="2403475" h="974089">
                <a:moveTo>
                  <a:pt x="106679" y="419100"/>
                </a:moveTo>
                <a:lnTo>
                  <a:pt x="76200" y="413004"/>
                </a:lnTo>
                <a:lnTo>
                  <a:pt x="79247" y="399287"/>
                </a:lnTo>
                <a:lnTo>
                  <a:pt x="83820" y="373380"/>
                </a:lnTo>
                <a:lnTo>
                  <a:pt x="88391" y="348995"/>
                </a:lnTo>
                <a:lnTo>
                  <a:pt x="92963" y="326136"/>
                </a:lnTo>
                <a:lnTo>
                  <a:pt x="97535" y="301752"/>
                </a:lnTo>
                <a:lnTo>
                  <a:pt x="100583" y="288036"/>
                </a:lnTo>
                <a:lnTo>
                  <a:pt x="132587" y="294131"/>
                </a:lnTo>
                <a:lnTo>
                  <a:pt x="128016" y="309372"/>
                </a:lnTo>
                <a:lnTo>
                  <a:pt x="118871" y="355091"/>
                </a:lnTo>
                <a:lnTo>
                  <a:pt x="114300" y="379476"/>
                </a:lnTo>
                <a:lnTo>
                  <a:pt x="109728" y="405384"/>
                </a:lnTo>
                <a:lnTo>
                  <a:pt x="106679" y="419100"/>
                </a:lnTo>
                <a:close/>
              </a:path>
              <a:path w="2403475" h="974089">
                <a:moveTo>
                  <a:pt x="73151" y="637031"/>
                </a:moveTo>
                <a:lnTo>
                  <a:pt x="41147" y="632460"/>
                </a:lnTo>
                <a:lnTo>
                  <a:pt x="45720" y="595884"/>
                </a:lnTo>
                <a:lnTo>
                  <a:pt x="51816" y="556260"/>
                </a:lnTo>
                <a:lnTo>
                  <a:pt x="57912" y="519684"/>
                </a:lnTo>
                <a:lnTo>
                  <a:pt x="59435" y="507491"/>
                </a:lnTo>
                <a:lnTo>
                  <a:pt x="89916" y="512063"/>
                </a:lnTo>
                <a:lnTo>
                  <a:pt x="88391" y="525780"/>
                </a:lnTo>
                <a:lnTo>
                  <a:pt x="82296" y="562356"/>
                </a:lnTo>
                <a:lnTo>
                  <a:pt x="77724" y="600456"/>
                </a:lnTo>
                <a:lnTo>
                  <a:pt x="73151" y="637031"/>
                </a:lnTo>
                <a:close/>
              </a:path>
              <a:path w="2403475" h="974089">
                <a:moveTo>
                  <a:pt x="44196" y="858012"/>
                </a:moveTo>
                <a:lnTo>
                  <a:pt x="13716" y="853439"/>
                </a:lnTo>
                <a:lnTo>
                  <a:pt x="13716" y="845820"/>
                </a:lnTo>
                <a:lnTo>
                  <a:pt x="16763" y="829056"/>
                </a:lnTo>
                <a:lnTo>
                  <a:pt x="21335" y="792479"/>
                </a:lnTo>
                <a:lnTo>
                  <a:pt x="25908" y="754379"/>
                </a:lnTo>
                <a:lnTo>
                  <a:pt x="28955" y="726947"/>
                </a:lnTo>
                <a:lnTo>
                  <a:pt x="59435" y="731520"/>
                </a:lnTo>
                <a:lnTo>
                  <a:pt x="56387" y="757427"/>
                </a:lnTo>
                <a:lnTo>
                  <a:pt x="51816" y="795527"/>
                </a:lnTo>
                <a:lnTo>
                  <a:pt x="47243" y="832104"/>
                </a:lnTo>
                <a:lnTo>
                  <a:pt x="45720" y="850391"/>
                </a:lnTo>
                <a:lnTo>
                  <a:pt x="44196" y="858012"/>
                </a:lnTo>
                <a:close/>
              </a:path>
              <a:path w="2403475" h="974089">
                <a:moveTo>
                  <a:pt x="32004" y="973835"/>
                </a:moveTo>
                <a:lnTo>
                  <a:pt x="0" y="969264"/>
                </a:lnTo>
                <a:lnTo>
                  <a:pt x="1524" y="960120"/>
                </a:lnTo>
                <a:lnTo>
                  <a:pt x="3047" y="949452"/>
                </a:lnTo>
                <a:lnTo>
                  <a:pt x="3047" y="947927"/>
                </a:lnTo>
                <a:lnTo>
                  <a:pt x="33528" y="952500"/>
                </a:lnTo>
                <a:lnTo>
                  <a:pt x="32004" y="963168"/>
                </a:lnTo>
                <a:lnTo>
                  <a:pt x="32004" y="97383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95871" y="350901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 h="0">
                <a:moveTo>
                  <a:pt x="0" y="0"/>
                </a:moveTo>
                <a:lnTo>
                  <a:pt x="36118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652259" y="3632453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 h="0">
                <a:moveTo>
                  <a:pt x="0" y="0"/>
                </a:moveTo>
                <a:lnTo>
                  <a:pt x="249935" y="0"/>
                </a:lnTo>
              </a:path>
            </a:pathLst>
          </a:custGeom>
          <a:ln w="563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766559" y="3646932"/>
            <a:ext cx="0" cy="769620"/>
          </a:xfrm>
          <a:custGeom>
            <a:avLst/>
            <a:gdLst/>
            <a:ahLst/>
            <a:cxnLst/>
            <a:rect l="l" t="t" r="r" b="b"/>
            <a:pathLst>
              <a:path w="0" h="769620">
                <a:moveTo>
                  <a:pt x="0" y="0"/>
                </a:moveTo>
                <a:lnTo>
                  <a:pt x="0" y="769619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714744" y="2253996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48768" y="96012"/>
                </a:moveTo>
                <a:lnTo>
                  <a:pt x="30218" y="92035"/>
                </a:lnTo>
                <a:lnTo>
                  <a:pt x="14668" y="81343"/>
                </a:lnTo>
                <a:lnTo>
                  <a:pt x="3976" y="65793"/>
                </a:lnTo>
                <a:lnTo>
                  <a:pt x="0" y="47244"/>
                </a:lnTo>
                <a:lnTo>
                  <a:pt x="3976" y="28932"/>
                </a:lnTo>
                <a:lnTo>
                  <a:pt x="14668" y="13906"/>
                </a:lnTo>
                <a:lnTo>
                  <a:pt x="30218" y="3738"/>
                </a:lnTo>
                <a:lnTo>
                  <a:pt x="48768" y="0"/>
                </a:lnTo>
                <a:lnTo>
                  <a:pt x="67079" y="3738"/>
                </a:lnTo>
                <a:lnTo>
                  <a:pt x="82105" y="13906"/>
                </a:lnTo>
                <a:lnTo>
                  <a:pt x="92273" y="28932"/>
                </a:lnTo>
                <a:lnTo>
                  <a:pt x="96012" y="47244"/>
                </a:lnTo>
                <a:lnTo>
                  <a:pt x="92273" y="65793"/>
                </a:lnTo>
                <a:lnTo>
                  <a:pt x="82105" y="81343"/>
                </a:lnTo>
                <a:lnTo>
                  <a:pt x="67079" y="92035"/>
                </a:lnTo>
                <a:lnTo>
                  <a:pt x="48768" y="96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714744" y="2253996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9144" y="21336"/>
                </a:moveTo>
                <a:lnTo>
                  <a:pt x="15240" y="13716"/>
                </a:lnTo>
                <a:lnTo>
                  <a:pt x="21336" y="7620"/>
                </a:lnTo>
                <a:lnTo>
                  <a:pt x="30480" y="3048"/>
                </a:lnTo>
                <a:lnTo>
                  <a:pt x="48768" y="0"/>
                </a:lnTo>
                <a:lnTo>
                  <a:pt x="59436" y="1524"/>
                </a:lnTo>
                <a:lnTo>
                  <a:pt x="48768" y="1524"/>
                </a:lnTo>
                <a:lnTo>
                  <a:pt x="30480" y="4572"/>
                </a:lnTo>
                <a:lnTo>
                  <a:pt x="22859" y="9144"/>
                </a:lnTo>
                <a:lnTo>
                  <a:pt x="15240" y="15240"/>
                </a:lnTo>
                <a:lnTo>
                  <a:pt x="9144" y="21336"/>
                </a:lnTo>
                <a:close/>
              </a:path>
              <a:path w="96520" h="96519">
                <a:moveTo>
                  <a:pt x="64008" y="94488"/>
                </a:moveTo>
                <a:lnTo>
                  <a:pt x="57912" y="94488"/>
                </a:lnTo>
                <a:lnTo>
                  <a:pt x="67056" y="91440"/>
                </a:lnTo>
                <a:lnTo>
                  <a:pt x="74676" y="86868"/>
                </a:lnTo>
                <a:lnTo>
                  <a:pt x="82296" y="80772"/>
                </a:lnTo>
                <a:lnTo>
                  <a:pt x="91439" y="65532"/>
                </a:lnTo>
                <a:lnTo>
                  <a:pt x="94488" y="56388"/>
                </a:lnTo>
                <a:lnTo>
                  <a:pt x="94488" y="38100"/>
                </a:lnTo>
                <a:lnTo>
                  <a:pt x="67056" y="4572"/>
                </a:lnTo>
                <a:lnTo>
                  <a:pt x="57912" y="3048"/>
                </a:lnTo>
                <a:lnTo>
                  <a:pt x="59436" y="3048"/>
                </a:lnTo>
                <a:lnTo>
                  <a:pt x="48768" y="1524"/>
                </a:lnTo>
                <a:lnTo>
                  <a:pt x="59436" y="1524"/>
                </a:lnTo>
                <a:lnTo>
                  <a:pt x="92964" y="28956"/>
                </a:lnTo>
                <a:lnTo>
                  <a:pt x="96012" y="38100"/>
                </a:lnTo>
                <a:lnTo>
                  <a:pt x="96012" y="57912"/>
                </a:lnTo>
                <a:lnTo>
                  <a:pt x="92964" y="65532"/>
                </a:lnTo>
                <a:lnTo>
                  <a:pt x="92964" y="67056"/>
                </a:lnTo>
                <a:lnTo>
                  <a:pt x="88391" y="74676"/>
                </a:lnTo>
                <a:lnTo>
                  <a:pt x="82296" y="82296"/>
                </a:lnTo>
                <a:lnTo>
                  <a:pt x="76200" y="88392"/>
                </a:lnTo>
                <a:lnTo>
                  <a:pt x="68580" y="92964"/>
                </a:lnTo>
                <a:lnTo>
                  <a:pt x="64008" y="94488"/>
                </a:lnTo>
                <a:close/>
              </a:path>
              <a:path w="96520" h="96519">
                <a:moveTo>
                  <a:pt x="4572" y="65532"/>
                </a:moveTo>
                <a:lnTo>
                  <a:pt x="1524" y="57912"/>
                </a:lnTo>
                <a:lnTo>
                  <a:pt x="1524" y="56388"/>
                </a:lnTo>
                <a:lnTo>
                  <a:pt x="0" y="47244"/>
                </a:lnTo>
                <a:lnTo>
                  <a:pt x="1524" y="38100"/>
                </a:lnTo>
                <a:lnTo>
                  <a:pt x="4572" y="28956"/>
                </a:lnTo>
                <a:lnTo>
                  <a:pt x="1524" y="47244"/>
                </a:lnTo>
                <a:lnTo>
                  <a:pt x="4572" y="65532"/>
                </a:lnTo>
                <a:close/>
              </a:path>
              <a:path w="96520" h="96519">
                <a:moveTo>
                  <a:pt x="59436" y="96012"/>
                </a:moveTo>
                <a:lnTo>
                  <a:pt x="39624" y="96012"/>
                </a:lnTo>
                <a:lnTo>
                  <a:pt x="30480" y="92964"/>
                </a:lnTo>
                <a:lnTo>
                  <a:pt x="21336" y="88392"/>
                </a:lnTo>
                <a:lnTo>
                  <a:pt x="15240" y="82296"/>
                </a:lnTo>
                <a:lnTo>
                  <a:pt x="9144" y="74676"/>
                </a:lnTo>
                <a:lnTo>
                  <a:pt x="4572" y="67056"/>
                </a:lnTo>
                <a:lnTo>
                  <a:pt x="4572" y="65532"/>
                </a:lnTo>
                <a:lnTo>
                  <a:pt x="9144" y="73152"/>
                </a:lnTo>
                <a:lnTo>
                  <a:pt x="15240" y="80772"/>
                </a:lnTo>
                <a:lnTo>
                  <a:pt x="22859" y="86868"/>
                </a:lnTo>
                <a:lnTo>
                  <a:pt x="30480" y="91440"/>
                </a:lnTo>
                <a:lnTo>
                  <a:pt x="39624" y="94488"/>
                </a:lnTo>
                <a:lnTo>
                  <a:pt x="64008" y="94488"/>
                </a:lnTo>
                <a:lnTo>
                  <a:pt x="59436" y="96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704076" y="2243327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91439" y="9144"/>
                </a:moveTo>
                <a:lnTo>
                  <a:pt x="27432" y="9144"/>
                </a:lnTo>
                <a:lnTo>
                  <a:pt x="36576" y="4572"/>
                </a:lnTo>
                <a:lnTo>
                  <a:pt x="38100" y="3048"/>
                </a:lnTo>
                <a:lnTo>
                  <a:pt x="47244" y="1524"/>
                </a:lnTo>
                <a:lnTo>
                  <a:pt x="48768" y="0"/>
                </a:lnTo>
                <a:lnTo>
                  <a:pt x="73152" y="0"/>
                </a:lnTo>
                <a:lnTo>
                  <a:pt x="73152" y="1524"/>
                </a:lnTo>
                <a:lnTo>
                  <a:pt x="82296" y="3048"/>
                </a:lnTo>
                <a:lnTo>
                  <a:pt x="83820" y="4572"/>
                </a:lnTo>
                <a:lnTo>
                  <a:pt x="91439" y="9144"/>
                </a:lnTo>
                <a:close/>
              </a:path>
              <a:path w="119379" h="119380">
                <a:moveTo>
                  <a:pt x="51816" y="24384"/>
                </a:moveTo>
                <a:lnTo>
                  <a:pt x="10668" y="24384"/>
                </a:lnTo>
                <a:lnTo>
                  <a:pt x="16764" y="16764"/>
                </a:lnTo>
                <a:lnTo>
                  <a:pt x="18288" y="15240"/>
                </a:lnTo>
                <a:lnTo>
                  <a:pt x="25908" y="9144"/>
                </a:lnTo>
                <a:lnTo>
                  <a:pt x="92964" y="9144"/>
                </a:lnTo>
                <a:lnTo>
                  <a:pt x="94488" y="10668"/>
                </a:lnTo>
                <a:lnTo>
                  <a:pt x="100584" y="15240"/>
                </a:lnTo>
                <a:lnTo>
                  <a:pt x="100584" y="16764"/>
                </a:lnTo>
                <a:lnTo>
                  <a:pt x="102108" y="16764"/>
                </a:lnTo>
                <a:lnTo>
                  <a:pt x="106984" y="22860"/>
                </a:lnTo>
                <a:lnTo>
                  <a:pt x="59436" y="22860"/>
                </a:lnTo>
                <a:lnTo>
                  <a:pt x="60198" y="22987"/>
                </a:lnTo>
                <a:lnTo>
                  <a:pt x="51816" y="24384"/>
                </a:lnTo>
                <a:close/>
              </a:path>
              <a:path w="119379" h="119380">
                <a:moveTo>
                  <a:pt x="60198" y="22987"/>
                </a:moveTo>
                <a:lnTo>
                  <a:pt x="59436" y="22860"/>
                </a:lnTo>
                <a:lnTo>
                  <a:pt x="60960" y="22860"/>
                </a:lnTo>
                <a:lnTo>
                  <a:pt x="60198" y="22987"/>
                </a:lnTo>
                <a:close/>
              </a:path>
              <a:path w="119379" h="119380">
                <a:moveTo>
                  <a:pt x="108204" y="25908"/>
                </a:moveTo>
                <a:lnTo>
                  <a:pt x="74676" y="25908"/>
                </a:lnTo>
                <a:lnTo>
                  <a:pt x="67056" y="24384"/>
                </a:lnTo>
                <a:lnTo>
                  <a:pt x="68580" y="24384"/>
                </a:lnTo>
                <a:lnTo>
                  <a:pt x="60198" y="22987"/>
                </a:lnTo>
                <a:lnTo>
                  <a:pt x="60960" y="22860"/>
                </a:lnTo>
                <a:lnTo>
                  <a:pt x="106984" y="22860"/>
                </a:lnTo>
                <a:lnTo>
                  <a:pt x="108204" y="24384"/>
                </a:lnTo>
                <a:lnTo>
                  <a:pt x="108204" y="25908"/>
                </a:lnTo>
                <a:close/>
              </a:path>
              <a:path w="119379" h="119380">
                <a:moveTo>
                  <a:pt x="102108" y="100584"/>
                </a:moveTo>
                <a:lnTo>
                  <a:pt x="16764" y="100584"/>
                </a:lnTo>
                <a:lnTo>
                  <a:pt x="16764" y="99060"/>
                </a:lnTo>
                <a:lnTo>
                  <a:pt x="10668" y="92964"/>
                </a:lnTo>
                <a:lnTo>
                  <a:pt x="10668" y="91440"/>
                </a:lnTo>
                <a:lnTo>
                  <a:pt x="9144" y="91440"/>
                </a:lnTo>
                <a:lnTo>
                  <a:pt x="9144" y="89916"/>
                </a:lnTo>
                <a:lnTo>
                  <a:pt x="4572" y="82296"/>
                </a:lnTo>
                <a:lnTo>
                  <a:pt x="4572" y="79248"/>
                </a:lnTo>
                <a:lnTo>
                  <a:pt x="1524" y="70104"/>
                </a:lnTo>
                <a:lnTo>
                  <a:pt x="0" y="68580"/>
                </a:lnTo>
                <a:lnTo>
                  <a:pt x="0" y="45720"/>
                </a:lnTo>
                <a:lnTo>
                  <a:pt x="1524" y="45720"/>
                </a:lnTo>
                <a:lnTo>
                  <a:pt x="1524" y="44196"/>
                </a:lnTo>
                <a:lnTo>
                  <a:pt x="4572" y="35052"/>
                </a:lnTo>
                <a:lnTo>
                  <a:pt x="4572" y="33528"/>
                </a:lnTo>
                <a:lnTo>
                  <a:pt x="9144" y="25908"/>
                </a:lnTo>
                <a:lnTo>
                  <a:pt x="9144" y="24384"/>
                </a:lnTo>
                <a:lnTo>
                  <a:pt x="53339" y="24384"/>
                </a:lnTo>
                <a:lnTo>
                  <a:pt x="44195" y="25908"/>
                </a:lnTo>
                <a:lnTo>
                  <a:pt x="47244" y="25908"/>
                </a:lnTo>
                <a:lnTo>
                  <a:pt x="41148" y="28956"/>
                </a:lnTo>
                <a:lnTo>
                  <a:pt x="39624" y="28956"/>
                </a:lnTo>
                <a:lnTo>
                  <a:pt x="36576" y="32004"/>
                </a:lnTo>
                <a:lnTo>
                  <a:pt x="35052" y="32004"/>
                </a:lnTo>
                <a:lnTo>
                  <a:pt x="28956" y="39624"/>
                </a:lnTo>
                <a:lnTo>
                  <a:pt x="29565" y="39624"/>
                </a:lnTo>
                <a:lnTo>
                  <a:pt x="27736" y="42672"/>
                </a:lnTo>
                <a:lnTo>
                  <a:pt x="25908" y="42672"/>
                </a:lnTo>
                <a:lnTo>
                  <a:pt x="24892" y="48768"/>
                </a:lnTo>
                <a:lnTo>
                  <a:pt x="24384" y="48768"/>
                </a:lnTo>
                <a:lnTo>
                  <a:pt x="23295" y="56388"/>
                </a:lnTo>
                <a:lnTo>
                  <a:pt x="22859" y="56388"/>
                </a:lnTo>
                <a:lnTo>
                  <a:pt x="22859" y="59436"/>
                </a:lnTo>
                <a:lnTo>
                  <a:pt x="23368" y="59436"/>
                </a:lnTo>
                <a:lnTo>
                  <a:pt x="24384" y="65532"/>
                </a:lnTo>
                <a:lnTo>
                  <a:pt x="24638" y="65532"/>
                </a:lnTo>
                <a:lnTo>
                  <a:pt x="25908" y="73152"/>
                </a:lnTo>
                <a:lnTo>
                  <a:pt x="27432" y="73152"/>
                </a:lnTo>
                <a:lnTo>
                  <a:pt x="29718" y="77724"/>
                </a:lnTo>
                <a:lnTo>
                  <a:pt x="28956" y="77724"/>
                </a:lnTo>
                <a:lnTo>
                  <a:pt x="35052" y="83820"/>
                </a:lnTo>
                <a:lnTo>
                  <a:pt x="35433" y="83820"/>
                </a:lnTo>
                <a:lnTo>
                  <a:pt x="41148" y="88392"/>
                </a:lnTo>
                <a:lnTo>
                  <a:pt x="38100" y="88392"/>
                </a:lnTo>
                <a:lnTo>
                  <a:pt x="47244" y="92964"/>
                </a:lnTo>
                <a:lnTo>
                  <a:pt x="50291" y="92964"/>
                </a:lnTo>
                <a:lnTo>
                  <a:pt x="54864" y="94488"/>
                </a:lnTo>
                <a:lnTo>
                  <a:pt x="105765" y="94488"/>
                </a:lnTo>
                <a:lnTo>
                  <a:pt x="102108" y="99060"/>
                </a:lnTo>
                <a:lnTo>
                  <a:pt x="102108" y="100584"/>
                </a:lnTo>
                <a:close/>
              </a:path>
              <a:path w="119379" h="119380">
                <a:moveTo>
                  <a:pt x="84582" y="32956"/>
                </a:moveTo>
                <a:lnTo>
                  <a:pt x="79248" y="28956"/>
                </a:lnTo>
                <a:lnTo>
                  <a:pt x="80772" y="28956"/>
                </a:lnTo>
                <a:lnTo>
                  <a:pt x="73152" y="25908"/>
                </a:lnTo>
                <a:lnTo>
                  <a:pt x="109728" y="25908"/>
                </a:lnTo>
                <a:lnTo>
                  <a:pt x="112166" y="32004"/>
                </a:lnTo>
                <a:lnTo>
                  <a:pt x="83820" y="32004"/>
                </a:lnTo>
                <a:lnTo>
                  <a:pt x="84582" y="32956"/>
                </a:lnTo>
                <a:close/>
              </a:path>
              <a:path w="119379" h="119380">
                <a:moveTo>
                  <a:pt x="38100" y="30480"/>
                </a:moveTo>
                <a:lnTo>
                  <a:pt x="39624" y="28956"/>
                </a:lnTo>
                <a:lnTo>
                  <a:pt x="41148" y="28956"/>
                </a:lnTo>
                <a:lnTo>
                  <a:pt x="38100" y="30480"/>
                </a:lnTo>
                <a:close/>
              </a:path>
              <a:path w="119379" h="119380">
                <a:moveTo>
                  <a:pt x="33528" y="35052"/>
                </a:moveTo>
                <a:lnTo>
                  <a:pt x="35052" y="32004"/>
                </a:lnTo>
                <a:lnTo>
                  <a:pt x="36576" y="32004"/>
                </a:lnTo>
                <a:lnTo>
                  <a:pt x="33528" y="35052"/>
                </a:lnTo>
                <a:close/>
              </a:path>
              <a:path w="119379" h="119380">
                <a:moveTo>
                  <a:pt x="85344" y="33528"/>
                </a:moveTo>
                <a:lnTo>
                  <a:pt x="84582" y="32956"/>
                </a:lnTo>
                <a:lnTo>
                  <a:pt x="83820" y="32004"/>
                </a:lnTo>
                <a:lnTo>
                  <a:pt x="85344" y="33528"/>
                </a:lnTo>
                <a:close/>
              </a:path>
              <a:path w="119379" h="119380">
                <a:moveTo>
                  <a:pt x="112775" y="33528"/>
                </a:moveTo>
                <a:lnTo>
                  <a:pt x="85344" y="33528"/>
                </a:lnTo>
                <a:lnTo>
                  <a:pt x="83820" y="32004"/>
                </a:lnTo>
                <a:lnTo>
                  <a:pt x="112166" y="32004"/>
                </a:lnTo>
                <a:lnTo>
                  <a:pt x="112775" y="33528"/>
                </a:lnTo>
                <a:close/>
              </a:path>
              <a:path w="119379" h="119380">
                <a:moveTo>
                  <a:pt x="89916" y="39624"/>
                </a:moveTo>
                <a:lnTo>
                  <a:pt x="84582" y="32956"/>
                </a:lnTo>
                <a:lnTo>
                  <a:pt x="85344" y="33528"/>
                </a:lnTo>
                <a:lnTo>
                  <a:pt x="112775" y="33528"/>
                </a:lnTo>
                <a:lnTo>
                  <a:pt x="114300" y="35052"/>
                </a:lnTo>
                <a:lnTo>
                  <a:pt x="114300" y="36576"/>
                </a:lnTo>
                <a:lnTo>
                  <a:pt x="88391" y="36576"/>
                </a:lnTo>
                <a:lnTo>
                  <a:pt x="89916" y="39624"/>
                </a:lnTo>
                <a:close/>
              </a:path>
              <a:path w="119379" h="119380">
                <a:moveTo>
                  <a:pt x="117348" y="45720"/>
                </a:moveTo>
                <a:lnTo>
                  <a:pt x="92964" y="45720"/>
                </a:lnTo>
                <a:lnTo>
                  <a:pt x="88391" y="36576"/>
                </a:lnTo>
                <a:lnTo>
                  <a:pt x="114300" y="36576"/>
                </a:lnTo>
                <a:lnTo>
                  <a:pt x="117348" y="44196"/>
                </a:lnTo>
                <a:lnTo>
                  <a:pt x="117348" y="45720"/>
                </a:lnTo>
                <a:close/>
              </a:path>
              <a:path w="119379" h="119380">
                <a:moveTo>
                  <a:pt x="29565" y="39624"/>
                </a:moveTo>
                <a:lnTo>
                  <a:pt x="28956" y="39624"/>
                </a:lnTo>
                <a:lnTo>
                  <a:pt x="30480" y="38100"/>
                </a:lnTo>
                <a:lnTo>
                  <a:pt x="29565" y="39624"/>
                </a:lnTo>
                <a:close/>
              </a:path>
              <a:path w="119379" h="119380">
                <a:moveTo>
                  <a:pt x="25908" y="45720"/>
                </a:moveTo>
                <a:lnTo>
                  <a:pt x="25908" y="42672"/>
                </a:lnTo>
                <a:lnTo>
                  <a:pt x="27736" y="42672"/>
                </a:lnTo>
                <a:lnTo>
                  <a:pt x="25908" y="45720"/>
                </a:lnTo>
                <a:close/>
              </a:path>
              <a:path w="119379" h="119380">
                <a:moveTo>
                  <a:pt x="94488" y="51816"/>
                </a:moveTo>
                <a:lnTo>
                  <a:pt x="91439" y="42672"/>
                </a:lnTo>
                <a:lnTo>
                  <a:pt x="92964" y="45720"/>
                </a:lnTo>
                <a:lnTo>
                  <a:pt x="117348" y="45720"/>
                </a:lnTo>
                <a:lnTo>
                  <a:pt x="117348" y="47244"/>
                </a:lnTo>
                <a:lnTo>
                  <a:pt x="117602" y="48768"/>
                </a:lnTo>
                <a:lnTo>
                  <a:pt x="94488" y="48768"/>
                </a:lnTo>
                <a:lnTo>
                  <a:pt x="94488" y="51816"/>
                </a:lnTo>
                <a:close/>
              </a:path>
              <a:path w="119379" h="119380">
                <a:moveTo>
                  <a:pt x="24384" y="51816"/>
                </a:moveTo>
                <a:lnTo>
                  <a:pt x="24384" y="48768"/>
                </a:lnTo>
                <a:lnTo>
                  <a:pt x="24892" y="48768"/>
                </a:lnTo>
                <a:lnTo>
                  <a:pt x="24384" y="51816"/>
                </a:lnTo>
                <a:close/>
              </a:path>
              <a:path w="119379" h="119380">
                <a:moveTo>
                  <a:pt x="117783" y="65532"/>
                </a:moveTo>
                <a:lnTo>
                  <a:pt x="94488" y="65532"/>
                </a:lnTo>
                <a:lnTo>
                  <a:pt x="94488" y="48768"/>
                </a:lnTo>
                <a:lnTo>
                  <a:pt x="117602" y="48768"/>
                </a:lnTo>
                <a:lnTo>
                  <a:pt x="118872" y="56388"/>
                </a:lnTo>
                <a:lnTo>
                  <a:pt x="118872" y="57912"/>
                </a:lnTo>
                <a:lnTo>
                  <a:pt x="117783" y="65532"/>
                </a:lnTo>
                <a:close/>
              </a:path>
              <a:path w="119379" h="119380">
                <a:moveTo>
                  <a:pt x="22859" y="59436"/>
                </a:moveTo>
                <a:lnTo>
                  <a:pt x="22859" y="56388"/>
                </a:lnTo>
                <a:lnTo>
                  <a:pt x="23094" y="57794"/>
                </a:lnTo>
                <a:lnTo>
                  <a:pt x="22859" y="59436"/>
                </a:lnTo>
                <a:close/>
              </a:path>
              <a:path w="119379" h="119380">
                <a:moveTo>
                  <a:pt x="23094" y="57794"/>
                </a:moveTo>
                <a:lnTo>
                  <a:pt x="22859" y="56388"/>
                </a:lnTo>
                <a:lnTo>
                  <a:pt x="23295" y="56388"/>
                </a:lnTo>
                <a:lnTo>
                  <a:pt x="23094" y="57794"/>
                </a:lnTo>
                <a:close/>
              </a:path>
              <a:path w="119379" h="119380">
                <a:moveTo>
                  <a:pt x="23368" y="59436"/>
                </a:moveTo>
                <a:lnTo>
                  <a:pt x="22859" y="59436"/>
                </a:lnTo>
                <a:lnTo>
                  <a:pt x="23094" y="57794"/>
                </a:lnTo>
                <a:lnTo>
                  <a:pt x="23368" y="59436"/>
                </a:lnTo>
                <a:close/>
              </a:path>
              <a:path w="119379" h="119380">
                <a:moveTo>
                  <a:pt x="24638" y="65532"/>
                </a:moveTo>
                <a:lnTo>
                  <a:pt x="24384" y="65532"/>
                </a:lnTo>
                <a:lnTo>
                  <a:pt x="24384" y="64008"/>
                </a:lnTo>
                <a:lnTo>
                  <a:pt x="24638" y="65532"/>
                </a:lnTo>
                <a:close/>
              </a:path>
              <a:path w="119379" h="119380">
                <a:moveTo>
                  <a:pt x="91439" y="73152"/>
                </a:moveTo>
                <a:lnTo>
                  <a:pt x="94488" y="64008"/>
                </a:lnTo>
                <a:lnTo>
                  <a:pt x="94488" y="65532"/>
                </a:lnTo>
                <a:lnTo>
                  <a:pt x="117783" y="65532"/>
                </a:lnTo>
                <a:lnTo>
                  <a:pt x="117348" y="68580"/>
                </a:lnTo>
                <a:lnTo>
                  <a:pt x="117348" y="70104"/>
                </a:lnTo>
                <a:lnTo>
                  <a:pt x="116840" y="71628"/>
                </a:lnTo>
                <a:lnTo>
                  <a:pt x="92964" y="71628"/>
                </a:lnTo>
                <a:lnTo>
                  <a:pt x="91439" y="73152"/>
                </a:lnTo>
                <a:close/>
              </a:path>
              <a:path w="119379" h="119380">
                <a:moveTo>
                  <a:pt x="27432" y="73152"/>
                </a:moveTo>
                <a:lnTo>
                  <a:pt x="25908" y="73152"/>
                </a:lnTo>
                <a:lnTo>
                  <a:pt x="25908" y="70104"/>
                </a:lnTo>
                <a:lnTo>
                  <a:pt x="27432" y="73152"/>
                </a:lnTo>
                <a:close/>
              </a:path>
              <a:path w="119379" h="119380">
                <a:moveTo>
                  <a:pt x="88391" y="79248"/>
                </a:moveTo>
                <a:lnTo>
                  <a:pt x="92964" y="71628"/>
                </a:lnTo>
                <a:lnTo>
                  <a:pt x="116840" y="71628"/>
                </a:lnTo>
                <a:lnTo>
                  <a:pt x="114808" y="77724"/>
                </a:lnTo>
                <a:lnTo>
                  <a:pt x="89916" y="77724"/>
                </a:lnTo>
                <a:lnTo>
                  <a:pt x="88391" y="79248"/>
                </a:lnTo>
                <a:close/>
              </a:path>
              <a:path w="119379" h="119380">
                <a:moveTo>
                  <a:pt x="30480" y="79248"/>
                </a:moveTo>
                <a:lnTo>
                  <a:pt x="28956" y="77724"/>
                </a:lnTo>
                <a:lnTo>
                  <a:pt x="29718" y="77724"/>
                </a:lnTo>
                <a:lnTo>
                  <a:pt x="30480" y="79248"/>
                </a:lnTo>
                <a:close/>
              </a:path>
              <a:path w="119379" h="119380">
                <a:moveTo>
                  <a:pt x="84757" y="84171"/>
                </a:moveTo>
                <a:lnTo>
                  <a:pt x="89916" y="77724"/>
                </a:lnTo>
                <a:lnTo>
                  <a:pt x="114808" y="77724"/>
                </a:lnTo>
                <a:lnTo>
                  <a:pt x="114300" y="79248"/>
                </a:lnTo>
                <a:lnTo>
                  <a:pt x="114300" y="82296"/>
                </a:lnTo>
                <a:lnTo>
                  <a:pt x="113385" y="83820"/>
                </a:lnTo>
                <a:lnTo>
                  <a:pt x="85344" y="83820"/>
                </a:lnTo>
                <a:lnTo>
                  <a:pt x="84757" y="84171"/>
                </a:lnTo>
                <a:close/>
              </a:path>
              <a:path w="119379" h="119380">
                <a:moveTo>
                  <a:pt x="35433" y="83820"/>
                </a:moveTo>
                <a:lnTo>
                  <a:pt x="35052" y="83820"/>
                </a:lnTo>
                <a:lnTo>
                  <a:pt x="33528" y="82296"/>
                </a:lnTo>
                <a:lnTo>
                  <a:pt x="35433" y="83820"/>
                </a:lnTo>
                <a:close/>
              </a:path>
              <a:path w="119379" h="119380">
                <a:moveTo>
                  <a:pt x="83820" y="85344"/>
                </a:moveTo>
                <a:lnTo>
                  <a:pt x="84757" y="84171"/>
                </a:lnTo>
                <a:lnTo>
                  <a:pt x="85344" y="83820"/>
                </a:lnTo>
                <a:lnTo>
                  <a:pt x="83820" y="85344"/>
                </a:lnTo>
                <a:close/>
              </a:path>
              <a:path w="119379" h="119380">
                <a:moveTo>
                  <a:pt x="112471" y="85344"/>
                </a:moveTo>
                <a:lnTo>
                  <a:pt x="83820" y="85344"/>
                </a:lnTo>
                <a:lnTo>
                  <a:pt x="85344" y="83820"/>
                </a:lnTo>
                <a:lnTo>
                  <a:pt x="113385" y="83820"/>
                </a:lnTo>
                <a:lnTo>
                  <a:pt x="112471" y="85344"/>
                </a:lnTo>
                <a:close/>
              </a:path>
              <a:path w="119379" h="119380">
                <a:moveTo>
                  <a:pt x="106984" y="92964"/>
                </a:moveTo>
                <a:lnTo>
                  <a:pt x="73152" y="92964"/>
                </a:lnTo>
                <a:lnTo>
                  <a:pt x="80772" y="88392"/>
                </a:lnTo>
                <a:lnTo>
                  <a:pt x="77724" y="88392"/>
                </a:lnTo>
                <a:lnTo>
                  <a:pt x="84757" y="84171"/>
                </a:lnTo>
                <a:lnTo>
                  <a:pt x="83820" y="85344"/>
                </a:lnTo>
                <a:lnTo>
                  <a:pt x="112471" y="85344"/>
                </a:lnTo>
                <a:lnTo>
                  <a:pt x="109728" y="89916"/>
                </a:lnTo>
                <a:lnTo>
                  <a:pt x="109728" y="91440"/>
                </a:lnTo>
                <a:lnTo>
                  <a:pt x="108204" y="91440"/>
                </a:lnTo>
                <a:lnTo>
                  <a:pt x="106984" y="92964"/>
                </a:lnTo>
                <a:close/>
              </a:path>
              <a:path w="119379" h="119380">
                <a:moveTo>
                  <a:pt x="50291" y="92964"/>
                </a:moveTo>
                <a:lnTo>
                  <a:pt x="47244" y="92964"/>
                </a:lnTo>
                <a:lnTo>
                  <a:pt x="45719" y="91440"/>
                </a:lnTo>
                <a:lnTo>
                  <a:pt x="50291" y="92964"/>
                </a:lnTo>
                <a:close/>
              </a:path>
              <a:path w="119379" h="119380">
                <a:moveTo>
                  <a:pt x="105765" y="94488"/>
                </a:moveTo>
                <a:lnTo>
                  <a:pt x="65532" y="94488"/>
                </a:lnTo>
                <a:lnTo>
                  <a:pt x="74676" y="91440"/>
                </a:lnTo>
                <a:lnTo>
                  <a:pt x="73152" y="92964"/>
                </a:lnTo>
                <a:lnTo>
                  <a:pt x="106984" y="92964"/>
                </a:lnTo>
                <a:lnTo>
                  <a:pt x="105765" y="94488"/>
                </a:lnTo>
                <a:close/>
              </a:path>
              <a:path w="119379" h="119380">
                <a:moveTo>
                  <a:pt x="59436" y="94488"/>
                </a:moveTo>
                <a:lnTo>
                  <a:pt x="54864" y="94488"/>
                </a:lnTo>
                <a:lnTo>
                  <a:pt x="51816" y="92964"/>
                </a:lnTo>
                <a:lnTo>
                  <a:pt x="60842" y="94253"/>
                </a:lnTo>
                <a:lnTo>
                  <a:pt x="59436" y="94488"/>
                </a:lnTo>
                <a:close/>
              </a:path>
              <a:path w="119379" h="119380">
                <a:moveTo>
                  <a:pt x="65532" y="94488"/>
                </a:moveTo>
                <a:lnTo>
                  <a:pt x="62484" y="94488"/>
                </a:lnTo>
                <a:lnTo>
                  <a:pt x="60842" y="94253"/>
                </a:lnTo>
                <a:lnTo>
                  <a:pt x="68580" y="92964"/>
                </a:lnTo>
                <a:lnTo>
                  <a:pt x="65532" y="94488"/>
                </a:lnTo>
                <a:close/>
              </a:path>
              <a:path w="119379" h="119380">
                <a:moveTo>
                  <a:pt x="62484" y="94488"/>
                </a:moveTo>
                <a:lnTo>
                  <a:pt x="59436" y="94488"/>
                </a:lnTo>
                <a:lnTo>
                  <a:pt x="60842" y="94253"/>
                </a:lnTo>
                <a:lnTo>
                  <a:pt x="62484" y="94488"/>
                </a:lnTo>
                <a:close/>
              </a:path>
              <a:path w="119379" h="119380">
                <a:moveTo>
                  <a:pt x="73152" y="117348"/>
                </a:moveTo>
                <a:lnTo>
                  <a:pt x="47244" y="117348"/>
                </a:lnTo>
                <a:lnTo>
                  <a:pt x="38100" y="114300"/>
                </a:lnTo>
                <a:lnTo>
                  <a:pt x="36576" y="114300"/>
                </a:lnTo>
                <a:lnTo>
                  <a:pt x="36576" y="112776"/>
                </a:lnTo>
                <a:lnTo>
                  <a:pt x="35052" y="112776"/>
                </a:lnTo>
                <a:lnTo>
                  <a:pt x="27432" y="108204"/>
                </a:lnTo>
                <a:lnTo>
                  <a:pt x="25908" y="108204"/>
                </a:lnTo>
                <a:lnTo>
                  <a:pt x="25908" y="106680"/>
                </a:lnTo>
                <a:lnTo>
                  <a:pt x="18288" y="100584"/>
                </a:lnTo>
                <a:lnTo>
                  <a:pt x="100584" y="100584"/>
                </a:lnTo>
                <a:lnTo>
                  <a:pt x="92964" y="108204"/>
                </a:lnTo>
                <a:lnTo>
                  <a:pt x="83820" y="112776"/>
                </a:lnTo>
                <a:lnTo>
                  <a:pt x="82296" y="114300"/>
                </a:lnTo>
                <a:lnTo>
                  <a:pt x="73152" y="117348"/>
                </a:lnTo>
                <a:close/>
              </a:path>
              <a:path w="119379" h="119380">
                <a:moveTo>
                  <a:pt x="62484" y="118872"/>
                </a:moveTo>
                <a:lnTo>
                  <a:pt x="59436" y="118872"/>
                </a:lnTo>
                <a:lnTo>
                  <a:pt x="48768" y="117348"/>
                </a:lnTo>
                <a:lnTo>
                  <a:pt x="71628" y="117348"/>
                </a:lnTo>
                <a:lnTo>
                  <a:pt x="62484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766559" y="2331720"/>
            <a:ext cx="0" cy="1170940"/>
          </a:xfrm>
          <a:custGeom>
            <a:avLst/>
            <a:gdLst/>
            <a:ahLst/>
            <a:cxnLst/>
            <a:rect l="l" t="t" r="r" b="b"/>
            <a:pathLst>
              <a:path w="0" h="1170939">
                <a:moveTo>
                  <a:pt x="0" y="0"/>
                </a:moveTo>
                <a:lnTo>
                  <a:pt x="0" y="1170431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711696" y="4384547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71628" y="1524"/>
                </a:moveTo>
                <a:lnTo>
                  <a:pt x="48768" y="1524"/>
                </a:lnTo>
                <a:lnTo>
                  <a:pt x="50292" y="0"/>
                </a:lnTo>
                <a:lnTo>
                  <a:pt x="71628" y="0"/>
                </a:lnTo>
                <a:lnTo>
                  <a:pt x="71628" y="1524"/>
                </a:lnTo>
                <a:close/>
              </a:path>
              <a:path w="119379" h="119379">
                <a:moveTo>
                  <a:pt x="82296" y="4572"/>
                </a:moveTo>
                <a:lnTo>
                  <a:pt x="38100" y="4572"/>
                </a:lnTo>
                <a:lnTo>
                  <a:pt x="47244" y="1524"/>
                </a:lnTo>
                <a:lnTo>
                  <a:pt x="73152" y="1524"/>
                </a:lnTo>
                <a:lnTo>
                  <a:pt x="82296" y="4572"/>
                </a:lnTo>
                <a:close/>
              </a:path>
              <a:path w="119379" h="119379">
                <a:moveTo>
                  <a:pt x="45719" y="27432"/>
                </a:moveTo>
                <a:lnTo>
                  <a:pt x="47244" y="25908"/>
                </a:lnTo>
                <a:lnTo>
                  <a:pt x="10668" y="25908"/>
                </a:lnTo>
                <a:lnTo>
                  <a:pt x="10668" y="24384"/>
                </a:lnTo>
                <a:lnTo>
                  <a:pt x="16764" y="16764"/>
                </a:lnTo>
                <a:lnTo>
                  <a:pt x="18288" y="16764"/>
                </a:lnTo>
                <a:lnTo>
                  <a:pt x="18288" y="15240"/>
                </a:lnTo>
                <a:lnTo>
                  <a:pt x="25908" y="10668"/>
                </a:lnTo>
                <a:lnTo>
                  <a:pt x="27432" y="9144"/>
                </a:lnTo>
                <a:lnTo>
                  <a:pt x="36576" y="4572"/>
                </a:lnTo>
                <a:lnTo>
                  <a:pt x="83820" y="4572"/>
                </a:lnTo>
                <a:lnTo>
                  <a:pt x="92964" y="9144"/>
                </a:lnTo>
                <a:lnTo>
                  <a:pt x="94488" y="10668"/>
                </a:lnTo>
                <a:lnTo>
                  <a:pt x="100584" y="15240"/>
                </a:lnTo>
                <a:lnTo>
                  <a:pt x="102108" y="16764"/>
                </a:lnTo>
                <a:lnTo>
                  <a:pt x="102108" y="18288"/>
                </a:lnTo>
                <a:lnTo>
                  <a:pt x="106680" y="22860"/>
                </a:lnTo>
                <a:lnTo>
                  <a:pt x="59436" y="22860"/>
                </a:lnTo>
                <a:lnTo>
                  <a:pt x="60842" y="23094"/>
                </a:lnTo>
                <a:lnTo>
                  <a:pt x="51816" y="24384"/>
                </a:lnTo>
                <a:lnTo>
                  <a:pt x="54864" y="24384"/>
                </a:lnTo>
                <a:lnTo>
                  <a:pt x="45719" y="27432"/>
                </a:lnTo>
                <a:close/>
              </a:path>
              <a:path w="119379" h="119379">
                <a:moveTo>
                  <a:pt x="60842" y="23094"/>
                </a:moveTo>
                <a:lnTo>
                  <a:pt x="59436" y="22860"/>
                </a:lnTo>
                <a:lnTo>
                  <a:pt x="62484" y="22860"/>
                </a:lnTo>
                <a:lnTo>
                  <a:pt x="60842" y="23094"/>
                </a:lnTo>
                <a:close/>
              </a:path>
              <a:path w="119379" h="119379">
                <a:moveTo>
                  <a:pt x="80772" y="30480"/>
                </a:moveTo>
                <a:lnTo>
                  <a:pt x="73152" y="25908"/>
                </a:lnTo>
                <a:lnTo>
                  <a:pt x="74676" y="25908"/>
                </a:lnTo>
                <a:lnTo>
                  <a:pt x="67056" y="24384"/>
                </a:lnTo>
                <a:lnTo>
                  <a:pt x="68580" y="24384"/>
                </a:lnTo>
                <a:lnTo>
                  <a:pt x="60842" y="23094"/>
                </a:lnTo>
                <a:lnTo>
                  <a:pt x="62484" y="22860"/>
                </a:lnTo>
                <a:lnTo>
                  <a:pt x="106680" y="22860"/>
                </a:lnTo>
                <a:lnTo>
                  <a:pt x="109728" y="25908"/>
                </a:lnTo>
                <a:lnTo>
                  <a:pt x="111556" y="28956"/>
                </a:lnTo>
                <a:lnTo>
                  <a:pt x="79248" y="28956"/>
                </a:lnTo>
                <a:lnTo>
                  <a:pt x="80772" y="30480"/>
                </a:lnTo>
                <a:close/>
              </a:path>
              <a:path w="119379" h="119379">
                <a:moveTo>
                  <a:pt x="94488" y="108204"/>
                </a:moveTo>
                <a:lnTo>
                  <a:pt x="25908" y="108204"/>
                </a:lnTo>
                <a:lnTo>
                  <a:pt x="18288" y="102108"/>
                </a:lnTo>
                <a:lnTo>
                  <a:pt x="18288" y="100584"/>
                </a:lnTo>
                <a:lnTo>
                  <a:pt x="16764" y="100584"/>
                </a:lnTo>
                <a:lnTo>
                  <a:pt x="10668" y="92964"/>
                </a:lnTo>
                <a:lnTo>
                  <a:pt x="10668" y="91440"/>
                </a:lnTo>
                <a:lnTo>
                  <a:pt x="9144" y="91440"/>
                </a:lnTo>
                <a:lnTo>
                  <a:pt x="4572" y="82296"/>
                </a:lnTo>
                <a:lnTo>
                  <a:pt x="4572" y="80772"/>
                </a:lnTo>
                <a:lnTo>
                  <a:pt x="1524" y="71628"/>
                </a:lnTo>
                <a:lnTo>
                  <a:pt x="1524" y="68580"/>
                </a:lnTo>
                <a:lnTo>
                  <a:pt x="0" y="59436"/>
                </a:lnTo>
                <a:lnTo>
                  <a:pt x="0" y="56388"/>
                </a:lnTo>
                <a:lnTo>
                  <a:pt x="1524" y="47244"/>
                </a:lnTo>
                <a:lnTo>
                  <a:pt x="1524" y="44196"/>
                </a:lnTo>
                <a:lnTo>
                  <a:pt x="4572" y="36576"/>
                </a:lnTo>
                <a:lnTo>
                  <a:pt x="4572" y="33528"/>
                </a:lnTo>
                <a:lnTo>
                  <a:pt x="9144" y="25908"/>
                </a:lnTo>
                <a:lnTo>
                  <a:pt x="47244" y="25908"/>
                </a:lnTo>
                <a:lnTo>
                  <a:pt x="42164" y="28956"/>
                </a:lnTo>
                <a:lnTo>
                  <a:pt x="41148" y="28956"/>
                </a:lnTo>
                <a:lnTo>
                  <a:pt x="35433" y="33528"/>
                </a:lnTo>
                <a:lnTo>
                  <a:pt x="35052" y="33528"/>
                </a:lnTo>
                <a:lnTo>
                  <a:pt x="28956" y="39624"/>
                </a:lnTo>
                <a:lnTo>
                  <a:pt x="29565" y="39624"/>
                </a:lnTo>
                <a:lnTo>
                  <a:pt x="25908" y="45720"/>
                </a:lnTo>
                <a:lnTo>
                  <a:pt x="26822" y="45720"/>
                </a:lnTo>
                <a:lnTo>
                  <a:pt x="24993" y="50292"/>
                </a:lnTo>
                <a:lnTo>
                  <a:pt x="24384" y="50292"/>
                </a:lnTo>
                <a:lnTo>
                  <a:pt x="23368" y="56388"/>
                </a:lnTo>
                <a:lnTo>
                  <a:pt x="22859" y="56388"/>
                </a:lnTo>
                <a:lnTo>
                  <a:pt x="22859" y="59436"/>
                </a:lnTo>
                <a:lnTo>
                  <a:pt x="23368" y="59436"/>
                </a:lnTo>
                <a:lnTo>
                  <a:pt x="24384" y="65532"/>
                </a:lnTo>
                <a:lnTo>
                  <a:pt x="24892" y="65532"/>
                </a:lnTo>
                <a:lnTo>
                  <a:pt x="26923" y="71628"/>
                </a:lnTo>
                <a:lnTo>
                  <a:pt x="25908" y="71628"/>
                </a:lnTo>
                <a:lnTo>
                  <a:pt x="29565" y="77724"/>
                </a:lnTo>
                <a:lnTo>
                  <a:pt x="28956" y="77724"/>
                </a:lnTo>
                <a:lnTo>
                  <a:pt x="33832" y="83820"/>
                </a:lnTo>
                <a:lnTo>
                  <a:pt x="33528" y="83820"/>
                </a:lnTo>
                <a:lnTo>
                  <a:pt x="35052" y="85344"/>
                </a:lnTo>
                <a:lnTo>
                  <a:pt x="35433" y="85344"/>
                </a:lnTo>
                <a:lnTo>
                  <a:pt x="41148" y="89916"/>
                </a:lnTo>
                <a:lnTo>
                  <a:pt x="42164" y="89916"/>
                </a:lnTo>
                <a:lnTo>
                  <a:pt x="47244" y="92964"/>
                </a:lnTo>
                <a:lnTo>
                  <a:pt x="50291" y="92964"/>
                </a:lnTo>
                <a:lnTo>
                  <a:pt x="54864" y="94488"/>
                </a:lnTo>
                <a:lnTo>
                  <a:pt x="106679" y="94488"/>
                </a:lnTo>
                <a:lnTo>
                  <a:pt x="102108" y="99060"/>
                </a:lnTo>
                <a:lnTo>
                  <a:pt x="102108" y="100584"/>
                </a:lnTo>
                <a:lnTo>
                  <a:pt x="100584" y="102108"/>
                </a:lnTo>
                <a:lnTo>
                  <a:pt x="94488" y="106680"/>
                </a:lnTo>
                <a:lnTo>
                  <a:pt x="94488" y="108204"/>
                </a:lnTo>
                <a:close/>
              </a:path>
              <a:path w="119379" h="119379">
                <a:moveTo>
                  <a:pt x="39624" y="30480"/>
                </a:moveTo>
                <a:lnTo>
                  <a:pt x="41148" y="28956"/>
                </a:lnTo>
                <a:lnTo>
                  <a:pt x="42164" y="28956"/>
                </a:lnTo>
                <a:lnTo>
                  <a:pt x="39624" y="30480"/>
                </a:lnTo>
                <a:close/>
              </a:path>
              <a:path w="119379" h="119379">
                <a:moveTo>
                  <a:pt x="85344" y="35052"/>
                </a:moveTo>
                <a:lnTo>
                  <a:pt x="79248" y="28956"/>
                </a:lnTo>
                <a:lnTo>
                  <a:pt x="111556" y="28956"/>
                </a:lnTo>
                <a:lnTo>
                  <a:pt x="113385" y="32004"/>
                </a:lnTo>
                <a:lnTo>
                  <a:pt x="83820" y="32004"/>
                </a:lnTo>
                <a:lnTo>
                  <a:pt x="85344" y="35052"/>
                </a:lnTo>
                <a:close/>
              </a:path>
              <a:path w="119379" h="119379">
                <a:moveTo>
                  <a:pt x="115315" y="39624"/>
                </a:moveTo>
                <a:lnTo>
                  <a:pt x="89916" y="39624"/>
                </a:lnTo>
                <a:lnTo>
                  <a:pt x="83820" y="32004"/>
                </a:lnTo>
                <a:lnTo>
                  <a:pt x="113385" y="32004"/>
                </a:lnTo>
                <a:lnTo>
                  <a:pt x="114300" y="33528"/>
                </a:lnTo>
                <a:lnTo>
                  <a:pt x="114300" y="36576"/>
                </a:lnTo>
                <a:lnTo>
                  <a:pt x="115315" y="39624"/>
                </a:lnTo>
                <a:close/>
              </a:path>
              <a:path w="119379" h="119379">
                <a:moveTo>
                  <a:pt x="33528" y="35052"/>
                </a:moveTo>
                <a:lnTo>
                  <a:pt x="35052" y="33528"/>
                </a:lnTo>
                <a:lnTo>
                  <a:pt x="35433" y="33528"/>
                </a:lnTo>
                <a:lnTo>
                  <a:pt x="33528" y="35052"/>
                </a:lnTo>
                <a:close/>
              </a:path>
              <a:path w="119379" h="119379">
                <a:moveTo>
                  <a:pt x="29565" y="39624"/>
                </a:moveTo>
                <a:lnTo>
                  <a:pt x="28956" y="39624"/>
                </a:lnTo>
                <a:lnTo>
                  <a:pt x="30480" y="38100"/>
                </a:lnTo>
                <a:lnTo>
                  <a:pt x="29565" y="39624"/>
                </a:lnTo>
                <a:close/>
              </a:path>
              <a:path w="119379" h="119379">
                <a:moveTo>
                  <a:pt x="91820" y="43815"/>
                </a:moveTo>
                <a:lnTo>
                  <a:pt x="88391" y="38100"/>
                </a:lnTo>
                <a:lnTo>
                  <a:pt x="89916" y="39624"/>
                </a:lnTo>
                <a:lnTo>
                  <a:pt x="115315" y="39624"/>
                </a:lnTo>
                <a:lnTo>
                  <a:pt x="116332" y="42672"/>
                </a:lnTo>
                <a:lnTo>
                  <a:pt x="91439" y="42672"/>
                </a:lnTo>
                <a:lnTo>
                  <a:pt x="91820" y="43815"/>
                </a:lnTo>
                <a:close/>
              </a:path>
              <a:path w="119379" h="119379">
                <a:moveTo>
                  <a:pt x="92964" y="45720"/>
                </a:moveTo>
                <a:lnTo>
                  <a:pt x="91820" y="43815"/>
                </a:lnTo>
                <a:lnTo>
                  <a:pt x="91439" y="42672"/>
                </a:lnTo>
                <a:lnTo>
                  <a:pt x="92964" y="45720"/>
                </a:lnTo>
                <a:close/>
              </a:path>
              <a:path w="119379" h="119379">
                <a:moveTo>
                  <a:pt x="117348" y="45720"/>
                </a:moveTo>
                <a:lnTo>
                  <a:pt x="92964" y="45720"/>
                </a:lnTo>
                <a:lnTo>
                  <a:pt x="91439" y="42672"/>
                </a:lnTo>
                <a:lnTo>
                  <a:pt x="116332" y="42672"/>
                </a:lnTo>
                <a:lnTo>
                  <a:pt x="117348" y="45720"/>
                </a:lnTo>
                <a:close/>
              </a:path>
              <a:path w="119379" h="119379">
                <a:moveTo>
                  <a:pt x="94488" y="51816"/>
                </a:moveTo>
                <a:lnTo>
                  <a:pt x="91820" y="43815"/>
                </a:lnTo>
                <a:lnTo>
                  <a:pt x="92964" y="45720"/>
                </a:lnTo>
                <a:lnTo>
                  <a:pt x="117348" y="45720"/>
                </a:lnTo>
                <a:lnTo>
                  <a:pt x="117348" y="47244"/>
                </a:lnTo>
                <a:lnTo>
                  <a:pt x="117855" y="50292"/>
                </a:lnTo>
                <a:lnTo>
                  <a:pt x="94488" y="50292"/>
                </a:lnTo>
                <a:lnTo>
                  <a:pt x="94488" y="51816"/>
                </a:lnTo>
                <a:close/>
              </a:path>
              <a:path w="119379" h="119379">
                <a:moveTo>
                  <a:pt x="26822" y="45720"/>
                </a:moveTo>
                <a:lnTo>
                  <a:pt x="25908" y="45720"/>
                </a:lnTo>
                <a:lnTo>
                  <a:pt x="27432" y="44196"/>
                </a:lnTo>
                <a:lnTo>
                  <a:pt x="26822" y="45720"/>
                </a:lnTo>
                <a:close/>
              </a:path>
              <a:path w="119379" h="119379">
                <a:moveTo>
                  <a:pt x="24384" y="51816"/>
                </a:moveTo>
                <a:lnTo>
                  <a:pt x="24384" y="50292"/>
                </a:lnTo>
                <a:lnTo>
                  <a:pt x="24993" y="50292"/>
                </a:lnTo>
                <a:lnTo>
                  <a:pt x="24384" y="51816"/>
                </a:lnTo>
                <a:close/>
              </a:path>
              <a:path w="119379" h="119379">
                <a:moveTo>
                  <a:pt x="117602" y="67056"/>
                </a:moveTo>
                <a:lnTo>
                  <a:pt x="94488" y="67056"/>
                </a:lnTo>
                <a:lnTo>
                  <a:pt x="94488" y="50292"/>
                </a:lnTo>
                <a:lnTo>
                  <a:pt x="117855" y="50292"/>
                </a:lnTo>
                <a:lnTo>
                  <a:pt x="118872" y="56388"/>
                </a:lnTo>
                <a:lnTo>
                  <a:pt x="118872" y="59436"/>
                </a:lnTo>
                <a:lnTo>
                  <a:pt x="117602" y="67056"/>
                </a:lnTo>
                <a:close/>
              </a:path>
              <a:path w="119379" h="119379">
                <a:moveTo>
                  <a:pt x="22859" y="59436"/>
                </a:moveTo>
                <a:lnTo>
                  <a:pt x="22859" y="56388"/>
                </a:lnTo>
                <a:lnTo>
                  <a:pt x="23114" y="57912"/>
                </a:lnTo>
                <a:lnTo>
                  <a:pt x="22859" y="59436"/>
                </a:lnTo>
                <a:close/>
              </a:path>
              <a:path w="119379" h="119379">
                <a:moveTo>
                  <a:pt x="23114" y="57912"/>
                </a:moveTo>
                <a:lnTo>
                  <a:pt x="22859" y="56388"/>
                </a:lnTo>
                <a:lnTo>
                  <a:pt x="23368" y="56388"/>
                </a:lnTo>
                <a:lnTo>
                  <a:pt x="23114" y="57912"/>
                </a:lnTo>
                <a:close/>
              </a:path>
              <a:path w="119379" h="119379">
                <a:moveTo>
                  <a:pt x="23368" y="59436"/>
                </a:moveTo>
                <a:lnTo>
                  <a:pt x="22859" y="59436"/>
                </a:lnTo>
                <a:lnTo>
                  <a:pt x="23114" y="57912"/>
                </a:lnTo>
                <a:lnTo>
                  <a:pt x="23368" y="59436"/>
                </a:lnTo>
                <a:close/>
              </a:path>
              <a:path w="119379" h="119379">
                <a:moveTo>
                  <a:pt x="24892" y="65532"/>
                </a:moveTo>
                <a:lnTo>
                  <a:pt x="24384" y="65532"/>
                </a:lnTo>
                <a:lnTo>
                  <a:pt x="24384" y="64008"/>
                </a:lnTo>
                <a:lnTo>
                  <a:pt x="24892" y="65532"/>
                </a:lnTo>
                <a:close/>
              </a:path>
              <a:path w="119379" h="119379">
                <a:moveTo>
                  <a:pt x="91439" y="73152"/>
                </a:moveTo>
                <a:lnTo>
                  <a:pt x="94488" y="64008"/>
                </a:lnTo>
                <a:lnTo>
                  <a:pt x="94488" y="67056"/>
                </a:lnTo>
                <a:lnTo>
                  <a:pt x="117602" y="67056"/>
                </a:lnTo>
                <a:lnTo>
                  <a:pt x="117348" y="68580"/>
                </a:lnTo>
                <a:lnTo>
                  <a:pt x="117348" y="70104"/>
                </a:lnTo>
                <a:lnTo>
                  <a:pt x="116912" y="71628"/>
                </a:lnTo>
                <a:lnTo>
                  <a:pt x="92964" y="71628"/>
                </a:lnTo>
                <a:lnTo>
                  <a:pt x="91439" y="73152"/>
                </a:lnTo>
                <a:close/>
              </a:path>
              <a:path w="119379" h="119379">
                <a:moveTo>
                  <a:pt x="27432" y="73152"/>
                </a:moveTo>
                <a:lnTo>
                  <a:pt x="25908" y="71628"/>
                </a:lnTo>
                <a:lnTo>
                  <a:pt x="26923" y="71628"/>
                </a:lnTo>
                <a:lnTo>
                  <a:pt x="27432" y="73152"/>
                </a:lnTo>
                <a:close/>
              </a:path>
              <a:path w="119379" h="119379">
                <a:moveTo>
                  <a:pt x="88391" y="79248"/>
                </a:moveTo>
                <a:lnTo>
                  <a:pt x="92964" y="71628"/>
                </a:lnTo>
                <a:lnTo>
                  <a:pt x="116912" y="71628"/>
                </a:lnTo>
                <a:lnTo>
                  <a:pt x="115170" y="77724"/>
                </a:lnTo>
                <a:lnTo>
                  <a:pt x="89916" y="77724"/>
                </a:lnTo>
                <a:lnTo>
                  <a:pt x="88391" y="79248"/>
                </a:lnTo>
                <a:close/>
              </a:path>
              <a:path w="119379" h="119379">
                <a:moveTo>
                  <a:pt x="30480" y="79248"/>
                </a:moveTo>
                <a:lnTo>
                  <a:pt x="28956" y="77724"/>
                </a:lnTo>
                <a:lnTo>
                  <a:pt x="29565" y="77724"/>
                </a:lnTo>
                <a:lnTo>
                  <a:pt x="30480" y="79248"/>
                </a:lnTo>
                <a:close/>
              </a:path>
              <a:path w="119379" h="119379">
                <a:moveTo>
                  <a:pt x="83820" y="85344"/>
                </a:moveTo>
                <a:lnTo>
                  <a:pt x="89916" y="77724"/>
                </a:lnTo>
                <a:lnTo>
                  <a:pt x="115170" y="77724"/>
                </a:lnTo>
                <a:lnTo>
                  <a:pt x="114300" y="80772"/>
                </a:lnTo>
                <a:lnTo>
                  <a:pt x="114300" y="82296"/>
                </a:lnTo>
                <a:lnTo>
                  <a:pt x="113385" y="83820"/>
                </a:lnTo>
                <a:lnTo>
                  <a:pt x="85344" y="83820"/>
                </a:lnTo>
                <a:lnTo>
                  <a:pt x="83820" y="85344"/>
                </a:lnTo>
                <a:close/>
              </a:path>
              <a:path w="119379" h="119379">
                <a:moveTo>
                  <a:pt x="35052" y="85344"/>
                </a:moveTo>
                <a:lnTo>
                  <a:pt x="33528" y="83820"/>
                </a:lnTo>
                <a:lnTo>
                  <a:pt x="34374" y="84497"/>
                </a:lnTo>
                <a:lnTo>
                  <a:pt x="35052" y="85344"/>
                </a:lnTo>
                <a:close/>
              </a:path>
              <a:path w="119379" h="119379">
                <a:moveTo>
                  <a:pt x="34374" y="84497"/>
                </a:moveTo>
                <a:lnTo>
                  <a:pt x="33528" y="83820"/>
                </a:lnTo>
                <a:lnTo>
                  <a:pt x="33832" y="83820"/>
                </a:lnTo>
                <a:lnTo>
                  <a:pt x="34374" y="84497"/>
                </a:lnTo>
                <a:close/>
              </a:path>
              <a:path w="119379" h="119379">
                <a:moveTo>
                  <a:pt x="109728" y="89916"/>
                </a:moveTo>
                <a:lnTo>
                  <a:pt x="79248" y="89916"/>
                </a:lnTo>
                <a:lnTo>
                  <a:pt x="85344" y="83820"/>
                </a:lnTo>
                <a:lnTo>
                  <a:pt x="113385" y="83820"/>
                </a:lnTo>
                <a:lnTo>
                  <a:pt x="109728" y="89916"/>
                </a:lnTo>
                <a:close/>
              </a:path>
              <a:path w="119379" h="119379">
                <a:moveTo>
                  <a:pt x="35433" y="85344"/>
                </a:moveTo>
                <a:lnTo>
                  <a:pt x="35052" y="85344"/>
                </a:lnTo>
                <a:lnTo>
                  <a:pt x="34374" y="84497"/>
                </a:lnTo>
                <a:lnTo>
                  <a:pt x="35433" y="85344"/>
                </a:lnTo>
                <a:close/>
              </a:path>
              <a:path w="119379" h="119379">
                <a:moveTo>
                  <a:pt x="42164" y="89916"/>
                </a:moveTo>
                <a:lnTo>
                  <a:pt x="41148" y="89916"/>
                </a:lnTo>
                <a:lnTo>
                  <a:pt x="39624" y="88392"/>
                </a:lnTo>
                <a:lnTo>
                  <a:pt x="42164" y="89916"/>
                </a:lnTo>
                <a:close/>
              </a:path>
              <a:path w="119379" h="119379">
                <a:moveTo>
                  <a:pt x="108204" y="92964"/>
                </a:moveTo>
                <a:lnTo>
                  <a:pt x="73152" y="92964"/>
                </a:lnTo>
                <a:lnTo>
                  <a:pt x="80772" y="88392"/>
                </a:lnTo>
                <a:lnTo>
                  <a:pt x="79248" y="89916"/>
                </a:lnTo>
                <a:lnTo>
                  <a:pt x="109728" y="89916"/>
                </a:lnTo>
                <a:lnTo>
                  <a:pt x="109728" y="91440"/>
                </a:lnTo>
                <a:lnTo>
                  <a:pt x="108204" y="91440"/>
                </a:lnTo>
                <a:lnTo>
                  <a:pt x="108204" y="92964"/>
                </a:lnTo>
                <a:close/>
              </a:path>
              <a:path w="119379" h="119379">
                <a:moveTo>
                  <a:pt x="50291" y="92964"/>
                </a:moveTo>
                <a:lnTo>
                  <a:pt x="47244" y="92964"/>
                </a:lnTo>
                <a:lnTo>
                  <a:pt x="45719" y="91440"/>
                </a:lnTo>
                <a:lnTo>
                  <a:pt x="50291" y="92964"/>
                </a:lnTo>
                <a:close/>
              </a:path>
              <a:path w="119379" h="119379">
                <a:moveTo>
                  <a:pt x="106679" y="94488"/>
                </a:moveTo>
                <a:lnTo>
                  <a:pt x="67056" y="94488"/>
                </a:lnTo>
                <a:lnTo>
                  <a:pt x="74676" y="91440"/>
                </a:lnTo>
                <a:lnTo>
                  <a:pt x="73152" y="92964"/>
                </a:lnTo>
                <a:lnTo>
                  <a:pt x="108204" y="92964"/>
                </a:lnTo>
                <a:lnTo>
                  <a:pt x="106679" y="94488"/>
                </a:lnTo>
                <a:close/>
              </a:path>
              <a:path w="119379" h="119379">
                <a:moveTo>
                  <a:pt x="83820" y="114300"/>
                </a:moveTo>
                <a:lnTo>
                  <a:pt x="36576" y="114300"/>
                </a:lnTo>
                <a:lnTo>
                  <a:pt x="36576" y="112776"/>
                </a:lnTo>
                <a:lnTo>
                  <a:pt x="27432" y="108204"/>
                </a:lnTo>
                <a:lnTo>
                  <a:pt x="92964" y="108204"/>
                </a:lnTo>
                <a:lnTo>
                  <a:pt x="85344" y="112776"/>
                </a:lnTo>
                <a:lnTo>
                  <a:pt x="83820" y="114300"/>
                </a:lnTo>
                <a:close/>
              </a:path>
              <a:path w="119379" h="119379">
                <a:moveTo>
                  <a:pt x="73152" y="117348"/>
                </a:moveTo>
                <a:lnTo>
                  <a:pt x="47244" y="117348"/>
                </a:lnTo>
                <a:lnTo>
                  <a:pt x="38100" y="114300"/>
                </a:lnTo>
                <a:lnTo>
                  <a:pt x="82296" y="114300"/>
                </a:lnTo>
                <a:lnTo>
                  <a:pt x="73152" y="117348"/>
                </a:lnTo>
                <a:close/>
              </a:path>
              <a:path w="119379" h="119379">
                <a:moveTo>
                  <a:pt x="62484" y="118872"/>
                </a:moveTo>
                <a:lnTo>
                  <a:pt x="59436" y="118872"/>
                </a:lnTo>
                <a:lnTo>
                  <a:pt x="50292" y="117348"/>
                </a:lnTo>
                <a:lnTo>
                  <a:pt x="71628" y="117348"/>
                </a:lnTo>
                <a:lnTo>
                  <a:pt x="62484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961070" y="3499115"/>
            <a:ext cx="2245360" cy="752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3888" sz="3600" spc="7">
                <a:latin typeface="Tahoma"/>
                <a:cs typeface="Tahoma"/>
              </a:rPr>
              <a:t>V</a:t>
            </a:r>
            <a:r>
              <a:rPr dirty="0" sz="1600" spc="5">
                <a:latin typeface="Times New Roman"/>
                <a:cs typeface="Times New Roman"/>
              </a:rPr>
              <a:t>ON</a:t>
            </a:r>
            <a:endParaRPr sz="1600">
              <a:latin typeface="Times New Roman"/>
              <a:cs typeface="Times New Roman"/>
            </a:endParaRPr>
          </a:p>
          <a:p>
            <a:pPr marL="106680">
              <a:lnSpc>
                <a:spcPct val="100000"/>
              </a:lnSpc>
              <a:spcBef>
                <a:spcPts val="70"/>
              </a:spcBef>
            </a:pPr>
            <a:r>
              <a:rPr dirty="0" sz="2400">
                <a:latin typeface="宋体"/>
                <a:cs typeface="宋体"/>
              </a:rPr>
              <a:t>硅管典型值</a:t>
            </a:r>
            <a:r>
              <a:rPr dirty="0" sz="2400">
                <a:latin typeface="Times New Roman"/>
                <a:cs typeface="Times New Roman"/>
              </a:rPr>
              <a:t>0.7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03381" y="2231075"/>
            <a:ext cx="307975" cy="135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spc="-135">
                <a:latin typeface="Tahoma"/>
                <a:cs typeface="Tahoma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dirty="0" sz="1600" spc="-40">
                <a:latin typeface="Tahoma"/>
                <a:cs typeface="Tahoma"/>
              </a:rPr>
              <a:t>—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552943" y="2988564"/>
            <a:ext cx="995680" cy="680085"/>
          </a:xfrm>
          <a:custGeom>
            <a:avLst/>
            <a:gdLst/>
            <a:ahLst/>
            <a:cxnLst/>
            <a:rect l="l" t="t" r="r" b="b"/>
            <a:pathLst>
              <a:path w="995679" h="680085">
                <a:moveTo>
                  <a:pt x="995172" y="400812"/>
                </a:moveTo>
                <a:lnTo>
                  <a:pt x="77724" y="400812"/>
                </a:lnTo>
                <a:lnTo>
                  <a:pt x="77724" y="0"/>
                </a:lnTo>
                <a:lnTo>
                  <a:pt x="995172" y="0"/>
                </a:lnTo>
                <a:lnTo>
                  <a:pt x="995172" y="400812"/>
                </a:lnTo>
                <a:close/>
              </a:path>
              <a:path w="995679" h="680085">
                <a:moveTo>
                  <a:pt x="0" y="679704"/>
                </a:moveTo>
                <a:lnTo>
                  <a:pt x="231648" y="400812"/>
                </a:lnTo>
                <a:lnTo>
                  <a:pt x="460248" y="400812"/>
                </a:lnTo>
                <a:lnTo>
                  <a:pt x="0" y="679704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710864" y="3014505"/>
            <a:ext cx="635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等线"/>
                <a:cs typeface="等线"/>
              </a:rPr>
              <a:t>电池</a:t>
            </a:r>
            <a:endParaRPr sz="2400">
              <a:latin typeface="等线"/>
              <a:cs typeface="等线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75789" y="719385"/>
            <a:ext cx="306197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20">
                <a:solidFill>
                  <a:srgbClr val="0000CC"/>
                </a:solidFill>
                <a:latin typeface="宋体"/>
                <a:cs typeface="宋体"/>
              </a:rPr>
              <a:t>直流</a:t>
            </a: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等效</a:t>
            </a:r>
            <a:r>
              <a:rPr dirty="0" sz="2800" spc="20">
                <a:solidFill>
                  <a:srgbClr val="0000CC"/>
                </a:solidFill>
                <a:latin typeface="宋体"/>
                <a:cs typeface="宋体"/>
              </a:rPr>
              <a:t>电路</a:t>
            </a: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（</a:t>
            </a:r>
            <a:r>
              <a:rPr dirty="0" sz="2800" spc="20">
                <a:solidFill>
                  <a:srgbClr val="0000CC"/>
                </a:solidFill>
                <a:latin typeface="宋体"/>
                <a:cs typeface="宋体"/>
              </a:rPr>
              <a:t>2</a:t>
            </a: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pc="-60"/>
              <a:t>3.4.2</a:t>
            </a:r>
            <a:r>
              <a:rPr dirty="0" spc="-830"/>
              <a:t> </a:t>
            </a:r>
            <a:r>
              <a:rPr dirty="0"/>
              <a:t>晶体二极管简化模型</a:t>
            </a:r>
          </a:p>
        </p:txBody>
      </p:sp>
      <p:sp>
        <p:nvSpPr>
          <p:cNvPr id="34" name="object 34"/>
          <p:cNvSpPr/>
          <p:nvPr/>
        </p:nvSpPr>
        <p:spPr>
          <a:xfrm>
            <a:off x="2075688" y="2889503"/>
            <a:ext cx="276225" cy="264160"/>
          </a:xfrm>
          <a:custGeom>
            <a:avLst/>
            <a:gdLst/>
            <a:ahLst/>
            <a:cxnLst/>
            <a:rect l="l" t="t" r="r" b="b"/>
            <a:pathLst>
              <a:path w="276225" h="264160">
                <a:moveTo>
                  <a:pt x="138683" y="263652"/>
                </a:moveTo>
                <a:lnTo>
                  <a:pt x="0" y="0"/>
                </a:lnTo>
                <a:lnTo>
                  <a:pt x="275844" y="0"/>
                </a:lnTo>
                <a:lnTo>
                  <a:pt x="138683" y="2636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060448" y="2880360"/>
            <a:ext cx="307975" cy="292735"/>
          </a:xfrm>
          <a:custGeom>
            <a:avLst/>
            <a:gdLst/>
            <a:ahLst/>
            <a:cxnLst/>
            <a:rect l="l" t="t" r="r" b="b"/>
            <a:pathLst>
              <a:path w="307975" h="292735">
                <a:moveTo>
                  <a:pt x="153924" y="292607"/>
                </a:moveTo>
                <a:lnTo>
                  <a:pt x="0" y="0"/>
                </a:lnTo>
                <a:lnTo>
                  <a:pt x="307848" y="0"/>
                </a:lnTo>
                <a:lnTo>
                  <a:pt x="305442" y="4572"/>
                </a:lnTo>
                <a:lnTo>
                  <a:pt x="24384" y="4572"/>
                </a:lnTo>
                <a:lnTo>
                  <a:pt x="15240" y="18288"/>
                </a:lnTo>
                <a:lnTo>
                  <a:pt x="31519" y="18287"/>
                </a:lnTo>
                <a:lnTo>
                  <a:pt x="153208" y="252200"/>
                </a:lnTo>
                <a:lnTo>
                  <a:pt x="144779" y="268224"/>
                </a:lnTo>
                <a:lnTo>
                  <a:pt x="166750" y="268224"/>
                </a:lnTo>
                <a:lnTo>
                  <a:pt x="153924" y="292607"/>
                </a:lnTo>
                <a:close/>
              </a:path>
              <a:path w="307975" h="292735">
                <a:moveTo>
                  <a:pt x="31519" y="18287"/>
                </a:moveTo>
                <a:lnTo>
                  <a:pt x="15240" y="18288"/>
                </a:lnTo>
                <a:lnTo>
                  <a:pt x="24384" y="4572"/>
                </a:lnTo>
                <a:lnTo>
                  <a:pt x="31519" y="18287"/>
                </a:lnTo>
                <a:close/>
              </a:path>
              <a:path w="307975" h="292735">
                <a:moveTo>
                  <a:pt x="276249" y="18287"/>
                </a:moveTo>
                <a:lnTo>
                  <a:pt x="31519" y="18287"/>
                </a:lnTo>
                <a:lnTo>
                  <a:pt x="24384" y="4572"/>
                </a:lnTo>
                <a:lnTo>
                  <a:pt x="283464" y="4572"/>
                </a:lnTo>
                <a:lnTo>
                  <a:pt x="276249" y="18287"/>
                </a:lnTo>
                <a:close/>
              </a:path>
              <a:path w="307975" h="292735">
                <a:moveTo>
                  <a:pt x="166750" y="268224"/>
                </a:moveTo>
                <a:lnTo>
                  <a:pt x="161543" y="268224"/>
                </a:lnTo>
                <a:lnTo>
                  <a:pt x="153208" y="252200"/>
                </a:lnTo>
                <a:lnTo>
                  <a:pt x="283464" y="4572"/>
                </a:lnTo>
                <a:lnTo>
                  <a:pt x="291083" y="18288"/>
                </a:lnTo>
                <a:lnTo>
                  <a:pt x="298227" y="18287"/>
                </a:lnTo>
                <a:lnTo>
                  <a:pt x="166750" y="268224"/>
                </a:lnTo>
                <a:close/>
              </a:path>
              <a:path w="307975" h="292735">
                <a:moveTo>
                  <a:pt x="298227" y="18287"/>
                </a:moveTo>
                <a:lnTo>
                  <a:pt x="291083" y="18288"/>
                </a:lnTo>
                <a:lnTo>
                  <a:pt x="283464" y="4572"/>
                </a:lnTo>
                <a:lnTo>
                  <a:pt x="305442" y="4572"/>
                </a:lnTo>
                <a:lnTo>
                  <a:pt x="298227" y="18287"/>
                </a:lnTo>
                <a:close/>
              </a:path>
              <a:path w="307975" h="292735">
                <a:moveTo>
                  <a:pt x="161543" y="268224"/>
                </a:moveTo>
                <a:lnTo>
                  <a:pt x="144779" y="268224"/>
                </a:lnTo>
                <a:lnTo>
                  <a:pt x="153208" y="252200"/>
                </a:lnTo>
                <a:lnTo>
                  <a:pt x="161543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063495" y="315315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214372" y="1927860"/>
            <a:ext cx="0" cy="2094230"/>
          </a:xfrm>
          <a:custGeom>
            <a:avLst/>
            <a:gdLst/>
            <a:ahLst/>
            <a:cxnLst/>
            <a:rect l="l" t="t" r="r" b="b"/>
            <a:pathLst>
              <a:path w="0" h="2094229">
                <a:moveTo>
                  <a:pt x="0" y="0"/>
                </a:moveTo>
                <a:lnTo>
                  <a:pt x="0" y="2093976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154936" y="1853183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147316" y="399440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8580" y="1523"/>
                </a:moveTo>
                <a:lnTo>
                  <a:pt x="48768" y="1523"/>
                </a:lnTo>
                <a:lnTo>
                  <a:pt x="57912" y="0"/>
                </a:lnTo>
                <a:lnTo>
                  <a:pt x="59436" y="0"/>
                </a:lnTo>
                <a:lnTo>
                  <a:pt x="68580" y="1523"/>
                </a:lnTo>
                <a:close/>
              </a:path>
              <a:path w="114300" h="114300">
                <a:moveTo>
                  <a:pt x="79248" y="4571"/>
                </a:moveTo>
                <a:lnTo>
                  <a:pt x="36576" y="4571"/>
                </a:lnTo>
                <a:lnTo>
                  <a:pt x="45719" y="1523"/>
                </a:lnTo>
                <a:lnTo>
                  <a:pt x="70104" y="1523"/>
                </a:lnTo>
                <a:lnTo>
                  <a:pt x="79248" y="4571"/>
                </a:lnTo>
                <a:close/>
              </a:path>
              <a:path w="114300" h="114300">
                <a:moveTo>
                  <a:pt x="88391" y="9143"/>
                </a:moveTo>
                <a:lnTo>
                  <a:pt x="27432" y="9143"/>
                </a:lnTo>
                <a:lnTo>
                  <a:pt x="35052" y="4571"/>
                </a:lnTo>
                <a:lnTo>
                  <a:pt x="80772" y="4571"/>
                </a:lnTo>
                <a:lnTo>
                  <a:pt x="88391" y="9143"/>
                </a:lnTo>
                <a:close/>
              </a:path>
              <a:path w="114300" h="114300">
                <a:moveTo>
                  <a:pt x="97536" y="16763"/>
                </a:moveTo>
                <a:lnTo>
                  <a:pt x="18288" y="16763"/>
                </a:lnTo>
                <a:lnTo>
                  <a:pt x="18288" y="15239"/>
                </a:lnTo>
                <a:lnTo>
                  <a:pt x="25908" y="10667"/>
                </a:lnTo>
                <a:lnTo>
                  <a:pt x="25908" y="9143"/>
                </a:lnTo>
                <a:lnTo>
                  <a:pt x="89916" y="9143"/>
                </a:lnTo>
                <a:lnTo>
                  <a:pt x="89916" y="10667"/>
                </a:lnTo>
                <a:lnTo>
                  <a:pt x="97536" y="15239"/>
                </a:lnTo>
                <a:lnTo>
                  <a:pt x="97536" y="16763"/>
                </a:lnTo>
                <a:close/>
              </a:path>
              <a:path w="114300" h="114300">
                <a:moveTo>
                  <a:pt x="38100" y="88391"/>
                </a:moveTo>
                <a:lnTo>
                  <a:pt x="9144" y="88391"/>
                </a:lnTo>
                <a:lnTo>
                  <a:pt x="4572" y="79247"/>
                </a:lnTo>
                <a:lnTo>
                  <a:pt x="4572" y="77723"/>
                </a:lnTo>
                <a:lnTo>
                  <a:pt x="1524" y="68579"/>
                </a:lnTo>
                <a:lnTo>
                  <a:pt x="1524" y="67055"/>
                </a:lnTo>
                <a:lnTo>
                  <a:pt x="0" y="56387"/>
                </a:lnTo>
                <a:lnTo>
                  <a:pt x="0" y="54863"/>
                </a:lnTo>
                <a:lnTo>
                  <a:pt x="1524" y="45719"/>
                </a:lnTo>
                <a:lnTo>
                  <a:pt x="1524" y="44195"/>
                </a:lnTo>
                <a:lnTo>
                  <a:pt x="4572" y="35051"/>
                </a:lnTo>
                <a:lnTo>
                  <a:pt x="4572" y="33527"/>
                </a:lnTo>
                <a:lnTo>
                  <a:pt x="9144" y="25907"/>
                </a:lnTo>
                <a:lnTo>
                  <a:pt x="10668" y="24383"/>
                </a:lnTo>
                <a:lnTo>
                  <a:pt x="16764" y="16763"/>
                </a:lnTo>
                <a:lnTo>
                  <a:pt x="99060" y="16763"/>
                </a:lnTo>
                <a:lnTo>
                  <a:pt x="100888" y="19811"/>
                </a:lnTo>
                <a:lnTo>
                  <a:pt x="51816" y="19811"/>
                </a:lnTo>
                <a:lnTo>
                  <a:pt x="47244" y="21335"/>
                </a:lnTo>
                <a:lnTo>
                  <a:pt x="44195" y="21335"/>
                </a:lnTo>
                <a:lnTo>
                  <a:pt x="38099" y="24383"/>
                </a:lnTo>
                <a:lnTo>
                  <a:pt x="36576" y="24383"/>
                </a:lnTo>
                <a:lnTo>
                  <a:pt x="32004" y="28955"/>
                </a:lnTo>
                <a:lnTo>
                  <a:pt x="30480" y="28955"/>
                </a:lnTo>
                <a:lnTo>
                  <a:pt x="26822" y="35051"/>
                </a:lnTo>
                <a:lnTo>
                  <a:pt x="25908" y="35051"/>
                </a:lnTo>
                <a:lnTo>
                  <a:pt x="21336" y="42671"/>
                </a:lnTo>
                <a:lnTo>
                  <a:pt x="22250" y="42671"/>
                </a:lnTo>
                <a:lnTo>
                  <a:pt x="20421" y="47243"/>
                </a:lnTo>
                <a:lnTo>
                  <a:pt x="19812" y="47243"/>
                </a:lnTo>
                <a:lnTo>
                  <a:pt x="18542" y="54863"/>
                </a:lnTo>
                <a:lnTo>
                  <a:pt x="18288" y="54863"/>
                </a:lnTo>
                <a:lnTo>
                  <a:pt x="18288" y="56387"/>
                </a:lnTo>
                <a:lnTo>
                  <a:pt x="18542" y="56387"/>
                </a:lnTo>
                <a:lnTo>
                  <a:pt x="19812" y="64007"/>
                </a:lnTo>
                <a:lnTo>
                  <a:pt x="20320" y="64007"/>
                </a:lnTo>
                <a:lnTo>
                  <a:pt x="22351" y="70103"/>
                </a:lnTo>
                <a:lnTo>
                  <a:pt x="21336" y="70103"/>
                </a:lnTo>
                <a:lnTo>
                  <a:pt x="25908" y="79247"/>
                </a:lnTo>
                <a:lnTo>
                  <a:pt x="27431" y="79247"/>
                </a:lnTo>
                <a:lnTo>
                  <a:pt x="32004" y="83819"/>
                </a:lnTo>
                <a:lnTo>
                  <a:pt x="30480" y="83819"/>
                </a:lnTo>
                <a:lnTo>
                  <a:pt x="38100" y="88391"/>
                </a:lnTo>
                <a:close/>
              </a:path>
              <a:path w="114300" h="114300">
                <a:moveTo>
                  <a:pt x="73533" y="22478"/>
                </a:moveTo>
                <a:lnTo>
                  <a:pt x="65532" y="19811"/>
                </a:lnTo>
                <a:lnTo>
                  <a:pt x="100888" y="19811"/>
                </a:lnTo>
                <a:lnTo>
                  <a:pt x="101803" y="21335"/>
                </a:lnTo>
                <a:lnTo>
                  <a:pt x="71628" y="21335"/>
                </a:lnTo>
                <a:lnTo>
                  <a:pt x="73533" y="22478"/>
                </a:lnTo>
                <a:close/>
              </a:path>
              <a:path w="114300" h="114300">
                <a:moveTo>
                  <a:pt x="42672" y="22859"/>
                </a:moveTo>
                <a:lnTo>
                  <a:pt x="44195" y="21335"/>
                </a:lnTo>
                <a:lnTo>
                  <a:pt x="47244" y="21335"/>
                </a:lnTo>
                <a:lnTo>
                  <a:pt x="42672" y="22859"/>
                </a:lnTo>
                <a:close/>
              </a:path>
              <a:path w="114300" h="114300">
                <a:moveTo>
                  <a:pt x="74676" y="22859"/>
                </a:moveTo>
                <a:lnTo>
                  <a:pt x="73533" y="22478"/>
                </a:lnTo>
                <a:lnTo>
                  <a:pt x="71628" y="21335"/>
                </a:lnTo>
                <a:lnTo>
                  <a:pt x="74676" y="22859"/>
                </a:lnTo>
                <a:close/>
              </a:path>
              <a:path w="114300" h="114300">
                <a:moveTo>
                  <a:pt x="102717" y="22859"/>
                </a:moveTo>
                <a:lnTo>
                  <a:pt x="74676" y="22859"/>
                </a:lnTo>
                <a:lnTo>
                  <a:pt x="71628" y="21335"/>
                </a:lnTo>
                <a:lnTo>
                  <a:pt x="101803" y="21335"/>
                </a:lnTo>
                <a:lnTo>
                  <a:pt x="102717" y="22859"/>
                </a:lnTo>
                <a:close/>
              </a:path>
              <a:path w="114300" h="114300">
                <a:moveTo>
                  <a:pt x="79248" y="25907"/>
                </a:moveTo>
                <a:lnTo>
                  <a:pt x="73533" y="22478"/>
                </a:lnTo>
                <a:lnTo>
                  <a:pt x="74676" y="22859"/>
                </a:lnTo>
                <a:lnTo>
                  <a:pt x="102717" y="22859"/>
                </a:lnTo>
                <a:lnTo>
                  <a:pt x="103632" y="24383"/>
                </a:lnTo>
                <a:lnTo>
                  <a:pt x="79248" y="24383"/>
                </a:lnTo>
                <a:lnTo>
                  <a:pt x="79248" y="25907"/>
                </a:lnTo>
                <a:close/>
              </a:path>
              <a:path w="114300" h="114300">
                <a:moveTo>
                  <a:pt x="35052" y="25907"/>
                </a:moveTo>
                <a:lnTo>
                  <a:pt x="36576" y="24383"/>
                </a:lnTo>
                <a:lnTo>
                  <a:pt x="38099" y="24383"/>
                </a:lnTo>
                <a:lnTo>
                  <a:pt x="35052" y="25907"/>
                </a:lnTo>
                <a:close/>
              </a:path>
              <a:path w="114300" h="114300">
                <a:moveTo>
                  <a:pt x="107899" y="30479"/>
                </a:moveTo>
                <a:lnTo>
                  <a:pt x="85344" y="30479"/>
                </a:lnTo>
                <a:lnTo>
                  <a:pt x="79248" y="24383"/>
                </a:lnTo>
                <a:lnTo>
                  <a:pt x="105155" y="24383"/>
                </a:lnTo>
                <a:lnTo>
                  <a:pt x="105155" y="25907"/>
                </a:lnTo>
                <a:lnTo>
                  <a:pt x="107899" y="30479"/>
                </a:lnTo>
                <a:close/>
              </a:path>
              <a:path w="114300" h="114300">
                <a:moveTo>
                  <a:pt x="30480" y="30479"/>
                </a:moveTo>
                <a:lnTo>
                  <a:pt x="30480" y="28955"/>
                </a:lnTo>
                <a:lnTo>
                  <a:pt x="32004" y="28955"/>
                </a:lnTo>
                <a:lnTo>
                  <a:pt x="30480" y="30479"/>
                </a:lnTo>
                <a:close/>
              </a:path>
              <a:path w="114300" h="114300">
                <a:moveTo>
                  <a:pt x="110236" y="36575"/>
                </a:moveTo>
                <a:lnTo>
                  <a:pt x="89916" y="36575"/>
                </a:lnTo>
                <a:lnTo>
                  <a:pt x="83820" y="28955"/>
                </a:lnTo>
                <a:lnTo>
                  <a:pt x="85344" y="30479"/>
                </a:lnTo>
                <a:lnTo>
                  <a:pt x="107899" y="30479"/>
                </a:lnTo>
                <a:lnTo>
                  <a:pt x="109728" y="33527"/>
                </a:lnTo>
                <a:lnTo>
                  <a:pt x="109728" y="35051"/>
                </a:lnTo>
                <a:lnTo>
                  <a:pt x="110236" y="36575"/>
                </a:lnTo>
                <a:close/>
              </a:path>
              <a:path w="114300" h="114300">
                <a:moveTo>
                  <a:pt x="25908" y="36575"/>
                </a:moveTo>
                <a:lnTo>
                  <a:pt x="25908" y="35051"/>
                </a:lnTo>
                <a:lnTo>
                  <a:pt x="26822" y="35051"/>
                </a:lnTo>
                <a:lnTo>
                  <a:pt x="25908" y="36575"/>
                </a:lnTo>
                <a:close/>
              </a:path>
              <a:path w="114300" h="114300">
                <a:moveTo>
                  <a:pt x="112268" y="42671"/>
                </a:moveTo>
                <a:lnTo>
                  <a:pt x="92964" y="42671"/>
                </a:lnTo>
                <a:lnTo>
                  <a:pt x="88391" y="35051"/>
                </a:lnTo>
                <a:lnTo>
                  <a:pt x="89916" y="36575"/>
                </a:lnTo>
                <a:lnTo>
                  <a:pt x="110236" y="36575"/>
                </a:lnTo>
                <a:lnTo>
                  <a:pt x="112268" y="42671"/>
                </a:lnTo>
                <a:close/>
              </a:path>
              <a:path w="114300" h="114300">
                <a:moveTo>
                  <a:pt x="22250" y="42671"/>
                </a:moveTo>
                <a:lnTo>
                  <a:pt x="21336" y="42671"/>
                </a:lnTo>
                <a:lnTo>
                  <a:pt x="22859" y="41147"/>
                </a:lnTo>
                <a:lnTo>
                  <a:pt x="22250" y="42671"/>
                </a:lnTo>
                <a:close/>
              </a:path>
              <a:path w="114300" h="114300">
                <a:moveTo>
                  <a:pt x="94488" y="48767"/>
                </a:moveTo>
                <a:lnTo>
                  <a:pt x="91439" y="41147"/>
                </a:lnTo>
                <a:lnTo>
                  <a:pt x="92964" y="42671"/>
                </a:lnTo>
                <a:lnTo>
                  <a:pt x="112268" y="42671"/>
                </a:lnTo>
                <a:lnTo>
                  <a:pt x="112775" y="44195"/>
                </a:lnTo>
                <a:lnTo>
                  <a:pt x="112775" y="45719"/>
                </a:lnTo>
                <a:lnTo>
                  <a:pt x="113030" y="47243"/>
                </a:lnTo>
                <a:lnTo>
                  <a:pt x="94488" y="47243"/>
                </a:lnTo>
                <a:lnTo>
                  <a:pt x="94488" y="48767"/>
                </a:lnTo>
                <a:close/>
              </a:path>
              <a:path w="114300" h="114300">
                <a:moveTo>
                  <a:pt x="19812" y="48767"/>
                </a:moveTo>
                <a:lnTo>
                  <a:pt x="19812" y="47243"/>
                </a:lnTo>
                <a:lnTo>
                  <a:pt x="20421" y="47243"/>
                </a:lnTo>
                <a:lnTo>
                  <a:pt x="19812" y="48767"/>
                </a:lnTo>
                <a:close/>
              </a:path>
              <a:path w="114300" h="114300">
                <a:moveTo>
                  <a:pt x="95885" y="55625"/>
                </a:moveTo>
                <a:lnTo>
                  <a:pt x="94488" y="47243"/>
                </a:lnTo>
                <a:lnTo>
                  <a:pt x="113030" y="47243"/>
                </a:lnTo>
                <a:lnTo>
                  <a:pt x="114300" y="54863"/>
                </a:lnTo>
                <a:lnTo>
                  <a:pt x="96012" y="54863"/>
                </a:lnTo>
                <a:lnTo>
                  <a:pt x="95885" y="55625"/>
                </a:lnTo>
                <a:close/>
              </a:path>
              <a:path w="114300" h="114300">
                <a:moveTo>
                  <a:pt x="18288" y="56387"/>
                </a:moveTo>
                <a:lnTo>
                  <a:pt x="18288" y="54863"/>
                </a:lnTo>
                <a:lnTo>
                  <a:pt x="18415" y="55625"/>
                </a:lnTo>
                <a:lnTo>
                  <a:pt x="18288" y="56387"/>
                </a:lnTo>
                <a:close/>
              </a:path>
              <a:path w="114300" h="114300">
                <a:moveTo>
                  <a:pt x="18414" y="55625"/>
                </a:moveTo>
                <a:lnTo>
                  <a:pt x="18288" y="54863"/>
                </a:lnTo>
                <a:lnTo>
                  <a:pt x="18542" y="54863"/>
                </a:lnTo>
                <a:lnTo>
                  <a:pt x="18414" y="55625"/>
                </a:lnTo>
                <a:close/>
              </a:path>
              <a:path w="114300" h="114300">
                <a:moveTo>
                  <a:pt x="96012" y="56387"/>
                </a:moveTo>
                <a:lnTo>
                  <a:pt x="95885" y="55625"/>
                </a:lnTo>
                <a:lnTo>
                  <a:pt x="96012" y="54863"/>
                </a:lnTo>
                <a:lnTo>
                  <a:pt x="96012" y="56387"/>
                </a:lnTo>
                <a:close/>
              </a:path>
              <a:path w="114300" h="114300">
                <a:moveTo>
                  <a:pt x="114300" y="56387"/>
                </a:moveTo>
                <a:lnTo>
                  <a:pt x="96012" y="56387"/>
                </a:lnTo>
                <a:lnTo>
                  <a:pt x="96012" y="54863"/>
                </a:lnTo>
                <a:lnTo>
                  <a:pt x="114300" y="54863"/>
                </a:lnTo>
                <a:lnTo>
                  <a:pt x="114300" y="56387"/>
                </a:lnTo>
                <a:close/>
              </a:path>
              <a:path w="114300" h="114300">
                <a:moveTo>
                  <a:pt x="18542" y="56387"/>
                </a:moveTo>
                <a:lnTo>
                  <a:pt x="18288" y="56387"/>
                </a:lnTo>
                <a:lnTo>
                  <a:pt x="18414" y="55625"/>
                </a:lnTo>
                <a:lnTo>
                  <a:pt x="18542" y="56387"/>
                </a:lnTo>
                <a:close/>
              </a:path>
              <a:path w="114300" h="114300">
                <a:moveTo>
                  <a:pt x="113211" y="64007"/>
                </a:moveTo>
                <a:lnTo>
                  <a:pt x="94488" y="64007"/>
                </a:lnTo>
                <a:lnTo>
                  <a:pt x="95885" y="55625"/>
                </a:lnTo>
                <a:lnTo>
                  <a:pt x="96012" y="56387"/>
                </a:lnTo>
                <a:lnTo>
                  <a:pt x="114300" y="56387"/>
                </a:lnTo>
                <a:lnTo>
                  <a:pt x="113211" y="64007"/>
                </a:lnTo>
                <a:close/>
              </a:path>
              <a:path w="114300" h="114300">
                <a:moveTo>
                  <a:pt x="20320" y="64007"/>
                </a:moveTo>
                <a:lnTo>
                  <a:pt x="19812" y="64007"/>
                </a:lnTo>
                <a:lnTo>
                  <a:pt x="19812" y="62483"/>
                </a:lnTo>
                <a:lnTo>
                  <a:pt x="20320" y="64007"/>
                </a:lnTo>
                <a:close/>
              </a:path>
              <a:path w="114300" h="114300">
                <a:moveTo>
                  <a:pt x="91439" y="71627"/>
                </a:moveTo>
                <a:lnTo>
                  <a:pt x="94488" y="62483"/>
                </a:lnTo>
                <a:lnTo>
                  <a:pt x="94488" y="64007"/>
                </a:lnTo>
                <a:lnTo>
                  <a:pt x="113211" y="64007"/>
                </a:lnTo>
                <a:lnTo>
                  <a:pt x="112775" y="67055"/>
                </a:lnTo>
                <a:lnTo>
                  <a:pt x="112775" y="68579"/>
                </a:lnTo>
                <a:lnTo>
                  <a:pt x="112268" y="70103"/>
                </a:lnTo>
                <a:lnTo>
                  <a:pt x="92964" y="70103"/>
                </a:lnTo>
                <a:lnTo>
                  <a:pt x="91439" y="71627"/>
                </a:lnTo>
                <a:close/>
              </a:path>
              <a:path w="114300" h="114300">
                <a:moveTo>
                  <a:pt x="22859" y="71627"/>
                </a:moveTo>
                <a:lnTo>
                  <a:pt x="21336" y="70103"/>
                </a:lnTo>
                <a:lnTo>
                  <a:pt x="22351" y="70103"/>
                </a:lnTo>
                <a:lnTo>
                  <a:pt x="22859" y="71627"/>
                </a:lnTo>
                <a:close/>
              </a:path>
              <a:path w="114300" h="114300">
                <a:moveTo>
                  <a:pt x="88391" y="79247"/>
                </a:moveTo>
                <a:lnTo>
                  <a:pt x="92964" y="70103"/>
                </a:lnTo>
                <a:lnTo>
                  <a:pt x="112268" y="70103"/>
                </a:lnTo>
                <a:lnTo>
                  <a:pt x="109728" y="77723"/>
                </a:lnTo>
                <a:lnTo>
                  <a:pt x="89916" y="77723"/>
                </a:lnTo>
                <a:lnTo>
                  <a:pt x="88391" y="79247"/>
                </a:lnTo>
                <a:close/>
              </a:path>
              <a:path w="114300" h="114300">
                <a:moveTo>
                  <a:pt x="27431" y="79247"/>
                </a:moveTo>
                <a:lnTo>
                  <a:pt x="25908" y="79247"/>
                </a:lnTo>
                <a:lnTo>
                  <a:pt x="25908" y="77723"/>
                </a:lnTo>
                <a:lnTo>
                  <a:pt x="27431" y="79247"/>
                </a:lnTo>
                <a:close/>
              </a:path>
              <a:path w="114300" h="114300">
                <a:moveTo>
                  <a:pt x="84497" y="84497"/>
                </a:moveTo>
                <a:lnTo>
                  <a:pt x="89916" y="77723"/>
                </a:lnTo>
                <a:lnTo>
                  <a:pt x="109728" y="77723"/>
                </a:lnTo>
                <a:lnTo>
                  <a:pt x="109728" y="79247"/>
                </a:lnTo>
                <a:lnTo>
                  <a:pt x="106984" y="83819"/>
                </a:lnTo>
                <a:lnTo>
                  <a:pt x="85344" y="83819"/>
                </a:lnTo>
                <a:lnTo>
                  <a:pt x="84497" y="84497"/>
                </a:lnTo>
                <a:close/>
              </a:path>
              <a:path w="114300" h="114300">
                <a:moveTo>
                  <a:pt x="83820" y="85343"/>
                </a:moveTo>
                <a:lnTo>
                  <a:pt x="84497" y="84497"/>
                </a:lnTo>
                <a:lnTo>
                  <a:pt x="85344" y="83819"/>
                </a:lnTo>
                <a:lnTo>
                  <a:pt x="83820" y="85343"/>
                </a:lnTo>
                <a:close/>
              </a:path>
              <a:path w="114300" h="114300">
                <a:moveTo>
                  <a:pt x="106070" y="85343"/>
                </a:moveTo>
                <a:lnTo>
                  <a:pt x="83820" y="85343"/>
                </a:lnTo>
                <a:lnTo>
                  <a:pt x="85344" y="83819"/>
                </a:lnTo>
                <a:lnTo>
                  <a:pt x="106984" y="83819"/>
                </a:lnTo>
                <a:lnTo>
                  <a:pt x="106070" y="85343"/>
                </a:lnTo>
                <a:close/>
              </a:path>
              <a:path w="114300" h="114300">
                <a:moveTo>
                  <a:pt x="103936" y="89915"/>
                </a:moveTo>
                <a:lnTo>
                  <a:pt x="77724" y="89915"/>
                </a:lnTo>
                <a:lnTo>
                  <a:pt x="84497" y="84497"/>
                </a:lnTo>
                <a:lnTo>
                  <a:pt x="83820" y="85343"/>
                </a:lnTo>
                <a:lnTo>
                  <a:pt x="106070" y="85343"/>
                </a:lnTo>
                <a:lnTo>
                  <a:pt x="105155" y="86867"/>
                </a:lnTo>
                <a:lnTo>
                  <a:pt x="105155" y="88391"/>
                </a:lnTo>
                <a:lnTo>
                  <a:pt x="103936" y="89915"/>
                </a:lnTo>
                <a:close/>
              </a:path>
              <a:path w="114300" h="114300">
                <a:moveTo>
                  <a:pt x="82296" y="109727"/>
                </a:moveTo>
                <a:lnTo>
                  <a:pt x="35052" y="109727"/>
                </a:lnTo>
                <a:lnTo>
                  <a:pt x="27432" y="105155"/>
                </a:lnTo>
                <a:lnTo>
                  <a:pt x="25908" y="105155"/>
                </a:lnTo>
                <a:lnTo>
                  <a:pt x="25908" y="103631"/>
                </a:lnTo>
                <a:lnTo>
                  <a:pt x="18288" y="97535"/>
                </a:lnTo>
                <a:lnTo>
                  <a:pt x="16764" y="97535"/>
                </a:lnTo>
                <a:lnTo>
                  <a:pt x="16764" y="96011"/>
                </a:lnTo>
                <a:lnTo>
                  <a:pt x="10668" y="89915"/>
                </a:lnTo>
                <a:lnTo>
                  <a:pt x="10668" y="88391"/>
                </a:lnTo>
                <a:lnTo>
                  <a:pt x="36576" y="88391"/>
                </a:lnTo>
                <a:lnTo>
                  <a:pt x="44195" y="92963"/>
                </a:lnTo>
                <a:lnTo>
                  <a:pt x="47244" y="92963"/>
                </a:lnTo>
                <a:lnTo>
                  <a:pt x="51816" y="94487"/>
                </a:lnTo>
                <a:lnTo>
                  <a:pt x="50292" y="94487"/>
                </a:lnTo>
                <a:lnTo>
                  <a:pt x="58674" y="95884"/>
                </a:lnTo>
                <a:lnTo>
                  <a:pt x="57912" y="96011"/>
                </a:lnTo>
                <a:lnTo>
                  <a:pt x="99060" y="96011"/>
                </a:lnTo>
                <a:lnTo>
                  <a:pt x="91439" y="103631"/>
                </a:lnTo>
                <a:lnTo>
                  <a:pt x="89916" y="103631"/>
                </a:lnTo>
                <a:lnTo>
                  <a:pt x="89916" y="105155"/>
                </a:lnTo>
                <a:lnTo>
                  <a:pt x="82296" y="109727"/>
                </a:lnTo>
                <a:close/>
              </a:path>
              <a:path w="114300" h="114300">
                <a:moveTo>
                  <a:pt x="101498" y="92963"/>
                </a:moveTo>
                <a:lnTo>
                  <a:pt x="71628" y="92963"/>
                </a:lnTo>
                <a:lnTo>
                  <a:pt x="79248" y="88391"/>
                </a:lnTo>
                <a:lnTo>
                  <a:pt x="77724" y="89915"/>
                </a:lnTo>
                <a:lnTo>
                  <a:pt x="103936" y="89915"/>
                </a:lnTo>
                <a:lnTo>
                  <a:pt x="101498" y="92963"/>
                </a:lnTo>
                <a:close/>
              </a:path>
              <a:path w="114300" h="114300">
                <a:moveTo>
                  <a:pt x="47244" y="92963"/>
                </a:moveTo>
                <a:lnTo>
                  <a:pt x="44195" y="92963"/>
                </a:lnTo>
                <a:lnTo>
                  <a:pt x="42672" y="91439"/>
                </a:lnTo>
                <a:lnTo>
                  <a:pt x="47244" y="92963"/>
                </a:lnTo>
                <a:close/>
              </a:path>
              <a:path w="114300" h="114300">
                <a:moveTo>
                  <a:pt x="99060" y="96011"/>
                </a:moveTo>
                <a:lnTo>
                  <a:pt x="59436" y="96011"/>
                </a:lnTo>
                <a:lnTo>
                  <a:pt x="58674" y="95884"/>
                </a:lnTo>
                <a:lnTo>
                  <a:pt x="67056" y="94487"/>
                </a:lnTo>
                <a:lnTo>
                  <a:pt x="65532" y="94487"/>
                </a:lnTo>
                <a:lnTo>
                  <a:pt x="73152" y="91439"/>
                </a:lnTo>
                <a:lnTo>
                  <a:pt x="71628" y="92963"/>
                </a:lnTo>
                <a:lnTo>
                  <a:pt x="101498" y="92963"/>
                </a:lnTo>
                <a:lnTo>
                  <a:pt x="99060" y="96011"/>
                </a:lnTo>
                <a:close/>
              </a:path>
              <a:path w="114300" h="114300">
                <a:moveTo>
                  <a:pt x="59436" y="96011"/>
                </a:moveTo>
                <a:lnTo>
                  <a:pt x="57912" y="96011"/>
                </a:lnTo>
                <a:lnTo>
                  <a:pt x="58674" y="95884"/>
                </a:lnTo>
                <a:lnTo>
                  <a:pt x="59436" y="96011"/>
                </a:lnTo>
                <a:close/>
              </a:path>
              <a:path w="114300" h="114300">
                <a:moveTo>
                  <a:pt x="71628" y="112775"/>
                </a:moveTo>
                <a:lnTo>
                  <a:pt x="45719" y="112775"/>
                </a:lnTo>
                <a:lnTo>
                  <a:pt x="36576" y="109727"/>
                </a:lnTo>
                <a:lnTo>
                  <a:pt x="79248" y="109727"/>
                </a:lnTo>
                <a:lnTo>
                  <a:pt x="71628" y="112775"/>
                </a:lnTo>
                <a:close/>
              </a:path>
              <a:path w="114300" h="114300">
                <a:moveTo>
                  <a:pt x="59436" y="114299"/>
                </a:moveTo>
                <a:lnTo>
                  <a:pt x="57912" y="114299"/>
                </a:lnTo>
                <a:lnTo>
                  <a:pt x="47244" y="112775"/>
                </a:lnTo>
                <a:lnTo>
                  <a:pt x="68580" y="112775"/>
                </a:lnTo>
                <a:lnTo>
                  <a:pt x="59436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947212" y="6281522"/>
            <a:ext cx="6551295" cy="40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40"/>
              </a:lnSpc>
            </a:pPr>
            <a:r>
              <a:rPr dirty="0" sz="2400">
                <a:latin typeface="宋体"/>
                <a:cs typeface="宋体"/>
              </a:rPr>
              <a:t>应用条件：</a:t>
            </a:r>
            <a:r>
              <a:rPr dirty="0" sz="2400" spc="-685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二极管的电流</a:t>
            </a:r>
            <a:r>
              <a:rPr dirty="0" sz="2400" spc="-635">
                <a:latin typeface="宋体"/>
                <a:cs typeface="宋体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Times New Roman"/>
                <a:cs typeface="Times New Roman"/>
              </a:rPr>
              <a:t>D</a:t>
            </a:r>
            <a:r>
              <a:rPr dirty="0" baseline="-20833" sz="2400" spc="22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宋体"/>
                <a:cs typeface="宋体"/>
              </a:rPr>
              <a:t>较大，且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baseline="-20833" sz="2400" spc="-22">
                <a:latin typeface="Times New Roman"/>
                <a:cs typeface="Times New Roman"/>
              </a:rPr>
              <a:t>D</a:t>
            </a:r>
            <a:r>
              <a:rPr dirty="0" sz="2400" spc="-15">
                <a:latin typeface="宋体"/>
                <a:cs typeface="宋体"/>
              </a:rPr>
              <a:t>不可忽略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14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31835" y="1967483"/>
            <a:ext cx="276225" cy="264160"/>
          </a:xfrm>
          <a:custGeom>
            <a:avLst/>
            <a:gdLst/>
            <a:ahLst/>
            <a:cxnLst/>
            <a:rect l="l" t="t" r="r" b="b"/>
            <a:pathLst>
              <a:path w="276225" h="264160">
                <a:moveTo>
                  <a:pt x="137160" y="263652"/>
                </a:moveTo>
                <a:lnTo>
                  <a:pt x="0" y="0"/>
                </a:lnTo>
                <a:lnTo>
                  <a:pt x="275844" y="0"/>
                </a:lnTo>
                <a:lnTo>
                  <a:pt x="137160" y="263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824216" y="1962911"/>
            <a:ext cx="291465" cy="279400"/>
          </a:xfrm>
          <a:custGeom>
            <a:avLst/>
            <a:gdLst/>
            <a:ahLst/>
            <a:cxnLst/>
            <a:rect l="l" t="t" r="r" b="b"/>
            <a:pathLst>
              <a:path w="291465" h="279400">
                <a:moveTo>
                  <a:pt x="144779" y="278892"/>
                </a:moveTo>
                <a:lnTo>
                  <a:pt x="0" y="0"/>
                </a:lnTo>
                <a:lnTo>
                  <a:pt x="291083" y="0"/>
                </a:lnTo>
                <a:lnTo>
                  <a:pt x="290284" y="1524"/>
                </a:lnTo>
                <a:lnTo>
                  <a:pt x="10668" y="1524"/>
                </a:lnTo>
                <a:lnTo>
                  <a:pt x="7620" y="9144"/>
                </a:lnTo>
                <a:lnTo>
                  <a:pt x="14676" y="9144"/>
                </a:lnTo>
                <a:lnTo>
                  <a:pt x="145520" y="257892"/>
                </a:lnTo>
                <a:lnTo>
                  <a:pt x="141732" y="265176"/>
                </a:lnTo>
                <a:lnTo>
                  <a:pt x="151975" y="265176"/>
                </a:lnTo>
                <a:lnTo>
                  <a:pt x="144779" y="278892"/>
                </a:lnTo>
                <a:close/>
              </a:path>
              <a:path w="291465" h="279400">
                <a:moveTo>
                  <a:pt x="14676" y="9144"/>
                </a:moveTo>
                <a:lnTo>
                  <a:pt x="7620" y="9144"/>
                </a:lnTo>
                <a:lnTo>
                  <a:pt x="10668" y="1524"/>
                </a:lnTo>
                <a:lnTo>
                  <a:pt x="14676" y="9144"/>
                </a:lnTo>
                <a:close/>
              </a:path>
              <a:path w="291465" h="279400">
                <a:moveTo>
                  <a:pt x="274927" y="9144"/>
                </a:moveTo>
                <a:lnTo>
                  <a:pt x="14676" y="9144"/>
                </a:lnTo>
                <a:lnTo>
                  <a:pt x="10668" y="1524"/>
                </a:lnTo>
                <a:lnTo>
                  <a:pt x="278892" y="1524"/>
                </a:lnTo>
                <a:lnTo>
                  <a:pt x="274927" y="9144"/>
                </a:lnTo>
                <a:close/>
              </a:path>
              <a:path w="291465" h="279400">
                <a:moveTo>
                  <a:pt x="151975" y="265176"/>
                </a:moveTo>
                <a:lnTo>
                  <a:pt x="149352" y="265176"/>
                </a:lnTo>
                <a:lnTo>
                  <a:pt x="145520" y="257892"/>
                </a:lnTo>
                <a:lnTo>
                  <a:pt x="278892" y="1524"/>
                </a:lnTo>
                <a:lnTo>
                  <a:pt x="283464" y="9144"/>
                </a:lnTo>
                <a:lnTo>
                  <a:pt x="286287" y="9143"/>
                </a:lnTo>
                <a:lnTo>
                  <a:pt x="151975" y="265176"/>
                </a:lnTo>
                <a:close/>
              </a:path>
              <a:path w="291465" h="279400">
                <a:moveTo>
                  <a:pt x="286287" y="9143"/>
                </a:moveTo>
                <a:lnTo>
                  <a:pt x="283464" y="9144"/>
                </a:lnTo>
                <a:lnTo>
                  <a:pt x="278892" y="1524"/>
                </a:lnTo>
                <a:lnTo>
                  <a:pt x="290284" y="1524"/>
                </a:lnTo>
                <a:lnTo>
                  <a:pt x="286287" y="9143"/>
                </a:lnTo>
                <a:close/>
              </a:path>
              <a:path w="291465" h="279400">
                <a:moveTo>
                  <a:pt x="149352" y="265176"/>
                </a:moveTo>
                <a:lnTo>
                  <a:pt x="141732" y="265176"/>
                </a:lnTo>
                <a:lnTo>
                  <a:pt x="145520" y="257892"/>
                </a:lnTo>
                <a:lnTo>
                  <a:pt x="149352" y="265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818119" y="2230374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79664" y="2645664"/>
            <a:ext cx="0" cy="332740"/>
          </a:xfrm>
          <a:custGeom>
            <a:avLst/>
            <a:gdLst/>
            <a:ahLst/>
            <a:cxnLst/>
            <a:rect l="l" t="t" r="r" b="b"/>
            <a:pathLst>
              <a:path w="0" h="332739">
                <a:moveTo>
                  <a:pt x="0" y="0"/>
                </a:moveTo>
                <a:lnTo>
                  <a:pt x="0" y="332232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979664" y="3456432"/>
            <a:ext cx="0" cy="318770"/>
          </a:xfrm>
          <a:custGeom>
            <a:avLst/>
            <a:gdLst/>
            <a:ahLst/>
            <a:cxnLst/>
            <a:rect l="l" t="t" r="r" b="b"/>
            <a:pathLst>
              <a:path w="0" h="318770">
                <a:moveTo>
                  <a:pt x="0" y="0"/>
                </a:moveTo>
                <a:lnTo>
                  <a:pt x="0" y="318516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29371" y="1613916"/>
            <a:ext cx="96520" cy="94615"/>
          </a:xfrm>
          <a:custGeom>
            <a:avLst/>
            <a:gdLst/>
            <a:ahLst/>
            <a:cxnLst/>
            <a:rect l="l" t="t" r="r" b="b"/>
            <a:pathLst>
              <a:path w="96520" h="94614">
                <a:moveTo>
                  <a:pt x="48768" y="94488"/>
                </a:moveTo>
                <a:lnTo>
                  <a:pt x="30218" y="90511"/>
                </a:lnTo>
                <a:lnTo>
                  <a:pt x="14668" y="79819"/>
                </a:lnTo>
                <a:lnTo>
                  <a:pt x="3976" y="64269"/>
                </a:lnTo>
                <a:lnTo>
                  <a:pt x="0" y="45720"/>
                </a:lnTo>
                <a:lnTo>
                  <a:pt x="3976" y="27646"/>
                </a:lnTo>
                <a:lnTo>
                  <a:pt x="14668" y="13144"/>
                </a:lnTo>
                <a:lnTo>
                  <a:pt x="30218" y="3500"/>
                </a:lnTo>
                <a:lnTo>
                  <a:pt x="48768" y="0"/>
                </a:lnTo>
                <a:lnTo>
                  <a:pt x="67079" y="3500"/>
                </a:lnTo>
                <a:lnTo>
                  <a:pt x="82105" y="13144"/>
                </a:lnTo>
                <a:lnTo>
                  <a:pt x="92273" y="27646"/>
                </a:lnTo>
                <a:lnTo>
                  <a:pt x="96012" y="45720"/>
                </a:lnTo>
                <a:lnTo>
                  <a:pt x="92273" y="64269"/>
                </a:lnTo>
                <a:lnTo>
                  <a:pt x="82105" y="79819"/>
                </a:lnTo>
                <a:lnTo>
                  <a:pt x="67079" y="90511"/>
                </a:lnTo>
                <a:lnTo>
                  <a:pt x="48768" y="944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29371" y="1612392"/>
            <a:ext cx="96520" cy="97790"/>
          </a:xfrm>
          <a:custGeom>
            <a:avLst/>
            <a:gdLst/>
            <a:ahLst/>
            <a:cxnLst/>
            <a:rect l="l" t="t" r="r" b="b"/>
            <a:pathLst>
              <a:path w="96520" h="97789">
                <a:moveTo>
                  <a:pt x="30480" y="4572"/>
                </a:moveTo>
                <a:lnTo>
                  <a:pt x="30480" y="3048"/>
                </a:lnTo>
                <a:lnTo>
                  <a:pt x="48768" y="0"/>
                </a:lnTo>
                <a:lnTo>
                  <a:pt x="57912" y="1524"/>
                </a:lnTo>
                <a:lnTo>
                  <a:pt x="48768" y="1524"/>
                </a:lnTo>
                <a:lnTo>
                  <a:pt x="30480" y="4572"/>
                </a:lnTo>
                <a:close/>
              </a:path>
              <a:path w="96520" h="97789">
                <a:moveTo>
                  <a:pt x="67056" y="4572"/>
                </a:moveTo>
                <a:lnTo>
                  <a:pt x="48768" y="1524"/>
                </a:lnTo>
                <a:lnTo>
                  <a:pt x="59436" y="1524"/>
                </a:lnTo>
                <a:lnTo>
                  <a:pt x="67056" y="3048"/>
                </a:lnTo>
                <a:lnTo>
                  <a:pt x="67056" y="4572"/>
                </a:lnTo>
                <a:close/>
              </a:path>
              <a:path w="96520" h="97789">
                <a:moveTo>
                  <a:pt x="1524" y="38100"/>
                </a:moveTo>
                <a:lnTo>
                  <a:pt x="30480" y="4572"/>
                </a:lnTo>
                <a:lnTo>
                  <a:pt x="22859" y="9144"/>
                </a:lnTo>
                <a:lnTo>
                  <a:pt x="15240" y="15240"/>
                </a:lnTo>
                <a:lnTo>
                  <a:pt x="9144" y="21336"/>
                </a:lnTo>
                <a:lnTo>
                  <a:pt x="4572" y="28956"/>
                </a:lnTo>
                <a:lnTo>
                  <a:pt x="1524" y="38100"/>
                </a:lnTo>
                <a:close/>
              </a:path>
              <a:path w="96520" h="97789">
                <a:moveTo>
                  <a:pt x="96012" y="57912"/>
                </a:moveTo>
                <a:lnTo>
                  <a:pt x="94488" y="57912"/>
                </a:lnTo>
                <a:lnTo>
                  <a:pt x="94488" y="38100"/>
                </a:lnTo>
                <a:lnTo>
                  <a:pt x="91439" y="28956"/>
                </a:lnTo>
                <a:lnTo>
                  <a:pt x="86868" y="21336"/>
                </a:lnTo>
                <a:lnTo>
                  <a:pt x="82296" y="15240"/>
                </a:lnTo>
                <a:lnTo>
                  <a:pt x="74676" y="9144"/>
                </a:lnTo>
                <a:lnTo>
                  <a:pt x="67056" y="4572"/>
                </a:lnTo>
                <a:lnTo>
                  <a:pt x="76200" y="7620"/>
                </a:lnTo>
                <a:lnTo>
                  <a:pt x="82296" y="13716"/>
                </a:lnTo>
                <a:lnTo>
                  <a:pt x="88391" y="21336"/>
                </a:lnTo>
                <a:lnTo>
                  <a:pt x="92964" y="28956"/>
                </a:lnTo>
                <a:lnTo>
                  <a:pt x="96012" y="38100"/>
                </a:lnTo>
                <a:lnTo>
                  <a:pt x="96012" y="57912"/>
                </a:lnTo>
                <a:close/>
              </a:path>
              <a:path w="96520" h="97789">
                <a:moveTo>
                  <a:pt x="1524" y="57912"/>
                </a:moveTo>
                <a:lnTo>
                  <a:pt x="0" y="57912"/>
                </a:lnTo>
                <a:lnTo>
                  <a:pt x="0" y="38100"/>
                </a:lnTo>
                <a:lnTo>
                  <a:pt x="1524" y="38100"/>
                </a:lnTo>
                <a:lnTo>
                  <a:pt x="1524" y="57912"/>
                </a:lnTo>
                <a:close/>
              </a:path>
              <a:path w="96520" h="97789">
                <a:moveTo>
                  <a:pt x="48768" y="97536"/>
                </a:moveTo>
                <a:lnTo>
                  <a:pt x="13716" y="82296"/>
                </a:lnTo>
                <a:lnTo>
                  <a:pt x="1524" y="57912"/>
                </a:lnTo>
                <a:lnTo>
                  <a:pt x="1524" y="56388"/>
                </a:lnTo>
                <a:lnTo>
                  <a:pt x="4572" y="65532"/>
                </a:lnTo>
                <a:lnTo>
                  <a:pt x="9144" y="74676"/>
                </a:lnTo>
                <a:lnTo>
                  <a:pt x="48768" y="96012"/>
                </a:lnTo>
                <a:lnTo>
                  <a:pt x="57912" y="96012"/>
                </a:lnTo>
                <a:lnTo>
                  <a:pt x="48768" y="97536"/>
                </a:lnTo>
                <a:close/>
              </a:path>
              <a:path w="96520" h="97789">
                <a:moveTo>
                  <a:pt x="59436" y="96012"/>
                </a:moveTo>
                <a:lnTo>
                  <a:pt x="48768" y="96012"/>
                </a:lnTo>
                <a:lnTo>
                  <a:pt x="57912" y="94488"/>
                </a:lnTo>
                <a:lnTo>
                  <a:pt x="67056" y="91440"/>
                </a:lnTo>
                <a:lnTo>
                  <a:pt x="94488" y="56388"/>
                </a:lnTo>
                <a:lnTo>
                  <a:pt x="94488" y="57912"/>
                </a:lnTo>
                <a:lnTo>
                  <a:pt x="96012" y="57912"/>
                </a:lnTo>
                <a:lnTo>
                  <a:pt x="92964" y="67056"/>
                </a:lnTo>
                <a:lnTo>
                  <a:pt x="88391" y="74676"/>
                </a:lnTo>
                <a:lnTo>
                  <a:pt x="82296" y="82296"/>
                </a:lnTo>
                <a:lnTo>
                  <a:pt x="76200" y="88392"/>
                </a:lnTo>
                <a:lnTo>
                  <a:pt x="67056" y="92964"/>
                </a:lnTo>
                <a:lnTo>
                  <a:pt x="59436" y="96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17179" y="1601723"/>
            <a:ext cx="120650" cy="119380"/>
          </a:xfrm>
          <a:custGeom>
            <a:avLst/>
            <a:gdLst/>
            <a:ahLst/>
            <a:cxnLst/>
            <a:rect l="l" t="t" r="r" b="b"/>
            <a:pathLst>
              <a:path w="120650" h="119380">
                <a:moveTo>
                  <a:pt x="92964" y="9144"/>
                </a:moveTo>
                <a:lnTo>
                  <a:pt x="28956" y="9144"/>
                </a:lnTo>
                <a:lnTo>
                  <a:pt x="38100" y="4572"/>
                </a:lnTo>
                <a:lnTo>
                  <a:pt x="39624" y="3048"/>
                </a:lnTo>
                <a:lnTo>
                  <a:pt x="48768" y="1524"/>
                </a:lnTo>
                <a:lnTo>
                  <a:pt x="50292" y="0"/>
                </a:lnTo>
                <a:lnTo>
                  <a:pt x="73152" y="0"/>
                </a:lnTo>
                <a:lnTo>
                  <a:pt x="73152" y="1524"/>
                </a:lnTo>
                <a:lnTo>
                  <a:pt x="74676" y="1524"/>
                </a:lnTo>
                <a:lnTo>
                  <a:pt x="83820" y="4572"/>
                </a:lnTo>
                <a:lnTo>
                  <a:pt x="85344" y="4572"/>
                </a:lnTo>
                <a:lnTo>
                  <a:pt x="92964" y="9144"/>
                </a:lnTo>
                <a:close/>
              </a:path>
              <a:path w="120650" h="119380">
                <a:moveTo>
                  <a:pt x="102108" y="16764"/>
                </a:moveTo>
                <a:lnTo>
                  <a:pt x="19812" y="16764"/>
                </a:lnTo>
                <a:lnTo>
                  <a:pt x="19812" y="15240"/>
                </a:lnTo>
                <a:lnTo>
                  <a:pt x="27432" y="10668"/>
                </a:lnTo>
                <a:lnTo>
                  <a:pt x="27432" y="9144"/>
                </a:lnTo>
                <a:lnTo>
                  <a:pt x="94488" y="9144"/>
                </a:lnTo>
                <a:lnTo>
                  <a:pt x="94488" y="10668"/>
                </a:lnTo>
                <a:lnTo>
                  <a:pt x="102108" y="15240"/>
                </a:lnTo>
                <a:lnTo>
                  <a:pt x="102108" y="16764"/>
                </a:lnTo>
                <a:close/>
              </a:path>
              <a:path w="120650" h="119380">
                <a:moveTo>
                  <a:pt x="94488" y="108204"/>
                </a:moveTo>
                <a:lnTo>
                  <a:pt x="27432" y="108204"/>
                </a:lnTo>
                <a:lnTo>
                  <a:pt x="19812" y="102108"/>
                </a:lnTo>
                <a:lnTo>
                  <a:pt x="18288" y="100584"/>
                </a:lnTo>
                <a:lnTo>
                  <a:pt x="12192" y="92964"/>
                </a:lnTo>
                <a:lnTo>
                  <a:pt x="12192" y="91440"/>
                </a:lnTo>
                <a:lnTo>
                  <a:pt x="10668" y="91440"/>
                </a:lnTo>
                <a:lnTo>
                  <a:pt x="6096" y="82296"/>
                </a:lnTo>
                <a:lnTo>
                  <a:pt x="6096" y="80772"/>
                </a:lnTo>
                <a:lnTo>
                  <a:pt x="4572" y="80772"/>
                </a:lnTo>
                <a:lnTo>
                  <a:pt x="3048" y="71628"/>
                </a:lnTo>
                <a:lnTo>
                  <a:pt x="1524" y="70104"/>
                </a:lnTo>
                <a:lnTo>
                  <a:pt x="1524" y="59436"/>
                </a:lnTo>
                <a:lnTo>
                  <a:pt x="0" y="57912"/>
                </a:lnTo>
                <a:lnTo>
                  <a:pt x="1524" y="56388"/>
                </a:lnTo>
                <a:lnTo>
                  <a:pt x="1524" y="45720"/>
                </a:lnTo>
                <a:lnTo>
                  <a:pt x="3048" y="44196"/>
                </a:lnTo>
                <a:lnTo>
                  <a:pt x="4572" y="36576"/>
                </a:lnTo>
                <a:lnTo>
                  <a:pt x="6096" y="35052"/>
                </a:lnTo>
                <a:lnTo>
                  <a:pt x="6096" y="33528"/>
                </a:lnTo>
                <a:lnTo>
                  <a:pt x="10668" y="25908"/>
                </a:lnTo>
                <a:lnTo>
                  <a:pt x="12192" y="24384"/>
                </a:lnTo>
                <a:lnTo>
                  <a:pt x="18288" y="16764"/>
                </a:lnTo>
                <a:lnTo>
                  <a:pt x="103632" y="16764"/>
                </a:lnTo>
                <a:lnTo>
                  <a:pt x="103632" y="18288"/>
                </a:lnTo>
                <a:lnTo>
                  <a:pt x="108204" y="22860"/>
                </a:lnTo>
                <a:lnTo>
                  <a:pt x="60960" y="22860"/>
                </a:lnTo>
                <a:lnTo>
                  <a:pt x="61722" y="22987"/>
                </a:lnTo>
                <a:lnTo>
                  <a:pt x="53340" y="24384"/>
                </a:lnTo>
                <a:lnTo>
                  <a:pt x="54864" y="24384"/>
                </a:lnTo>
                <a:lnTo>
                  <a:pt x="45720" y="25908"/>
                </a:lnTo>
                <a:lnTo>
                  <a:pt x="48768" y="25908"/>
                </a:lnTo>
                <a:lnTo>
                  <a:pt x="42672" y="28956"/>
                </a:lnTo>
                <a:lnTo>
                  <a:pt x="41148" y="28956"/>
                </a:lnTo>
                <a:lnTo>
                  <a:pt x="30480" y="39624"/>
                </a:lnTo>
                <a:lnTo>
                  <a:pt x="31089" y="39624"/>
                </a:lnTo>
                <a:lnTo>
                  <a:pt x="28346" y="44196"/>
                </a:lnTo>
                <a:lnTo>
                  <a:pt x="27432" y="44196"/>
                </a:lnTo>
                <a:lnTo>
                  <a:pt x="24384" y="51816"/>
                </a:lnTo>
                <a:lnTo>
                  <a:pt x="25654" y="51816"/>
                </a:lnTo>
                <a:lnTo>
                  <a:pt x="24892" y="56388"/>
                </a:lnTo>
                <a:lnTo>
                  <a:pt x="24384" y="56388"/>
                </a:lnTo>
                <a:lnTo>
                  <a:pt x="24384" y="59436"/>
                </a:lnTo>
                <a:lnTo>
                  <a:pt x="24892" y="59436"/>
                </a:lnTo>
                <a:lnTo>
                  <a:pt x="25654" y="64008"/>
                </a:lnTo>
                <a:lnTo>
                  <a:pt x="24384" y="64008"/>
                </a:lnTo>
                <a:lnTo>
                  <a:pt x="27432" y="73152"/>
                </a:lnTo>
                <a:lnTo>
                  <a:pt x="28346" y="73152"/>
                </a:lnTo>
                <a:lnTo>
                  <a:pt x="31089" y="77724"/>
                </a:lnTo>
                <a:lnTo>
                  <a:pt x="30480" y="77724"/>
                </a:lnTo>
                <a:lnTo>
                  <a:pt x="35356" y="83820"/>
                </a:lnTo>
                <a:lnTo>
                  <a:pt x="35052" y="83820"/>
                </a:lnTo>
                <a:lnTo>
                  <a:pt x="36576" y="85344"/>
                </a:lnTo>
                <a:lnTo>
                  <a:pt x="37592" y="85344"/>
                </a:lnTo>
                <a:lnTo>
                  <a:pt x="42672" y="88392"/>
                </a:lnTo>
                <a:lnTo>
                  <a:pt x="39624" y="88392"/>
                </a:lnTo>
                <a:lnTo>
                  <a:pt x="48768" y="92964"/>
                </a:lnTo>
                <a:lnTo>
                  <a:pt x="50292" y="92964"/>
                </a:lnTo>
                <a:lnTo>
                  <a:pt x="54864" y="94488"/>
                </a:lnTo>
                <a:lnTo>
                  <a:pt x="108204" y="94488"/>
                </a:lnTo>
                <a:lnTo>
                  <a:pt x="103632" y="99060"/>
                </a:lnTo>
                <a:lnTo>
                  <a:pt x="103632" y="100584"/>
                </a:lnTo>
                <a:lnTo>
                  <a:pt x="102108" y="100584"/>
                </a:lnTo>
                <a:lnTo>
                  <a:pt x="94488" y="108204"/>
                </a:lnTo>
                <a:close/>
              </a:path>
              <a:path w="120650" h="119380">
                <a:moveTo>
                  <a:pt x="61722" y="22987"/>
                </a:moveTo>
                <a:lnTo>
                  <a:pt x="60960" y="22860"/>
                </a:lnTo>
                <a:lnTo>
                  <a:pt x="62484" y="22860"/>
                </a:lnTo>
                <a:lnTo>
                  <a:pt x="61722" y="22987"/>
                </a:lnTo>
                <a:close/>
              </a:path>
              <a:path w="120650" h="119380">
                <a:moveTo>
                  <a:pt x="109728" y="25908"/>
                </a:moveTo>
                <a:lnTo>
                  <a:pt x="76200" y="25908"/>
                </a:lnTo>
                <a:lnTo>
                  <a:pt x="67056" y="24384"/>
                </a:lnTo>
                <a:lnTo>
                  <a:pt x="70104" y="24384"/>
                </a:lnTo>
                <a:lnTo>
                  <a:pt x="61722" y="22987"/>
                </a:lnTo>
                <a:lnTo>
                  <a:pt x="62484" y="22860"/>
                </a:lnTo>
                <a:lnTo>
                  <a:pt x="108204" y="22860"/>
                </a:lnTo>
                <a:lnTo>
                  <a:pt x="109728" y="24384"/>
                </a:lnTo>
                <a:lnTo>
                  <a:pt x="109728" y="25908"/>
                </a:lnTo>
                <a:close/>
              </a:path>
              <a:path w="120650" h="119380">
                <a:moveTo>
                  <a:pt x="82296" y="30480"/>
                </a:moveTo>
                <a:lnTo>
                  <a:pt x="74676" y="25908"/>
                </a:lnTo>
                <a:lnTo>
                  <a:pt x="111252" y="25908"/>
                </a:lnTo>
                <a:lnTo>
                  <a:pt x="112471" y="28956"/>
                </a:lnTo>
                <a:lnTo>
                  <a:pt x="80772" y="28956"/>
                </a:lnTo>
                <a:lnTo>
                  <a:pt x="82296" y="30480"/>
                </a:lnTo>
                <a:close/>
              </a:path>
              <a:path w="120650" h="119380">
                <a:moveTo>
                  <a:pt x="39624" y="30480"/>
                </a:moveTo>
                <a:lnTo>
                  <a:pt x="41148" y="28956"/>
                </a:lnTo>
                <a:lnTo>
                  <a:pt x="42672" y="28956"/>
                </a:lnTo>
                <a:lnTo>
                  <a:pt x="39624" y="30480"/>
                </a:lnTo>
                <a:close/>
              </a:path>
              <a:path w="120650" h="119380">
                <a:moveTo>
                  <a:pt x="86868" y="35052"/>
                </a:moveTo>
                <a:lnTo>
                  <a:pt x="80772" y="28956"/>
                </a:lnTo>
                <a:lnTo>
                  <a:pt x="112471" y="28956"/>
                </a:lnTo>
                <a:lnTo>
                  <a:pt x="113690" y="32004"/>
                </a:lnTo>
                <a:lnTo>
                  <a:pt x="85344" y="32004"/>
                </a:lnTo>
                <a:lnTo>
                  <a:pt x="86868" y="35052"/>
                </a:lnTo>
                <a:close/>
              </a:path>
              <a:path w="120650" h="119380">
                <a:moveTo>
                  <a:pt x="117043" y="39624"/>
                </a:moveTo>
                <a:lnTo>
                  <a:pt x="91440" y="39624"/>
                </a:lnTo>
                <a:lnTo>
                  <a:pt x="85344" y="32004"/>
                </a:lnTo>
                <a:lnTo>
                  <a:pt x="113690" y="32004"/>
                </a:lnTo>
                <a:lnTo>
                  <a:pt x="114300" y="33528"/>
                </a:lnTo>
                <a:lnTo>
                  <a:pt x="115824" y="35052"/>
                </a:lnTo>
                <a:lnTo>
                  <a:pt x="115824" y="36576"/>
                </a:lnTo>
                <a:lnTo>
                  <a:pt x="117043" y="39624"/>
                </a:lnTo>
                <a:close/>
              </a:path>
              <a:path w="120650" h="119380">
                <a:moveTo>
                  <a:pt x="31089" y="39624"/>
                </a:moveTo>
                <a:lnTo>
                  <a:pt x="30480" y="39624"/>
                </a:lnTo>
                <a:lnTo>
                  <a:pt x="32004" y="38100"/>
                </a:lnTo>
                <a:lnTo>
                  <a:pt x="31089" y="39624"/>
                </a:lnTo>
                <a:close/>
              </a:path>
              <a:path w="120650" h="119380">
                <a:moveTo>
                  <a:pt x="93345" y="43815"/>
                </a:moveTo>
                <a:lnTo>
                  <a:pt x="89916" y="38100"/>
                </a:lnTo>
                <a:lnTo>
                  <a:pt x="91440" y="39624"/>
                </a:lnTo>
                <a:lnTo>
                  <a:pt x="117043" y="39624"/>
                </a:lnTo>
                <a:lnTo>
                  <a:pt x="118262" y="42672"/>
                </a:lnTo>
                <a:lnTo>
                  <a:pt x="92964" y="42672"/>
                </a:lnTo>
                <a:lnTo>
                  <a:pt x="93345" y="43815"/>
                </a:lnTo>
                <a:close/>
              </a:path>
              <a:path w="120650" h="119380">
                <a:moveTo>
                  <a:pt x="94488" y="45720"/>
                </a:moveTo>
                <a:lnTo>
                  <a:pt x="93345" y="43815"/>
                </a:lnTo>
                <a:lnTo>
                  <a:pt x="92964" y="42672"/>
                </a:lnTo>
                <a:lnTo>
                  <a:pt x="94488" y="45720"/>
                </a:lnTo>
                <a:close/>
              </a:path>
              <a:path w="120650" h="119380">
                <a:moveTo>
                  <a:pt x="118872" y="45720"/>
                </a:moveTo>
                <a:lnTo>
                  <a:pt x="94488" y="45720"/>
                </a:lnTo>
                <a:lnTo>
                  <a:pt x="92964" y="42672"/>
                </a:lnTo>
                <a:lnTo>
                  <a:pt x="118262" y="42672"/>
                </a:lnTo>
                <a:lnTo>
                  <a:pt x="118872" y="44196"/>
                </a:lnTo>
                <a:lnTo>
                  <a:pt x="118872" y="45720"/>
                </a:lnTo>
                <a:close/>
              </a:path>
              <a:path w="120650" h="119380">
                <a:moveTo>
                  <a:pt x="119634" y="51816"/>
                </a:moveTo>
                <a:lnTo>
                  <a:pt x="96012" y="51816"/>
                </a:lnTo>
                <a:lnTo>
                  <a:pt x="93345" y="43815"/>
                </a:lnTo>
                <a:lnTo>
                  <a:pt x="94488" y="45720"/>
                </a:lnTo>
                <a:lnTo>
                  <a:pt x="118872" y="45720"/>
                </a:lnTo>
                <a:lnTo>
                  <a:pt x="118872" y="47244"/>
                </a:lnTo>
                <a:lnTo>
                  <a:pt x="119634" y="51816"/>
                </a:lnTo>
                <a:close/>
              </a:path>
              <a:path w="120650" h="119380">
                <a:moveTo>
                  <a:pt x="27432" y="45720"/>
                </a:moveTo>
                <a:lnTo>
                  <a:pt x="27432" y="44196"/>
                </a:lnTo>
                <a:lnTo>
                  <a:pt x="28346" y="44196"/>
                </a:lnTo>
                <a:lnTo>
                  <a:pt x="27432" y="45720"/>
                </a:lnTo>
                <a:close/>
              </a:path>
              <a:path w="120650" h="119380">
                <a:moveTo>
                  <a:pt x="25654" y="51816"/>
                </a:moveTo>
                <a:lnTo>
                  <a:pt x="24384" y="51816"/>
                </a:lnTo>
                <a:lnTo>
                  <a:pt x="25908" y="50292"/>
                </a:lnTo>
                <a:lnTo>
                  <a:pt x="25654" y="51816"/>
                </a:lnTo>
                <a:close/>
              </a:path>
              <a:path w="120650" h="119380">
                <a:moveTo>
                  <a:pt x="95777" y="58029"/>
                </a:moveTo>
                <a:lnTo>
                  <a:pt x="94488" y="50292"/>
                </a:lnTo>
                <a:lnTo>
                  <a:pt x="96012" y="51816"/>
                </a:lnTo>
                <a:lnTo>
                  <a:pt x="119634" y="51816"/>
                </a:lnTo>
                <a:lnTo>
                  <a:pt x="120396" y="56388"/>
                </a:lnTo>
                <a:lnTo>
                  <a:pt x="96012" y="56388"/>
                </a:lnTo>
                <a:lnTo>
                  <a:pt x="95777" y="58029"/>
                </a:lnTo>
                <a:close/>
              </a:path>
              <a:path w="120650" h="119380">
                <a:moveTo>
                  <a:pt x="24384" y="59436"/>
                </a:moveTo>
                <a:lnTo>
                  <a:pt x="24384" y="56388"/>
                </a:lnTo>
                <a:lnTo>
                  <a:pt x="24638" y="57912"/>
                </a:lnTo>
                <a:lnTo>
                  <a:pt x="24384" y="59436"/>
                </a:lnTo>
                <a:close/>
              </a:path>
              <a:path w="120650" h="119380">
                <a:moveTo>
                  <a:pt x="24638" y="57912"/>
                </a:moveTo>
                <a:lnTo>
                  <a:pt x="24384" y="56388"/>
                </a:lnTo>
                <a:lnTo>
                  <a:pt x="24892" y="56388"/>
                </a:lnTo>
                <a:lnTo>
                  <a:pt x="24638" y="57912"/>
                </a:lnTo>
                <a:close/>
              </a:path>
              <a:path w="120650" h="119380">
                <a:moveTo>
                  <a:pt x="96012" y="59436"/>
                </a:moveTo>
                <a:lnTo>
                  <a:pt x="95777" y="58029"/>
                </a:lnTo>
                <a:lnTo>
                  <a:pt x="96012" y="56388"/>
                </a:lnTo>
                <a:lnTo>
                  <a:pt x="96012" y="59436"/>
                </a:lnTo>
                <a:close/>
              </a:path>
              <a:path w="120650" h="119380">
                <a:moveTo>
                  <a:pt x="120396" y="59436"/>
                </a:moveTo>
                <a:lnTo>
                  <a:pt x="96012" y="59436"/>
                </a:lnTo>
                <a:lnTo>
                  <a:pt x="96012" y="56388"/>
                </a:lnTo>
                <a:lnTo>
                  <a:pt x="120396" y="56388"/>
                </a:lnTo>
                <a:lnTo>
                  <a:pt x="120396" y="59436"/>
                </a:lnTo>
                <a:close/>
              </a:path>
              <a:path w="120650" h="119380">
                <a:moveTo>
                  <a:pt x="24892" y="59436"/>
                </a:moveTo>
                <a:lnTo>
                  <a:pt x="24384" y="59436"/>
                </a:lnTo>
                <a:lnTo>
                  <a:pt x="24638" y="57912"/>
                </a:lnTo>
                <a:lnTo>
                  <a:pt x="24892" y="59436"/>
                </a:lnTo>
                <a:close/>
              </a:path>
              <a:path w="120650" h="119380">
                <a:moveTo>
                  <a:pt x="94488" y="67056"/>
                </a:moveTo>
                <a:lnTo>
                  <a:pt x="95777" y="58029"/>
                </a:lnTo>
                <a:lnTo>
                  <a:pt x="96012" y="59436"/>
                </a:lnTo>
                <a:lnTo>
                  <a:pt x="120396" y="59436"/>
                </a:lnTo>
                <a:lnTo>
                  <a:pt x="119634" y="64008"/>
                </a:lnTo>
                <a:lnTo>
                  <a:pt x="96012" y="64008"/>
                </a:lnTo>
                <a:lnTo>
                  <a:pt x="94488" y="67056"/>
                </a:lnTo>
                <a:close/>
              </a:path>
              <a:path w="120650" h="119380">
                <a:moveTo>
                  <a:pt x="25908" y="65532"/>
                </a:moveTo>
                <a:lnTo>
                  <a:pt x="24384" y="64008"/>
                </a:lnTo>
                <a:lnTo>
                  <a:pt x="25654" y="64008"/>
                </a:lnTo>
                <a:lnTo>
                  <a:pt x="25908" y="65532"/>
                </a:lnTo>
                <a:close/>
              </a:path>
              <a:path w="120650" h="119380">
                <a:moveTo>
                  <a:pt x="118001" y="73152"/>
                </a:moveTo>
                <a:lnTo>
                  <a:pt x="92964" y="73152"/>
                </a:lnTo>
                <a:lnTo>
                  <a:pt x="96012" y="64008"/>
                </a:lnTo>
                <a:lnTo>
                  <a:pt x="119634" y="64008"/>
                </a:lnTo>
                <a:lnTo>
                  <a:pt x="118872" y="68580"/>
                </a:lnTo>
                <a:lnTo>
                  <a:pt x="118872" y="70104"/>
                </a:lnTo>
                <a:lnTo>
                  <a:pt x="118001" y="73152"/>
                </a:lnTo>
                <a:close/>
              </a:path>
              <a:path w="120650" h="119380">
                <a:moveTo>
                  <a:pt x="28346" y="73152"/>
                </a:moveTo>
                <a:lnTo>
                  <a:pt x="27432" y="73152"/>
                </a:lnTo>
                <a:lnTo>
                  <a:pt x="27432" y="71628"/>
                </a:lnTo>
                <a:lnTo>
                  <a:pt x="28346" y="73152"/>
                </a:lnTo>
                <a:close/>
              </a:path>
              <a:path w="120650" h="119380">
                <a:moveTo>
                  <a:pt x="89916" y="79248"/>
                </a:moveTo>
                <a:lnTo>
                  <a:pt x="92964" y="71628"/>
                </a:lnTo>
                <a:lnTo>
                  <a:pt x="92964" y="73152"/>
                </a:lnTo>
                <a:lnTo>
                  <a:pt x="118001" y="73152"/>
                </a:lnTo>
                <a:lnTo>
                  <a:pt x="116694" y="77724"/>
                </a:lnTo>
                <a:lnTo>
                  <a:pt x="91440" y="77724"/>
                </a:lnTo>
                <a:lnTo>
                  <a:pt x="89916" y="79248"/>
                </a:lnTo>
                <a:close/>
              </a:path>
              <a:path w="120650" h="119380">
                <a:moveTo>
                  <a:pt x="32004" y="79248"/>
                </a:moveTo>
                <a:lnTo>
                  <a:pt x="30480" y="77724"/>
                </a:lnTo>
                <a:lnTo>
                  <a:pt x="31089" y="77724"/>
                </a:lnTo>
                <a:lnTo>
                  <a:pt x="32004" y="79248"/>
                </a:lnTo>
                <a:close/>
              </a:path>
              <a:path w="120650" h="119380">
                <a:moveTo>
                  <a:pt x="86021" y="84497"/>
                </a:moveTo>
                <a:lnTo>
                  <a:pt x="91440" y="77724"/>
                </a:lnTo>
                <a:lnTo>
                  <a:pt x="116694" y="77724"/>
                </a:lnTo>
                <a:lnTo>
                  <a:pt x="115824" y="80772"/>
                </a:lnTo>
                <a:lnTo>
                  <a:pt x="114300" y="82296"/>
                </a:lnTo>
                <a:lnTo>
                  <a:pt x="113690" y="83820"/>
                </a:lnTo>
                <a:lnTo>
                  <a:pt x="86868" y="83820"/>
                </a:lnTo>
                <a:lnTo>
                  <a:pt x="86021" y="84497"/>
                </a:lnTo>
                <a:close/>
              </a:path>
              <a:path w="120650" h="119380">
                <a:moveTo>
                  <a:pt x="36576" y="85344"/>
                </a:moveTo>
                <a:lnTo>
                  <a:pt x="35052" y="83820"/>
                </a:lnTo>
                <a:lnTo>
                  <a:pt x="35638" y="84171"/>
                </a:lnTo>
                <a:lnTo>
                  <a:pt x="36576" y="85344"/>
                </a:lnTo>
                <a:close/>
              </a:path>
              <a:path w="120650" h="119380">
                <a:moveTo>
                  <a:pt x="35638" y="84171"/>
                </a:moveTo>
                <a:lnTo>
                  <a:pt x="35052" y="83820"/>
                </a:lnTo>
                <a:lnTo>
                  <a:pt x="35356" y="83820"/>
                </a:lnTo>
                <a:lnTo>
                  <a:pt x="35638" y="84171"/>
                </a:lnTo>
                <a:close/>
              </a:path>
              <a:path w="120650" h="119380">
                <a:moveTo>
                  <a:pt x="85344" y="85344"/>
                </a:moveTo>
                <a:lnTo>
                  <a:pt x="86021" y="84497"/>
                </a:lnTo>
                <a:lnTo>
                  <a:pt x="86868" y="83820"/>
                </a:lnTo>
                <a:lnTo>
                  <a:pt x="85344" y="85344"/>
                </a:lnTo>
                <a:close/>
              </a:path>
              <a:path w="120650" h="119380">
                <a:moveTo>
                  <a:pt x="113080" y="85344"/>
                </a:moveTo>
                <a:lnTo>
                  <a:pt x="85344" y="85344"/>
                </a:lnTo>
                <a:lnTo>
                  <a:pt x="86868" y="83820"/>
                </a:lnTo>
                <a:lnTo>
                  <a:pt x="113690" y="83820"/>
                </a:lnTo>
                <a:lnTo>
                  <a:pt x="113080" y="85344"/>
                </a:lnTo>
                <a:close/>
              </a:path>
              <a:path w="120650" h="119380">
                <a:moveTo>
                  <a:pt x="37592" y="85344"/>
                </a:moveTo>
                <a:lnTo>
                  <a:pt x="36576" y="85344"/>
                </a:lnTo>
                <a:lnTo>
                  <a:pt x="35638" y="84171"/>
                </a:lnTo>
                <a:lnTo>
                  <a:pt x="37592" y="85344"/>
                </a:lnTo>
                <a:close/>
              </a:path>
              <a:path w="120650" h="119380">
                <a:moveTo>
                  <a:pt x="79248" y="89916"/>
                </a:moveTo>
                <a:lnTo>
                  <a:pt x="86021" y="84497"/>
                </a:lnTo>
                <a:lnTo>
                  <a:pt x="85344" y="85344"/>
                </a:lnTo>
                <a:lnTo>
                  <a:pt x="113080" y="85344"/>
                </a:lnTo>
                <a:lnTo>
                  <a:pt x="111861" y="88392"/>
                </a:lnTo>
                <a:lnTo>
                  <a:pt x="82296" y="88392"/>
                </a:lnTo>
                <a:lnTo>
                  <a:pt x="79248" y="89916"/>
                </a:lnTo>
                <a:close/>
              </a:path>
              <a:path w="120650" h="119380">
                <a:moveTo>
                  <a:pt x="109728" y="92964"/>
                </a:moveTo>
                <a:lnTo>
                  <a:pt x="73152" y="92964"/>
                </a:lnTo>
                <a:lnTo>
                  <a:pt x="82296" y="88392"/>
                </a:lnTo>
                <a:lnTo>
                  <a:pt x="111861" y="88392"/>
                </a:lnTo>
                <a:lnTo>
                  <a:pt x="111252" y="89916"/>
                </a:lnTo>
                <a:lnTo>
                  <a:pt x="109728" y="91440"/>
                </a:lnTo>
                <a:lnTo>
                  <a:pt x="109728" y="92964"/>
                </a:lnTo>
                <a:close/>
              </a:path>
              <a:path w="120650" h="119380">
                <a:moveTo>
                  <a:pt x="50292" y="92964"/>
                </a:moveTo>
                <a:lnTo>
                  <a:pt x="48768" y="92964"/>
                </a:lnTo>
                <a:lnTo>
                  <a:pt x="45720" y="91440"/>
                </a:lnTo>
                <a:lnTo>
                  <a:pt x="50292" y="92964"/>
                </a:lnTo>
                <a:close/>
              </a:path>
              <a:path w="120650" h="119380">
                <a:moveTo>
                  <a:pt x="108204" y="94488"/>
                </a:moveTo>
                <a:lnTo>
                  <a:pt x="67056" y="94488"/>
                </a:lnTo>
                <a:lnTo>
                  <a:pt x="76200" y="91440"/>
                </a:lnTo>
                <a:lnTo>
                  <a:pt x="73152" y="92964"/>
                </a:lnTo>
                <a:lnTo>
                  <a:pt x="109728" y="92964"/>
                </a:lnTo>
                <a:lnTo>
                  <a:pt x="108204" y="94488"/>
                </a:lnTo>
                <a:close/>
              </a:path>
              <a:path w="120650" h="119380">
                <a:moveTo>
                  <a:pt x="85344" y="114300"/>
                </a:moveTo>
                <a:lnTo>
                  <a:pt x="38100" y="114300"/>
                </a:lnTo>
                <a:lnTo>
                  <a:pt x="36576" y="112776"/>
                </a:lnTo>
                <a:lnTo>
                  <a:pt x="28956" y="108204"/>
                </a:lnTo>
                <a:lnTo>
                  <a:pt x="92964" y="108204"/>
                </a:lnTo>
                <a:lnTo>
                  <a:pt x="85344" y="112776"/>
                </a:lnTo>
                <a:lnTo>
                  <a:pt x="85344" y="114300"/>
                </a:lnTo>
                <a:close/>
              </a:path>
              <a:path w="120650" h="119380">
                <a:moveTo>
                  <a:pt x="74676" y="117348"/>
                </a:moveTo>
                <a:lnTo>
                  <a:pt x="48768" y="117348"/>
                </a:lnTo>
                <a:lnTo>
                  <a:pt x="39624" y="114300"/>
                </a:lnTo>
                <a:lnTo>
                  <a:pt x="83820" y="114300"/>
                </a:lnTo>
                <a:lnTo>
                  <a:pt x="74676" y="117348"/>
                </a:lnTo>
                <a:close/>
              </a:path>
              <a:path w="120650" h="119380">
                <a:moveTo>
                  <a:pt x="62484" y="118872"/>
                </a:moveTo>
                <a:lnTo>
                  <a:pt x="60960" y="118872"/>
                </a:lnTo>
                <a:lnTo>
                  <a:pt x="50292" y="117348"/>
                </a:lnTo>
                <a:lnTo>
                  <a:pt x="73152" y="117348"/>
                </a:lnTo>
                <a:lnTo>
                  <a:pt x="62484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54695" y="2628900"/>
            <a:ext cx="248920" cy="58419"/>
          </a:xfrm>
          <a:custGeom>
            <a:avLst/>
            <a:gdLst/>
            <a:ahLst/>
            <a:cxnLst/>
            <a:rect l="l" t="t" r="r" b="b"/>
            <a:pathLst>
              <a:path w="248920" h="58419">
                <a:moveTo>
                  <a:pt x="219455" y="57912"/>
                </a:moveTo>
                <a:lnTo>
                  <a:pt x="28955" y="57912"/>
                </a:lnTo>
                <a:lnTo>
                  <a:pt x="18002" y="55530"/>
                </a:lnTo>
                <a:lnTo>
                  <a:pt x="8762" y="49149"/>
                </a:lnTo>
                <a:lnTo>
                  <a:pt x="2381" y="39909"/>
                </a:lnTo>
                <a:lnTo>
                  <a:pt x="0" y="28956"/>
                </a:lnTo>
                <a:lnTo>
                  <a:pt x="2381" y="18002"/>
                </a:lnTo>
                <a:lnTo>
                  <a:pt x="8762" y="8762"/>
                </a:lnTo>
                <a:lnTo>
                  <a:pt x="18002" y="2381"/>
                </a:lnTo>
                <a:lnTo>
                  <a:pt x="28955" y="0"/>
                </a:lnTo>
                <a:lnTo>
                  <a:pt x="219455" y="0"/>
                </a:lnTo>
                <a:lnTo>
                  <a:pt x="230409" y="2381"/>
                </a:lnTo>
                <a:lnTo>
                  <a:pt x="239649" y="8763"/>
                </a:lnTo>
                <a:lnTo>
                  <a:pt x="246030" y="18002"/>
                </a:lnTo>
                <a:lnTo>
                  <a:pt x="248412" y="28956"/>
                </a:lnTo>
                <a:lnTo>
                  <a:pt x="246030" y="39909"/>
                </a:lnTo>
                <a:lnTo>
                  <a:pt x="239649" y="49148"/>
                </a:lnTo>
                <a:lnTo>
                  <a:pt x="230409" y="55530"/>
                </a:lnTo>
                <a:lnTo>
                  <a:pt x="219455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75447" y="2546603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5" h="0">
                <a:moveTo>
                  <a:pt x="0" y="0"/>
                </a:moveTo>
                <a:lnTo>
                  <a:pt x="405383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148292" y="2578570"/>
            <a:ext cx="412750" cy="314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475"/>
              </a:lnSpc>
            </a:pPr>
            <a:r>
              <a:rPr dirty="0" baseline="14550" sz="3150" spc="-120">
                <a:latin typeface="Tahoma"/>
                <a:cs typeface="Tahoma"/>
              </a:rPr>
              <a:t>V</a:t>
            </a:r>
            <a:r>
              <a:rPr dirty="0" sz="1400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79664" y="1702307"/>
            <a:ext cx="0" cy="838200"/>
          </a:xfrm>
          <a:custGeom>
            <a:avLst/>
            <a:gdLst/>
            <a:ahLst/>
            <a:cxnLst/>
            <a:rect l="l" t="t" r="r" b="b"/>
            <a:pathLst>
              <a:path w="0"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926323" y="374294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71628" y="1524"/>
                </a:moveTo>
                <a:lnTo>
                  <a:pt x="50292" y="1524"/>
                </a:lnTo>
                <a:lnTo>
                  <a:pt x="59436" y="0"/>
                </a:lnTo>
                <a:lnTo>
                  <a:pt x="62484" y="0"/>
                </a:lnTo>
                <a:lnTo>
                  <a:pt x="71628" y="1524"/>
                </a:lnTo>
                <a:close/>
              </a:path>
              <a:path w="119379" h="119379">
                <a:moveTo>
                  <a:pt x="82296" y="4572"/>
                </a:moveTo>
                <a:lnTo>
                  <a:pt x="38100" y="4572"/>
                </a:lnTo>
                <a:lnTo>
                  <a:pt x="47244" y="1524"/>
                </a:lnTo>
                <a:lnTo>
                  <a:pt x="73152" y="1524"/>
                </a:lnTo>
                <a:lnTo>
                  <a:pt x="82296" y="4572"/>
                </a:lnTo>
                <a:close/>
              </a:path>
              <a:path w="119379" h="119379">
                <a:moveTo>
                  <a:pt x="100584" y="16764"/>
                </a:moveTo>
                <a:lnTo>
                  <a:pt x="18288" y="16764"/>
                </a:lnTo>
                <a:lnTo>
                  <a:pt x="18288" y="15240"/>
                </a:lnTo>
                <a:lnTo>
                  <a:pt x="25908" y="10668"/>
                </a:lnTo>
                <a:lnTo>
                  <a:pt x="27432" y="9144"/>
                </a:lnTo>
                <a:lnTo>
                  <a:pt x="36576" y="4572"/>
                </a:lnTo>
                <a:lnTo>
                  <a:pt x="83820" y="4572"/>
                </a:lnTo>
                <a:lnTo>
                  <a:pt x="91439" y="9144"/>
                </a:lnTo>
                <a:lnTo>
                  <a:pt x="92964" y="9144"/>
                </a:lnTo>
                <a:lnTo>
                  <a:pt x="92964" y="10668"/>
                </a:lnTo>
                <a:lnTo>
                  <a:pt x="94488" y="10668"/>
                </a:lnTo>
                <a:lnTo>
                  <a:pt x="100584" y="16764"/>
                </a:lnTo>
                <a:close/>
              </a:path>
              <a:path w="119379" h="119379">
                <a:moveTo>
                  <a:pt x="44195" y="27432"/>
                </a:moveTo>
                <a:lnTo>
                  <a:pt x="47244" y="25908"/>
                </a:lnTo>
                <a:lnTo>
                  <a:pt x="10668" y="25908"/>
                </a:lnTo>
                <a:lnTo>
                  <a:pt x="10668" y="24384"/>
                </a:lnTo>
                <a:lnTo>
                  <a:pt x="16764" y="18288"/>
                </a:lnTo>
                <a:lnTo>
                  <a:pt x="16764" y="16764"/>
                </a:lnTo>
                <a:lnTo>
                  <a:pt x="102108" y="16764"/>
                </a:lnTo>
                <a:lnTo>
                  <a:pt x="102108" y="18288"/>
                </a:lnTo>
                <a:lnTo>
                  <a:pt x="108204" y="24384"/>
                </a:lnTo>
                <a:lnTo>
                  <a:pt x="54864" y="24384"/>
                </a:lnTo>
                <a:lnTo>
                  <a:pt x="44195" y="27432"/>
                </a:lnTo>
                <a:close/>
              </a:path>
              <a:path w="119379" h="119379">
                <a:moveTo>
                  <a:pt x="74676" y="27432"/>
                </a:moveTo>
                <a:lnTo>
                  <a:pt x="67056" y="24384"/>
                </a:lnTo>
                <a:lnTo>
                  <a:pt x="108204" y="24384"/>
                </a:lnTo>
                <a:lnTo>
                  <a:pt x="108204" y="25908"/>
                </a:lnTo>
                <a:lnTo>
                  <a:pt x="73152" y="25908"/>
                </a:lnTo>
                <a:lnTo>
                  <a:pt x="74676" y="27432"/>
                </a:lnTo>
                <a:close/>
              </a:path>
              <a:path w="119379" h="119379">
                <a:moveTo>
                  <a:pt x="94488" y="108204"/>
                </a:moveTo>
                <a:lnTo>
                  <a:pt x="25908" y="108204"/>
                </a:lnTo>
                <a:lnTo>
                  <a:pt x="18288" y="102108"/>
                </a:lnTo>
                <a:lnTo>
                  <a:pt x="16764" y="100584"/>
                </a:lnTo>
                <a:lnTo>
                  <a:pt x="10668" y="92964"/>
                </a:lnTo>
                <a:lnTo>
                  <a:pt x="9144" y="91440"/>
                </a:lnTo>
                <a:lnTo>
                  <a:pt x="4572" y="82296"/>
                </a:lnTo>
                <a:lnTo>
                  <a:pt x="4572" y="80772"/>
                </a:lnTo>
                <a:lnTo>
                  <a:pt x="1524" y="71628"/>
                </a:lnTo>
                <a:lnTo>
                  <a:pt x="1524" y="70104"/>
                </a:lnTo>
                <a:lnTo>
                  <a:pt x="0" y="70104"/>
                </a:lnTo>
                <a:lnTo>
                  <a:pt x="0" y="47244"/>
                </a:lnTo>
                <a:lnTo>
                  <a:pt x="1524" y="45720"/>
                </a:lnTo>
                <a:lnTo>
                  <a:pt x="4572" y="36576"/>
                </a:lnTo>
                <a:lnTo>
                  <a:pt x="4572" y="33528"/>
                </a:lnTo>
                <a:lnTo>
                  <a:pt x="9144" y="25908"/>
                </a:lnTo>
                <a:lnTo>
                  <a:pt x="47244" y="25908"/>
                </a:lnTo>
                <a:lnTo>
                  <a:pt x="38100" y="30480"/>
                </a:lnTo>
                <a:lnTo>
                  <a:pt x="39243" y="30480"/>
                </a:lnTo>
                <a:lnTo>
                  <a:pt x="35433" y="33528"/>
                </a:lnTo>
                <a:lnTo>
                  <a:pt x="35052" y="33528"/>
                </a:lnTo>
                <a:lnTo>
                  <a:pt x="28956" y="39624"/>
                </a:lnTo>
                <a:lnTo>
                  <a:pt x="29565" y="39624"/>
                </a:lnTo>
                <a:lnTo>
                  <a:pt x="26822" y="44196"/>
                </a:lnTo>
                <a:lnTo>
                  <a:pt x="25908" y="44196"/>
                </a:lnTo>
                <a:lnTo>
                  <a:pt x="24688" y="50292"/>
                </a:lnTo>
                <a:lnTo>
                  <a:pt x="24384" y="50292"/>
                </a:lnTo>
                <a:lnTo>
                  <a:pt x="23368" y="56388"/>
                </a:lnTo>
                <a:lnTo>
                  <a:pt x="22859" y="56388"/>
                </a:lnTo>
                <a:lnTo>
                  <a:pt x="22859" y="59436"/>
                </a:lnTo>
                <a:lnTo>
                  <a:pt x="23295" y="59436"/>
                </a:lnTo>
                <a:lnTo>
                  <a:pt x="24384" y="67056"/>
                </a:lnTo>
                <a:lnTo>
                  <a:pt x="25400" y="67056"/>
                </a:lnTo>
                <a:lnTo>
                  <a:pt x="26923" y="71628"/>
                </a:lnTo>
                <a:lnTo>
                  <a:pt x="25908" y="71628"/>
                </a:lnTo>
                <a:lnTo>
                  <a:pt x="29565" y="77724"/>
                </a:lnTo>
                <a:lnTo>
                  <a:pt x="28956" y="77724"/>
                </a:lnTo>
                <a:lnTo>
                  <a:pt x="33832" y="83820"/>
                </a:lnTo>
                <a:lnTo>
                  <a:pt x="33528" y="83820"/>
                </a:lnTo>
                <a:lnTo>
                  <a:pt x="35052" y="85344"/>
                </a:lnTo>
                <a:lnTo>
                  <a:pt x="35433" y="85344"/>
                </a:lnTo>
                <a:lnTo>
                  <a:pt x="41148" y="89916"/>
                </a:lnTo>
                <a:lnTo>
                  <a:pt x="42164" y="89916"/>
                </a:lnTo>
                <a:lnTo>
                  <a:pt x="47244" y="92964"/>
                </a:lnTo>
                <a:lnTo>
                  <a:pt x="50291" y="92964"/>
                </a:lnTo>
                <a:lnTo>
                  <a:pt x="54864" y="94488"/>
                </a:lnTo>
                <a:lnTo>
                  <a:pt x="51816" y="94488"/>
                </a:lnTo>
                <a:lnTo>
                  <a:pt x="60842" y="95777"/>
                </a:lnTo>
                <a:lnTo>
                  <a:pt x="59436" y="96012"/>
                </a:lnTo>
                <a:lnTo>
                  <a:pt x="105765" y="96012"/>
                </a:lnTo>
                <a:lnTo>
                  <a:pt x="102108" y="100584"/>
                </a:lnTo>
                <a:lnTo>
                  <a:pt x="94488" y="108204"/>
                </a:lnTo>
                <a:close/>
              </a:path>
              <a:path w="119379" h="119379">
                <a:moveTo>
                  <a:pt x="80772" y="30480"/>
                </a:moveTo>
                <a:lnTo>
                  <a:pt x="73152" y="25908"/>
                </a:lnTo>
                <a:lnTo>
                  <a:pt x="109728" y="25908"/>
                </a:lnTo>
                <a:lnTo>
                  <a:pt x="111252" y="28956"/>
                </a:lnTo>
                <a:lnTo>
                  <a:pt x="79248" y="28956"/>
                </a:lnTo>
                <a:lnTo>
                  <a:pt x="80772" y="30480"/>
                </a:lnTo>
                <a:close/>
              </a:path>
              <a:path w="119379" h="119379">
                <a:moveTo>
                  <a:pt x="39243" y="30480"/>
                </a:moveTo>
                <a:lnTo>
                  <a:pt x="38100" y="30480"/>
                </a:lnTo>
                <a:lnTo>
                  <a:pt x="41148" y="28956"/>
                </a:lnTo>
                <a:lnTo>
                  <a:pt x="39243" y="30480"/>
                </a:lnTo>
                <a:close/>
              </a:path>
              <a:path w="119379" h="119379">
                <a:moveTo>
                  <a:pt x="115315" y="39624"/>
                </a:moveTo>
                <a:lnTo>
                  <a:pt x="89916" y="39624"/>
                </a:lnTo>
                <a:lnTo>
                  <a:pt x="79248" y="28956"/>
                </a:lnTo>
                <a:lnTo>
                  <a:pt x="111252" y="28956"/>
                </a:lnTo>
                <a:lnTo>
                  <a:pt x="114300" y="35052"/>
                </a:lnTo>
                <a:lnTo>
                  <a:pt x="114300" y="36576"/>
                </a:lnTo>
                <a:lnTo>
                  <a:pt x="115315" y="39624"/>
                </a:lnTo>
                <a:close/>
              </a:path>
              <a:path w="119379" h="119379">
                <a:moveTo>
                  <a:pt x="33528" y="35052"/>
                </a:moveTo>
                <a:lnTo>
                  <a:pt x="35052" y="33528"/>
                </a:lnTo>
                <a:lnTo>
                  <a:pt x="35433" y="33528"/>
                </a:lnTo>
                <a:lnTo>
                  <a:pt x="33528" y="35052"/>
                </a:lnTo>
                <a:close/>
              </a:path>
              <a:path w="119379" h="119379">
                <a:moveTo>
                  <a:pt x="29565" y="39624"/>
                </a:moveTo>
                <a:lnTo>
                  <a:pt x="28956" y="39624"/>
                </a:lnTo>
                <a:lnTo>
                  <a:pt x="30480" y="38100"/>
                </a:lnTo>
                <a:lnTo>
                  <a:pt x="29565" y="39624"/>
                </a:lnTo>
                <a:close/>
              </a:path>
              <a:path w="119379" h="119379">
                <a:moveTo>
                  <a:pt x="117348" y="45720"/>
                </a:moveTo>
                <a:lnTo>
                  <a:pt x="92964" y="45720"/>
                </a:lnTo>
                <a:lnTo>
                  <a:pt x="88391" y="38100"/>
                </a:lnTo>
                <a:lnTo>
                  <a:pt x="89916" y="39624"/>
                </a:lnTo>
                <a:lnTo>
                  <a:pt x="115315" y="39624"/>
                </a:lnTo>
                <a:lnTo>
                  <a:pt x="117348" y="45720"/>
                </a:lnTo>
                <a:close/>
              </a:path>
              <a:path w="119379" h="119379">
                <a:moveTo>
                  <a:pt x="25908" y="45720"/>
                </a:moveTo>
                <a:lnTo>
                  <a:pt x="25908" y="44196"/>
                </a:lnTo>
                <a:lnTo>
                  <a:pt x="26822" y="44196"/>
                </a:lnTo>
                <a:lnTo>
                  <a:pt x="25908" y="45720"/>
                </a:lnTo>
                <a:close/>
              </a:path>
              <a:path w="119379" h="119379">
                <a:moveTo>
                  <a:pt x="94488" y="51816"/>
                </a:moveTo>
                <a:lnTo>
                  <a:pt x="91439" y="44196"/>
                </a:lnTo>
                <a:lnTo>
                  <a:pt x="92964" y="45720"/>
                </a:lnTo>
                <a:lnTo>
                  <a:pt x="117348" y="45720"/>
                </a:lnTo>
                <a:lnTo>
                  <a:pt x="117348" y="47244"/>
                </a:lnTo>
                <a:lnTo>
                  <a:pt x="117855" y="50292"/>
                </a:lnTo>
                <a:lnTo>
                  <a:pt x="94488" y="50292"/>
                </a:lnTo>
                <a:lnTo>
                  <a:pt x="94488" y="51816"/>
                </a:lnTo>
                <a:close/>
              </a:path>
              <a:path w="119379" h="119379">
                <a:moveTo>
                  <a:pt x="24384" y="51816"/>
                </a:moveTo>
                <a:lnTo>
                  <a:pt x="24384" y="50292"/>
                </a:lnTo>
                <a:lnTo>
                  <a:pt x="24688" y="50292"/>
                </a:lnTo>
                <a:lnTo>
                  <a:pt x="24384" y="51816"/>
                </a:lnTo>
                <a:close/>
              </a:path>
              <a:path w="119379" h="119379">
                <a:moveTo>
                  <a:pt x="117602" y="67056"/>
                </a:moveTo>
                <a:lnTo>
                  <a:pt x="94488" y="67056"/>
                </a:lnTo>
                <a:lnTo>
                  <a:pt x="94488" y="50292"/>
                </a:lnTo>
                <a:lnTo>
                  <a:pt x="117855" y="50292"/>
                </a:lnTo>
                <a:lnTo>
                  <a:pt x="118872" y="56388"/>
                </a:lnTo>
                <a:lnTo>
                  <a:pt x="118872" y="59436"/>
                </a:lnTo>
                <a:lnTo>
                  <a:pt x="117602" y="67056"/>
                </a:lnTo>
                <a:close/>
              </a:path>
              <a:path w="119379" h="119379">
                <a:moveTo>
                  <a:pt x="22859" y="59436"/>
                </a:moveTo>
                <a:lnTo>
                  <a:pt x="22859" y="56388"/>
                </a:lnTo>
                <a:lnTo>
                  <a:pt x="23094" y="58029"/>
                </a:lnTo>
                <a:lnTo>
                  <a:pt x="22859" y="59436"/>
                </a:lnTo>
                <a:close/>
              </a:path>
              <a:path w="119379" h="119379">
                <a:moveTo>
                  <a:pt x="23094" y="58029"/>
                </a:moveTo>
                <a:lnTo>
                  <a:pt x="22859" y="56388"/>
                </a:lnTo>
                <a:lnTo>
                  <a:pt x="23368" y="56388"/>
                </a:lnTo>
                <a:lnTo>
                  <a:pt x="23094" y="58029"/>
                </a:lnTo>
                <a:close/>
              </a:path>
              <a:path w="119379" h="119379">
                <a:moveTo>
                  <a:pt x="23295" y="59436"/>
                </a:moveTo>
                <a:lnTo>
                  <a:pt x="22859" y="59436"/>
                </a:lnTo>
                <a:lnTo>
                  <a:pt x="23094" y="58029"/>
                </a:lnTo>
                <a:lnTo>
                  <a:pt x="23295" y="59436"/>
                </a:lnTo>
                <a:close/>
              </a:path>
              <a:path w="119379" h="119379">
                <a:moveTo>
                  <a:pt x="25400" y="67056"/>
                </a:moveTo>
                <a:lnTo>
                  <a:pt x="24384" y="67056"/>
                </a:lnTo>
                <a:lnTo>
                  <a:pt x="24384" y="64008"/>
                </a:lnTo>
                <a:lnTo>
                  <a:pt x="25400" y="67056"/>
                </a:lnTo>
                <a:close/>
              </a:path>
              <a:path w="119379" h="119379">
                <a:moveTo>
                  <a:pt x="91439" y="73152"/>
                </a:moveTo>
                <a:lnTo>
                  <a:pt x="94488" y="64008"/>
                </a:lnTo>
                <a:lnTo>
                  <a:pt x="94488" y="67056"/>
                </a:lnTo>
                <a:lnTo>
                  <a:pt x="117602" y="67056"/>
                </a:lnTo>
                <a:lnTo>
                  <a:pt x="117348" y="68580"/>
                </a:lnTo>
                <a:lnTo>
                  <a:pt x="117348" y="71628"/>
                </a:lnTo>
                <a:lnTo>
                  <a:pt x="92964" y="71628"/>
                </a:lnTo>
                <a:lnTo>
                  <a:pt x="91439" y="73152"/>
                </a:lnTo>
                <a:close/>
              </a:path>
              <a:path w="119379" h="119379">
                <a:moveTo>
                  <a:pt x="27432" y="73152"/>
                </a:moveTo>
                <a:lnTo>
                  <a:pt x="25908" y="71628"/>
                </a:lnTo>
                <a:lnTo>
                  <a:pt x="26923" y="71628"/>
                </a:lnTo>
                <a:lnTo>
                  <a:pt x="27432" y="73152"/>
                </a:lnTo>
                <a:close/>
              </a:path>
              <a:path w="119379" h="119379">
                <a:moveTo>
                  <a:pt x="114300" y="80772"/>
                </a:moveTo>
                <a:lnTo>
                  <a:pt x="88391" y="80772"/>
                </a:lnTo>
                <a:lnTo>
                  <a:pt x="92964" y="71628"/>
                </a:lnTo>
                <a:lnTo>
                  <a:pt x="117348" y="71628"/>
                </a:lnTo>
                <a:lnTo>
                  <a:pt x="114300" y="80772"/>
                </a:lnTo>
                <a:close/>
              </a:path>
              <a:path w="119379" h="119379">
                <a:moveTo>
                  <a:pt x="30480" y="79248"/>
                </a:moveTo>
                <a:lnTo>
                  <a:pt x="28956" y="77724"/>
                </a:lnTo>
                <a:lnTo>
                  <a:pt x="29565" y="77724"/>
                </a:lnTo>
                <a:lnTo>
                  <a:pt x="30480" y="79248"/>
                </a:lnTo>
                <a:close/>
              </a:path>
              <a:path w="119379" h="119379">
                <a:moveTo>
                  <a:pt x="83820" y="85344"/>
                </a:moveTo>
                <a:lnTo>
                  <a:pt x="89916" y="77724"/>
                </a:lnTo>
                <a:lnTo>
                  <a:pt x="88391" y="80772"/>
                </a:lnTo>
                <a:lnTo>
                  <a:pt x="114300" y="80772"/>
                </a:lnTo>
                <a:lnTo>
                  <a:pt x="114300" y="82296"/>
                </a:lnTo>
                <a:lnTo>
                  <a:pt x="113538" y="83820"/>
                </a:lnTo>
                <a:lnTo>
                  <a:pt x="85344" y="83820"/>
                </a:lnTo>
                <a:lnTo>
                  <a:pt x="83820" y="85344"/>
                </a:lnTo>
                <a:close/>
              </a:path>
              <a:path w="119379" h="119379">
                <a:moveTo>
                  <a:pt x="35052" y="85344"/>
                </a:moveTo>
                <a:lnTo>
                  <a:pt x="33528" y="83820"/>
                </a:lnTo>
                <a:lnTo>
                  <a:pt x="34374" y="84497"/>
                </a:lnTo>
                <a:lnTo>
                  <a:pt x="35052" y="85344"/>
                </a:lnTo>
                <a:close/>
              </a:path>
              <a:path w="119379" h="119379">
                <a:moveTo>
                  <a:pt x="34374" y="84497"/>
                </a:moveTo>
                <a:lnTo>
                  <a:pt x="33528" y="83820"/>
                </a:lnTo>
                <a:lnTo>
                  <a:pt x="33832" y="83820"/>
                </a:lnTo>
                <a:lnTo>
                  <a:pt x="34374" y="84497"/>
                </a:lnTo>
                <a:close/>
              </a:path>
              <a:path w="119379" h="119379">
                <a:moveTo>
                  <a:pt x="110489" y="89916"/>
                </a:moveTo>
                <a:lnTo>
                  <a:pt x="79248" y="89916"/>
                </a:lnTo>
                <a:lnTo>
                  <a:pt x="85344" y="83820"/>
                </a:lnTo>
                <a:lnTo>
                  <a:pt x="113538" y="83820"/>
                </a:lnTo>
                <a:lnTo>
                  <a:pt x="110489" y="89916"/>
                </a:lnTo>
                <a:close/>
              </a:path>
              <a:path w="119379" h="119379">
                <a:moveTo>
                  <a:pt x="35433" y="85344"/>
                </a:moveTo>
                <a:lnTo>
                  <a:pt x="35052" y="85344"/>
                </a:lnTo>
                <a:lnTo>
                  <a:pt x="34374" y="84497"/>
                </a:lnTo>
                <a:lnTo>
                  <a:pt x="35433" y="85344"/>
                </a:lnTo>
                <a:close/>
              </a:path>
              <a:path w="119379" h="119379">
                <a:moveTo>
                  <a:pt x="42164" y="89916"/>
                </a:moveTo>
                <a:lnTo>
                  <a:pt x="41148" y="89916"/>
                </a:lnTo>
                <a:lnTo>
                  <a:pt x="39624" y="88392"/>
                </a:lnTo>
                <a:lnTo>
                  <a:pt x="42164" y="89916"/>
                </a:lnTo>
                <a:close/>
              </a:path>
              <a:path w="119379" h="119379">
                <a:moveTo>
                  <a:pt x="108204" y="92964"/>
                </a:moveTo>
                <a:lnTo>
                  <a:pt x="73152" y="92964"/>
                </a:lnTo>
                <a:lnTo>
                  <a:pt x="80772" y="88392"/>
                </a:lnTo>
                <a:lnTo>
                  <a:pt x="79248" y="89916"/>
                </a:lnTo>
                <a:lnTo>
                  <a:pt x="110489" y="89916"/>
                </a:lnTo>
                <a:lnTo>
                  <a:pt x="109728" y="91440"/>
                </a:lnTo>
                <a:lnTo>
                  <a:pt x="108204" y="91440"/>
                </a:lnTo>
                <a:lnTo>
                  <a:pt x="108204" y="92964"/>
                </a:lnTo>
                <a:close/>
              </a:path>
              <a:path w="119379" h="119379">
                <a:moveTo>
                  <a:pt x="50291" y="92964"/>
                </a:moveTo>
                <a:lnTo>
                  <a:pt x="47244" y="92964"/>
                </a:lnTo>
                <a:lnTo>
                  <a:pt x="45719" y="91440"/>
                </a:lnTo>
                <a:lnTo>
                  <a:pt x="50291" y="92964"/>
                </a:lnTo>
                <a:close/>
              </a:path>
              <a:path w="119379" h="119379">
                <a:moveTo>
                  <a:pt x="105765" y="96012"/>
                </a:moveTo>
                <a:lnTo>
                  <a:pt x="62484" y="96012"/>
                </a:lnTo>
                <a:lnTo>
                  <a:pt x="60842" y="95777"/>
                </a:lnTo>
                <a:lnTo>
                  <a:pt x="68580" y="94488"/>
                </a:lnTo>
                <a:lnTo>
                  <a:pt x="65532" y="94488"/>
                </a:lnTo>
                <a:lnTo>
                  <a:pt x="74676" y="91440"/>
                </a:lnTo>
                <a:lnTo>
                  <a:pt x="73152" y="92964"/>
                </a:lnTo>
                <a:lnTo>
                  <a:pt x="108204" y="92964"/>
                </a:lnTo>
                <a:lnTo>
                  <a:pt x="105765" y="96012"/>
                </a:lnTo>
                <a:close/>
              </a:path>
              <a:path w="119379" h="119379">
                <a:moveTo>
                  <a:pt x="62484" y="96012"/>
                </a:moveTo>
                <a:lnTo>
                  <a:pt x="59436" y="96012"/>
                </a:lnTo>
                <a:lnTo>
                  <a:pt x="60842" y="95777"/>
                </a:lnTo>
                <a:lnTo>
                  <a:pt x="62484" y="96012"/>
                </a:lnTo>
                <a:close/>
              </a:path>
              <a:path w="119379" h="119379">
                <a:moveTo>
                  <a:pt x="83820" y="114300"/>
                </a:moveTo>
                <a:lnTo>
                  <a:pt x="36576" y="114300"/>
                </a:lnTo>
                <a:lnTo>
                  <a:pt x="27432" y="109728"/>
                </a:lnTo>
                <a:lnTo>
                  <a:pt x="27432" y="108204"/>
                </a:lnTo>
                <a:lnTo>
                  <a:pt x="92964" y="108204"/>
                </a:lnTo>
                <a:lnTo>
                  <a:pt x="85344" y="112776"/>
                </a:lnTo>
                <a:lnTo>
                  <a:pt x="83820" y="114300"/>
                </a:lnTo>
                <a:close/>
              </a:path>
              <a:path w="119379" h="119379">
                <a:moveTo>
                  <a:pt x="73152" y="117348"/>
                </a:moveTo>
                <a:lnTo>
                  <a:pt x="47244" y="117348"/>
                </a:lnTo>
                <a:lnTo>
                  <a:pt x="38100" y="114300"/>
                </a:lnTo>
                <a:lnTo>
                  <a:pt x="82296" y="114300"/>
                </a:lnTo>
                <a:lnTo>
                  <a:pt x="73152" y="117348"/>
                </a:lnTo>
                <a:close/>
              </a:path>
              <a:path w="119379" h="119379">
                <a:moveTo>
                  <a:pt x="62484" y="118872"/>
                </a:moveTo>
                <a:lnTo>
                  <a:pt x="59436" y="118872"/>
                </a:lnTo>
                <a:lnTo>
                  <a:pt x="50292" y="117348"/>
                </a:lnTo>
                <a:lnTo>
                  <a:pt x="71628" y="117348"/>
                </a:lnTo>
                <a:lnTo>
                  <a:pt x="62484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13403" y="1949195"/>
            <a:ext cx="772795" cy="2451100"/>
          </a:xfrm>
          <a:custGeom>
            <a:avLst/>
            <a:gdLst/>
            <a:ahLst/>
            <a:cxnLst/>
            <a:rect l="l" t="t" r="r" b="b"/>
            <a:pathLst>
              <a:path w="772795" h="2451100">
                <a:moveTo>
                  <a:pt x="126491" y="2450591"/>
                </a:moveTo>
                <a:lnTo>
                  <a:pt x="71628" y="2450591"/>
                </a:lnTo>
                <a:lnTo>
                  <a:pt x="48768" y="2449067"/>
                </a:lnTo>
                <a:lnTo>
                  <a:pt x="0" y="2449067"/>
                </a:lnTo>
                <a:lnTo>
                  <a:pt x="0" y="2417063"/>
                </a:lnTo>
                <a:lnTo>
                  <a:pt x="50292" y="2417063"/>
                </a:lnTo>
                <a:lnTo>
                  <a:pt x="73152" y="2418587"/>
                </a:lnTo>
                <a:lnTo>
                  <a:pt x="126491" y="2418587"/>
                </a:lnTo>
                <a:lnTo>
                  <a:pt x="126491" y="2450591"/>
                </a:lnTo>
                <a:close/>
              </a:path>
              <a:path w="772795" h="2451100">
                <a:moveTo>
                  <a:pt x="224028" y="2449067"/>
                </a:moveTo>
                <a:lnTo>
                  <a:pt x="220980" y="2417063"/>
                </a:lnTo>
                <a:lnTo>
                  <a:pt x="228600" y="2415539"/>
                </a:lnTo>
                <a:lnTo>
                  <a:pt x="242316" y="2414015"/>
                </a:lnTo>
                <a:lnTo>
                  <a:pt x="252983" y="2412491"/>
                </a:lnTo>
                <a:lnTo>
                  <a:pt x="295656" y="2398775"/>
                </a:lnTo>
                <a:lnTo>
                  <a:pt x="329184" y="2377439"/>
                </a:lnTo>
                <a:lnTo>
                  <a:pt x="348995" y="2401823"/>
                </a:lnTo>
                <a:lnTo>
                  <a:pt x="339852" y="2409443"/>
                </a:lnTo>
                <a:lnTo>
                  <a:pt x="329184" y="2417063"/>
                </a:lnTo>
                <a:lnTo>
                  <a:pt x="318515" y="2423159"/>
                </a:lnTo>
                <a:lnTo>
                  <a:pt x="307848" y="2427731"/>
                </a:lnTo>
                <a:lnTo>
                  <a:pt x="295656" y="2433827"/>
                </a:lnTo>
                <a:lnTo>
                  <a:pt x="284988" y="2436875"/>
                </a:lnTo>
                <a:lnTo>
                  <a:pt x="271272" y="2441447"/>
                </a:lnTo>
                <a:lnTo>
                  <a:pt x="259080" y="2444495"/>
                </a:lnTo>
                <a:lnTo>
                  <a:pt x="231648" y="2447543"/>
                </a:lnTo>
                <a:lnTo>
                  <a:pt x="224028" y="2449067"/>
                </a:lnTo>
                <a:close/>
              </a:path>
              <a:path w="772795" h="2451100">
                <a:moveTo>
                  <a:pt x="419821" y="2255370"/>
                </a:moveTo>
                <a:lnTo>
                  <a:pt x="429767" y="2211323"/>
                </a:lnTo>
                <a:lnTo>
                  <a:pt x="432815" y="2197607"/>
                </a:lnTo>
                <a:lnTo>
                  <a:pt x="464819" y="2205227"/>
                </a:lnTo>
                <a:lnTo>
                  <a:pt x="461772" y="2218943"/>
                </a:lnTo>
                <a:lnTo>
                  <a:pt x="452726" y="2253995"/>
                </a:lnTo>
                <a:lnTo>
                  <a:pt x="420623" y="2253995"/>
                </a:lnTo>
                <a:lnTo>
                  <a:pt x="419821" y="2255370"/>
                </a:lnTo>
                <a:close/>
              </a:path>
              <a:path w="772795" h="2451100">
                <a:moveTo>
                  <a:pt x="419100" y="2258567"/>
                </a:moveTo>
                <a:lnTo>
                  <a:pt x="419821" y="2255370"/>
                </a:lnTo>
                <a:lnTo>
                  <a:pt x="420623" y="2253995"/>
                </a:lnTo>
                <a:lnTo>
                  <a:pt x="419100" y="2258567"/>
                </a:lnTo>
                <a:close/>
              </a:path>
              <a:path w="772795" h="2451100">
                <a:moveTo>
                  <a:pt x="451546" y="2258567"/>
                </a:moveTo>
                <a:lnTo>
                  <a:pt x="419100" y="2258567"/>
                </a:lnTo>
                <a:lnTo>
                  <a:pt x="420623" y="2253995"/>
                </a:lnTo>
                <a:lnTo>
                  <a:pt x="452726" y="2253995"/>
                </a:lnTo>
                <a:lnTo>
                  <a:pt x="451546" y="2258567"/>
                </a:lnTo>
                <a:close/>
              </a:path>
              <a:path w="772795" h="2451100">
                <a:moveTo>
                  <a:pt x="414528" y="2325623"/>
                </a:moveTo>
                <a:lnTo>
                  <a:pt x="387095" y="2308859"/>
                </a:lnTo>
                <a:lnTo>
                  <a:pt x="391667" y="2302763"/>
                </a:lnTo>
                <a:lnTo>
                  <a:pt x="409956" y="2272283"/>
                </a:lnTo>
                <a:lnTo>
                  <a:pt x="419821" y="2255370"/>
                </a:lnTo>
                <a:lnTo>
                  <a:pt x="419100" y="2258567"/>
                </a:lnTo>
                <a:lnTo>
                  <a:pt x="451546" y="2258567"/>
                </a:lnTo>
                <a:lnTo>
                  <a:pt x="449580" y="2266187"/>
                </a:lnTo>
                <a:lnTo>
                  <a:pt x="449580" y="2267711"/>
                </a:lnTo>
                <a:lnTo>
                  <a:pt x="448056" y="2269235"/>
                </a:lnTo>
                <a:lnTo>
                  <a:pt x="448056" y="2270759"/>
                </a:lnTo>
                <a:lnTo>
                  <a:pt x="437387" y="2289047"/>
                </a:lnTo>
                <a:lnTo>
                  <a:pt x="426719" y="2304287"/>
                </a:lnTo>
                <a:lnTo>
                  <a:pt x="417576" y="2321051"/>
                </a:lnTo>
                <a:lnTo>
                  <a:pt x="414528" y="2325623"/>
                </a:lnTo>
                <a:close/>
              </a:path>
              <a:path w="772795" h="2451100">
                <a:moveTo>
                  <a:pt x="484632" y="2112263"/>
                </a:moveTo>
                <a:lnTo>
                  <a:pt x="454152" y="2104643"/>
                </a:lnTo>
                <a:lnTo>
                  <a:pt x="464819" y="2054351"/>
                </a:lnTo>
                <a:lnTo>
                  <a:pt x="475487" y="1996439"/>
                </a:lnTo>
                <a:lnTo>
                  <a:pt x="478536" y="1981199"/>
                </a:lnTo>
                <a:lnTo>
                  <a:pt x="510539" y="1987295"/>
                </a:lnTo>
                <a:lnTo>
                  <a:pt x="507491" y="2002535"/>
                </a:lnTo>
                <a:lnTo>
                  <a:pt x="495300" y="2061971"/>
                </a:lnTo>
                <a:lnTo>
                  <a:pt x="484632" y="2112263"/>
                </a:lnTo>
                <a:close/>
              </a:path>
              <a:path w="772795" h="2451100">
                <a:moveTo>
                  <a:pt x="527304" y="1892807"/>
                </a:moveTo>
                <a:lnTo>
                  <a:pt x="496823" y="1886711"/>
                </a:lnTo>
                <a:lnTo>
                  <a:pt x="498348" y="1874519"/>
                </a:lnTo>
                <a:lnTo>
                  <a:pt x="510539" y="1808987"/>
                </a:lnTo>
                <a:lnTo>
                  <a:pt x="518160" y="1761743"/>
                </a:lnTo>
                <a:lnTo>
                  <a:pt x="548639" y="1767839"/>
                </a:lnTo>
                <a:lnTo>
                  <a:pt x="541019" y="1815083"/>
                </a:lnTo>
                <a:lnTo>
                  <a:pt x="530352" y="1879091"/>
                </a:lnTo>
                <a:lnTo>
                  <a:pt x="527304" y="1892807"/>
                </a:lnTo>
                <a:close/>
              </a:path>
              <a:path w="772795" h="2451100">
                <a:moveTo>
                  <a:pt x="563880" y="1673351"/>
                </a:moveTo>
                <a:lnTo>
                  <a:pt x="533400" y="1668779"/>
                </a:lnTo>
                <a:lnTo>
                  <a:pt x="544067" y="1601723"/>
                </a:lnTo>
                <a:lnTo>
                  <a:pt x="553212" y="1543811"/>
                </a:lnTo>
                <a:lnTo>
                  <a:pt x="583691" y="1548383"/>
                </a:lnTo>
                <a:lnTo>
                  <a:pt x="574548" y="1607819"/>
                </a:lnTo>
                <a:lnTo>
                  <a:pt x="563880" y="1673351"/>
                </a:lnTo>
                <a:close/>
              </a:path>
              <a:path w="772795" h="2451100">
                <a:moveTo>
                  <a:pt x="597408" y="1453895"/>
                </a:moveTo>
                <a:lnTo>
                  <a:pt x="566928" y="1449323"/>
                </a:lnTo>
                <a:lnTo>
                  <a:pt x="576072" y="1380743"/>
                </a:lnTo>
                <a:lnTo>
                  <a:pt x="583691" y="1322831"/>
                </a:lnTo>
                <a:lnTo>
                  <a:pt x="615695" y="1327403"/>
                </a:lnTo>
                <a:lnTo>
                  <a:pt x="608076" y="1385315"/>
                </a:lnTo>
                <a:lnTo>
                  <a:pt x="597408" y="1453895"/>
                </a:lnTo>
                <a:close/>
              </a:path>
              <a:path w="772795" h="2451100">
                <a:moveTo>
                  <a:pt x="627887" y="1232915"/>
                </a:moveTo>
                <a:lnTo>
                  <a:pt x="597408" y="1228343"/>
                </a:lnTo>
                <a:lnTo>
                  <a:pt x="597408" y="1226819"/>
                </a:lnTo>
                <a:lnTo>
                  <a:pt x="614172" y="1103375"/>
                </a:lnTo>
                <a:lnTo>
                  <a:pt x="644652" y="1107947"/>
                </a:lnTo>
                <a:lnTo>
                  <a:pt x="629412" y="1231391"/>
                </a:lnTo>
                <a:lnTo>
                  <a:pt x="627887" y="1232915"/>
                </a:lnTo>
                <a:close/>
              </a:path>
              <a:path w="772795" h="2451100">
                <a:moveTo>
                  <a:pt x="656843" y="1013459"/>
                </a:moveTo>
                <a:lnTo>
                  <a:pt x="626364" y="1008887"/>
                </a:lnTo>
                <a:lnTo>
                  <a:pt x="638556" y="908304"/>
                </a:lnTo>
                <a:lnTo>
                  <a:pt x="641604" y="882396"/>
                </a:lnTo>
                <a:lnTo>
                  <a:pt x="673608" y="886967"/>
                </a:lnTo>
                <a:lnTo>
                  <a:pt x="670560" y="911351"/>
                </a:lnTo>
                <a:lnTo>
                  <a:pt x="656843" y="1013459"/>
                </a:lnTo>
                <a:close/>
              </a:path>
              <a:path w="772795" h="2451100">
                <a:moveTo>
                  <a:pt x="684275" y="792479"/>
                </a:moveTo>
                <a:lnTo>
                  <a:pt x="652272" y="787908"/>
                </a:lnTo>
                <a:lnTo>
                  <a:pt x="658368" y="745235"/>
                </a:lnTo>
                <a:lnTo>
                  <a:pt x="667512" y="662939"/>
                </a:lnTo>
                <a:lnTo>
                  <a:pt x="699516" y="665987"/>
                </a:lnTo>
                <a:lnTo>
                  <a:pt x="688847" y="749808"/>
                </a:lnTo>
                <a:lnTo>
                  <a:pt x="684275" y="792479"/>
                </a:lnTo>
                <a:close/>
              </a:path>
              <a:path w="772795" h="2451100">
                <a:moveTo>
                  <a:pt x="710183" y="571500"/>
                </a:moveTo>
                <a:lnTo>
                  <a:pt x="678179" y="568451"/>
                </a:lnTo>
                <a:lnTo>
                  <a:pt x="693420" y="441959"/>
                </a:lnTo>
                <a:lnTo>
                  <a:pt x="725424" y="445008"/>
                </a:lnTo>
                <a:lnTo>
                  <a:pt x="710183" y="571500"/>
                </a:lnTo>
                <a:close/>
              </a:path>
              <a:path w="772795" h="2451100">
                <a:moveTo>
                  <a:pt x="736091" y="350519"/>
                </a:moveTo>
                <a:lnTo>
                  <a:pt x="704087" y="347471"/>
                </a:lnTo>
                <a:lnTo>
                  <a:pt x="713231" y="262127"/>
                </a:lnTo>
                <a:lnTo>
                  <a:pt x="717804" y="220979"/>
                </a:lnTo>
                <a:lnTo>
                  <a:pt x="749808" y="224027"/>
                </a:lnTo>
                <a:lnTo>
                  <a:pt x="745235" y="265175"/>
                </a:lnTo>
                <a:lnTo>
                  <a:pt x="736091" y="350519"/>
                </a:lnTo>
                <a:close/>
              </a:path>
              <a:path w="772795" h="2451100">
                <a:moveTo>
                  <a:pt x="758952" y="129539"/>
                </a:moveTo>
                <a:lnTo>
                  <a:pt x="728472" y="126491"/>
                </a:lnTo>
                <a:lnTo>
                  <a:pt x="729995" y="103631"/>
                </a:lnTo>
                <a:lnTo>
                  <a:pt x="740664" y="0"/>
                </a:lnTo>
                <a:lnTo>
                  <a:pt x="772668" y="3047"/>
                </a:lnTo>
                <a:lnTo>
                  <a:pt x="762000" y="108204"/>
                </a:lnTo>
                <a:lnTo>
                  <a:pt x="758952" y="1295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06011" y="1490472"/>
            <a:ext cx="916305" cy="2908300"/>
          </a:xfrm>
          <a:custGeom>
            <a:avLst/>
            <a:gdLst/>
            <a:ahLst/>
            <a:cxnLst/>
            <a:rect l="l" t="t" r="r" b="b"/>
            <a:pathLst>
              <a:path w="916304" h="2908300">
                <a:moveTo>
                  <a:pt x="73152" y="2907792"/>
                </a:moveTo>
                <a:lnTo>
                  <a:pt x="0" y="2886455"/>
                </a:lnTo>
                <a:lnTo>
                  <a:pt x="842772" y="0"/>
                </a:lnTo>
                <a:lnTo>
                  <a:pt x="915924" y="21336"/>
                </a:lnTo>
                <a:lnTo>
                  <a:pt x="73152" y="29077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25751" y="4343400"/>
            <a:ext cx="2735580" cy="76200"/>
          </a:xfrm>
          <a:custGeom>
            <a:avLst/>
            <a:gdLst/>
            <a:ahLst/>
            <a:cxnLst/>
            <a:rect l="l" t="t" r="r" b="b"/>
            <a:pathLst>
              <a:path w="2735579" h="76200">
                <a:moveTo>
                  <a:pt x="2685288" y="38099"/>
                </a:moveTo>
                <a:lnTo>
                  <a:pt x="2659380" y="0"/>
                </a:lnTo>
                <a:lnTo>
                  <a:pt x="2717292" y="28955"/>
                </a:lnTo>
                <a:lnTo>
                  <a:pt x="2685288" y="28955"/>
                </a:lnTo>
                <a:lnTo>
                  <a:pt x="2685288" y="38099"/>
                </a:lnTo>
                <a:close/>
              </a:path>
              <a:path w="2735579" h="76200">
                <a:moveTo>
                  <a:pt x="2678033" y="48767"/>
                </a:moveTo>
                <a:lnTo>
                  <a:pt x="0" y="48767"/>
                </a:lnTo>
                <a:lnTo>
                  <a:pt x="0" y="28955"/>
                </a:lnTo>
                <a:lnTo>
                  <a:pt x="2679070" y="28955"/>
                </a:lnTo>
                <a:lnTo>
                  <a:pt x="2685288" y="38099"/>
                </a:lnTo>
                <a:lnTo>
                  <a:pt x="2678033" y="48767"/>
                </a:lnTo>
                <a:close/>
              </a:path>
              <a:path w="2735579" h="76200">
                <a:moveTo>
                  <a:pt x="2714244" y="48767"/>
                </a:moveTo>
                <a:lnTo>
                  <a:pt x="2685288" y="48767"/>
                </a:lnTo>
                <a:lnTo>
                  <a:pt x="2685288" y="28955"/>
                </a:lnTo>
                <a:lnTo>
                  <a:pt x="2717292" y="28955"/>
                </a:lnTo>
                <a:lnTo>
                  <a:pt x="2735580" y="38099"/>
                </a:lnTo>
                <a:lnTo>
                  <a:pt x="2714244" y="48767"/>
                </a:lnTo>
                <a:close/>
              </a:path>
              <a:path w="2735579" h="76200">
                <a:moveTo>
                  <a:pt x="2659380" y="76199"/>
                </a:moveTo>
                <a:lnTo>
                  <a:pt x="2685288" y="38099"/>
                </a:lnTo>
                <a:lnTo>
                  <a:pt x="2685288" y="48767"/>
                </a:lnTo>
                <a:lnTo>
                  <a:pt x="2714244" y="48767"/>
                </a:lnTo>
                <a:lnTo>
                  <a:pt x="265938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76828" y="1485900"/>
            <a:ext cx="76200" cy="2883535"/>
          </a:xfrm>
          <a:custGeom>
            <a:avLst/>
            <a:gdLst/>
            <a:ahLst/>
            <a:cxnLst/>
            <a:rect l="l" t="t" r="r" b="b"/>
            <a:pathLst>
              <a:path w="76200" h="2883535">
                <a:moveTo>
                  <a:pt x="0" y="76199"/>
                </a:moveTo>
                <a:lnTo>
                  <a:pt x="38100" y="0"/>
                </a:lnTo>
                <a:lnTo>
                  <a:pt x="64008" y="51816"/>
                </a:lnTo>
                <a:lnTo>
                  <a:pt x="28956" y="51816"/>
                </a:lnTo>
                <a:lnTo>
                  <a:pt x="28956" y="57668"/>
                </a:lnTo>
                <a:lnTo>
                  <a:pt x="0" y="76199"/>
                </a:lnTo>
                <a:close/>
              </a:path>
              <a:path w="76200" h="2883535">
                <a:moveTo>
                  <a:pt x="28956" y="57668"/>
                </a:moveTo>
                <a:lnTo>
                  <a:pt x="28956" y="51816"/>
                </a:lnTo>
                <a:lnTo>
                  <a:pt x="38100" y="51816"/>
                </a:lnTo>
                <a:lnTo>
                  <a:pt x="28956" y="57668"/>
                </a:lnTo>
                <a:close/>
              </a:path>
              <a:path w="76200" h="2883535">
                <a:moveTo>
                  <a:pt x="47244" y="2883408"/>
                </a:moveTo>
                <a:lnTo>
                  <a:pt x="28956" y="2883408"/>
                </a:lnTo>
                <a:lnTo>
                  <a:pt x="28956" y="57668"/>
                </a:lnTo>
                <a:lnTo>
                  <a:pt x="38100" y="51816"/>
                </a:lnTo>
                <a:lnTo>
                  <a:pt x="47244" y="57668"/>
                </a:lnTo>
                <a:lnTo>
                  <a:pt x="47244" y="2883408"/>
                </a:lnTo>
                <a:close/>
              </a:path>
              <a:path w="76200" h="2883535">
                <a:moveTo>
                  <a:pt x="47244" y="57668"/>
                </a:moveTo>
                <a:lnTo>
                  <a:pt x="38100" y="51816"/>
                </a:lnTo>
                <a:lnTo>
                  <a:pt x="47244" y="51816"/>
                </a:lnTo>
                <a:lnTo>
                  <a:pt x="47244" y="57668"/>
                </a:lnTo>
                <a:close/>
              </a:path>
              <a:path w="76200" h="2883535">
                <a:moveTo>
                  <a:pt x="76200" y="76199"/>
                </a:moveTo>
                <a:lnTo>
                  <a:pt x="47244" y="57668"/>
                </a:lnTo>
                <a:lnTo>
                  <a:pt x="47244" y="51816"/>
                </a:lnTo>
                <a:lnTo>
                  <a:pt x="64008" y="51816"/>
                </a:lnTo>
                <a:lnTo>
                  <a:pt x="7620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387094" y="4399793"/>
            <a:ext cx="30734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ahoma"/>
                <a:cs typeface="Tahoma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68778" y="1370107"/>
            <a:ext cx="257175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0">
                <a:latin typeface="Tahoma"/>
                <a:cs typeface="Tahoma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47444" y="4344923"/>
            <a:ext cx="2301240" cy="76200"/>
          </a:xfrm>
          <a:custGeom>
            <a:avLst/>
            <a:gdLst/>
            <a:ahLst/>
            <a:cxnLst/>
            <a:rect l="l" t="t" r="r" b="b"/>
            <a:pathLst>
              <a:path w="2301240" h="76200">
                <a:moveTo>
                  <a:pt x="0" y="0"/>
                </a:moveTo>
                <a:lnTo>
                  <a:pt x="2301239" y="0"/>
                </a:lnTo>
                <a:lnTo>
                  <a:pt x="2301239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883652" y="2977896"/>
            <a:ext cx="190500" cy="478790"/>
          </a:xfrm>
          <a:custGeom>
            <a:avLst/>
            <a:gdLst/>
            <a:ahLst/>
            <a:cxnLst/>
            <a:rect l="l" t="t" r="r" b="b"/>
            <a:pathLst>
              <a:path w="190500" h="478789">
                <a:moveTo>
                  <a:pt x="0" y="0"/>
                </a:moveTo>
                <a:lnTo>
                  <a:pt x="190500" y="0"/>
                </a:lnTo>
                <a:lnTo>
                  <a:pt x="190500" y="478535"/>
                </a:lnTo>
                <a:lnTo>
                  <a:pt x="0" y="4785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871459" y="2967228"/>
            <a:ext cx="215265" cy="501650"/>
          </a:xfrm>
          <a:custGeom>
            <a:avLst/>
            <a:gdLst/>
            <a:ahLst/>
            <a:cxnLst/>
            <a:rect l="l" t="t" r="r" b="b"/>
            <a:pathLst>
              <a:path w="215265" h="501650">
                <a:moveTo>
                  <a:pt x="208788" y="501395"/>
                </a:moveTo>
                <a:lnTo>
                  <a:pt x="6096" y="501395"/>
                </a:lnTo>
                <a:lnTo>
                  <a:pt x="0" y="495300"/>
                </a:lnTo>
                <a:lnTo>
                  <a:pt x="0" y="4571"/>
                </a:lnTo>
                <a:lnTo>
                  <a:pt x="6096" y="0"/>
                </a:lnTo>
                <a:lnTo>
                  <a:pt x="208788" y="0"/>
                </a:lnTo>
                <a:lnTo>
                  <a:pt x="214883" y="4571"/>
                </a:lnTo>
                <a:lnTo>
                  <a:pt x="214883" y="10667"/>
                </a:lnTo>
                <a:lnTo>
                  <a:pt x="24384" y="10667"/>
                </a:lnTo>
                <a:lnTo>
                  <a:pt x="12192" y="22859"/>
                </a:lnTo>
                <a:lnTo>
                  <a:pt x="24384" y="22859"/>
                </a:lnTo>
                <a:lnTo>
                  <a:pt x="24384" y="477011"/>
                </a:lnTo>
                <a:lnTo>
                  <a:pt x="12192" y="477011"/>
                </a:lnTo>
                <a:lnTo>
                  <a:pt x="24384" y="489204"/>
                </a:lnTo>
                <a:lnTo>
                  <a:pt x="214883" y="489204"/>
                </a:lnTo>
                <a:lnTo>
                  <a:pt x="214883" y="495300"/>
                </a:lnTo>
                <a:lnTo>
                  <a:pt x="208788" y="501395"/>
                </a:lnTo>
                <a:close/>
              </a:path>
              <a:path w="215265" h="501650">
                <a:moveTo>
                  <a:pt x="24384" y="22859"/>
                </a:moveTo>
                <a:lnTo>
                  <a:pt x="12192" y="22859"/>
                </a:lnTo>
                <a:lnTo>
                  <a:pt x="24384" y="10667"/>
                </a:lnTo>
                <a:lnTo>
                  <a:pt x="24384" y="22859"/>
                </a:lnTo>
                <a:close/>
              </a:path>
              <a:path w="215265" h="501650">
                <a:moveTo>
                  <a:pt x="190500" y="22859"/>
                </a:moveTo>
                <a:lnTo>
                  <a:pt x="24384" y="22859"/>
                </a:lnTo>
                <a:lnTo>
                  <a:pt x="24384" y="10667"/>
                </a:lnTo>
                <a:lnTo>
                  <a:pt x="190500" y="10667"/>
                </a:lnTo>
                <a:lnTo>
                  <a:pt x="190500" y="22859"/>
                </a:lnTo>
                <a:close/>
              </a:path>
              <a:path w="215265" h="501650">
                <a:moveTo>
                  <a:pt x="190500" y="489204"/>
                </a:moveTo>
                <a:lnTo>
                  <a:pt x="190500" y="10667"/>
                </a:lnTo>
                <a:lnTo>
                  <a:pt x="202692" y="22859"/>
                </a:lnTo>
                <a:lnTo>
                  <a:pt x="214883" y="22859"/>
                </a:lnTo>
                <a:lnTo>
                  <a:pt x="214883" y="477011"/>
                </a:lnTo>
                <a:lnTo>
                  <a:pt x="202692" y="477011"/>
                </a:lnTo>
                <a:lnTo>
                  <a:pt x="190500" y="489204"/>
                </a:lnTo>
                <a:close/>
              </a:path>
              <a:path w="215265" h="501650">
                <a:moveTo>
                  <a:pt x="214883" y="22859"/>
                </a:moveTo>
                <a:lnTo>
                  <a:pt x="202692" y="22859"/>
                </a:lnTo>
                <a:lnTo>
                  <a:pt x="190500" y="10667"/>
                </a:lnTo>
                <a:lnTo>
                  <a:pt x="214883" y="10667"/>
                </a:lnTo>
                <a:lnTo>
                  <a:pt x="214883" y="22859"/>
                </a:lnTo>
                <a:close/>
              </a:path>
              <a:path w="215265" h="501650">
                <a:moveTo>
                  <a:pt x="24384" y="489204"/>
                </a:moveTo>
                <a:lnTo>
                  <a:pt x="12192" y="477011"/>
                </a:lnTo>
                <a:lnTo>
                  <a:pt x="24384" y="477011"/>
                </a:lnTo>
                <a:lnTo>
                  <a:pt x="24384" y="489204"/>
                </a:lnTo>
                <a:close/>
              </a:path>
              <a:path w="215265" h="501650">
                <a:moveTo>
                  <a:pt x="190500" y="489204"/>
                </a:moveTo>
                <a:lnTo>
                  <a:pt x="24384" y="489204"/>
                </a:lnTo>
                <a:lnTo>
                  <a:pt x="24384" y="477011"/>
                </a:lnTo>
                <a:lnTo>
                  <a:pt x="190500" y="477011"/>
                </a:lnTo>
                <a:lnTo>
                  <a:pt x="190500" y="489204"/>
                </a:lnTo>
                <a:close/>
              </a:path>
              <a:path w="215265" h="501650">
                <a:moveTo>
                  <a:pt x="214883" y="489204"/>
                </a:moveTo>
                <a:lnTo>
                  <a:pt x="190500" y="489204"/>
                </a:lnTo>
                <a:lnTo>
                  <a:pt x="202692" y="477011"/>
                </a:lnTo>
                <a:lnTo>
                  <a:pt x="214883" y="477011"/>
                </a:lnTo>
                <a:lnTo>
                  <a:pt x="214883" y="489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181825" y="2977837"/>
            <a:ext cx="129539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495"/>
              </a:lnSpc>
            </a:pPr>
            <a:r>
              <a:rPr dirty="0" sz="2100" spc="60">
                <a:latin typeface="Tahoma"/>
                <a:cs typeface="Tahoma"/>
              </a:rPr>
              <a:t>r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00771" y="3161301"/>
            <a:ext cx="15430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99132" y="4806695"/>
            <a:ext cx="2121535" cy="706120"/>
          </a:xfrm>
          <a:custGeom>
            <a:avLst/>
            <a:gdLst/>
            <a:ahLst/>
            <a:cxnLst/>
            <a:rect l="l" t="t" r="r" b="b"/>
            <a:pathLst>
              <a:path w="2121535" h="706120">
                <a:moveTo>
                  <a:pt x="1767840" y="303275"/>
                </a:moveTo>
                <a:lnTo>
                  <a:pt x="1237487" y="303275"/>
                </a:lnTo>
                <a:lnTo>
                  <a:pt x="1773936" y="0"/>
                </a:lnTo>
                <a:lnTo>
                  <a:pt x="1767840" y="303275"/>
                </a:lnTo>
                <a:close/>
              </a:path>
              <a:path w="2121535" h="706120">
                <a:moveTo>
                  <a:pt x="2121408" y="705612"/>
                </a:moveTo>
                <a:lnTo>
                  <a:pt x="0" y="705612"/>
                </a:lnTo>
                <a:lnTo>
                  <a:pt x="0" y="303275"/>
                </a:lnTo>
                <a:lnTo>
                  <a:pt x="2121408" y="303275"/>
                </a:lnTo>
                <a:lnTo>
                  <a:pt x="2121408" y="705612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277870" y="4506432"/>
            <a:ext cx="1958339" cy="9188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05865">
              <a:lnSpc>
                <a:spcPct val="100000"/>
              </a:lnSpc>
            </a:pPr>
            <a:r>
              <a:rPr dirty="0" baseline="10416" sz="3600" spc="-157">
                <a:latin typeface="Tahoma"/>
                <a:cs typeface="Tahoma"/>
              </a:rPr>
              <a:t>o</a:t>
            </a:r>
            <a:r>
              <a:rPr dirty="0" baseline="10416" sz="3600" spc="284">
                <a:latin typeface="Tahoma"/>
                <a:cs typeface="Tahoma"/>
              </a:rPr>
              <a:t> </a:t>
            </a:r>
            <a:r>
              <a:rPr dirty="0" baseline="13888" sz="3600" spc="7">
                <a:latin typeface="Tahoma"/>
                <a:cs typeface="Tahoma"/>
              </a:rPr>
              <a:t>V</a:t>
            </a:r>
            <a:r>
              <a:rPr dirty="0" sz="1600" spc="5">
                <a:latin typeface="Times New Roman"/>
                <a:cs typeface="Times New Roman"/>
              </a:rPr>
              <a:t>TH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dirty="0" sz="1800">
                <a:latin typeface="宋体"/>
                <a:cs typeface="宋体"/>
              </a:rPr>
              <a:t>二极管死区电压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98804" y="4369308"/>
            <a:ext cx="2512060" cy="974090"/>
          </a:xfrm>
          <a:custGeom>
            <a:avLst/>
            <a:gdLst/>
            <a:ahLst/>
            <a:cxnLst/>
            <a:rect l="l" t="t" r="r" b="b"/>
            <a:pathLst>
              <a:path w="2512060" h="974089">
                <a:moveTo>
                  <a:pt x="2482595" y="28956"/>
                </a:moveTo>
                <a:lnTo>
                  <a:pt x="2482173" y="26631"/>
                </a:lnTo>
                <a:lnTo>
                  <a:pt x="2494787" y="0"/>
                </a:lnTo>
                <a:lnTo>
                  <a:pt x="2500884" y="3048"/>
                </a:lnTo>
                <a:lnTo>
                  <a:pt x="2502407" y="3048"/>
                </a:lnTo>
                <a:lnTo>
                  <a:pt x="2503931" y="4572"/>
                </a:lnTo>
                <a:lnTo>
                  <a:pt x="2503931" y="6095"/>
                </a:lnTo>
                <a:lnTo>
                  <a:pt x="2505455" y="6095"/>
                </a:lnTo>
                <a:lnTo>
                  <a:pt x="2510028" y="10667"/>
                </a:lnTo>
                <a:lnTo>
                  <a:pt x="2511552" y="18288"/>
                </a:lnTo>
                <a:lnTo>
                  <a:pt x="2508504" y="22859"/>
                </a:lnTo>
                <a:lnTo>
                  <a:pt x="2508504" y="24383"/>
                </a:lnTo>
                <a:lnTo>
                  <a:pt x="2506979" y="27432"/>
                </a:lnTo>
                <a:lnTo>
                  <a:pt x="2482595" y="27432"/>
                </a:lnTo>
                <a:lnTo>
                  <a:pt x="2482595" y="28956"/>
                </a:lnTo>
                <a:close/>
              </a:path>
              <a:path w="2512060" h="974089">
                <a:moveTo>
                  <a:pt x="2485644" y="5333"/>
                </a:moveTo>
                <a:lnTo>
                  <a:pt x="2485644" y="4572"/>
                </a:lnTo>
                <a:lnTo>
                  <a:pt x="2487168" y="4572"/>
                </a:lnTo>
                <a:lnTo>
                  <a:pt x="2485644" y="5333"/>
                </a:lnTo>
                <a:close/>
              </a:path>
              <a:path w="2512060" h="974089">
                <a:moveTo>
                  <a:pt x="2404871" y="42672"/>
                </a:moveTo>
                <a:lnTo>
                  <a:pt x="2375915" y="42672"/>
                </a:lnTo>
                <a:lnTo>
                  <a:pt x="2375915" y="10667"/>
                </a:lnTo>
                <a:lnTo>
                  <a:pt x="2403347" y="10667"/>
                </a:lnTo>
                <a:lnTo>
                  <a:pt x="2417063" y="9143"/>
                </a:lnTo>
                <a:lnTo>
                  <a:pt x="2449068" y="9143"/>
                </a:lnTo>
                <a:lnTo>
                  <a:pt x="2458212" y="7619"/>
                </a:lnTo>
                <a:lnTo>
                  <a:pt x="2470404" y="7619"/>
                </a:lnTo>
                <a:lnTo>
                  <a:pt x="2476499" y="6095"/>
                </a:lnTo>
                <a:lnTo>
                  <a:pt x="2484120" y="6095"/>
                </a:lnTo>
                <a:lnTo>
                  <a:pt x="2485644" y="5333"/>
                </a:lnTo>
                <a:lnTo>
                  <a:pt x="2485644" y="6095"/>
                </a:lnTo>
                <a:lnTo>
                  <a:pt x="2480767" y="12191"/>
                </a:lnTo>
                <a:lnTo>
                  <a:pt x="2479547" y="12191"/>
                </a:lnTo>
                <a:lnTo>
                  <a:pt x="2479547" y="13716"/>
                </a:lnTo>
                <a:lnTo>
                  <a:pt x="2479825" y="13716"/>
                </a:lnTo>
                <a:lnTo>
                  <a:pt x="2482173" y="26631"/>
                </a:lnTo>
                <a:lnTo>
                  <a:pt x="2481071" y="28956"/>
                </a:lnTo>
                <a:lnTo>
                  <a:pt x="2484120" y="30480"/>
                </a:lnTo>
                <a:lnTo>
                  <a:pt x="2505455" y="30480"/>
                </a:lnTo>
                <a:lnTo>
                  <a:pt x="2502407" y="32003"/>
                </a:lnTo>
                <a:lnTo>
                  <a:pt x="2500884" y="33527"/>
                </a:lnTo>
                <a:lnTo>
                  <a:pt x="2499360" y="33527"/>
                </a:lnTo>
                <a:lnTo>
                  <a:pt x="2497836" y="35051"/>
                </a:lnTo>
                <a:lnTo>
                  <a:pt x="2496312" y="35051"/>
                </a:lnTo>
                <a:lnTo>
                  <a:pt x="2493263" y="36575"/>
                </a:lnTo>
                <a:lnTo>
                  <a:pt x="2488692" y="36575"/>
                </a:lnTo>
                <a:lnTo>
                  <a:pt x="2485644" y="38100"/>
                </a:lnTo>
                <a:lnTo>
                  <a:pt x="2474976" y="38100"/>
                </a:lnTo>
                <a:lnTo>
                  <a:pt x="2467355" y="39624"/>
                </a:lnTo>
                <a:lnTo>
                  <a:pt x="2450592" y="39624"/>
                </a:lnTo>
                <a:lnTo>
                  <a:pt x="2441447" y="41148"/>
                </a:lnTo>
                <a:lnTo>
                  <a:pt x="2418587" y="41148"/>
                </a:lnTo>
                <a:lnTo>
                  <a:pt x="2404871" y="42672"/>
                </a:lnTo>
                <a:close/>
              </a:path>
              <a:path w="2512060" h="974089">
                <a:moveTo>
                  <a:pt x="2479547" y="13716"/>
                </a:moveTo>
                <a:lnTo>
                  <a:pt x="2479547" y="12191"/>
                </a:lnTo>
                <a:lnTo>
                  <a:pt x="2479773" y="13433"/>
                </a:lnTo>
                <a:lnTo>
                  <a:pt x="2479547" y="13716"/>
                </a:lnTo>
                <a:close/>
              </a:path>
              <a:path w="2512060" h="974089">
                <a:moveTo>
                  <a:pt x="2479773" y="13433"/>
                </a:moveTo>
                <a:lnTo>
                  <a:pt x="2479547" y="12191"/>
                </a:lnTo>
                <a:lnTo>
                  <a:pt x="2480767" y="12191"/>
                </a:lnTo>
                <a:lnTo>
                  <a:pt x="2479773" y="13433"/>
                </a:lnTo>
                <a:close/>
              </a:path>
              <a:path w="2512060" h="974089">
                <a:moveTo>
                  <a:pt x="2479825" y="13716"/>
                </a:moveTo>
                <a:lnTo>
                  <a:pt x="2479547" y="13716"/>
                </a:lnTo>
                <a:lnTo>
                  <a:pt x="2479773" y="13433"/>
                </a:lnTo>
                <a:lnTo>
                  <a:pt x="2479825" y="13716"/>
                </a:lnTo>
                <a:close/>
              </a:path>
              <a:path w="2512060" h="974089">
                <a:moveTo>
                  <a:pt x="2485644" y="30480"/>
                </a:moveTo>
                <a:lnTo>
                  <a:pt x="2484120" y="30480"/>
                </a:lnTo>
                <a:lnTo>
                  <a:pt x="2481071" y="28956"/>
                </a:lnTo>
                <a:lnTo>
                  <a:pt x="2482173" y="26631"/>
                </a:lnTo>
                <a:lnTo>
                  <a:pt x="2482595" y="28956"/>
                </a:lnTo>
                <a:lnTo>
                  <a:pt x="2484120" y="28956"/>
                </a:lnTo>
                <a:lnTo>
                  <a:pt x="2485644" y="30480"/>
                </a:lnTo>
                <a:close/>
              </a:path>
              <a:path w="2512060" h="974089">
                <a:moveTo>
                  <a:pt x="2484120" y="28956"/>
                </a:moveTo>
                <a:lnTo>
                  <a:pt x="2482595" y="28956"/>
                </a:lnTo>
                <a:lnTo>
                  <a:pt x="2482595" y="27432"/>
                </a:lnTo>
                <a:lnTo>
                  <a:pt x="2484120" y="28956"/>
                </a:lnTo>
                <a:close/>
              </a:path>
              <a:path w="2512060" h="974089">
                <a:moveTo>
                  <a:pt x="2505455" y="30480"/>
                </a:moveTo>
                <a:lnTo>
                  <a:pt x="2485644" y="30480"/>
                </a:lnTo>
                <a:lnTo>
                  <a:pt x="2482595" y="27432"/>
                </a:lnTo>
                <a:lnTo>
                  <a:pt x="2506979" y="27432"/>
                </a:lnTo>
                <a:lnTo>
                  <a:pt x="2505455" y="30480"/>
                </a:lnTo>
                <a:close/>
              </a:path>
              <a:path w="2512060" h="974089">
                <a:moveTo>
                  <a:pt x="2281428" y="44195"/>
                </a:moveTo>
                <a:lnTo>
                  <a:pt x="2153412" y="44195"/>
                </a:lnTo>
                <a:lnTo>
                  <a:pt x="2153412" y="13716"/>
                </a:lnTo>
                <a:lnTo>
                  <a:pt x="2177795" y="13716"/>
                </a:lnTo>
                <a:lnTo>
                  <a:pt x="2209799" y="12191"/>
                </a:lnTo>
                <a:lnTo>
                  <a:pt x="2279904" y="12191"/>
                </a:lnTo>
                <a:lnTo>
                  <a:pt x="2281428" y="44195"/>
                </a:lnTo>
                <a:close/>
              </a:path>
              <a:path w="2512060" h="974089">
                <a:moveTo>
                  <a:pt x="2058923" y="44195"/>
                </a:moveTo>
                <a:lnTo>
                  <a:pt x="1930907" y="44195"/>
                </a:lnTo>
                <a:lnTo>
                  <a:pt x="1930907" y="12191"/>
                </a:lnTo>
                <a:lnTo>
                  <a:pt x="1972055" y="12191"/>
                </a:lnTo>
                <a:lnTo>
                  <a:pt x="2020823" y="13716"/>
                </a:lnTo>
                <a:lnTo>
                  <a:pt x="2058923" y="13716"/>
                </a:lnTo>
                <a:lnTo>
                  <a:pt x="2058923" y="44195"/>
                </a:lnTo>
                <a:close/>
              </a:path>
              <a:path w="2512060" h="974089">
                <a:moveTo>
                  <a:pt x="1836420" y="44195"/>
                </a:moveTo>
                <a:lnTo>
                  <a:pt x="1812036" y="42672"/>
                </a:lnTo>
                <a:lnTo>
                  <a:pt x="1708404" y="42672"/>
                </a:lnTo>
                <a:lnTo>
                  <a:pt x="1709928" y="10667"/>
                </a:lnTo>
                <a:lnTo>
                  <a:pt x="1754123" y="10667"/>
                </a:lnTo>
                <a:lnTo>
                  <a:pt x="1812036" y="12191"/>
                </a:lnTo>
                <a:lnTo>
                  <a:pt x="1836420" y="12191"/>
                </a:lnTo>
                <a:lnTo>
                  <a:pt x="1836420" y="44195"/>
                </a:lnTo>
                <a:close/>
              </a:path>
              <a:path w="2512060" h="974089">
                <a:moveTo>
                  <a:pt x="1613915" y="42672"/>
                </a:moveTo>
                <a:lnTo>
                  <a:pt x="1569720" y="41148"/>
                </a:lnTo>
                <a:lnTo>
                  <a:pt x="1487423" y="41148"/>
                </a:lnTo>
                <a:lnTo>
                  <a:pt x="1487423" y="9143"/>
                </a:lnTo>
                <a:lnTo>
                  <a:pt x="1571244" y="10667"/>
                </a:lnTo>
                <a:lnTo>
                  <a:pt x="1613915" y="10667"/>
                </a:lnTo>
                <a:lnTo>
                  <a:pt x="1613915" y="42672"/>
                </a:lnTo>
                <a:close/>
              </a:path>
              <a:path w="2512060" h="974089">
                <a:moveTo>
                  <a:pt x="1391412" y="39624"/>
                </a:moveTo>
                <a:lnTo>
                  <a:pt x="1264920" y="39624"/>
                </a:lnTo>
                <a:lnTo>
                  <a:pt x="1264920" y="7619"/>
                </a:lnTo>
                <a:lnTo>
                  <a:pt x="1312163" y="7619"/>
                </a:lnTo>
                <a:lnTo>
                  <a:pt x="1391412" y="9143"/>
                </a:lnTo>
                <a:lnTo>
                  <a:pt x="1391412" y="39624"/>
                </a:lnTo>
                <a:close/>
              </a:path>
              <a:path w="2512060" h="974089">
                <a:moveTo>
                  <a:pt x="1168908" y="39624"/>
                </a:moveTo>
                <a:lnTo>
                  <a:pt x="1054608" y="38100"/>
                </a:lnTo>
                <a:lnTo>
                  <a:pt x="1042416" y="38100"/>
                </a:lnTo>
                <a:lnTo>
                  <a:pt x="1042416" y="7619"/>
                </a:lnTo>
                <a:lnTo>
                  <a:pt x="1168908" y="7619"/>
                </a:lnTo>
                <a:lnTo>
                  <a:pt x="1168908" y="39624"/>
                </a:lnTo>
                <a:close/>
              </a:path>
              <a:path w="2512060" h="974089">
                <a:moveTo>
                  <a:pt x="946404" y="38100"/>
                </a:moveTo>
                <a:lnTo>
                  <a:pt x="819912" y="38100"/>
                </a:lnTo>
                <a:lnTo>
                  <a:pt x="819912" y="7619"/>
                </a:lnTo>
                <a:lnTo>
                  <a:pt x="946404" y="7619"/>
                </a:lnTo>
                <a:lnTo>
                  <a:pt x="946404" y="38100"/>
                </a:lnTo>
                <a:close/>
              </a:path>
              <a:path w="2512060" h="974089">
                <a:moveTo>
                  <a:pt x="608075" y="41148"/>
                </a:moveTo>
                <a:lnTo>
                  <a:pt x="597408" y="41148"/>
                </a:lnTo>
                <a:lnTo>
                  <a:pt x="597408" y="9143"/>
                </a:lnTo>
                <a:lnTo>
                  <a:pt x="608075" y="9143"/>
                </a:lnTo>
                <a:lnTo>
                  <a:pt x="655320" y="7619"/>
                </a:lnTo>
                <a:lnTo>
                  <a:pt x="725424" y="7619"/>
                </a:lnTo>
                <a:lnTo>
                  <a:pt x="725424" y="39624"/>
                </a:lnTo>
                <a:lnTo>
                  <a:pt x="655320" y="39624"/>
                </a:lnTo>
                <a:lnTo>
                  <a:pt x="608075" y="41148"/>
                </a:lnTo>
                <a:close/>
              </a:path>
              <a:path w="2512060" h="974089">
                <a:moveTo>
                  <a:pt x="384047" y="48767"/>
                </a:moveTo>
                <a:lnTo>
                  <a:pt x="376428" y="48767"/>
                </a:lnTo>
                <a:lnTo>
                  <a:pt x="374903" y="16764"/>
                </a:lnTo>
                <a:lnTo>
                  <a:pt x="382524" y="16764"/>
                </a:lnTo>
                <a:lnTo>
                  <a:pt x="394716" y="15240"/>
                </a:lnTo>
                <a:lnTo>
                  <a:pt x="408432" y="15240"/>
                </a:lnTo>
                <a:lnTo>
                  <a:pt x="422147" y="13716"/>
                </a:lnTo>
                <a:lnTo>
                  <a:pt x="452628" y="13716"/>
                </a:lnTo>
                <a:lnTo>
                  <a:pt x="484632" y="12191"/>
                </a:lnTo>
                <a:lnTo>
                  <a:pt x="502920" y="10667"/>
                </a:lnTo>
                <a:lnTo>
                  <a:pt x="502920" y="42672"/>
                </a:lnTo>
                <a:lnTo>
                  <a:pt x="486155" y="44195"/>
                </a:lnTo>
                <a:lnTo>
                  <a:pt x="452628" y="44195"/>
                </a:lnTo>
                <a:lnTo>
                  <a:pt x="438912" y="45719"/>
                </a:lnTo>
                <a:lnTo>
                  <a:pt x="423671" y="45719"/>
                </a:lnTo>
                <a:lnTo>
                  <a:pt x="409955" y="47243"/>
                </a:lnTo>
                <a:lnTo>
                  <a:pt x="396240" y="47243"/>
                </a:lnTo>
                <a:lnTo>
                  <a:pt x="384047" y="48767"/>
                </a:lnTo>
                <a:close/>
              </a:path>
              <a:path w="2512060" h="974089">
                <a:moveTo>
                  <a:pt x="210312" y="121919"/>
                </a:moveTo>
                <a:lnTo>
                  <a:pt x="184403" y="102108"/>
                </a:lnTo>
                <a:lnTo>
                  <a:pt x="187451" y="99059"/>
                </a:lnTo>
                <a:lnTo>
                  <a:pt x="193547" y="89916"/>
                </a:lnTo>
                <a:lnTo>
                  <a:pt x="195071" y="86867"/>
                </a:lnTo>
                <a:lnTo>
                  <a:pt x="196595" y="82295"/>
                </a:lnTo>
                <a:lnTo>
                  <a:pt x="198120" y="80772"/>
                </a:lnTo>
                <a:lnTo>
                  <a:pt x="198120" y="73151"/>
                </a:lnTo>
                <a:lnTo>
                  <a:pt x="199644" y="65532"/>
                </a:lnTo>
                <a:lnTo>
                  <a:pt x="199644" y="59435"/>
                </a:lnTo>
                <a:lnTo>
                  <a:pt x="201167" y="57911"/>
                </a:lnTo>
                <a:lnTo>
                  <a:pt x="201167" y="54864"/>
                </a:lnTo>
                <a:lnTo>
                  <a:pt x="204216" y="50291"/>
                </a:lnTo>
                <a:lnTo>
                  <a:pt x="204216" y="47243"/>
                </a:lnTo>
                <a:lnTo>
                  <a:pt x="211836" y="39624"/>
                </a:lnTo>
                <a:lnTo>
                  <a:pt x="213359" y="39624"/>
                </a:lnTo>
                <a:lnTo>
                  <a:pt x="213359" y="38100"/>
                </a:lnTo>
                <a:lnTo>
                  <a:pt x="214883" y="38100"/>
                </a:lnTo>
                <a:lnTo>
                  <a:pt x="219455" y="35051"/>
                </a:lnTo>
                <a:lnTo>
                  <a:pt x="225551" y="33527"/>
                </a:lnTo>
                <a:lnTo>
                  <a:pt x="266700" y="24383"/>
                </a:lnTo>
                <a:lnTo>
                  <a:pt x="278891" y="22859"/>
                </a:lnTo>
                <a:lnTo>
                  <a:pt x="281940" y="54864"/>
                </a:lnTo>
                <a:lnTo>
                  <a:pt x="260603" y="57911"/>
                </a:lnTo>
                <a:lnTo>
                  <a:pt x="251459" y="59435"/>
                </a:lnTo>
                <a:lnTo>
                  <a:pt x="245363" y="60959"/>
                </a:lnTo>
                <a:lnTo>
                  <a:pt x="239267" y="60959"/>
                </a:lnTo>
                <a:lnTo>
                  <a:pt x="234695" y="62483"/>
                </a:lnTo>
                <a:lnTo>
                  <a:pt x="233171" y="62483"/>
                </a:lnTo>
                <a:lnTo>
                  <a:pt x="230124" y="65532"/>
                </a:lnTo>
                <a:lnTo>
                  <a:pt x="230885" y="65532"/>
                </a:lnTo>
                <a:lnTo>
                  <a:pt x="230124" y="67056"/>
                </a:lnTo>
                <a:lnTo>
                  <a:pt x="230885" y="67056"/>
                </a:lnTo>
                <a:lnTo>
                  <a:pt x="230124" y="70103"/>
                </a:lnTo>
                <a:lnTo>
                  <a:pt x="230124" y="76200"/>
                </a:lnTo>
                <a:lnTo>
                  <a:pt x="228600" y="85343"/>
                </a:lnTo>
                <a:lnTo>
                  <a:pt x="225551" y="97535"/>
                </a:lnTo>
                <a:lnTo>
                  <a:pt x="222503" y="103632"/>
                </a:lnTo>
                <a:lnTo>
                  <a:pt x="217932" y="109727"/>
                </a:lnTo>
                <a:lnTo>
                  <a:pt x="213359" y="117348"/>
                </a:lnTo>
                <a:lnTo>
                  <a:pt x="210312" y="121919"/>
                </a:lnTo>
                <a:close/>
              </a:path>
              <a:path w="2512060" h="974089">
                <a:moveTo>
                  <a:pt x="231648" y="64007"/>
                </a:moveTo>
                <a:lnTo>
                  <a:pt x="233171" y="62483"/>
                </a:lnTo>
                <a:lnTo>
                  <a:pt x="232409" y="63626"/>
                </a:lnTo>
                <a:lnTo>
                  <a:pt x="231648" y="64007"/>
                </a:lnTo>
                <a:close/>
              </a:path>
              <a:path w="2512060" h="974089">
                <a:moveTo>
                  <a:pt x="232409" y="63626"/>
                </a:moveTo>
                <a:lnTo>
                  <a:pt x="233171" y="62483"/>
                </a:lnTo>
                <a:lnTo>
                  <a:pt x="234695" y="62483"/>
                </a:lnTo>
                <a:lnTo>
                  <a:pt x="232409" y="63626"/>
                </a:lnTo>
                <a:close/>
              </a:path>
              <a:path w="2512060" h="974089">
                <a:moveTo>
                  <a:pt x="231430" y="64878"/>
                </a:moveTo>
                <a:lnTo>
                  <a:pt x="231648" y="64007"/>
                </a:lnTo>
                <a:lnTo>
                  <a:pt x="232409" y="63626"/>
                </a:lnTo>
                <a:lnTo>
                  <a:pt x="231647" y="64770"/>
                </a:lnTo>
                <a:lnTo>
                  <a:pt x="231430" y="64878"/>
                </a:lnTo>
                <a:close/>
              </a:path>
              <a:path w="2512060" h="974089">
                <a:moveTo>
                  <a:pt x="231139" y="65024"/>
                </a:moveTo>
                <a:lnTo>
                  <a:pt x="231647" y="64008"/>
                </a:lnTo>
                <a:lnTo>
                  <a:pt x="231430" y="64878"/>
                </a:lnTo>
                <a:lnTo>
                  <a:pt x="231139" y="65024"/>
                </a:lnTo>
                <a:close/>
              </a:path>
              <a:path w="2512060" h="974089">
                <a:moveTo>
                  <a:pt x="230124" y="65532"/>
                </a:moveTo>
                <a:lnTo>
                  <a:pt x="231647" y="64008"/>
                </a:lnTo>
                <a:lnTo>
                  <a:pt x="231139" y="65024"/>
                </a:lnTo>
                <a:lnTo>
                  <a:pt x="230124" y="65532"/>
                </a:lnTo>
                <a:close/>
              </a:path>
              <a:path w="2512060" h="974089">
                <a:moveTo>
                  <a:pt x="231343" y="65227"/>
                </a:moveTo>
                <a:lnTo>
                  <a:pt x="231430" y="64878"/>
                </a:lnTo>
                <a:lnTo>
                  <a:pt x="231647" y="64770"/>
                </a:lnTo>
                <a:lnTo>
                  <a:pt x="231343" y="65227"/>
                </a:lnTo>
                <a:close/>
              </a:path>
              <a:path w="2512060" h="974089">
                <a:moveTo>
                  <a:pt x="230124" y="67056"/>
                </a:moveTo>
                <a:lnTo>
                  <a:pt x="231139" y="65024"/>
                </a:lnTo>
                <a:lnTo>
                  <a:pt x="231430" y="64878"/>
                </a:lnTo>
                <a:lnTo>
                  <a:pt x="231343" y="65227"/>
                </a:lnTo>
                <a:lnTo>
                  <a:pt x="230124" y="67056"/>
                </a:lnTo>
                <a:close/>
              </a:path>
              <a:path w="2512060" h="974089">
                <a:moveTo>
                  <a:pt x="230885" y="65532"/>
                </a:moveTo>
                <a:lnTo>
                  <a:pt x="230124" y="65532"/>
                </a:lnTo>
                <a:lnTo>
                  <a:pt x="231139" y="65024"/>
                </a:lnTo>
                <a:lnTo>
                  <a:pt x="230885" y="65532"/>
                </a:lnTo>
                <a:close/>
              </a:path>
              <a:path w="2512060" h="974089">
                <a:moveTo>
                  <a:pt x="230885" y="67056"/>
                </a:moveTo>
                <a:lnTo>
                  <a:pt x="230124" y="67056"/>
                </a:lnTo>
                <a:lnTo>
                  <a:pt x="231343" y="65227"/>
                </a:lnTo>
                <a:lnTo>
                  <a:pt x="230885" y="67056"/>
                </a:lnTo>
                <a:close/>
              </a:path>
              <a:path w="2512060" h="974089">
                <a:moveTo>
                  <a:pt x="131063" y="320040"/>
                </a:moveTo>
                <a:lnTo>
                  <a:pt x="100583" y="312419"/>
                </a:lnTo>
                <a:lnTo>
                  <a:pt x="102108" y="301751"/>
                </a:lnTo>
                <a:lnTo>
                  <a:pt x="106679" y="280416"/>
                </a:lnTo>
                <a:lnTo>
                  <a:pt x="112775" y="259080"/>
                </a:lnTo>
                <a:lnTo>
                  <a:pt x="117347" y="237743"/>
                </a:lnTo>
                <a:lnTo>
                  <a:pt x="123444" y="219456"/>
                </a:lnTo>
                <a:lnTo>
                  <a:pt x="129540" y="199643"/>
                </a:lnTo>
                <a:lnTo>
                  <a:pt x="134112" y="187451"/>
                </a:lnTo>
                <a:lnTo>
                  <a:pt x="164591" y="199643"/>
                </a:lnTo>
                <a:lnTo>
                  <a:pt x="160020" y="210311"/>
                </a:lnTo>
                <a:lnTo>
                  <a:pt x="147828" y="246888"/>
                </a:lnTo>
                <a:lnTo>
                  <a:pt x="143255" y="266700"/>
                </a:lnTo>
                <a:lnTo>
                  <a:pt x="138683" y="288035"/>
                </a:lnTo>
                <a:lnTo>
                  <a:pt x="132587" y="309372"/>
                </a:lnTo>
                <a:lnTo>
                  <a:pt x="131063" y="320040"/>
                </a:lnTo>
                <a:close/>
              </a:path>
              <a:path w="2512060" h="974089">
                <a:moveTo>
                  <a:pt x="89916" y="536447"/>
                </a:moveTo>
                <a:lnTo>
                  <a:pt x="57912" y="531875"/>
                </a:lnTo>
                <a:lnTo>
                  <a:pt x="59435" y="519684"/>
                </a:lnTo>
                <a:lnTo>
                  <a:pt x="68579" y="469391"/>
                </a:lnTo>
                <a:lnTo>
                  <a:pt x="74675" y="438911"/>
                </a:lnTo>
                <a:lnTo>
                  <a:pt x="77723" y="425195"/>
                </a:lnTo>
                <a:lnTo>
                  <a:pt x="80771" y="406908"/>
                </a:lnTo>
                <a:lnTo>
                  <a:pt x="112775" y="413003"/>
                </a:lnTo>
                <a:lnTo>
                  <a:pt x="108203" y="431291"/>
                </a:lnTo>
                <a:lnTo>
                  <a:pt x="105156" y="445008"/>
                </a:lnTo>
                <a:lnTo>
                  <a:pt x="99060" y="475488"/>
                </a:lnTo>
                <a:lnTo>
                  <a:pt x="97535" y="490727"/>
                </a:lnTo>
                <a:lnTo>
                  <a:pt x="94487" y="507491"/>
                </a:lnTo>
                <a:lnTo>
                  <a:pt x="91439" y="525779"/>
                </a:lnTo>
                <a:lnTo>
                  <a:pt x="89916" y="536447"/>
                </a:lnTo>
                <a:close/>
              </a:path>
              <a:path w="2512060" h="974089">
                <a:moveTo>
                  <a:pt x="57912" y="755904"/>
                </a:moveTo>
                <a:lnTo>
                  <a:pt x="27431" y="752856"/>
                </a:lnTo>
                <a:lnTo>
                  <a:pt x="32003" y="714756"/>
                </a:lnTo>
                <a:lnTo>
                  <a:pt x="42671" y="633984"/>
                </a:lnTo>
                <a:lnTo>
                  <a:pt x="44195" y="626363"/>
                </a:lnTo>
                <a:lnTo>
                  <a:pt x="74675" y="630936"/>
                </a:lnTo>
                <a:lnTo>
                  <a:pt x="74675" y="638556"/>
                </a:lnTo>
                <a:lnTo>
                  <a:pt x="64008" y="717804"/>
                </a:lnTo>
                <a:lnTo>
                  <a:pt x="57912" y="755904"/>
                </a:lnTo>
                <a:close/>
              </a:path>
              <a:path w="2512060" h="974089">
                <a:moveTo>
                  <a:pt x="32003" y="973836"/>
                </a:moveTo>
                <a:lnTo>
                  <a:pt x="0" y="969263"/>
                </a:lnTo>
                <a:lnTo>
                  <a:pt x="1523" y="960120"/>
                </a:lnTo>
                <a:lnTo>
                  <a:pt x="3047" y="949452"/>
                </a:lnTo>
                <a:lnTo>
                  <a:pt x="4571" y="937259"/>
                </a:lnTo>
                <a:lnTo>
                  <a:pt x="7620" y="909827"/>
                </a:lnTo>
                <a:lnTo>
                  <a:pt x="10668" y="879347"/>
                </a:lnTo>
                <a:lnTo>
                  <a:pt x="13716" y="862584"/>
                </a:lnTo>
                <a:lnTo>
                  <a:pt x="15239" y="847343"/>
                </a:lnTo>
                <a:lnTo>
                  <a:pt x="47243" y="850391"/>
                </a:lnTo>
                <a:lnTo>
                  <a:pt x="44195" y="867156"/>
                </a:lnTo>
                <a:lnTo>
                  <a:pt x="42671" y="883920"/>
                </a:lnTo>
                <a:lnTo>
                  <a:pt x="41147" y="899159"/>
                </a:lnTo>
                <a:lnTo>
                  <a:pt x="38100" y="914399"/>
                </a:lnTo>
                <a:lnTo>
                  <a:pt x="36575" y="928115"/>
                </a:lnTo>
                <a:lnTo>
                  <a:pt x="33527" y="952499"/>
                </a:lnTo>
                <a:lnTo>
                  <a:pt x="33527" y="963168"/>
                </a:lnTo>
                <a:lnTo>
                  <a:pt x="32003" y="97383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094175" y="3887677"/>
            <a:ext cx="4455795" cy="8712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硅管：</a:t>
            </a:r>
            <a:r>
              <a:rPr dirty="0" sz="2400" spc="-610">
                <a:latin typeface="宋体"/>
                <a:cs typeface="宋体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v</a:t>
            </a:r>
            <a:r>
              <a:rPr dirty="0" baseline="-20833" sz="2400" spc="-67">
                <a:latin typeface="Times New Roman"/>
                <a:cs typeface="Times New Roman"/>
              </a:rPr>
              <a:t>D</a:t>
            </a:r>
            <a:r>
              <a:rPr dirty="0" sz="2400" spc="-45">
                <a:latin typeface="Times New Roman"/>
                <a:cs typeface="Times New Roman"/>
              </a:rPr>
              <a:t>=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V</a:t>
            </a:r>
            <a:r>
              <a:rPr dirty="0" baseline="-20833" sz="2400" spc="15">
                <a:latin typeface="Times New Roman"/>
                <a:cs typeface="Times New Roman"/>
              </a:rPr>
              <a:t>TH</a:t>
            </a:r>
            <a:r>
              <a:rPr dirty="0" baseline="-20833" sz="2400" spc="-7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0.5V</a:t>
            </a:r>
            <a:r>
              <a:rPr dirty="0" sz="2400" spc="20">
                <a:latin typeface="宋体"/>
                <a:cs typeface="宋体"/>
              </a:rPr>
              <a:t>时，</a:t>
            </a:r>
            <a:r>
              <a:rPr dirty="0" sz="2400" spc="20">
                <a:latin typeface="Times New Roman"/>
                <a:cs typeface="Times New Roman"/>
              </a:rPr>
              <a:t>I</a:t>
            </a:r>
            <a:r>
              <a:rPr dirty="0" baseline="-20833" sz="2400" spc="30">
                <a:latin typeface="Times New Roman"/>
                <a:cs typeface="Times New Roman"/>
              </a:rPr>
              <a:t>D</a:t>
            </a:r>
            <a:r>
              <a:rPr dirty="0" sz="2400" spc="20">
                <a:latin typeface="Times New Roman"/>
                <a:cs typeface="Times New Roman"/>
              </a:rPr>
              <a:t>=0;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35">
                <a:latin typeface="宋体"/>
                <a:cs typeface="宋体"/>
              </a:rPr>
              <a:t>当</a:t>
            </a:r>
            <a:r>
              <a:rPr dirty="0" sz="2400" spc="-35">
                <a:latin typeface="Times New Roman"/>
                <a:cs typeface="Times New Roman"/>
              </a:rPr>
              <a:t>v</a:t>
            </a:r>
            <a:r>
              <a:rPr dirty="0" baseline="-20833" sz="2400" spc="-52">
                <a:latin typeface="Times New Roman"/>
                <a:cs typeface="Times New Roman"/>
              </a:rPr>
              <a:t>D</a:t>
            </a:r>
            <a:r>
              <a:rPr dirty="0" sz="2400" spc="-35">
                <a:latin typeface="Times New Roman"/>
                <a:cs typeface="Times New Roman"/>
              </a:rPr>
              <a:t>= </a:t>
            </a: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ON </a:t>
            </a:r>
            <a:r>
              <a:rPr dirty="0" sz="2400">
                <a:latin typeface="Times New Roman"/>
                <a:cs typeface="Times New Roman"/>
              </a:rPr>
              <a:t>=0.7V </a:t>
            </a:r>
            <a:r>
              <a:rPr dirty="0" sz="2400">
                <a:latin typeface="宋体"/>
                <a:cs typeface="宋体"/>
              </a:rPr>
              <a:t>时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40">
                <a:latin typeface="Times New Roman"/>
                <a:cs typeface="Times New Roman"/>
              </a:rPr>
              <a:t>I</a:t>
            </a:r>
            <a:r>
              <a:rPr dirty="0" baseline="-20833" sz="2400" spc="60">
                <a:latin typeface="Times New Roman"/>
                <a:cs typeface="Times New Roman"/>
              </a:rPr>
              <a:t>D</a:t>
            </a:r>
            <a:r>
              <a:rPr dirty="0" sz="2400" spc="40">
                <a:latin typeface="Times New Roman"/>
                <a:cs typeface="Times New Roman"/>
              </a:rPr>
              <a:t>=1mA</a:t>
            </a:r>
            <a:r>
              <a:rPr dirty="0" sz="2400" spc="-160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，则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03381" y="2231075"/>
            <a:ext cx="307975" cy="135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spc="-135">
                <a:latin typeface="Tahoma"/>
                <a:cs typeface="Tahoma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dirty="0" sz="1600" spc="-40">
                <a:latin typeface="Tahoma"/>
                <a:cs typeface="Tahoma"/>
              </a:rPr>
              <a:t>—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41492" y="5249608"/>
            <a:ext cx="1449705" cy="0"/>
          </a:xfrm>
          <a:custGeom>
            <a:avLst/>
            <a:gdLst/>
            <a:ahLst/>
            <a:cxnLst/>
            <a:rect l="l" t="t" r="r" b="b"/>
            <a:pathLst>
              <a:path w="1449704" h="0">
                <a:moveTo>
                  <a:pt x="0" y="0"/>
                </a:moveTo>
                <a:lnTo>
                  <a:pt x="1449609" y="0"/>
                </a:lnTo>
              </a:path>
            </a:pathLst>
          </a:custGeom>
          <a:ln w="14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365496" y="5229605"/>
            <a:ext cx="149860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>
                <a:latin typeface="Times New Roman"/>
                <a:cs typeface="Times New Roman"/>
              </a:rPr>
              <a:t>D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03696" y="5258053"/>
            <a:ext cx="693420" cy="369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5">
                <a:latin typeface="Times New Roman"/>
                <a:cs typeface="Times New Roman"/>
              </a:rPr>
              <a:t>1</a:t>
            </a:r>
            <a:r>
              <a:rPr dirty="0" sz="2350" spc="-105">
                <a:latin typeface="Times New Roman"/>
                <a:cs typeface="Times New Roman"/>
              </a:rPr>
              <a:t> </a:t>
            </a:r>
            <a:r>
              <a:rPr dirty="0" sz="2350" spc="-15">
                <a:latin typeface="Times New Roman"/>
                <a:cs typeface="Times New Roman"/>
              </a:rPr>
              <a:t>mA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78628" y="5026405"/>
            <a:ext cx="141605" cy="353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0"/>
              </a:lnSpc>
            </a:pPr>
            <a:r>
              <a:rPr dirty="0" sz="2350" spc="65">
                <a:latin typeface="Tahoma"/>
                <a:cs typeface="Tahoma"/>
              </a:rPr>
              <a:t>r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91047" y="4837430"/>
            <a:ext cx="2786380" cy="558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5460" sz="3525" spc="-337">
                <a:latin typeface="Times New Roman"/>
                <a:cs typeface="Times New Roman"/>
              </a:rPr>
              <a:t></a:t>
            </a:r>
            <a:r>
              <a:rPr dirty="0" baseline="-35460" sz="3525" spc="135">
                <a:latin typeface="Times New Roman"/>
                <a:cs typeface="Times New Roman"/>
              </a:rPr>
              <a:t> </a:t>
            </a:r>
            <a:r>
              <a:rPr dirty="0" sz="2350" spc="-5">
                <a:latin typeface="Times New Roman"/>
                <a:cs typeface="Times New Roman"/>
              </a:rPr>
              <a:t>0.7</a:t>
            </a:r>
            <a:r>
              <a:rPr dirty="0" sz="2350" spc="-20">
                <a:latin typeface="Times New Roman"/>
                <a:cs typeface="Times New Roman"/>
              </a:rPr>
              <a:t> </a:t>
            </a:r>
            <a:r>
              <a:rPr dirty="0" sz="2350" spc="-10">
                <a:latin typeface="Times New Roman"/>
                <a:cs typeface="Times New Roman"/>
              </a:rPr>
              <a:t>V-0.5</a:t>
            </a:r>
            <a:r>
              <a:rPr dirty="0" sz="2350" spc="-20">
                <a:latin typeface="Times New Roman"/>
                <a:cs typeface="Times New Roman"/>
              </a:rPr>
              <a:t> </a:t>
            </a:r>
            <a:r>
              <a:rPr dirty="0" sz="2350" spc="-5">
                <a:latin typeface="Times New Roman"/>
                <a:cs typeface="Times New Roman"/>
              </a:rPr>
              <a:t>V</a:t>
            </a:r>
            <a:r>
              <a:rPr dirty="0" sz="2350" spc="155">
                <a:latin typeface="Times New Roman"/>
                <a:cs typeface="Times New Roman"/>
              </a:rPr>
              <a:t> </a:t>
            </a:r>
            <a:r>
              <a:rPr dirty="0" baseline="-35460" sz="3525" spc="-337">
                <a:latin typeface="Times New Roman"/>
                <a:cs typeface="Times New Roman"/>
              </a:rPr>
              <a:t></a:t>
            </a:r>
            <a:r>
              <a:rPr dirty="0" baseline="-35460" sz="3525" spc="-75">
                <a:latin typeface="Times New Roman"/>
                <a:cs typeface="Times New Roman"/>
              </a:rPr>
              <a:t> </a:t>
            </a:r>
            <a:r>
              <a:rPr dirty="0" baseline="-35460" sz="3525" spc="-7">
                <a:latin typeface="Times New Roman"/>
                <a:cs typeface="Times New Roman"/>
              </a:rPr>
              <a:t>200 </a:t>
            </a:r>
            <a:r>
              <a:rPr dirty="0" baseline="-35460" sz="3525" spc="-757">
                <a:latin typeface="Times New Roman"/>
                <a:cs typeface="Times New Roman"/>
              </a:rPr>
              <a:t> </a:t>
            </a:r>
            <a:r>
              <a:rPr dirty="0" baseline="-35460" sz="3525" spc="-825">
                <a:latin typeface="Times New Roman"/>
                <a:cs typeface="Times New Roman"/>
              </a:rPr>
              <a:t></a:t>
            </a:r>
            <a:endParaRPr baseline="-35460" sz="3525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75789" y="719385"/>
            <a:ext cx="306197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20">
                <a:solidFill>
                  <a:srgbClr val="0000CC"/>
                </a:solidFill>
                <a:latin typeface="宋体"/>
                <a:cs typeface="宋体"/>
              </a:rPr>
              <a:t>直流</a:t>
            </a: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等效</a:t>
            </a:r>
            <a:r>
              <a:rPr dirty="0" sz="2800" spc="20">
                <a:solidFill>
                  <a:srgbClr val="0000CC"/>
                </a:solidFill>
                <a:latin typeface="宋体"/>
                <a:cs typeface="宋体"/>
              </a:rPr>
              <a:t>电路</a:t>
            </a: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（</a:t>
            </a:r>
            <a:r>
              <a:rPr dirty="0" sz="2800" spc="20">
                <a:solidFill>
                  <a:srgbClr val="0000CC"/>
                </a:solidFill>
                <a:latin typeface="宋体"/>
                <a:cs typeface="宋体"/>
              </a:rPr>
              <a:t>3</a:t>
            </a: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pc="-60"/>
              <a:t>3.4.2</a:t>
            </a:r>
            <a:r>
              <a:rPr dirty="0" spc="-830"/>
              <a:t> </a:t>
            </a:r>
            <a:r>
              <a:rPr dirty="0"/>
              <a:t>晶体二极管简化模型</a:t>
            </a:r>
          </a:p>
        </p:txBody>
      </p:sp>
      <p:sp>
        <p:nvSpPr>
          <p:cNvPr id="38" name="object 38"/>
          <p:cNvSpPr/>
          <p:nvPr/>
        </p:nvSpPr>
        <p:spPr>
          <a:xfrm>
            <a:off x="2075688" y="2889503"/>
            <a:ext cx="276225" cy="264160"/>
          </a:xfrm>
          <a:custGeom>
            <a:avLst/>
            <a:gdLst/>
            <a:ahLst/>
            <a:cxnLst/>
            <a:rect l="l" t="t" r="r" b="b"/>
            <a:pathLst>
              <a:path w="276225" h="264160">
                <a:moveTo>
                  <a:pt x="138683" y="263652"/>
                </a:moveTo>
                <a:lnTo>
                  <a:pt x="0" y="0"/>
                </a:lnTo>
                <a:lnTo>
                  <a:pt x="275844" y="0"/>
                </a:lnTo>
                <a:lnTo>
                  <a:pt x="138683" y="2636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060448" y="2880360"/>
            <a:ext cx="307975" cy="292735"/>
          </a:xfrm>
          <a:custGeom>
            <a:avLst/>
            <a:gdLst/>
            <a:ahLst/>
            <a:cxnLst/>
            <a:rect l="l" t="t" r="r" b="b"/>
            <a:pathLst>
              <a:path w="307975" h="292735">
                <a:moveTo>
                  <a:pt x="153924" y="292607"/>
                </a:moveTo>
                <a:lnTo>
                  <a:pt x="0" y="0"/>
                </a:lnTo>
                <a:lnTo>
                  <a:pt x="307848" y="0"/>
                </a:lnTo>
                <a:lnTo>
                  <a:pt x="305442" y="4572"/>
                </a:lnTo>
                <a:lnTo>
                  <a:pt x="24384" y="4572"/>
                </a:lnTo>
                <a:lnTo>
                  <a:pt x="15240" y="18288"/>
                </a:lnTo>
                <a:lnTo>
                  <a:pt x="31519" y="18287"/>
                </a:lnTo>
                <a:lnTo>
                  <a:pt x="153208" y="252200"/>
                </a:lnTo>
                <a:lnTo>
                  <a:pt x="144779" y="268224"/>
                </a:lnTo>
                <a:lnTo>
                  <a:pt x="166750" y="268224"/>
                </a:lnTo>
                <a:lnTo>
                  <a:pt x="153924" y="292607"/>
                </a:lnTo>
                <a:close/>
              </a:path>
              <a:path w="307975" h="292735">
                <a:moveTo>
                  <a:pt x="31519" y="18287"/>
                </a:moveTo>
                <a:lnTo>
                  <a:pt x="15240" y="18288"/>
                </a:lnTo>
                <a:lnTo>
                  <a:pt x="24384" y="4572"/>
                </a:lnTo>
                <a:lnTo>
                  <a:pt x="31519" y="18287"/>
                </a:lnTo>
                <a:close/>
              </a:path>
              <a:path w="307975" h="292735">
                <a:moveTo>
                  <a:pt x="276249" y="18287"/>
                </a:moveTo>
                <a:lnTo>
                  <a:pt x="31519" y="18287"/>
                </a:lnTo>
                <a:lnTo>
                  <a:pt x="24384" y="4572"/>
                </a:lnTo>
                <a:lnTo>
                  <a:pt x="283464" y="4572"/>
                </a:lnTo>
                <a:lnTo>
                  <a:pt x="276249" y="18287"/>
                </a:lnTo>
                <a:close/>
              </a:path>
              <a:path w="307975" h="292735">
                <a:moveTo>
                  <a:pt x="166750" y="268224"/>
                </a:moveTo>
                <a:lnTo>
                  <a:pt x="161543" y="268224"/>
                </a:lnTo>
                <a:lnTo>
                  <a:pt x="153208" y="252200"/>
                </a:lnTo>
                <a:lnTo>
                  <a:pt x="283464" y="4572"/>
                </a:lnTo>
                <a:lnTo>
                  <a:pt x="291083" y="18288"/>
                </a:lnTo>
                <a:lnTo>
                  <a:pt x="298227" y="18287"/>
                </a:lnTo>
                <a:lnTo>
                  <a:pt x="166750" y="268224"/>
                </a:lnTo>
                <a:close/>
              </a:path>
              <a:path w="307975" h="292735">
                <a:moveTo>
                  <a:pt x="298227" y="18287"/>
                </a:moveTo>
                <a:lnTo>
                  <a:pt x="291083" y="18288"/>
                </a:lnTo>
                <a:lnTo>
                  <a:pt x="283464" y="4572"/>
                </a:lnTo>
                <a:lnTo>
                  <a:pt x="305442" y="4572"/>
                </a:lnTo>
                <a:lnTo>
                  <a:pt x="298227" y="18287"/>
                </a:lnTo>
                <a:close/>
              </a:path>
              <a:path w="307975" h="292735">
                <a:moveTo>
                  <a:pt x="161543" y="268224"/>
                </a:moveTo>
                <a:lnTo>
                  <a:pt x="144779" y="268224"/>
                </a:lnTo>
                <a:lnTo>
                  <a:pt x="153208" y="252200"/>
                </a:lnTo>
                <a:lnTo>
                  <a:pt x="161543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063495" y="315315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214372" y="1927860"/>
            <a:ext cx="0" cy="2094230"/>
          </a:xfrm>
          <a:custGeom>
            <a:avLst/>
            <a:gdLst/>
            <a:ahLst/>
            <a:cxnLst/>
            <a:rect l="l" t="t" r="r" b="b"/>
            <a:pathLst>
              <a:path w="0" h="2094229">
                <a:moveTo>
                  <a:pt x="0" y="0"/>
                </a:moveTo>
                <a:lnTo>
                  <a:pt x="0" y="2093976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154936" y="1853183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147316" y="399440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8580" y="1523"/>
                </a:moveTo>
                <a:lnTo>
                  <a:pt x="48768" y="1523"/>
                </a:lnTo>
                <a:lnTo>
                  <a:pt x="57912" y="0"/>
                </a:lnTo>
                <a:lnTo>
                  <a:pt x="59436" y="0"/>
                </a:lnTo>
                <a:lnTo>
                  <a:pt x="68580" y="1523"/>
                </a:lnTo>
                <a:close/>
              </a:path>
              <a:path w="114300" h="114300">
                <a:moveTo>
                  <a:pt x="79248" y="4571"/>
                </a:moveTo>
                <a:lnTo>
                  <a:pt x="36576" y="4571"/>
                </a:lnTo>
                <a:lnTo>
                  <a:pt x="45719" y="1523"/>
                </a:lnTo>
                <a:lnTo>
                  <a:pt x="70104" y="1523"/>
                </a:lnTo>
                <a:lnTo>
                  <a:pt x="79248" y="4571"/>
                </a:lnTo>
                <a:close/>
              </a:path>
              <a:path w="114300" h="114300">
                <a:moveTo>
                  <a:pt x="88391" y="9143"/>
                </a:moveTo>
                <a:lnTo>
                  <a:pt x="27432" y="9143"/>
                </a:lnTo>
                <a:lnTo>
                  <a:pt x="35052" y="4571"/>
                </a:lnTo>
                <a:lnTo>
                  <a:pt x="80772" y="4571"/>
                </a:lnTo>
                <a:lnTo>
                  <a:pt x="88391" y="9143"/>
                </a:lnTo>
                <a:close/>
              </a:path>
              <a:path w="114300" h="114300">
                <a:moveTo>
                  <a:pt x="97536" y="16763"/>
                </a:moveTo>
                <a:lnTo>
                  <a:pt x="18288" y="16763"/>
                </a:lnTo>
                <a:lnTo>
                  <a:pt x="18288" y="15239"/>
                </a:lnTo>
                <a:lnTo>
                  <a:pt x="25908" y="10667"/>
                </a:lnTo>
                <a:lnTo>
                  <a:pt x="25908" y="9143"/>
                </a:lnTo>
                <a:lnTo>
                  <a:pt x="89916" y="9143"/>
                </a:lnTo>
                <a:lnTo>
                  <a:pt x="89916" y="10667"/>
                </a:lnTo>
                <a:lnTo>
                  <a:pt x="97536" y="15239"/>
                </a:lnTo>
                <a:lnTo>
                  <a:pt x="97536" y="16763"/>
                </a:lnTo>
                <a:close/>
              </a:path>
              <a:path w="114300" h="114300">
                <a:moveTo>
                  <a:pt x="38100" y="88391"/>
                </a:moveTo>
                <a:lnTo>
                  <a:pt x="9144" y="88391"/>
                </a:lnTo>
                <a:lnTo>
                  <a:pt x="4572" y="79247"/>
                </a:lnTo>
                <a:lnTo>
                  <a:pt x="4572" y="77723"/>
                </a:lnTo>
                <a:lnTo>
                  <a:pt x="1524" y="68579"/>
                </a:lnTo>
                <a:lnTo>
                  <a:pt x="1524" y="67055"/>
                </a:lnTo>
                <a:lnTo>
                  <a:pt x="0" y="56387"/>
                </a:lnTo>
                <a:lnTo>
                  <a:pt x="0" y="54863"/>
                </a:lnTo>
                <a:lnTo>
                  <a:pt x="1524" y="45719"/>
                </a:lnTo>
                <a:lnTo>
                  <a:pt x="1524" y="44195"/>
                </a:lnTo>
                <a:lnTo>
                  <a:pt x="4572" y="35051"/>
                </a:lnTo>
                <a:lnTo>
                  <a:pt x="4572" y="33527"/>
                </a:lnTo>
                <a:lnTo>
                  <a:pt x="9144" y="25907"/>
                </a:lnTo>
                <a:lnTo>
                  <a:pt x="10668" y="24383"/>
                </a:lnTo>
                <a:lnTo>
                  <a:pt x="16764" y="16763"/>
                </a:lnTo>
                <a:lnTo>
                  <a:pt x="99060" y="16763"/>
                </a:lnTo>
                <a:lnTo>
                  <a:pt x="100888" y="19811"/>
                </a:lnTo>
                <a:lnTo>
                  <a:pt x="51816" y="19811"/>
                </a:lnTo>
                <a:lnTo>
                  <a:pt x="47244" y="21335"/>
                </a:lnTo>
                <a:lnTo>
                  <a:pt x="44195" y="21335"/>
                </a:lnTo>
                <a:lnTo>
                  <a:pt x="38099" y="24383"/>
                </a:lnTo>
                <a:lnTo>
                  <a:pt x="36576" y="24383"/>
                </a:lnTo>
                <a:lnTo>
                  <a:pt x="32004" y="28955"/>
                </a:lnTo>
                <a:lnTo>
                  <a:pt x="30480" y="28955"/>
                </a:lnTo>
                <a:lnTo>
                  <a:pt x="26822" y="35051"/>
                </a:lnTo>
                <a:lnTo>
                  <a:pt x="25908" y="35051"/>
                </a:lnTo>
                <a:lnTo>
                  <a:pt x="21336" y="42671"/>
                </a:lnTo>
                <a:lnTo>
                  <a:pt x="22250" y="42671"/>
                </a:lnTo>
                <a:lnTo>
                  <a:pt x="20421" y="47243"/>
                </a:lnTo>
                <a:lnTo>
                  <a:pt x="19812" y="47243"/>
                </a:lnTo>
                <a:lnTo>
                  <a:pt x="18542" y="54863"/>
                </a:lnTo>
                <a:lnTo>
                  <a:pt x="18288" y="54863"/>
                </a:lnTo>
                <a:lnTo>
                  <a:pt x="18288" y="56387"/>
                </a:lnTo>
                <a:lnTo>
                  <a:pt x="18542" y="56387"/>
                </a:lnTo>
                <a:lnTo>
                  <a:pt x="19812" y="64007"/>
                </a:lnTo>
                <a:lnTo>
                  <a:pt x="20320" y="64007"/>
                </a:lnTo>
                <a:lnTo>
                  <a:pt x="22351" y="70103"/>
                </a:lnTo>
                <a:lnTo>
                  <a:pt x="21336" y="70103"/>
                </a:lnTo>
                <a:lnTo>
                  <a:pt x="25908" y="79247"/>
                </a:lnTo>
                <a:lnTo>
                  <a:pt x="27431" y="79247"/>
                </a:lnTo>
                <a:lnTo>
                  <a:pt x="32004" y="83819"/>
                </a:lnTo>
                <a:lnTo>
                  <a:pt x="30480" y="83819"/>
                </a:lnTo>
                <a:lnTo>
                  <a:pt x="38100" y="88391"/>
                </a:lnTo>
                <a:close/>
              </a:path>
              <a:path w="114300" h="114300">
                <a:moveTo>
                  <a:pt x="73533" y="22478"/>
                </a:moveTo>
                <a:lnTo>
                  <a:pt x="65532" y="19811"/>
                </a:lnTo>
                <a:lnTo>
                  <a:pt x="100888" y="19811"/>
                </a:lnTo>
                <a:lnTo>
                  <a:pt x="101803" y="21335"/>
                </a:lnTo>
                <a:lnTo>
                  <a:pt x="71628" y="21335"/>
                </a:lnTo>
                <a:lnTo>
                  <a:pt x="73533" y="22478"/>
                </a:lnTo>
                <a:close/>
              </a:path>
              <a:path w="114300" h="114300">
                <a:moveTo>
                  <a:pt x="42672" y="22859"/>
                </a:moveTo>
                <a:lnTo>
                  <a:pt x="44195" y="21335"/>
                </a:lnTo>
                <a:lnTo>
                  <a:pt x="47244" y="21335"/>
                </a:lnTo>
                <a:lnTo>
                  <a:pt x="42672" y="22859"/>
                </a:lnTo>
                <a:close/>
              </a:path>
              <a:path w="114300" h="114300">
                <a:moveTo>
                  <a:pt x="74676" y="22859"/>
                </a:moveTo>
                <a:lnTo>
                  <a:pt x="73533" y="22478"/>
                </a:lnTo>
                <a:lnTo>
                  <a:pt x="71628" y="21335"/>
                </a:lnTo>
                <a:lnTo>
                  <a:pt x="74676" y="22859"/>
                </a:lnTo>
                <a:close/>
              </a:path>
              <a:path w="114300" h="114300">
                <a:moveTo>
                  <a:pt x="102717" y="22859"/>
                </a:moveTo>
                <a:lnTo>
                  <a:pt x="74676" y="22859"/>
                </a:lnTo>
                <a:lnTo>
                  <a:pt x="71628" y="21335"/>
                </a:lnTo>
                <a:lnTo>
                  <a:pt x="101803" y="21335"/>
                </a:lnTo>
                <a:lnTo>
                  <a:pt x="102717" y="22859"/>
                </a:lnTo>
                <a:close/>
              </a:path>
              <a:path w="114300" h="114300">
                <a:moveTo>
                  <a:pt x="79248" y="25907"/>
                </a:moveTo>
                <a:lnTo>
                  <a:pt x="73533" y="22478"/>
                </a:lnTo>
                <a:lnTo>
                  <a:pt x="74676" y="22859"/>
                </a:lnTo>
                <a:lnTo>
                  <a:pt x="102717" y="22859"/>
                </a:lnTo>
                <a:lnTo>
                  <a:pt x="103632" y="24383"/>
                </a:lnTo>
                <a:lnTo>
                  <a:pt x="79248" y="24383"/>
                </a:lnTo>
                <a:lnTo>
                  <a:pt x="79248" y="25907"/>
                </a:lnTo>
                <a:close/>
              </a:path>
              <a:path w="114300" h="114300">
                <a:moveTo>
                  <a:pt x="35052" y="25907"/>
                </a:moveTo>
                <a:lnTo>
                  <a:pt x="36576" y="24383"/>
                </a:lnTo>
                <a:lnTo>
                  <a:pt x="38099" y="24383"/>
                </a:lnTo>
                <a:lnTo>
                  <a:pt x="35052" y="25907"/>
                </a:lnTo>
                <a:close/>
              </a:path>
              <a:path w="114300" h="114300">
                <a:moveTo>
                  <a:pt x="107899" y="30479"/>
                </a:moveTo>
                <a:lnTo>
                  <a:pt x="85344" y="30479"/>
                </a:lnTo>
                <a:lnTo>
                  <a:pt x="79248" y="24383"/>
                </a:lnTo>
                <a:lnTo>
                  <a:pt x="105155" y="24383"/>
                </a:lnTo>
                <a:lnTo>
                  <a:pt x="105155" y="25907"/>
                </a:lnTo>
                <a:lnTo>
                  <a:pt x="107899" y="30479"/>
                </a:lnTo>
                <a:close/>
              </a:path>
              <a:path w="114300" h="114300">
                <a:moveTo>
                  <a:pt x="30480" y="30479"/>
                </a:moveTo>
                <a:lnTo>
                  <a:pt x="30480" y="28955"/>
                </a:lnTo>
                <a:lnTo>
                  <a:pt x="32004" y="28955"/>
                </a:lnTo>
                <a:lnTo>
                  <a:pt x="30480" y="30479"/>
                </a:lnTo>
                <a:close/>
              </a:path>
              <a:path w="114300" h="114300">
                <a:moveTo>
                  <a:pt x="110236" y="36575"/>
                </a:moveTo>
                <a:lnTo>
                  <a:pt x="89916" y="36575"/>
                </a:lnTo>
                <a:lnTo>
                  <a:pt x="83820" y="28955"/>
                </a:lnTo>
                <a:lnTo>
                  <a:pt x="85344" y="30479"/>
                </a:lnTo>
                <a:lnTo>
                  <a:pt x="107899" y="30479"/>
                </a:lnTo>
                <a:lnTo>
                  <a:pt x="109728" y="33527"/>
                </a:lnTo>
                <a:lnTo>
                  <a:pt x="109728" y="35051"/>
                </a:lnTo>
                <a:lnTo>
                  <a:pt x="110236" y="36575"/>
                </a:lnTo>
                <a:close/>
              </a:path>
              <a:path w="114300" h="114300">
                <a:moveTo>
                  <a:pt x="25908" y="36575"/>
                </a:moveTo>
                <a:lnTo>
                  <a:pt x="25908" y="35051"/>
                </a:lnTo>
                <a:lnTo>
                  <a:pt x="26822" y="35051"/>
                </a:lnTo>
                <a:lnTo>
                  <a:pt x="25908" y="36575"/>
                </a:lnTo>
                <a:close/>
              </a:path>
              <a:path w="114300" h="114300">
                <a:moveTo>
                  <a:pt x="112268" y="42671"/>
                </a:moveTo>
                <a:lnTo>
                  <a:pt x="92964" y="42671"/>
                </a:lnTo>
                <a:lnTo>
                  <a:pt x="88391" y="35051"/>
                </a:lnTo>
                <a:lnTo>
                  <a:pt x="89916" y="36575"/>
                </a:lnTo>
                <a:lnTo>
                  <a:pt x="110236" y="36575"/>
                </a:lnTo>
                <a:lnTo>
                  <a:pt x="112268" y="42671"/>
                </a:lnTo>
                <a:close/>
              </a:path>
              <a:path w="114300" h="114300">
                <a:moveTo>
                  <a:pt x="22250" y="42671"/>
                </a:moveTo>
                <a:lnTo>
                  <a:pt x="21336" y="42671"/>
                </a:lnTo>
                <a:lnTo>
                  <a:pt x="22859" y="41147"/>
                </a:lnTo>
                <a:lnTo>
                  <a:pt x="22250" y="42671"/>
                </a:lnTo>
                <a:close/>
              </a:path>
              <a:path w="114300" h="114300">
                <a:moveTo>
                  <a:pt x="94488" y="48767"/>
                </a:moveTo>
                <a:lnTo>
                  <a:pt x="91439" y="41147"/>
                </a:lnTo>
                <a:lnTo>
                  <a:pt x="92964" y="42671"/>
                </a:lnTo>
                <a:lnTo>
                  <a:pt x="112268" y="42671"/>
                </a:lnTo>
                <a:lnTo>
                  <a:pt x="112775" y="44195"/>
                </a:lnTo>
                <a:lnTo>
                  <a:pt x="112775" y="45719"/>
                </a:lnTo>
                <a:lnTo>
                  <a:pt x="113030" y="47243"/>
                </a:lnTo>
                <a:lnTo>
                  <a:pt x="94488" y="47243"/>
                </a:lnTo>
                <a:lnTo>
                  <a:pt x="94488" y="48767"/>
                </a:lnTo>
                <a:close/>
              </a:path>
              <a:path w="114300" h="114300">
                <a:moveTo>
                  <a:pt x="19812" y="48767"/>
                </a:moveTo>
                <a:lnTo>
                  <a:pt x="19812" y="47243"/>
                </a:lnTo>
                <a:lnTo>
                  <a:pt x="20421" y="47243"/>
                </a:lnTo>
                <a:lnTo>
                  <a:pt x="19812" y="48767"/>
                </a:lnTo>
                <a:close/>
              </a:path>
              <a:path w="114300" h="114300">
                <a:moveTo>
                  <a:pt x="95885" y="55625"/>
                </a:moveTo>
                <a:lnTo>
                  <a:pt x="94488" y="47243"/>
                </a:lnTo>
                <a:lnTo>
                  <a:pt x="113030" y="47243"/>
                </a:lnTo>
                <a:lnTo>
                  <a:pt x="114300" y="54863"/>
                </a:lnTo>
                <a:lnTo>
                  <a:pt x="96012" y="54863"/>
                </a:lnTo>
                <a:lnTo>
                  <a:pt x="95885" y="55625"/>
                </a:lnTo>
                <a:close/>
              </a:path>
              <a:path w="114300" h="114300">
                <a:moveTo>
                  <a:pt x="18288" y="56387"/>
                </a:moveTo>
                <a:lnTo>
                  <a:pt x="18288" y="54863"/>
                </a:lnTo>
                <a:lnTo>
                  <a:pt x="18415" y="55625"/>
                </a:lnTo>
                <a:lnTo>
                  <a:pt x="18288" y="56387"/>
                </a:lnTo>
                <a:close/>
              </a:path>
              <a:path w="114300" h="114300">
                <a:moveTo>
                  <a:pt x="18414" y="55625"/>
                </a:moveTo>
                <a:lnTo>
                  <a:pt x="18288" y="54863"/>
                </a:lnTo>
                <a:lnTo>
                  <a:pt x="18542" y="54863"/>
                </a:lnTo>
                <a:lnTo>
                  <a:pt x="18414" y="55625"/>
                </a:lnTo>
                <a:close/>
              </a:path>
              <a:path w="114300" h="114300">
                <a:moveTo>
                  <a:pt x="96012" y="56387"/>
                </a:moveTo>
                <a:lnTo>
                  <a:pt x="95885" y="55625"/>
                </a:lnTo>
                <a:lnTo>
                  <a:pt x="96012" y="54863"/>
                </a:lnTo>
                <a:lnTo>
                  <a:pt x="96012" y="56387"/>
                </a:lnTo>
                <a:close/>
              </a:path>
              <a:path w="114300" h="114300">
                <a:moveTo>
                  <a:pt x="114300" y="56387"/>
                </a:moveTo>
                <a:lnTo>
                  <a:pt x="96012" y="56387"/>
                </a:lnTo>
                <a:lnTo>
                  <a:pt x="96012" y="54863"/>
                </a:lnTo>
                <a:lnTo>
                  <a:pt x="114300" y="54863"/>
                </a:lnTo>
                <a:lnTo>
                  <a:pt x="114300" y="56387"/>
                </a:lnTo>
                <a:close/>
              </a:path>
              <a:path w="114300" h="114300">
                <a:moveTo>
                  <a:pt x="18542" y="56387"/>
                </a:moveTo>
                <a:lnTo>
                  <a:pt x="18288" y="56387"/>
                </a:lnTo>
                <a:lnTo>
                  <a:pt x="18414" y="55625"/>
                </a:lnTo>
                <a:lnTo>
                  <a:pt x="18542" y="56387"/>
                </a:lnTo>
                <a:close/>
              </a:path>
              <a:path w="114300" h="114300">
                <a:moveTo>
                  <a:pt x="113211" y="64007"/>
                </a:moveTo>
                <a:lnTo>
                  <a:pt x="94488" y="64007"/>
                </a:lnTo>
                <a:lnTo>
                  <a:pt x="95885" y="55625"/>
                </a:lnTo>
                <a:lnTo>
                  <a:pt x="96012" y="56387"/>
                </a:lnTo>
                <a:lnTo>
                  <a:pt x="114300" y="56387"/>
                </a:lnTo>
                <a:lnTo>
                  <a:pt x="113211" y="64007"/>
                </a:lnTo>
                <a:close/>
              </a:path>
              <a:path w="114300" h="114300">
                <a:moveTo>
                  <a:pt x="20320" y="64007"/>
                </a:moveTo>
                <a:lnTo>
                  <a:pt x="19812" y="64007"/>
                </a:lnTo>
                <a:lnTo>
                  <a:pt x="19812" y="62483"/>
                </a:lnTo>
                <a:lnTo>
                  <a:pt x="20320" y="64007"/>
                </a:lnTo>
                <a:close/>
              </a:path>
              <a:path w="114300" h="114300">
                <a:moveTo>
                  <a:pt x="91439" y="71627"/>
                </a:moveTo>
                <a:lnTo>
                  <a:pt x="94488" y="62483"/>
                </a:lnTo>
                <a:lnTo>
                  <a:pt x="94488" y="64007"/>
                </a:lnTo>
                <a:lnTo>
                  <a:pt x="113211" y="64007"/>
                </a:lnTo>
                <a:lnTo>
                  <a:pt x="112775" y="67055"/>
                </a:lnTo>
                <a:lnTo>
                  <a:pt x="112775" y="68579"/>
                </a:lnTo>
                <a:lnTo>
                  <a:pt x="112268" y="70103"/>
                </a:lnTo>
                <a:lnTo>
                  <a:pt x="92964" y="70103"/>
                </a:lnTo>
                <a:lnTo>
                  <a:pt x="91439" y="71627"/>
                </a:lnTo>
                <a:close/>
              </a:path>
              <a:path w="114300" h="114300">
                <a:moveTo>
                  <a:pt x="22859" y="71627"/>
                </a:moveTo>
                <a:lnTo>
                  <a:pt x="21336" y="70103"/>
                </a:lnTo>
                <a:lnTo>
                  <a:pt x="22351" y="70103"/>
                </a:lnTo>
                <a:lnTo>
                  <a:pt x="22859" y="71627"/>
                </a:lnTo>
                <a:close/>
              </a:path>
              <a:path w="114300" h="114300">
                <a:moveTo>
                  <a:pt x="88391" y="79247"/>
                </a:moveTo>
                <a:lnTo>
                  <a:pt x="92964" y="70103"/>
                </a:lnTo>
                <a:lnTo>
                  <a:pt x="112268" y="70103"/>
                </a:lnTo>
                <a:lnTo>
                  <a:pt x="109728" y="77723"/>
                </a:lnTo>
                <a:lnTo>
                  <a:pt x="89916" y="77723"/>
                </a:lnTo>
                <a:lnTo>
                  <a:pt x="88391" y="79247"/>
                </a:lnTo>
                <a:close/>
              </a:path>
              <a:path w="114300" h="114300">
                <a:moveTo>
                  <a:pt x="27431" y="79247"/>
                </a:moveTo>
                <a:lnTo>
                  <a:pt x="25908" y="79247"/>
                </a:lnTo>
                <a:lnTo>
                  <a:pt x="25908" y="77723"/>
                </a:lnTo>
                <a:lnTo>
                  <a:pt x="27431" y="79247"/>
                </a:lnTo>
                <a:close/>
              </a:path>
              <a:path w="114300" h="114300">
                <a:moveTo>
                  <a:pt x="84497" y="84497"/>
                </a:moveTo>
                <a:lnTo>
                  <a:pt x="89916" y="77723"/>
                </a:lnTo>
                <a:lnTo>
                  <a:pt x="109728" y="77723"/>
                </a:lnTo>
                <a:lnTo>
                  <a:pt x="109728" y="79247"/>
                </a:lnTo>
                <a:lnTo>
                  <a:pt x="106984" y="83819"/>
                </a:lnTo>
                <a:lnTo>
                  <a:pt x="85344" y="83819"/>
                </a:lnTo>
                <a:lnTo>
                  <a:pt x="84497" y="84497"/>
                </a:lnTo>
                <a:close/>
              </a:path>
              <a:path w="114300" h="114300">
                <a:moveTo>
                  <a:pt x="83820" y="85343"/>
                </a:moveTo>
                <a:lnTo>
                  <a:pt x="84497" y="84497"/>
                </a:lnTo>
                <a:lnTo>
                  <a:pt x="85344" y="83819"/>
                </a:lnTo>
                <a:lnTo>
                  <a:pt x="83820" y="85343"/>
                </a:lnTo>
                <a:close/>
              </a:path>
              <a:path w="114300" h="114300">
                <a:moveTo>
                  <a:pt x="106070" y="85343"/>
                </a:moveTo>
                <a:lnTo>
                  <a:pt x="83820" y="85343"/>
                </a:lnTo>
                <a:lnTo>
                  <a:pt x="85344" y="83819"/>
                </a:lnTo>
                <a:lnTo>
                  <a:pt x="106984" y="83819"/>
                </a:lnTo>
                <a:lnTo>
                  <a:pt x="106070" y="85343"/>
                </a:lnTo>
                <a:close/>
              </a:path>
              <a:path w="114300" h="114300">
                <a:moveTo>
                  <a:pt x="103936" y="89915"/>
                </a:moveTo>
                <a:lnTo>
                  <a:pt x="77724" y="89915"/>
                </a:lnTo>
                <a:lnTo>
                  <a:pt x="84497" y="84497"/>
                </a:lnTo>
                <a:lnTo>
                  <a:pt x="83820" y="85343"/>
                </a:lnTo>
                <a:lnTo>
                  <a:pt x="106070" y="85343"/>
                </a:lnTo>
                <a:lnTo>
                  <a:pt x="105155" y="86867"/>
                </a:lnTo>
                <a:lnTo>
                  <a:pt x="105155" y="88391"/>
                </a:lnTo>
                <a:lnTo>
                  <a:pt x="103936" y="89915"/>
                </a:lnTo>
                <a:close/>
              </a:path>
              <a:path w="114300" h="114300">
                <a:moveTo>
                  <a:pt x="82296" y="109727"/>
                </a:moveTo>
                <a:lnTo>
                  <a:pt x="35052" y="109727"/>
                </a:lnTo>
                <a:lnTo>
                  <a:pt x="27432" y="105155"/>
                </a:lnTo>
                <a:lnTo>
                  <a:pt x="25908" y="105155"/>
                </a:lnTo>
                <a:lnTo>
                  <a:pt x="25908" y="103631"/>
                </a:lnTo>
                <a:lnTo>
                  <a:pt x="18288" y="97535"/>
                </a:lnTo>
                <a:lnTo>
                  <a:pt x="16764" y="97535"/>
                </a:lnTo>
                <a:lnTo>
                  <a:pt x="16764" y="96011"/>
                </a:lnTo>
                <a:lnTo>
                  <a:pt x="10668" y="89915"/>
                </a:lnTo>
                <a:lnTo>
                  <a:pt x="10668" y="88391"/>
                </a:lnTo>
                <a:lnTo>
                  <a:pt x="36576" y="88391"/>
                </a:lnTo>
                <a:lnTo>
                  <a:pt x="44195" y="92963"/>
                </a:lnTo>
                <a:lnTo>
                  <a:pt x="47244" y="92963"/>
                </a:lnTo>
                <a:lnTo>
                  <a:pt x="51816" y="94487"/>
                </a:lnTo>
                <a:lnTo>
                  <a:pt x="50292" y="94487"/>
                </a:lnTo>
                <a:lnTo>
                  <a:pt x="58674" y="95884"/>
                </a:lnTo>
                <a:lnTo>
                  <a:pt x="57912" y="96011"/>
                </a:lnTo>
                <a:lnTo>
                  <a:pt x="99060" y="96011"/>
                </a:lnTo>
                <a:lnTo>
                  <a:pt x="91439" y="103631"/>
                </a:lnTo>
                <a:lnTo>
                  <a:pt x="89916" y="103631"/>
                </a:lnTo>
                <a:lnTo>
                  <a:pt x="89916" y="105155"/>
                </a:lnTo>
                <a:lnTo>
                  <a:pt x="82296" y="109727"/>
                </a:lnTo>
                <a:close/>
              </a:path>
              <a:path w="114300" h="114300">
                <a:moveTo>
                  <a:pt x="101498" y="92963"/>
                </a:moveTo>
                <a:lnTo>
                  <a:pt x="71628" y="92963"/>
                </a:lnTo>
                <a:lnTo>
                  <a:pt x="79248" y="88391"/>
                </a:lnTo>
                <a:lnTo>
                  <a:pt x="77724" y="89915"/>
                </a:lnTo>
                <a:lnTo>
                  <a:pt x="103936" y="89915"/>
                </a:lnTo>
                <a:lnTo>
                  <a:pt x="101498" y="92963"/>
                </a:lnTo>
                <a:close/>
              </a:path>
              <a:path w="114300" h="114300">
                <a:moveTo>
                  <a:pt x="47244" y="92963"/>
                </a:moveTo>
                <a:lnTo>
                  <a:pt x="44195" y="92963"/>
                </a:lnTo>
                <a:lnTo>
                  <a:pt x="42672" y="91439"/>
                </a:lnTo>
                <a:lnTo>
                  <a:pt x="47244" y="92963"/>
                </a:lnTo>
                <a:close/>
              </a:path>
              <a:path w="114300" h="114300">
                <a:moveTo>
                  <a:pt x="99060" y="96011"/>
                </a:moveTo>
                <a:lnTo>
                  <a:pt x="59436" y="96011"/>
                </a:lnTo>
                <a:lnTo>
                  <a:pt x="58674" y="95884"/>
                </a:lnTo>
                <a:lnTo>
                  <a:pt x="67056" y="94487"/>
                </a:lnTo>
                <a:lnTo>
                  <a:pt x="65532" y="94487"/>
                </a:lnTo>
                <a:lnTo>
                  <a:pt x="73152" y="91439"/>
                </a:lnTo>
                <a:lnTo>
                  <a:pt x="71628" y="92963"/>
                </a:lnTo>
                <a:lnTo>
                  <a:pt x="101498" y="92963"/>
                </a:lnTo>
                <a:lnTo>
                  <a:pt x="99060" y="96011"/>
                </a:lnTo>
                <a:close/>
              </a:path>
              <a:path w="114300" h="114300">
                <a:moveTo>
                  <a:pt x="59436" y="96011"/>
                </a:moveTo>
                <a:lnTo>
                  <a:pt x="57912" y="96011"/>
                </a:lnTo>
                <a:lnTo>
                  <a:pt x="58674" y="95884"/>
                </a:lnTo>
                <a:lnTo>
                  <a:pt x="59436" y="96011"/>
                </a:lnTo>
                <a:close/>
              </a:path>
              <a:path w="114300" h="114300">
                <a:moveTo>
                  <a:pt x="71628" y="112775"/>
                </a:moveTo>
                <a:lnTo>
                  <a:pt x="45719" y="112775"/>
                </a:lnTo>
                <a:lnTo>
                  <a:pt x="36576" y="109727"/>
                </a:lnTo>
                <a:lnTo>
                  <a:pt x="79248" y="109727"/>
                </a:lnTo>
                <a:lnTo>
                  <a:pt x="71628" y="112775"/>
                </a:lnTo>
                <a:close/>
              </a:path>
              <a:path w="114300" h="114300">
                <a:moveTo>
                  <a:pt x="59436" y="114299"/>
                </a:moveTo>
                <a:lnTo>
                  <a:pt x="57912" y="114299"/>
                </a:lnTo>
                <a:lnTo>
                  <a:pt x="47244" y="112775"/>
                </a:lnTo>
                <a:lnTo>
                  <a:pt x="68580" y="112775"/>
                </a:lnTo>
                <a:lnTo>
                  <a:pt x="59436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947212" y="5792793"/>
            <a:ext cx="6551295" cy="988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11225">
              <a:lnSpc>
                <a:spcPts val="2950"/>
              </a:lnSpc>
            </a:pPr>
            <a:r>
              <a:rPr dirty="0" sz="2800" spc="-5">
                <a:latin typeface="宋体"/>
                <a:cs typeface="宋体"/>
              </a:rPr>
              <a:t>二极管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折线近似</a:t>
            </a:r>
            <a:r>
              <a:rPr dirty="0" sz="2800" spc="-5">
                <a:latin typeface="宋体"/>
                <a:cs typeface="宋体"/>
              </a:rPr>
              <a:t>及电路模型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dirty="0" sz="2400">
                <a:latin typeface="宋体"/>
                <a:cs typeface="宋体"/>
              </a:rPr>
              <a:t>应用条件：</a:t>
            </a:r>
            <a:r>
              <a:rPr dirty="0" sz="2400" spc="-685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二极管的电流</a:t>
            </a:r>
            <a:r>
              <a:rPr dirty="0" sz="2400" spc="-635">
                <a:latin typeface="宋体"/>
                <a:cs typeface="宋体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Times New Roman"/>
                <a:cs typeface="Times New Roman"/>
              </a:rPr>
              <a:t>D</a:t>
            </a:r>
            <a:r>
              <a:rPr dirty="0" baseline="-20833" sz="2400" spc="22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宋体"/>
                <a:cs typeface="宋体"/>
              </a:rPr>
              <a:t>较小，且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baseline="-20833" sz="2400" spc="-22">
                <a:latin typeface="Times New Roman"/>
                <a:cs typeface="Times New Roman"/>
              </a:rPr>
              <a:t>D</a:t>
            </a:r>
            <a:r>
              <a:rPr dirty="0" sz="2400" spc="-15">
                <a:latin typeface="宋体"/>
                <a:cs typeface="宋体"/>
              </a:rPr>
              <a:t>不可忽略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3317" y="1524424"/>
            <a:ext cx="3281045" cy="487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latin typeface="宋体"/>
                <a:cs typeface="宋体"/>
              </a:rPr>
              <a:t>利用单相导电性：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pc="-60"/>
              <a:t>3.4.3</a:t>
            </a:r>
            <a:r>
              <a:rPr dirty="0" spc="-830"/>
              <a:t> </a:t>
            </a:r>
            <a:r>
              <a:rPr dirty="0"/>
              <a:t>基本应用电路</a:t>
            </a:r>
          </a:p>
        </p:txBody>
      </p:sp>
      <p:sp>
        <p:nvSpPr>
          <p:cNvPr id="4" name="object 4"/>
          <p:cNvSpPr/>
          <p:nvPr/>
        </p:nvSpPr>
        <p:spPr>
          <a:xfrm>
            <a:off x="5891783" y="4421123"/>
            <a:ext cx="85725" cy="295910"/>
          </a:xfrm>
          <a:custGeom>
            <a:avLst/>
            <a:gdLst/>
            <a:ahLst/>
            <a:cxnLst/>
            <a:rect l="l" t="t" r="r" b="b"/>
            <a:pathLst>
              <a:path w="85725" h="295910">
                <a:moveTo>
                  <a:pt x="28955" y="83964"/>
                </a:moveTo>
                <a:lnTo>
                  <a:pt x="26360" y="83415"/>
                </a:lnTo>
                <a:lnTo>
                  <a:pt x="12763" y="74104"/>
                </a:lnTo>
                <a:lnTo>
                  <a:pt x="3452" y="60507"/>
                </a:lnTo>
                <a:lnTo>
                  <a:pt x="0" y="44195"/>
                </a:lnTo>
                <a:lnTo>
                  <a:pt x="3452" y="27003"/>
                </a:lnTo>
                <a:lnTo>
                  <a:pt x="12763" y="12953"/>
                </a:lnTo>
                <a:lnTo>
                  <a:pt x="26360" y="3476"/>
                </a:lnTo>
                <a:lnTo>
                  <a:pt x="42671" y="0"/>
                </a:lnTo>
                <a:lnTo>
                  <a:pt x="59626" y="3476"/>
                </a:lnTo>
                <a:lnTo>
                  <a:pt x="73151" y="12953"/>
                </a:lnTo>
                <a:lnTo>
                  <a:pt x="82105" y="27003"/>
                </a:lnTo>
                <a:lnTo>
                  <a:pt x="85343" y="44195"/>
                </a:lnTo>
                <a:lnTo>
                  <a:pt x="28955" y="44195"/>
                </a:lnTo>
                <a:lnTo>
                  <a:pt x="28955" y="83964"/>
                </a:lnTo>
                <a:close/>
              </a:path>
              <a:path w="85725" h="295910">
                <a:moveTo>
                  <a:pt x="42671" y="86867"/>
                </a:moveTo>
                <a:lnTo>
                  <a:pt x="28955" y="83964"/>
                </a:lnTo>
                <a:lnTo>
                  <a:pt x="28955" y="44195"/>
                </a:lnTo>
                <a:lnTo>
                  <a:pt x="56387" y="44195"/>
                </a:lnTo>
                <a:lnTo>
                  <a:pt x="56387" y="84074"/>
                </a:lnTo>
                <a:lnTo>
                  <a:pt x="42671" y="86867"/>
                </a:lnTo>
                <a:close/>
              </a:path>
              <a:path w="85725" h="295910">
                <a:moveTo>
                  <a:pt x="56387" y="84074"/>
                </a:moveTo>
                <a:lnTo>
                  <a:pt x="56387" y="44195"/>
                </a:lnTo>
                <a:lnTo>
                  <a:pt x="85343" y="44195"/>
                </a:lnTo>
                <a:lnTo>
                  <a:pt x="82105" y="60507"/>
                </a:lnTo>
                <a:lnTo>
                  <a:pt x="73151" y="74104"/>
                </a:lnTo>
                <a:lnTo>
                  <a:pt x="59626" y="83415"/>
                </a:lnTo>
                <a:lnTo>
                  <a:pt x="56387" y="84074"/>
                </a:lnTo>
                <a:close/>
              </a:path>
              <a:path w="85725" h="295910">
                <a:moveTo>
                  <a:pt x="56387" y="295655"/>
                </a:moveTo>
                <a:lnTo>
                  <a:pt x="28955" y="295655"/>
                </a:lnTo>
                <a:lnTo>
                  <a:pt x="28955" y="83964"/>
                </a:lnTo>
                <a:lnTo>
                  <a:pt x="42671" y="86867"/>
                </a:lnTo>
                <a:lnTo>
                  <a:pt x="56387" y="86867"/>
                </a:lnTo>
                <a:lnTo>
                  <a:pt x="56387" y="295655"/>
                </a:lnTo>
                <a:close/>
              </a:path>
              <a:path w="85725" h="295910">
                <a:moveTo>
                  <a:pt x="56387" y="86867"/>
                </a:moveTo>
                <a:lnTo>
                  <a:pt x="42671" y="86867"/>
                </a:lnTo>
                <a:lnTo>
                  <a:pt x="56387" y="84074"/>
                </a:lnTo>
                <a:lnTo>
                  <a:pt x="56387" y="86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82055" y="471754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848907" y="2779803"/>
            <a:ext cx="211454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 spc="-30">
                <a:latin typeface="Tahoma"/>
                <a:cs typeface="Tahoma"/>
              </a:rPr>
              <a:t>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5673" y="3732288"/>
            <a:ext cx="50419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37">
                <a:latin typeface="Tahoma"/>
                <a:cs typeface="Tahoma"/>
              </a:rPr>
              <a:t>V</a:t>
            </a:r>
            <a:r>
              <a:rPr dirty="0" sz="1600" spc="-10">
                <a:latin typeface="Times New Roman"/>
                <a:cs typeface="Times New Roman"/>
              </a:rPr>
              <a:t>D</a:t>
            </a:r>
            <a:r>
              <a:rPr dirty="0" sz="1600" spc="-5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2862" y="2060370"/>
            <a:ext cx="307975" cy="155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2667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60"/>
              </a:spcBef>
            </a:pPr>
            <a:r>
              <a:rPr dirty="0" sz="2400" spc="-130">
                <a:latin typeface="Tahoma"/>
                <a:cs typeface="Tahoma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  <a:p>
            <a:pPr algn="ctr" marL="99695">
              <a:lnSpc>
                <a:spcPct val="100000"/>
              </a:lnSpc>
              <a:spcBef>
                <a:spcPts val="2255"/>
              </a:spcBef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90132" y="3064002"/>
            <a:ext cx="568960" cy="0"/>
          </a:xfrm>
          <a:custGeom>
            <a:avLst/>
            <a:gdLst/>
            <a:ahLst/>
            <a:cxnLst/>
            <a:rect l="l" t="t" r="r" b="b"/>
            <a:pathLst>
              <a:path w="568959" h="0">
                <a:moveTo>
                  <a:pt x="0" y="0"/>
                </a:moveTo>
                <a:lnTo>
                  <a:pt x="5684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90132" y="2593848"/>
            <a:ext cx="568960" cy="472440"/>
          </a:xfrm>
          <a:custGeom>
            <a:avLst/>
            <a:gdLst/>
            <a:ahLst/>
            <a:cxnLst/>
            <a:rect l="l" t="t" r="r" b="b"/>
            <a:pathLst>
              <a:path w="568959" h="472439">
                <a:moveTo>
                  <a:pt x="283464" y="472440"/>
                </a:moveTo>
                <a:lnTo>
                  <a:pt x="0" y="0"/>
                </a:lnTo>
                <a:lnTo>
                  <a:pt x="568451" y="0"/>
                </a:lnTo>
                <a:lnTo>
                  <a:pt x="283464" y="472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64223" y="2580132"/>
            <a:ext cx="620395" cy="513715"/>
          </a:xfrm>
          <a:custGeom>
            <a:avLst/>
            <a:gdLst/>
            <a:ahLst/>
            <a:cxnLst/>
            <a:rect l="l" t="t" r="r" b="b"/>
            <a:pathLst>
              <a:path w="620395" h="513714">
                <a:moveTo>
                  <a:pt x="309372" y="513587"/>
                </a:moveTo>
                <a:lnTo>
                  <a:pt x="0" y="0"/>
                </a:lnTo>
                <a:lnTo>
                  <a:pt x="620268" y="0"/>
                </a:lnTo>
                <a:lnTo>
                  <a:pt x="615655" y="7619"/>
                </a:lnTo>
                <a:lnTo>
                  <a:pt x="38100" y="7620"/>
                </a:lnTo>
                <a:lnTo>
                  <a:pt x="25908" y="28956"/>
                </a:lnTo>
                <a:lnTo>
                  <a:pt x="51012" y="28955"/>
                </a:lnTo>
                <a:lnTo>
                  <a:pt x="310133" y="457130"/>
                </a:lnTo>
                <a:lnTo>
                  <a:pt x="297180" y="478536"/>
                </a:lnTo>
                <a:lnTo>
                  <a:pt x="330590" y="478536"/>
                </a:lnTo>
                <a:lnTo>
                  <a:pt x="309372" y="513587"/>
                </a:lnTo>
                <a:close/>
              </a:path>
              <a:path w="620395" h="513714">
                <a:moveTo>
                  <a:pt x="51012" y="28955"/>
                </a:moveTo>
                <a:lnTo>
                  <a:pt x="25908" y="28956"/>
                </a:lnTo>
                <a:lnTo>
                  <a:pt x="38100" y="7620"/>
                </a:lnTo>
                <a:lnTo>
                  <a:pt x="51012" y="28955"/>
                </a:lnTo>
                <a:close/>
              </a:path>
              <a:path w="620395" h="513714">
                <a:moveTo>
                  <a:pt x="569255" y="28955"/>
                </a:moveTo>
                <a:lnTo>
                  <a:pt x="51012" y="28955"/>
                </a:lnTo>
                <a:lnTo>
                  <a:pt x="38100" y="7620"/>
                </a:lnTo>
                <a:lnTo>
                  <a:pt x="582167" y="7620"/>
                </a:lnTo>
                <a:lnTo>
                  <a:pt x="569255" y="28955"/>
                </a:lnTo>
                <a:close/>
              </a:path>
              <a:path w="620395" h="513714">
                <a:moveTo>
                  <a:pt x="330590" y="478536"/>
                </a:moveTo>
                <a:lnTo>
                  <a:pt x="323087" y="478536"/>
                </a:lnTo>
                <a:lnTo>
                  <a:pt x="310133" y="457130"/>
                </a:lnTo>
                <a:lnTo>
                  <a:pt x="582167" y="7620"/>
                </a:lnTo>
                <a:lnTo>
                  <a:pt x="594360" y="28956"/>
                </a:lnTo>
                <a:lnTo>
                  <a:pt x="602739" y="28955"/>
                </a:lnTo>
                <a:lnTo>
                  <a:pt x="330590" y="478536"/>
                </a:lnTo>
                <a:close/>
              </a:path>
              <a:path w="620395" h="513714">
                <a:moveTo>
                  <a:pt x="602739" y="28955"/>
                </a:moveTo>
                <a:lnTo>
                  <a:pt x="594360" y="28956"/>
                </a:lnTo>
                <a:lnTo>
                  <a:pt x="582167" y="7620"/>
                </a:lnTo>
                <a:lnTo>
                  <a:pt x="615655" y="7619"/>
                </a:lnTo>
                <a:lnTo>
                  <a:pt x="602739" y="28955"/>
                </a:lnTo>
                <a:close/>
              </a:path>
              <a:path w="620395" h="513714">
                <a:moveTo>
                  <a:pt x="323087" y="478536"/>
                </a:moveTo>
                <a:lnTo>
                  <a:pt x="297180" y="478536"/>
                </a:lnTo>
                <a:lnTo>
                  <a:pt x="310133" y="457130"/>
                </a:lnTo>
                <a:lnTo>
                  <a:pt x="323087" y="478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89576" y="3786378"/>
            <a:ext cx="568960" cy="0"/>
          </a:xfrm>
          <a:custGeom>
            <a:avLst/>
            <a:gdLst/>
            <a:ahLst/>
            <a:cxnLst/>
            <a:rect l="l" t="t" r="r" b="b"/>
            <a:pathLst>
              <a:path w="568960" h="0">
                <a:moveTo>
                  <a:pt x="0" y="0"/>
                </a:moveTo>
                <a:lnTo>
                  <a:pt x="5684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71871" y="3965448"/>
            <a:ext cx="402590" cy="58419"/>
          </a:xfrm>
          <a:custGeom>
            <a:avLst/>
            <a:gdLst/>
            <a:ahLst/>
            <a:cxnLst/>
            <a:rect l="l" t="t" r="r" b="b"/>
            <a:pathLst>
              <a:path w="402589" h="58420">
                <a:moveTo>
                  <a:pt x="402335" y="57911"/>
                </a:moveTo>
                <a:lnTo>
                  <a:pt x="0" y="57911"/>
                </a:lnTo>
                <a:lnTo>
                  <a:pt x="0" y="0"/>
                </a:lnTo>
                <a:lnTo>
                  <a:pt x="402335" y="0"/>
                </a:lnTo>
                <a:lnTo>
                  <a:pt x="402335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73801" y="2110740"/>
            <a:ext cx="0" cy="483234"/>
          </a:xfrm>
          <a:custGeom>
            <a:avLst/>
            <a:gdLst/>
            <a:ahLst/>
            <a:cxnLst/>
            <a:rect l="l" t="t" r="r" b="b"/>
            <a:pathLst>
              <a:path w="0" h="483235">
                <a:moveTo>
                  <a:pt x="0" y="0"/>
                </a:moveTo>
                <a:lnTo>
                  <a:pt x="0" y="48310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73801" y="332994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68467" y="2109977"/>
            <a:ext cx="1397635" cy="0"/>
          </a:xfrm>
          <a:custGeom>
            <a:avLst/>
            <a:gdLst/>
            <a:ahLst/>
            <a:cxnLst/>
            <a:rect l="l" t="t" r="r" b="b"/>
            <a:pathLst>
              <a:path w="1397634" h="0">
                <a:moveTo>
                  <a:pt x="0" y="0"/>
                </a:moveTo>
                <a:lnTo>
                  <a:pt x="1397508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73801" y="3980688"/>
            <a:ext cx="0" cy="498475"/>
          </a:xfrm>
          <a:custGeom>
            <a:avLst/>
            <a:gdLst/>
            <a:ahLst/>
            <a:cxnLst/>
            <a:rect l="l" t="t" r="r" b="b"/>
            <a:pathLst>
              <a:path w="0" h="498475">
                <a:moveTo>
                  <a:pt x="0" y="0"/>
                </a:moveTo>
                <a:lnTo>
                  <a:pt x="0" y="49834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268467" y="4464558"/>
            <a:ext cx="1426845" cy="0"/>
          </a:xfrm>
          <a:custGeom>
            <a:avLst/>
            <a:gdLst/>
            <a:ahLst/>
            <a:cxnLst/>
            <a:rect l="l" t="t" r="r" b="b"/>
            <a:pathLst>
              <a:path w="1426845" h="0">
                <a:moveTo>
                  <a:pt x="0" y="0"/>
                </a:moveTo>
                <a:lnTo>
                  <a:pt x="1426464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674357" y="2110740"/>
            <a:ext cx="0" cy="2341245"/>
          </a:xfrm>
          <a:custGeom>
            <a:avLst/>
            <a:gdLst/>
            <a:ahLst/>
            <a:cxnLst/>
            <a:rect l="l" t="t" r="r" b="b"/>
            <a:pathLst>
              <a:path w="0" h="2341245">
                <a:moveTo>
                  <a:pt x="0" y="0"/>
                </a:moveTo>
                <a:lnTo>
                  <a:pt x="0" y="2340863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41976" y="2593848"/>
            <a:ext cx="264160" cy="736600"/>
          </a:xfrm>
          <a:custGeom>
            <a:avLst/>
            <a:gdLst/>
            <a:ahLst/>
            <a:cxnLst/>
            <a:rect l="l" t="t" r="r" b="b"/>
            <a:pathLst>
              <a:path w="264160" h="736600">
                <a:moveTo>
                  <a:pt x="0" y="0"/>
                </a:moveTo>
                <a:lnTo>
                  <a:pt x="263651" y="0"/>
                </a:lnTo>
                <a:lnTo>
                  <a:pt x="263651" y="736091"/>
                </a:lnTo>
                <a:lnTo>
                  <a:pt x="0" y="7360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28260" y="2580132"/>
            <a:ext cx="292735" cy="763905"/>
          </a:xfrm>
          <a:custGeom>
            <a:avLst/>
            <a:gdLst/>
            <a:ahLst/>
            <a:cxnLst/>
            <a:rect l="l" t="t" r="r" b="b"/>
            <a:pathLst>
              <a:path w="292735" h="763904">
                <a:moveTo>
                  <a:pt x="292607" y="763524"/>
                </a:moveTo>
                <a:lnTo>
                  <a:pt x="0" y="763524"/>
                </a:lnTo>
                <a:lnTo>
                  <a:pt x="0" y="0"/>
                </a:lnTo>
                <a:lnTo>
                  <a:pt x="292607" y="0"/>
                </a:lnTo>
                <a:lnTo>
                  <a:pt x="292607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734568"/>
                </a:lnTo>
                <a:lnTo>
                  <a:pt x="13716" y="734568"/>
                </a:lnTo>
                <a:lnTo>
                  <a:pt x="28956" y="749808"/>
                </a:lnTo>
                <a:lnTo>
                  <a:pt x="292607" y="749808"/>
                </a:lnTo>
                <a:lnTo>
                  <a:pt x="292607" y="763524"/>
                </a:lnTo>
                <a:close/>
              </a:path>
              <a:path w="292735" h="763904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292735" h="763904">
                <a:moveTo>
                  <a:pt x="263652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263652" y="13716"/>
                </a:lnTo>
                <a:lnTo>
                  <a:pt x="263652" y="28955"/>
                </a:lnTo>
                <a:close/>
              </a:path>
              <a:path w="292735" h="763904">
                <a:moveTo>
                  <a:pt x="263652" y="749808"/>
                </a:moveTo>
                <a:lnTo>
                  <a:pt x="263652" y="13716"/>
                </a:lnTo>
                <a:lnTo>
                  <a:pt x="277368" y="28956"/>
                </a:lnTo>
                <a:lnTo>
                  <a:pt x="292607" y="28955"/>
                </a:lnTo>
                <a:lnTo>
                  <a:pt x="292607" y="734568"/>
                </a:lnTo>
                <a:lnTo>
                  <a:pt x="277368" y="734568"/>
                </a:lnTo>
                <a:lnTo>
                  <a:pt x="263652" y="749808"/>
                </a:lnTo>
                <a:close/>
              </a:path>
              <a:path w="292735" h="763904">
                <a:moveTo>
                  <a:pt x="292607" y="28955"/>
                </a:moveTo>
                <a:lnTo>
                  <a:pt x="277368" y="28956"/>
                </a:lnTo>
                <a:lnTo>
                  <a:pt x="263652" y="13716"/>
                </a:lnTo>
                <a:lnTo>
                  <a:pt x="292607" y="13716"/>
                </a:lnTo>
                <a:lnTo>
                  <a:pt x="292607" y="28955"/>
                </a:lnTo>
                <a:close/>
              </a:path>
              <a:path w="292735" h="763904">
                <a:moveTo>
                  <a:pt x="28956" y="749808"/>
                </a:moveTo>
                <a:lnTo>
                  <a:pt x="13716" y="734568"/>
                </a:lnTo>
                <a:lnTo>
                  <a:pt x="28956" y="734568"/>
                </a:lnTo>
                <a:lnTo>
                  <a:pt x="28956" y="749808"/>
                </a:lnTo>
                <a:close/>
              </a:path>
              <a:path w="292735" h="763904">
                <a:moveTo>
                  <a:pt x="263652" y="749808"/>
                </a:moveTo>
                <a:lnTo>
                  <a:pt x="28956" y="749808"/>
                </a:lnTo>
                <a:lnTo>
                  <a:pt x="28956" y="734568"/>
                </a:lnTo>
                <a:lnTo>
                  <a:pt x="263652" y="734568"/>
                </a:lnTo>
                <a:lnTo>
                  <a:pt x="263652" y="749808"/>
                </a:lnTo>
                <a:close/>
              </a:path>
              <a:path w="292735" h="763904">
                <a:moveTo>
                  <a:pt x="292607" y="749808"/>
                </a:moveTo>
                <a:lnTo>
                  <a:pt x="263652" y="749808"/>
                </a:lnTo>
                <a:lnTo>
                  <a:pt x="277368" y="734568"/>
                </a:lnTo>
                <a:lnTo>
                  <a:pt x="292607" y="734568"/>
                </a:lnTo>
                <a:lnTo>
                  <a:pt x="292607" y="749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030004" y="2596894"/>
            <a:ext cx="2457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58377" y="2477980"/>
            <a:ext cx="2571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0">
                <a:latin typeface="Tahoma"/>
                <a:cs typeface="Tahoma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375904" y="2263140"/>
            <a:ext cx="85725" cy="707390"/>
          </a:xfrm>
          <a:custGeom>
            <a:avLst/>
            <a:gdLst/>
            <a:ahLst/>
            <a:cxnLst/>
            <a:rect l="l" t="t" r="r" b="b"/>
            <a:pathLst>
              <a:path w="85725" h="707389">
                <a:moveTo>
                  <a:pt x="56387" y="635508"/>
                </a:moveTo>
                <a:lnTo>
                  <a:pt x="27431" y="635508"/>
                </a:lnTo>
                <a:lnTo>
                  <a:pt x="27431" y="0"/>
                </a:lnTo>
                <a:lnTo>
                  <a:pt x="56387" y="0"/>
                </a:lnTo>
                <a:lnTo>
                  <a:pt x="56387" y="635508"/>
                </a:lnTo>
                <a:close/>
              </a:path>
              <a:path w="85725" h="707389">
                <a:moveTo>
                  <a:pt x="42671" y="707135"/>
                </a:moveTo>
                <a:lnTo>
                  <a:pt x="0" y="621791"/>
                </a:lnTo>
                <a:lnTo>
                  <a:pt x="27431" y="621791"/>
                </a:lnTo>
                <a:lnTo>
                  <a:pt x="27431" y="635508"/>
                </a:lnTo>
                <a:lnTo>
                  <a:pt x="78485" y="635508"/>
                </a:lnTo>
                <a:lnTo>
                  <a:pt x="42671" y="707135"/>
                </a:lnTo>
                <a:close/>
              </a:path>
              <a:path w="85725" h="707389">
                <a:moveTo>
                  <a:pt x="78485" y="635508"/>
                </a:moveTo>
                <a:lnTo>
                  <a:pt x="56387" y="635508"/>
                </a:lnTo>
                <a:lnTo>
                  <a:pt x="56387" y="621791"/>
                </a:lnTo>
                <a:lnTo>
                  <a:pt x="85343" y="621791"/>
                </a:lnTo>
                <a:lnTo>
                  <a:pt x="78485" y="635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69807" y="1872995"/>
            <a:ext cx="1290828" cy="2805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657259" y="1513280"/>
            <a:ext cx="50419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44">
                <a:latin typeface="Tahoma"/>
                <a:cs typeface="Tahoma"/>
              </a:rPr>
              <a:t>V</a:t>
            </a:r>
            <a:r>
              <a:rPr dirty="0" sz="1600" spc="-10">
                <a:latin typeface="Times New Roman"/>
                <a:cs typeface="Times New Roman"/>
              </a:rPr>
              <a:t>D</a:t>
            </a:r>
            <a:r>
              <a:rPr dirty="0" sz="1600" spc="-5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90200" y="3104397"/>
            <a:ext cx="307340" cy="1232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2875"/>
              </a:lnSpc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ts val="2875"/>
              </a:lnSpc>
            </a:pPr>
            <a:r>
              <a:rPr dirty="0" sz="2400" spc="-135">
                <a:latin typeface="Tahoma"/>
                <a:cs typeface="Tahoma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  <a:p>
            <a:pPr algn="ctr" marR="38735">
              <a:lnSpc>
                <a:spcPct val="100000"/>
              </a:lnSpc>
              <a:spcBef>
                <a:spcPts val="985"/>
              </a:spcBef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42207" y="1510303"/>
            <a:ext cx="2571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0">
                <a:latin typeface="Tahoma"/>
                <a:cs typeface="Tahoma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80532" y="1941576"/>
            <a:ext cx="706120" cy="76200"/>
          </a:xfrm>
          <a:custGeom>
            <a:avLst/>
            <a:gdLst/>
            <a:ahLst/>
            <a:cxnLst/>
            <a:rect l="l" t="t" r="r" b="b"/>
            <a:pathLst>
              <a:path w="706120" h="76200">
                <a:moveTo>
                  <a:pt x="629412" y="76200"/>
                </a:moveTo>
                <a:lnTo>
                  <a:pt x="629412" y="0"/>
                </a:lnTo>
                <a:lnTo>
                  <a:pt x="696468" y="33528"/>
                </a:lnTo>
                <a:lnTo>
                  <a:pt x="643127" y="33528"/>
                </a:lnTo>
                <a:lnTo>
                  <a:pt x="643127" y="42672"/>
                </a:lnTo>
                <a:lnTo>
                  <a:pt x="696468" y="42672"/>
                </a:lnTo>
                <a:lnTo>
                  <a:pt x="629412" y="76200"/>
                </a:lnTo>
                <a:close/>
              </a:path>
              <a:path w="706120" h="76200">
                <a:moveTo>
                  <a:pt x="629412" y="42672"/>
                </a:moveTo>
                <a:lnTo>
                  <a:pt x="0" y="42672"/>
                </a:lnTo>
                <a:lnTo>
                  <a:pt x="0" y="33528"/>
                </a:lnTo>
                <a:lnTo>
                  <a:pt x="629412" y="33528"/>
                </a:lnTo>
                <a:lnTo>
                  <a:pt x="629412" y="42672"/>
                </a:lnTo>
                <a:close/>
              </a:path>
              <a:path w="706120" h="76200">
                <a:moveTo>
                  <a:pt x="696468" y="42672"/>
                </a:moveTo>
                <a:lnTo>
                  <a:pt x="643127" y="42672"/>
                </a:lnTo>
                <a:lnTo>
                  <a:pt x="643127" y="33528"/>
                </a:lnTo>
                <a:lnTo>
                  <a:pt x="696468" y="33528"/>
                </a:lnTo>
                <a:lnTo>
                  <a:pt x="705612" y="38100"/>
                </a:lnTo>
                <a:lnTo>
                  <a:pt x="696468" y="42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966183" y="4818892"/>
            <a:ext cx="2159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简单二极管电路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20796" y="6344351"/>
            <a:ext cx="154940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45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下尽量简化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31" name="object 31"/>
          <p:cNvSpPr txBox="1"/>
          <p:nvPr/>
        </p:nvSpPr>
        <p:spPr>
          <a:xfrm>
            <a:off x="8044685" y="4824994"/>
            <a:ext cx="12446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习惯画法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/>
              <a:t>（</a:t>
            </a:r>
            <a:r>
              <a:rPr dirty="0" spc="-25" b="1">
                <a:latin typeface="等线"/>
                <a:cs typeface="等线"/>
              </a:rPr>
              <a:t>1</a:t>
            </a:r>
            <a:r>
              <a:rPr dirty="0" spc="-25"/>
              <a:t>）整流</a:t>
            </a:r>
          </a:p>
          <a:p>
            <a:pPr marL="789940">
              <a:lnSpc>
                <a:spcPct val="100000"/>
              </a:lnSpc>
              <a:spcBef>
                <a:spcPts val="670"/>
              </a:spcBef>
            </a:pPr>
            <a:r>
              <a:rPr dirty="0" spc="-140" b="1">
                <a:latin typeface="等线"/>
                <a:cs typeface="等线"/>
              </a:rPr>
              <a:t>Rectifier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pc="-25"/>
              <a:t>（</a:t>
            </a:r>
            <a:r>
              <a:rPr dirty="0" spc="-25" b="1">
                <a:latin typeface="等线"/>
                <a:cs typeface="等线"/>
              </a:rPr>
              <a:t>2</a:t>
            </a:r>
            <a:r>
              <a:rPr dirty="0" spc="-25"/>
              <a:t>）限幅</a:t>
            </a:r>
          </a:p>
          <a:p>
            <a:pPr marL="789940">
              <a:lnSpc>
                <a:spcPct val="100000"/>
              </a:lnSpc>
              <a:spcBef>
                <a:spcPts val="670"/>
              </a:spcBef>
            </a:pPr>
            <a:r>
              <a:rPr dirty="0" spc="-105" b="1">
                <a:latin typeface="等线"/>
                <a:cs typeface="等线"/>
              </a:rPr>
              <a:t>Clipper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pc="-25"/>
              <a:t>（</a:t>
            </a:r>
            <a:r>
              <a:rPr dirty="0" spc="-25" b="1">
                <a:latin typeface="等线"/>
                <a:cs typeface="等线"/>
              </a:rPr>
              <a:t>3</a:t>
            </a:r>
            <a:r>
              <a:rPr dirty="0" spc="-25"/>
              <a:t>）逻辑</a:t>
            </a:r>
          </a:p>
          <a:p>
            <a:pPr marL="200025" indent="589280">
              <a:lnSpc>
                <a:spcPct val="100000"/>
              </a:lnSpc>
              <a:spcBef>
                <a:spcPts val="670"/>
              </a:spcBef>
            </a:pPr>
            <a:r>
              <a:rPr dirty="0" spc="-114" b="1">
                <a:latin typeface="等线"/>
                <a:cs typeface="等线"/>
              </a:rPr>
              <a:t>Diode</a:t>
            </a:r>
            <a:r>
              <a:rPr dirty="0" spc="-110" b="1">
                <a:latin typeface="等线"/>
                <a:cs typeface="等线"/>
              </a:rPr>
              <a:t> </a:t>
            </a:r>
            <a:r>
              <a:rPr dirty="0" spc="-105" b="1">
                <a:latin typeface="等线"/>
                <a:cs typeface="等线"/>
              </a:rPr>
              <a:t>Logic</a:t>
            </a:r>
          </a:p>
          <a:p>
            <a:pPr algn="ctr" marL="200025" marR="5080">
              <a:lnSpc>
                <a:spcPct val="149600"/>
              </a:lnSpc>
              <a:spcBef>
                <a:spcPts val="890"/>
              </a:spcBef>
            </a:pPr>
            <a:r>
              <a:rPr dirty="0" sz="2400">
                <a:solidFill>
                  <a:srgbClr val="0000CC"/>
                </a:solidFill>
              </a:rPr>
              <a:t>用哪种等效模型？  误差可接受的前提</a:t>
            </a:r>
            <a:endParaRPr sz="2400"/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4436364" y="5430011"/>
          <a:ext cx="4692650" cy="1384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9440"/>
                <a:gridCol w="1534667"/>
              </a:tblGrid>
              <a:tr h="45720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 spc="-22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2400" spc="-15">
                          <a:latin typeface="宋体"/>
                          <a:cs typeface="宋体"/>
                        </a:rPr>
                        <a:t>可忽略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理想模型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 spc="-15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2400" spc="-10">
                          <a:latin typeface="宋体"/>
                          <a:cs typeface="宋体"/>
                        </a:rPr>
                        <a:t>不可忽略，大电流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恒压模型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 spc="-15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2400" spc="-10">
                          <a:latin typeface="宋体"/>
                          <a:cs typeface="宋体"/>
                        </a:rPr>
                        <a:t>不可忽略，小电流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折线模型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8031" y="6501384"/>
            <a:ext cx="8720455" cy="462280"/>
          </a:xfrm>
          <a:custGeom>
            <a:avLst/>
            <a:gdLst/>
            <a:ahLst/>
            <a:cxnLst/>
            <a:rect l="l" t="t" r="r" b="b"/>
            <a:pathLst>
              <a:path w="8720455" h="462279">
                <a:moveTo>
                  <a:pt x="0" y="0"/>
                </a:moveTo>
                <a:lnTo>
                  <a:pt x="8720328" y="0"/>
                </a:lnTo>
                <a:lnTo>
                  <a:pt x="8720328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08391" y="3912108"/>
            <a:ext cx="890269" cy="673735"/>
          </a:xfrm>
          <a:custGeom>
            <a:avLst/>
            <a:gdLst/>
            <a:ahLst/>
            <a:cxnLst/>
            <a:rect l="l" t="t" r="r" b="b"/>
            <a:pathLst>
              <a:path w="890270" h="673735">
                <a:moveTo>
                  <a:pt x="19812" y="673608"/>
                </a:moveTo>
                <a:lnTo>
                  <a:pt x="4572" y="667512"/>
                </a:lnTo>
                <a:lnTo>
                  <a:pt x="0" y="659892"/>
                </a:lnTo>
                <a:lnTo>
                  <a:pt x="3048" y="652272"/>
                </a:lnTo>
                <a:lnTo>
                  <a:pt x="15240" y="612648"/>
                </a:lnTo>
                <a:lnTo>
                  <a:pt x="42672" y="536448"/>
                </a:lnTo>
                <a:lnTo>
                  <a:pt x="70104" y="466344"/>
                </a:lnTo>
                <a:lnTo>
                  <a:pt x="82296" y="432816"/>
                </a:lnTo>
                <a:lnTo>
                  <a:pt x="96012" y="400812"/>
                </a:lnTo>
                <a:lnTo>
                  <a:pt x="123444" y="339852"/>
                </a:lnTo>
                <a:lnTo>
                  <a:pt x="150876" y="284988"/>
                </a:lnTo>
                <a:lnTo>
                  <a:pt x="163067" y="259080"/>
                </a:lnTo>
                <a:lnTo>
                  <a:pt x="204216" y="187452"/>
                </a:lnTo>
                <a:lnTo>
                  <a:pt x="245364" y="128016"/>
                </a:lnTo>
                <a:lnTo>
                  <a:pt x="286512" y="80772"/>
                </a:lnTo>
                <a:lnTo>
                  <a:pt x="327660" y="42672"/>
                </a:lnTo>
                <a:lnTo>
                  <a:pt x="342900" y="33528"/>
                </a:lnTo>
                <a:lnTo>
                  <a:pt x="356615" y="24384"/>
                </a:lnTo>
                <a:lnTo>
                  <a:pt x="370332" y="16764"/>
                </a:lnTo>
                <a:lnTo>
                  <a:pt x="385572" y="10668"/>
                </a:lnTo>
                <a:lnTo>
                  <a:pt x="399287" y="6096"/>
                </a:lnTo>
                <a:lnTo>
                  <a:pt x="429767" y="0"/>
                </a:lnTo>
                <a:lnTo>
                  <a:pt x="458724" y="0"/>
                </a:lnTo>
                <a:lnTo>
                  <a:pt x="502920" y="10668"/>
                </a:lnTo>
                <a:lnTo>
                  <a:pt x="542848" y="30480"/>
                </a:lnTo>
                <a:lnTo>
                  <a:pt x="432815" y="30480"/>
                </a:lnTo>
                <a:lnTo>
                  <a:pt x="420624" y="32003"/>
                </a:lnTo>
                <a:lnTo>
                  <a:pt x="384048" y="44196"/>
                </a:lnTo>
                <a:lnTo>
                  <a:pt x="347472" y="67056"/>
                </a:lnTo>
                <a:lnTo>
                  <a:pt x="333756" y="76200"/>
                </a:lnTo>
                <a:lnTo>
                  <a:pt x="295655" y="114300"/>
                </a:lnTo>
                <a:lnTo>
                  <a:pt x="281940" y="129540"/>
                </a:lnTo>
                <a:lnTo>
                  <a:pt x="269748" y="146304"/>
                </a:lnTo>
                <a:lnTo>
                  <a:pt x="256031" y="164592"/>
                </a:lnTo>
                <a:lnTo>
                  <a:pt x="243840" y="182880"/>
                </a:lnTo>
                <a:lnTo>
                  <a:pt x="216408" y="225552"/>
                </a:lnTo>
                <a:lnTo>
                  <a:pt x="204216" y="248412"/>
                </a:lnTo>
                <a:lnTo>
                  <a:pt x="190500" y="272796"/>
                </a:lnTo>
                <a:lnTo>
                  <a:pt x="176784" y="298704"/>
                </a:lnTo>
                <a:lnTo>
                  <a:pt x="164591" y="324612"/>
                </a:lnTo>
                <a:lnTo>
                  <a:pt x="150876" y="352044"/>
                </a:lnTo>
                <a:lnTo>
                  <a:pt x="137160" y="382524"/>
                </a:lnTo>
                <a:lnTo>
                  <a:pt x="124968" y="413004"/>
                </a:lnTo>
                <a:lnTo>
                  <a:pt x="111252" y="443484"/>
                </a:lnTo>
                <a:lnTo>
                  <a:pt x="97536" y="477012"/>
                </a:lnTo>
                <a:lnTo>
                  <a:pt x="83820" y="512064"/>
                </a:lnTo>
                <a:lnTo>
                  <a:pt x="71628" y="547116"/>
                </a:lnTo>
                <a:lnTo>
                  <a:pt x="57912" y="583692"/>
                </a:lnTo>
                <a:lnTo>
                  <a:pt x="44196" y="621792"/>
                </a:lnTo>
                <a:lnTo>
                  <a:pt x="30480" y="661416"/>
                </a:lnTo>
                <a:lnTo>
                  <a:pt x="28956" y="669036"/>
                </a:lnTo>
                <a:lnTo>
                  <a:pt x="19812" y="673608"/>
                </a:lnTo>
                <a:close/>
              </a:path>
              <a:path w="890270" h="673735">
                <a:moveTo>
                  <a:pt x="868679" y="673608"/>
                </a:moveTo>
                <a:lnTo>
                  <a:pt x="861060" y="669036"/>
                </a:lnTo>
                <a:lnTo>
                  <a:pt x="858012" y="661416"/>
                </a:lnTo>
                <a:lnTo>
                  <a:pt x="844296" y="621792"/>
                </a:lnTo>
                <a:lnTo>
                  <a:pt x="832104" y="583692"/>
                </a:lnTo>
                <a:lnTo>
                  <a:pt x="818387" y="547116"/>
                </a:lnTo>
                <a:lnTo>
                  <a:pt x="790956" y="477012"/>
                </a:lnTo>
                <a:lnTo>
                  <a:pt x="778764" y="445008"/>
                </a:lnTo>
                <a:lnTo>
                  <a:pt x="765048" y="413004"/>
                </a:lnTo>
                <a:lnTo>
                  <a:pt x="751331" y="382524"/>
                </a:lnTo>
                <a:lnTo>
                  <a:pt x="737616" y="353568"/>
                </a:lnTo>
                <a:lnTo>
                  <a:pt x="725423" y="324612"/>
                </a:lnTo>
                <a:lnTo>
                  <a:pt x="697991" y="272796"/>
                </a:lnTo>
                <a:lnTo>
                  <a:pt x="685800" y="248412"/>
                </a:lnTo>
                <a:lnTo>
                  <a:pt x="672083" y="225552"/>
                </a:lnTo>
                <a:lnTo>
                  <a:pt x="658368" y="204216"/>
                </a:lnTo>
                <a:lnTo>
                  <a:pt x="646175" y="184404"/>
                </a:lnTo>
                <a:lnTo>
                  <a:pt x="632460" y="164592"/>
                </a:lnTo>
                <a:lnTo>
                  <a:pt x="620268" y="146304"/>
                </a:lnTo>
                <a:lnTo>
                  <a:pt x="606552" y="131064"/>
                </a:lnTo>
                <a:lnTo>
                  <a:pt x="594360" y="115824"/>
                </a:lnTo>
                <a:lnTo>
                  <a:pt x="580643" y="102108"/>
                </a:lnTo>
                <a:lnTo>
                  <a:pt x="568452" y="88392"/>
                </a:lnTo>
                <a:lnTo>
                  <a:pt x="554735" y="77724"/>
                </a:lnTo>
                <a:lnTo>
                  <a:pt x="518160" y="50292"/>
                </a:lnTo>
                <a:lnTo>
                  <a:pt x="481584" y="35051"/>
                </a:lnTo>
                <a:lnTo>
                  <a:pt x="457200" y="30480"/>
                </a:lnTo>
                <a:lnTo>
                  <a:pt x="542848" y="30480"/>
                </a:lnTo>
                <a:lnTo>
                  <a:pt x="574548" y="53340"/>
                </a:lnTo>
                <a:lnTo>
                  <a:pt x="615696" y="94488"/>
                </a:lnTo>
                <a:lnTo>
                  <a:pt x="643127" y="128016"/>
                </a:lnTo>
                <a:lnTo>
                  <a:pt x="670560" y="166116"/>
                </a:lnTo>
                <a:lnTo>
                  <a:pt x="711708" y="233172"/>
                </a:lnTo>
                <a:lnTo>
                  <a:pt x="739139" y="284988"/>
                </a:lnTo>
                <a:lnTo>
                  <a:pt x="751331" y="310896"/>
                </a:lnTo>
                <a:lnTo>
                  <a:pt x="778764" y="368808"/>
                </a:lnTo>
                <a:lnTo>
                  <a:pt x="806196" y="432816"/>
                </a:lnTo>
                <a:lnTo>
                  <a:pt x="819912" y="466344"/>
                </a:lnTo>
                <a:lnTo>
                  <a:pt x="833627" y="501396"/>
                </a:lnTo>
                <a:lnTo>
                  <a:pt x="845820" y="536448"/>
                </a:lnTo>
                <a:lnTo>
                  <a:pt x="859535" y="573024"/>
                </a:lnTo>
                <a:lnTo>
                  <a:pt x="886968" y="652272"/>
                </a:lnTo>
                <a:lnTo>
                  <a:pt x="890016" y="659892"/>
                </a:lnTo>
                <a:lnTo>
                  <a:pt x="885443" y="667512"/>
                </a:lnTo>
                <a:lnTo>
                  <a:pt x="877823" y="670560"/>
                </a:lnTo>
                <a:lnTo>
                  <a:pt x="868679" y="6736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90104" y="2182367"/>
            <a:ext cx="882650" cy="666115"/>
          </a:xfrm>
          <a:custGeom>
            <a:avLst/>
            <a:gdLst/>
            <a:ahLst/>
            <a:cxnLst/>
            <a:rect l="l" t="t" r="r" b="b"/>
            <a:pathLst>
              <a:path w="882650" h="666114">
                <a:moveTo>
                  <a:pt x="15240" y="665988"/>
                </a:moveTo>
                <a:lnTo>
                  <a:pt x="9144" y="664464"/>
                </a:lnTo>
                <a:lnTo>
                  <a:pt x="3048" y="661416"/>
                </a:lnTo>
                <a:lnTo>
                  <a:pt x="0" y="655320"/>
                </a:lnTo>
                <a:lnTo>
                  <a:pt x="1524" y="649224"/>
                </a:lnTo>
                <a:lnTo>
                  <a:pt x="15240" y="609600"/>
                </a:lnTo>
                <a:lnTo>
                  <a:pt x="28956" y="571500"/>
                </a:lnTo>
                <a:lnTo>
                  <a:pt x="41148" y="534924"/>
                </a:lnTo>
                <a:lnTo>
                  <a:pt x="54864" y="498348"/>
                </a:lnTo>
                <a:lnTo>
                  <a:pt x="68580" y="463296"/>
                </a:lnTo>
                <a:lnTo>
                  <a:pt x="96012" y="399288"/>
                </a:lnTo>
                <a:lnTo>
                  <a:pt x="108204" y="367284"/>
                </a:lnTo>
                <a:lnTo>
                  <a:pt x="135636" y="309372"/>
                </a:lnTo>
                <a:lnTo>
                  <a:pt x="176784" y="231648"/>
                </a:lnTo>
                <a:lnTo>
                  <a:pt x="190500" y="208788"/>
                </a:lnTo>
                <a:lnTo>
                  <a:pt x="202692" y="187452"/>
                </a:lnTo>
                <a:lnTo>
                  <a:pt x="230124" y="146304"/>
                </a:lnTo>
                <a:lnTo>
                  <a:pt x="271272" y="94488"/>
                </a:lnTo>
                <a:lnTo>
                  <a:pt x="298704" y="67056"/>
                </a:lnTo>
                <a:lnTo>
                  <a:pt x="312419" y="53340"/>
                </a:lnTo>
                <a:lnTo>
                  <a:pt x="353567" y="24384"/>
                </a:lnTo>
                <a:lnTo>
                  <a:pt x="396239" y="6096"/>
                </a:lnTo>
                <a:lnTo>
                  <a:pt x="440436" y="0"/>
                </a:lnTo>
                <a:lnTo>
                  <a:pt x="454152" y="1524"/>
                </a:lnTo>
                <a:lnTo>
                  <a:pt x="469391" y="3048"/>
                </a:lnTo>
                <a:lnTo>
                  <a:pt x="483108" y="6096"/>
                </a:lnTo>
                <a:lnTo>
                  <a:pt x="498348" y="10668"/>
                </a:lnTo>
                <a:lnTo>
                  <a:pt x="512063" y="16764"/>
                </a:lnTo>
                <a:lnTo>
                  <a:pt x="525780" y="24384"/>
                </a:lnTo>
                <a:lnTo>
                  <a:pt x="428243" y="24384"/>
                </a:lnTo>
                <a:lnTo>
                  <a:pt x="416052" y="25908"/>
                </a:lnTo>
                <a:lnTo>
                  <a:pt x="403860" y="28956"/>
                </a:lnTo>
                <a:lnTo>
                  <a:pt x="379476" y="38100"/>
                </a:lnTo>
                <a:lnTo>
                  <a:pt x="367284" y="44196"/>
                </a:lnTo>
                <a:lnTo>
                  <a:pt x="353567" y="53340"/>
                </a:lnTo>
                <a:lnTo>
                  <a:pt x="341376" y="60960"/>
                </a:lnTo>
                <a:lnTo>
                  <a:pt x="327660" y="71628"/>
                </a:lnTo>
                <a:lnTo>
                  <a:pt x="315467" y="83820"/>
                </a:lnTo>
                <a:lnTo>
                  <a:pt x="301752" y="96012"/>
                </a:lnTo>
                <a:lnTo>
                  <a:pt x="289560" y="109728"/>
                </a:lnTo>
                <a:lnTo>
                  <a:pt x="275843" y="124968"/>
                </a:lnTo>
                <a:lnTo>
                  <a:pt x="263652" y="141732"/>
                </a:lnTo>
                <a:lnTo>
                  <a:pt x="236219" y="178308"/>
                </a:lnTo>
                <a:lnTo>
                  <a:pt x="224028" y="199644"/>
                </a:lnTo>
                <a:lnTo>
                  <a:pt x="210312" y="220980"/>
                </a:lnTo>
                <a:lnTo>
                  <a:pt x="196596" y="243840"/>
                </a:lnTo>
                <a:lnTo>
                  <a:pt x="184404" y="268224"/>
                </a:lnTo>
                <a:lnTo>
                  <a:pt x="156972" y="320040"/>
                </a:lnTo>
                <a:lnTo>
                  <a:pt x="144780" y="347472"/>
                </a:lnTo>
                <a:lnTo>
                  <a:pt x="103632" y="438912"/>
                </a:lnTo>
                <a:lnTo>
                  <a:pt x="91440" y="472440"/>
                </a:lnTo>
                <a:lnTo>
                  <a:pt x="64008" y="542544"/>
                </a:lnTo>
                <a:lnTo>
                  <a:pt x="50292" y="579120"/>
                </a:lnTo>
                <a:lnTo>
                  <a:pt x="38100" y="617220"/>
                </a:lnTo>
                <a:lnTo>
                  <a:pt x="24384" y="656844"/>
                </a:lnTo>
                <a:lnTo>
                  <a:pt x="21336" y="662940"/>
                </a:lnTo>
                <a:lnTo>
                  <a:pt x="15240" y="665988"/>
                </a:lnTo>
                <a:close/>
              </a:path>
              <a:path w="882650" h="666114">
                <a:moveTo>
                  <a:pt x="865632" y="665988"/>
                </a:moveTo>
                <a:lnTo>
                  <a:pt x="859536" y="662940"/>
                </a:lnTo>
                <a:lnTo>
                  <a:pt x="856488" y="656844"/>
                </a:lnTo>
                <a:lnTo>
                  <a:pt x="844296" y="617220"/>
                </a:lnTo>
                <a:lnTo>
                  <a:pt x="830580" y="579120"/>
                </a:lnTo>
                <a:lnTo>
                  <a:pt x="816863" y="542544"/>
                </a:lnTo>
                <a:lnTo>
                  <a:pt x="803148" y="507492"/>
                </a:lnTo>
                <a:lnTo>
                  <a:pt x="790955" y="472440"/>
                </a:lnTo>
                <a:lnTo>
                  <a:pt x="763524" y="408432"/>
                </a:lnTo>
                <a:lnTo>
                  <a:pt x="749807" y="377952"/>
                </a:lnTo>
                <a:lnTo>
                  <a:pt x="737615" y="347472"/>
                </a:lnTo>
                <a:lnTo>
                  <a:pt x="723899" y="320040"/>
                </a:lnTo>
                <a:lnTo>
                  <a:pt x="710184" y="294132"/>
                </a:lnTo>
                <a:lnTo>
                  <a:pt x="697992" y="268224"/>
                </a:lnTo>
                <a:lnTo>
                  <a:pt x="684276" y="243840"/>
                </a:lnTo>
                <a:lnTo>
                  <a:pt x="670559" y="220980"/>
                </a:lnTo>
                <a:lnTo>
                  <a:pt x="658367" y="199644"/>
                </a:lnTo>
                <a:lnTo>
                  <a:pt x="630936" y="160020"/>
                </a:lnTo>
                <a:lnTo>
                  <a:pt x="618744" y="141732"/>
                </a:lnTo>
                <a:lnTo>
                  <a:pt x="605028" y="124968"/>
                </a:lnTo>
                <a:lnTo>
                  <a:pt x="566928" y="83820"/>
                </a:lnTo>
                <a:lnTo>
                  <a:pt x="527304" y="53340"/>
                </a:lnTo>
                <a:lnTo>
                  <a:pt x="478536" y="28956"/>
                </a:lnTo>
                <a:lnTo>
                  <a:pt x="454152" y="24384"/>
                </a:lnTo>
                <a:lnTo>
                  <a:pt x="525780" y="24384"/>
                </a:lnTo>
                <a:lnTo>
                  <a:pt x="568452" y="53340"/>
                </a:lnTo>
                <a:lnTo>
                  <a:pt x="623315" y="109728"/>
                </a:lnTo>
                <a:lnTo>
                  <a:pt x="650748" y="146304"/>
                </a:lnTo>
                <a:lnTo>
                  <a:pt x="678180" y="185928"/>
                </a:lnTo>
                <a:lnTo>
                  <a:pt x="704088" y="231648"/>
                </a:lnTo>
                <a:lnTo>
                  <a:pt x="717803" y="256032"/>
                </a:lnTo>
                <a:lnTo>
                  <a:pt x="745236" y="309372"/>
                </a:lnTo>
                <a:lnTo>
                  <a:pt x="772667" y="367284"/>
                </a:lnTo>
                <a:lnTo>
                  <a:pt x="798576" y="429768"/>
                </a:lnTo>
                <a:lnTo>
                  <a:pt x="812292" y="463296"/>
                </a:lnTo>
                <a:lnTo>
                  <a:pt x="839724" y="533400"/>
                </a:lnTo>
                <a:lnTo>
                  <a:pt x="853440" y="571500"/>
                </a:lnTo>
                <a:lnTo>
                  <a:pt x="865632" y="609600"/>
                </a:lnTo>
                <a:lnTo>
                  <a:pt x="879348" y="649224"/>
                </a:lnTo>
                <a:lnTo>
                  <a:pt x="882396" y="655320"/>
                </a:lnTo>
                <a:lnTo>
                  <a:pt x="877824" y="661416"/>
                </a:lnTo>
                <a:lnTo>
                  <a:pt x="871728" y="664464"/>
                </a:lnTo>
                <a:lnTo>
                  <a:pt x="865632" y="665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52744" y="3880103"/>
            <a:ext cx="890269" cy="673735"/>
          </a:xfrm>
          <a:custGeom>
            <a:avLst/>
            <a:gdLst/>
            <a:ahLst/>
            <a:cxnLst/>
            <a:rect l="l" t="t" r="r" b="b"/>
            <a:pathLst>
              <a:path w="890270" h="673735">
                <a:moveTo>
                  <a:pt x="19812" y="673608"/>
                </a:moveTo>
                <a:lnTo>
                  <a:pt x="12192" y="670560"/>
                </a:lnTo>
                <a:lnTo>
                  <a:pt x="3048" y="669036"/>
                </a:lnTo>
                <a:lnTo>
                  <a:pt x="0" y="659892"/>
                </a:lnTo>
                <a:lnTo>
                  <a:pt x="15240" y="612648"/>
                </a:lnTo>
                <a:lnTo>
                  <a:pt x="42672" y="536448"/>
                </a:lnTo>
                <a:lnTo>
                  <a:pt x="70104" y="466344"/>
                </a:lnTo>
                <a:lnTo>
                  <a:pt x="97536" y="400812"/>
                </a:lnTo>
                <a:lnTo>
                  <a:pt x="109728" y="370332"/>
                </a:lnTo>
                <a:lnTo>
                  <a:pt x="150876" y="284988"/>
                </a:lnTo>
                <a:lnTo>
                  <a:pt x="192024" y="210312"/>
                </a:lnTo>
                <a:lnTo>
                  <a:pt x="219455" y="167640"/>
                </a:lnTo>
                <a:lnTo>
                  <a:pt x="260604" y="111252"/>
                </a:lnTo>
                <a:lnTo>
                  <a:pt x="288036" y="80772"/>
                </a:lnTo>
                <a:lnTo>
                  <a:pt x="329184" y="42672"/>
                </a:lnTo>
                <a:lnTo>
                  <a:pt x="344424" y="33528"/>
                </a:lnTo>
                <a:lnTo>
                  <a:pt x="358139" y="24384"/>
                </a:lnTo>
                <a:lnTo>
                  <a:pt x="400811" y="6096"/>
                </a:lnTo>
                <a:lnTo>
                  <a:pt x="431291" y="1524"/>
                </a:lnTo>
                <a:lnTo>
                  <a:pt x="445008" y="0"/>
                </a:lnTo>
                <a:lnTo>
                  <a:pt x="460248" y="0"/>
                </a:lnTo>
                <a:lnTo>
                  <a:pt x="490728" y="6096"/>
                </a:lnTo>
                <a:lnTo>
                  <a:pt x="504443" y="10668"/>
                </a:lnTo>
                <a:lnTo>
                  <a:pt x="519684" y="16764"/>
                </a:lnTo>
                <a:lnTo>
                  <a:pt x="533400" y="24384"/>
                </a:lnTo>
                <a:lnTo>
                  <a:pt x="543559" y="30480"/>
                </a:lnTo>
                <a:lnTo>
                  <a:pt x="434339" y="30480"/>
                </a:lnTo>
                <a:lnTo>
                  <a:pt x="423672" y="32003"/>
                </a:lnTo>
                <a:lnTo>
                  <a:pt x="411480" y="35051"/>
                </a:lnTo>
                <a:lnTo>
                  <a:pt x="399287" y="39624"/>
                </a:lnTo>
                <a:lnTo>
                  <a:pt x="385572" y="44196"/>
                </a:lnTo>
                <a:lnTo>
                  <a:pt x="348996" y="67056"/>
                </a:lnTo>
                <a:lnTo>
                  <a:pt x="309372" y="100584"/>
                </a:lnTo>
                <a:lnTo>
                  <a:pt x="297180" y="115824"/>
                </a:lnTo>
                <a:lnTo>
                  <a:pt x="283464" y="131064"/>
                </a:lnTo>
                <a:lnTo>
                  <a:pt x="271272" y="146304"/>
                </a:lnTo>
                <a:lnTo>
                  <a:pt x="257555" y="164592"/>
                </a:lnTo>
                <a:lnTo>
                  <a:pt x="243840" y="184404"/>
                </a:lnTo>
                <a:lnTo>
                  <a:pt x="231648" y="204216"/>
                </a:lnTo>
                <a:lnTo>
                  <a:pt x="217931" y="225552"/>
                </a:lnTo>
                <a:lnTo>
                  <a:pt x="204216" y="248412"/>
                </a:lnTo>
                <a:lnTo>
                  <a:pt x="192024" y="272796"/>
                </a:lnTo>
                <a:lnTo>
                  <a:pt x="164592" y="324612"/>
                </a:lnTo>
                <a:lnTo>
                  <a:pt x="150876" y="353568"/>
                </a:lnTo>
                <a:lnTo>
                  <a:pt x="138684" y="382524"/>
                </a:lnTo>
                <a:lnTo>
                  <a:pt x="124968" y="413004"/>
                </a:lnTo>
                <a:lnTo>
                  <a:pt x="97536" y="477012"/>
                </a:lnTo>
                <a:lnTo>
                  <a:pt x="83820" y="512064"/>
                </a:lnTo>
                <a:lnTo>
                  <a:pt x="71628" y="547116"/>
                </a:lnTo>
                <a:lnTo>
                  <a:pt x="57912" y="583692"/>
                </a:lnTo>
                <a:lnTo>
                  <a:pt x="44196" y="621792"/>
                </a:lnTo>
                <a:lnTo>
                  <a:pt x="30480" y="661416"/>
                </a:lnTo>
                <a:lnTo>
                  <a:pt x="27432" y="669036"/>
                </a:lnTo>
                <a:lnTo>
                  <a:pt x="19812" y="673608"/>
                </a:lnTo>
                <a:close/>
              </a:path>
              <a:path w="890270" h="673735">
                <a:moveTo>
                  <a:pt x="870203" y="673608"/>
                </a:moveTo>
                <a:lnTo>
                  <a:pt x="862584" y="669036"/>
                </a:lnTo>
                <a:lnTo>
                  <a:pt x="859536" y="661416"/>
                </a:lnTo>
                <a:lnTo>
                  <a:pt x="845819" y="621792"/>
                </a:lnTo>
                <a:lnTo>
                  <a:pt x="833628" y="583692"/>
                </a:lnTo>
                <a:lnTo>
                  <a:pt x="819911" y="547116"/>
                </a:lnTo>
                <a:lnTo>
                  <a:pt x="792480" y="477012"/>
                </a:lnTo>
                <a:lnTo>
                  <a:pt x="780288" y="445008"/>
                </a:lnTo>
                <a:lnTo>
                  <a:pt x="766572" y="413004"/>
                </a:lnTo>
                <a:lnTo>
                  <a:pt x="752855" y="382524"/>
                </a:lnTo>
                <a:lnTo>
                  <a:pt x="740663" y="353568"/>
                </a:lnTo>
                <a:lnTo>
                  <a:pt x="726948" y="324612"/>
                </a:lnTo>
                <a:lnTo>
                  <a:pt x="713232" y="298704"/>
                </a:lnTo>
                <a:lnTo>
                  <a:pt x="701040" y="272796"/>
                </a:lnTo>
                <a:lnTo>
                  <a:pt x="687324" y="248412"/>
                </a:lnTo>
                <a:lnTo>
                  <a:pt x="673607" y="225552"/>
                </a:lnTo>
                <a:lnTo>
                  <a:pt x="661415" y="204216"/>
                </a:lnTo>
                <a:lnTo>
                  <a:pt x="647699" y="184404"/>
                </a:lnTo>
                <a:lnTo>
                  <a:pt x="635507" y="164592"/>
                </a:lnTo>
                <a:lnTo>
                  <a:pt x="621792" y="147828"/>
                </a:lnTo>
                <a:lnTo>
                  <a:pt x="609600" y="131064"/>
                </a:lnTo>
                <a:lnTo>
                  <a:pt x="595884" y="115824"/>
                </a:lnTo>
                <a:lnTo>
                  <a:pt x="583691" y="102108"/>
                </a:lnTo>
                <a:lnTo>
                  <a:pt x="569976" y="88392"/>
                </a:lnTo>
                <a:lnTo>
                  <a:pt x="507491" y="44196"/>
                </a:lnTo>
                <a:lnTo>
                  <a:pt x="470915" y="32003"/>
                </a:lnTo>
                <a:lnTo>
                  <a:pt x="458724" y="30480"/>
                </a:lnTo>
                <a:lnTo>
                  <a:pt x="543559" y="30480"/>
                </a:lnTo>
                <a:lnTo>
                  <a:pt x="548639" y="33528"/>
                </a:lnTo>
                <a:lnTo>
                  <a:pt x="562356" y="42672"/>
                </a:lnTo>
                <a:lnTo>
                  <a:pt x="576072" y="53340"/>
                </a:lnTo>
                <a:lnTo>
                  <a:pt x="603504" y="80772"/>
                </a:lnTo>
                <a:lnTo>
                  <a:pt x="618744" y="94488"/>
                </a:lnTo>
                <a:lnTo>
                  <a:pt x="646176" y="128016"/>
                </a:lnTo>
                <a:lnTo>
                  <a:pt x="673607" y="167640"/>
                </a:lnTo>
                <a:lnTo>
                  <a:pt x="713232" y="233172"/>
                </a:lnTo>
                <a:lnTo>
                  <a:pt x="740663" y="284988"/>
                </a:lnTo>
                <a:lnTo>
                  <a:pt x="768096" y="339852"/>
                </a:lnTo>
                <a:lnTo>
                  <a:pt x="780288" y="370332"/>
                </a:lnTo>
                <a:lnTo>
                  <a:pt x="794003" y="400812"/>
                </a:lnTo>
                <a:lnTo>
                  <a:pt x="807719" y="432816"/>
                </a:lnTo>
                <a:lnTo>
                  <a:pt x="821436" y="466344"/>
                </a:lnTo>
                <a:lnTo>
                  <a:pt x="835151" y="501396"/>
                </a:lnTo>
                <a:lnTo>
                  <a:pt x="847344" y="536448"/>
                </a:lnTo>
                <a:lnTo>
                  <a:pt x="874776" y="612648"/>
                </a:lnTo>
                <a:lnTo>
                  <a:pt x="888492" y="652272"/>
                </a:lnTo>
                <a:lnTo>
                  <a:pt x="890015" y="659892"/>
                </a:lnTo>
                <a:lnTo>
                  <a:pt x="886967" y="669036"/>
                </a:lnTo>
                <a:lnTo>
                  <a:pt x="879348" y="670560"/>
                </a:lnTo>
                <a:lnTo>
                  <a:pt x="870203" y="6736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92467" y="4541520"/>
            <a:ext cx="932815" cy="76200"/>
          </a:xfrm>
          <a:custGeom>
            <a:avLst/>
            <a:gdLst/>
            <a:ahLst/>
            <a:cxnLst/>
            <a:rect l="l" t="t" r="r" b="b"/>
            <a:pathLst>
              <a:path w="932815" h="76200">
                <a:moveTo>
                  <a:pt x="894587" y="76200"/>
                </a:moveTo>
                <a:lnTo>
                  <a:pt x="38100" y="76200"/>
                </a:lnTo>
                <a:lnTo>
                  <a:pt x="23788" y="73247"/>
                </a:lnTo>
                <a:lnTo>
                  <a:pt x="11620" y="65151"/>
                </a:lnTo>
                <a:lnTo>
                  <a:pt x="3167" y="53054"/>
                </a:lnTo>
                <a:lnTo>
                  <a:pt x="0" y="38100"/>
                </a:lnTo>
                <a:lnTo>
                  <a:pt x="3167" y="23145"/>
                </a:lnTo>
                <a:lnTo>
                  <a:pt x="11620" y="11049"/>
                </a:lnTo>
                <a:lnTo>
                  <a:pt x="23788" y="2952"/>
                </a:lnTo>
                <a:lnTo>
                  <a:pt x="38100" y="0"/>
                </a:lnTo>
                <a:lnTo>
                  <a:pt x="894587" y="0"/>
                </a:lnTo>
                <a:lnTo>
                  <a:pt x="909542" y="2952"/>
                </a:lnTo>
                <a:lnTo>
                  <a:pt x="921638" y="11048"/>
                </a:lnTo>
                <a:lnTo>
                  <a:pt x="929735" y="23145"/>
                </a:lnTo>
                <a:lnTo>
                  <a:pt x="932687" y="38100"/>
                </a:lnTo>
                <a:lnTo>
                  <a:pt x="929735" y="53054"/>
                </a:lnTo>
                <a:lnTo>
                  <a:pt x="921638" y="65151"/>
                </a:lnTo>
                <a:lnTo>
                  <a:pt x="909542" y="73247"/>
                </a:lnTo>
                <a:lnTo>
                  <a:pt x="894587" y="76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78423" y="4565903"/>
            <a:ext cx="3438525" cy="0"/>
          </a:xfrm>
          <a:custGeom>
            <a:avLst/>
            <a:gdLst/>
            <a:ahLst/>
            <a:cxnLst/>
            <a:rect l="l" t="t" r="r" b="b"/>
            <a:pathLst>
              <a:path w="3438525" h="0">
                <a:moveTo>
                  <a:pt x="0" y="0"/>
                </a:moveTo>
                <a:lnTo>
                  <a:pt x="3438144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956547" y="4517135"/>
            <a:ext cx="247015" cy="97790"/>
          </a:xfrm>
          <a:custGeom>
            <a:avLst/>
            <a:gdLst/>
            <a:ahLst/>
            <a:cxnLst/>
            <a:rect l="l" t="t" r="r" b="b"/>
            <a:pathLst>
              <a:path w="247015" h="97789">
                <a:moveTo>
                  <a:pt x="0" y="97536"/>
                </a:moveTo>
                <a:lnTo>
                  <a:pt x="44196" y="48767"/>
                </a:lnTo>
                <a:lnTo>
                  <a:pt x="0" y="0"/>
                </a:lnTo>
                <a:lnTo>
                  <a:pt x="246887" y="48767"/>
                </a:lnTo>
                <a:lnTo>
                  <a:pt x="0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951976" y="4514088"/>
            <a:ext cx="254635" cy="105410"/>
          </a:xfrm>
          <a:custGeom>
            <a:avLst/>
            <a:gdLst/>
            <a:ahLst/>
            <a:cxnLst/>
            <a:rect l="l" t="t" r="r" b="b"/>
            <a:pathLst>
              <a:path w="254634" h="105410">
                <a:moveTo>
                  <a:pt x="43660" y="51041"/>
                </a:moveTo>
                <a:lnTo>
                  <a:pt x="1524" y="6096"/>
                </a:lnTo>
                <a:lnTo>
                  <a:pt x="1524" y="4572"/>
                </a:lnTo>
                <a:lnTo>
                  <a:pt x="0" y="3048"/>
                </a:lnTo>
                <a:lnTo>
                  <a:pt x="3048" y="0"/>
                </a:lnTo>
                <a:lnTo>
                  <a:pt x="6096" y="0"/>
                </a:lnTo>
                <a:lnTo>
                  <a:pt x="14010" y="1524"/>
                </a:lnTo>
                <a:lnTo>
                  <a:pt x="7620" y="1524"/>
                </a:lnTo>
                <a:lnTo>
                  <a:pt x="4572" y="7620"/>
                </a:lnTo>
                <a:lnTo>
                  <a:pt x="15245" y="9675"/>
                </a:lnTo>
                <a:lnTo>
                  <a:pt x="51816" y="48768"/>
                </a:lnTo>
                <a:lnTo>
                  <a:pt x="45720" y="48768"/>
                </a:lnTo>
                <a:lnTo>
                  <a:pt x="43660" y="51041"/>
                </a:lnTo>
                <a:close/>
              </a:path>
              <a:path w="254634" h="105410">
                <a:moveTo>
                  <a:pt x="15245" y="9675"/>
                </a:moveTo>
                <a:lnTo>
                  <a:pt x="4572" y="7620"/>
                </a:lnTo>
                <a:lnTo>
                  <a:pt x="7620" y="1524"/>
                </a:lnTo>
                <a:lnTo>
                  <a:pt x="15245" y="9675"/>
                </a:lnTo>
                <a:close/>
              </a:path>
              <a:path w="254634" h="105410">
                <a:moveTo>
                  <a:pt x="230462" y="51114"/>
                </a:moveTo>
                <a:lnTo>
                  <a:pt x="15245" y="9675"/>
                </a:lnTo>
                <a:lnTo>
                  <a:pt x="7620" y="1524"/>
                </a:lnTo>
                <a:lnTo>
                  <a:pt x="14010" y="1524"/>
                </a:lnTo>
                <a:lnTo>
                  <a:pt x="251460" y="47244"/>
                </a:lnTo>
                <a:lnTo>
                  <a:pt x="249936" y="47244"/>
                </a:lnTo>
                <a:lnTo>
                  <a:pt x="230462" y="51114"/>
                </a:lnTo>
                <a:close/>
              </a:path>
              <a:path w="254634" h="105410">
                <a:moveTo>
                  <a:pt x="249936" y="54864"/>
                </a:moveTo>
                <a:lnTo>
                  <a:pt x="230462" y="51114"/>
                </a:lnTo>
                <a:lnTo>
                  <a:pt x="249936" y="47244"/>
                </a:lnTo>
                <a:lnTo>
                  <a:pt x="249936" y="54864"/>
                </a:lnTo>
                <a:close/>
              </a:path>
              <a:path w="254634" h="105410">
                <a:moveTo>
                  <a:pt x="252984" y="54864"/>
                </a:moveTo>
                <a:lnTo>
                  <a:pt x="249936" y="54864"/>
                </a:lnTo>
                <a:lnTo>
                  <a:pt x="249936" y="47244"/>
                </a:lnTo>
                <a:lnTo>
                  <a:pt x="252984" y="47244"/>
                </a:lnTo>
                <a:lnTo>
                  <a:pt x="254508" y="48768"/>
                </a:lnTo>
                <a:lnTo>
                  <a:pt x="254508" y="53340"/>
                </a:lnTo>
                <a:lnTo>
                  <a:pt x="252984" y="54864"/>
                </a:lnTo>
                <a:close/>
              </a:path>
              <a:path w="254634" h="105410">
                <a:moveTo>
                  <a:pt x="47244" y="54864"/>
                </a:moveTo>
                <a:lnTo>
                  <a:pt x="43660" y="51041"/>
                </a:lnTo>
                <a:lnTo>
                  <a:pt x="45720" y="48768"/>
                </a:lnTo>
                <a:lnTo>
                  <a:pt x="47244" y="54864"/>
                </a:lnTo>
                <a:close/>
              </a:path>
              <a:path w="254634" h="105410">
                <a:moveTo>
                  <a:pt x="50476" y="54864"/>
                </a:moveTo>
                <a:lnTo>
                  <a:pt x="47244" y="54864"/>
                </a:lnTo>
                <a:lnTo>
                  <a:pt x="45720" y="48768"/>
                </a:lnTo>
                <a:lnTo>
                  <a:pt x="51816" y="48768"/>
                </a:lnTo>
                <a:lnTo>
                  <a:pt x="53340" y="50292"/>
                </a:lnTo>
                <a:lnTo>
                  <a:pt x="53340" y="51816"/>
                </a:lnTo>
                <a:lnTo>
                  <a:pt x="51816" y="53340"/>
                </a:lnTo>
                <a:lnTo>
                  <a:pt x="50476" y="54864"/>
                </a:lnTo>
                <a:close/>
              </a:path>
              <a:path w="254634" h="105410">
                <a:moveTo>
                  <a:pt x="6096" y="105156"/>
                </a:moveTo>
                <a:lnTo>
                  <a:pt x="4572" y="105156"/>
                </a:lnTo>
                <a:lnTo>
                  <a:pt x="0" y="100584"/>
                </a:lnTo>
                <a:lnTo>
                  <a:pt x="1524" y="99060"/>
                </a:lnTo>
                <a:lnTo>
                  <a:pt x="1524" y="97536"/>
                </a:lnTo>
                <a:lnTo>
                  <a:pt x="43660" y="51041"/>
                </a:lnTo>
                <a:lnTo>
                  <a:pt x="47244" y="54864"/>
                </a:lnTo>
                <a:lnTo>
                  <a:pt x="50476" y="54864"/>
                </a:lnTo>
                <a:lnTo>
                  <a:pt x="16378" y="93665"/>
                </a:lnTo>
                <a:lnTo>
                  <a:pt x="4572" y="96012"/>
                </a:lnTo>
                <a:lnTo>
                  <a:pt x="7620" y="103632"/>
                </a:lnTo>
                <a:lnTo>
                  <a:pt x="13531" y="103632"/>
                </a:lnTo>
                <a:lnTo>
                  <a:pt x="6096" y="105156"/>
                </a:lnTo>
                <a:close/>
              </a:path>
              <a:path w="254634" h="105410">
                <a:moveTo>
                  <a:pt x="13531" y="103632"/>
                </a:moveTo>
                <a:lnTo>
                  <a:pt x="7620" y="103632"/>
                </a:lnTo>
                <a:lnTo>
                  <a:pt x="16378" y="93665"/>
                </a:lnTo>
                <a:lnTo>
                  <a:pt x="230462" y="51114"/>
                </a:lnTo>
                <a:lnTo>
                  <a:pt x="249936" y="54864"/>
                </a:lnTo>
                <a:lnTo>
                  <a:pt x="251460" y="54864"/>
                </a:lnTo>
                <a:lnTo>
                  <a:pt x="13531" y="103632"/>
                </a:lnTo>
                <a:close/>
              </a:path>
              <a:path w="254634" h="105410">
                <a:moveTo>
                  <a:pt x="7620" y="103632"/>
                </a:moveTo>
                <a:lnTo>
                  <a:pt x="4572" y="96012"/>
                </a:lnTo>
                <a:lnTo>
                  <a:pt x="16378" y="93665"/>
                </a:lnTo>
                <a:lnTo>
                  <a:pt x="7620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71908" y="4581159"/>
            <a:ext cx="99695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495"/>
              </a:lnSpc>
            </a:pPr>
            <a:r>
              <a:rPr dirty="0" sz="2100" spc="-125">
                <a:latin typeface="Tahoma"/>
                <a:cs typeface="Tahoma"/>
              </a:rPr>
              <a:t>t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70270" y="3607307"/>
            <a:ext cx="0" cy="1346200"/>
          </a:xfrm>
          <a:custGeom>
            <a:avLst/>
            <a:gdLst/>
            <a:ahLst/>
            <a:cxnLst/>
            <a:rect l="l" t="t" r="r" b="b"/>
            <a:pathLst>
              <a:path w="0" h="1346200">
                <a:moveTo>
                  <a:pt x="0" y="0"/>
                </a:moveTo>
                <a:lnTo>
                  <a:pt x="0" y="1345691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23788" y="3425952"/>
            <a:ext cx="94615" cy="245745"/>
          </a:xfrm>
          <a:custGeom>
            <a:avLst/>
            <a:gdLst/>
            <a:ahLst/>
            <a:cxnLst/>
            <a:rect l="l" t="t" r="r" b="b"/>
            <a:pathLst>
              <a:path w="94614" h="245745">
                <a:moveTo>
                  <a:pt x="0" y="245364"/>
                </a:moveTo>
                <a:lnTo>
                  <a:pt x="45719" y="0"/>
                </a:lnTo>
                <a:lnTo>
                  <a:pt x="85704" y="201167"/>
                </a:lnTo>
                <a:lnTo>
                  <a:pt x="45719" y="201167"/>
                </a:lnTo>
                <a:lnTo>
                  <a:pt x="0" y="245364"/>
                </a:lnTo>
                <a:close/>
              </a:path>
              <a:path w="94614" h="245745">
                <a:moveTo>
                  <a:pt x="94488" y="245364"/>
                </a:moveTo>
                <a:lnTo>
                  <a:pt x="45719" y="201167"/>
                </a:lnTo>
                <a:lnTo>
                  <a:pt x="85704" y="201167"/>
                </a:lnTo>
                <a:lnTo>
                  <a:pt x="94488" y="245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19216" y="3421379"/>
            <a:ext cx="104139" cy="254635"/>
          </a:xfrm>
          <a:custGeom>
            <a:avLst/>
            <a:gdLst/>
            <a:ahLst/>
            <a:cxnLst/>
            <a:rect l="l" t="t" r="r" b="b"/>
            <a:pathLst>
              <a:path w="104139" h="254635">
                <a:moveTo>
                  <a:pt x="6096" y="254508"/>
                </a:moveTo>
                <a:lnTo>
                  <a:pt x="1524" y="254508"/>
                </a:lnTo>
                <a:lnTo>
                  <a:pt x="0" y="252984"/>
                </a:lnTo>
                <a:lnTo>
                  <a:pt x="0" y="249936"/>
                </a:lnTo>
                <a:lnTo>
                  <a:pt x="45720" y="3048"/>
                </a:lnTo>
                <a:lnTo>
                  <a:pt x="48768" y="0"/>
                </a:lnTo>
                <a:lnTo>
                  <a:pt x="51816" y="0"/>
                </a:lnTo>
                <a:lnTo>
                  <a:pt x="53340" y="1524"/>
                </a:lnTo>
                <a:lnTo>
                  <a:pt x="53340" y="3048"/>
                </a:lnTo>
                <a:lnTo>
                  <a:pt x="53650" y="4572"/>
                </a:lnTo>
                <a:lnTo>
                  <a:pt x="45720" y="4572"/>
                </a:lnTo>
                <a:lnTo>
                  <a:pt x="49711" y="24166"/>
                </a:lnTo>
                <a:lnTo>
                  <a:pt x="9980" y="238713"/>
                </a:lnTo>
                <a:lnTo>
                  <a:pt x="1524" y="246888"/>
                </a:lnTo>
                <a:lnTo>
                  <a:pt x="7620" y="251460"/>
                </a:lnTo>
                <a:lnTo>
                  <a:pt x="6096" y="252984"/>
                </a:lnTo>
                <a:lnTo>
                  <a:pt x="6096" y="254508"/>
                </a:lnTo>
                <a:close/>
              </a:path>
              <a:path w="104139" h="254635">
                <a:moveTo>
                  <a:pt x="49711" y="24166"/>
                </a:moveTo>
                <a:lnTo>
                  <a:pt x="45720" y="4572"/>
                </a:lnTo>
                <a:lnTo>
                  <a:pt x="53340" y="4572"/>
                </a:lnTo>
                <a:lnTo>
                  <a:pt x="49711" y="24166"/>
                </a:lnTo>
                <a:close/>
              </a:path>
              <a:path w="104139" h="254635">
                <a:moveTo>
                  <a:pt x="103632" y="251460"/>
                </a:moveTo>
                <a:lnTo>
                  <a:pt x="96012" y="251460"/>
                </a:lnTo>
                <a:lnTo>
                  <a:pt x="102108" y="246888"/>
                </a:lnTo>
                <a:lnTo>
                  <a:pt x="93489" y="239077"/>
                </a:lnTo>
                <a:lnTo>
                  <a:pt x="49711" y="24166"/>
                </a:lnTo>
                <a:lnTo>
                  <a:pt x="53340" y="4572"/>
                </a:lnTo>
                <a:lnTo>
                  <a:pt x="53650" y="4572"/>
                </a:lnTo>
                <a:lnTo>
                  <a:pt x="103632" y="249936"/>
                </a:lnTo>
                <a:lnTo>
                  <a:pt x="103632" y="251460"/>
                </a:lnTo>
                <a:close/>
              </a:path>
              <a:path w="104139" h="254635">
                <a:moveTo>
                  <a:pt x="7725" y="251460"/>
                </a:moveTo>
                <a:lnTo>
                  <a:pt x="9980" y="238713"/>
                </a:lnTo>
                <a:lnTo>
                  <a:pt x="47244" y="202692"/>
                </a:lnTo>
                <a:lnTo>
                  <a:pt x="48768" y="201168"/>
                </a:lnTo>
                <a:lnTo>
                  <a:pt x="51816" y="201168"/>
                </a:lnTo>
                <a:lnTo>
                  <a:pt x="53340" y="202692"/>
                </a:lnTo>
                <a:lnTo>
                  <a:pt x="60066" y="208788"/>
                </a:lnTo>
                <a:lnTo>
                  <a:pt x="47244" y="208788"/>
                </a:lnTo>
                <a:lnTo>
                  <a:pt x="50340" y="211594"/>
                </a:lnTo>
                <a:lnTo>
                  <a:pt x="7725" y="251460"/>
                </a:lnTo>
                <a:close/>
              </a:path>
              <a:path w="104139" h="254635">
                <a:moveTo>
                  <a:pt x="50340" y="211594"/>
                </a:moveTo>
                <a:lnTo>
                  <a:pt x="47244" y="208788"/>
                </a:lnTo>
                <a:lnTo>
                  <a:pt x="53340" y="208788"/>
                </a:lnTo>
                <a:lnTo>
                  <a:pt x="50340" y="211594"/>
                </a:lnTo>
                <a:close/>
              </a:path>
              <a:path w="104139" h="254635">
                <a:moveTo>
                  <a:pt x="100584" y="254508"/>
                </a:moveTo>
                <a:lnTo>
                  <a:pt x="97536" y="254508"/>
                </a:lnTo>
                <a:lnTo>
                  <a:pt x="96012" y="252984"/>
                </a:lnTo>
                <a:lnTo>
                  <a:pt x="50340" y="211594"/>
                </a:lnTo>
                <a:lnTo>
                  <a:pt x="53340" y="208788"/>
                </a:lnTo>
                <a:lnTo>
                  <a:pt x="60066" y="208788"/>
                </a:lnTo>
                <a:lnTo>
                  <a:pt x="93489" y="239077"/>
                </a:lnTo>
                <a:lnTo>
                  <a:pt x="96012" y="251460"/>
                </a:lnTo>
                <a:lnTo>
                  <a:pt x="103632" y="251460"/>
                </a:lnTo>
                <a:lnTo>
                  <a:pt x="100584" y="254508"/>
                </a:lnTo>
                <a:close/>
              </a:path>
              <a:path w="104139" h="254635">
                <a:moveTo>
                  <a:pt x="7620" y="251460"/>
                </a:moveTo>
                <a:lnTo>
                  <a:pt x="1524" y="246888"/>
                </a:lnTo>
                <a:lnTo>
                  <a:pt x="9980" y="238713"/>
                </a:lnTo>
                <a:lnTo>
                  <a:pt x="7620" y="251460"/>
                </a:lnTo>
                <a:close/>
              </a:path>
              <a:path w="104139" h="254635">
                <a:moveTo>
                  <a:pt x="96012" y="251460"/>
                </a:moveTo>
                <a:lnTo>
                  <a:pt x="93489" y="239077"/>
                </a:lnTo>
                <a:lnTo>
                  <a:pt x="102108" y="246888"/>
                </a:lnTo>
                <a:lnTo>
                  <a:pt x="96012" y="251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040645" y="3363431"/>
            <a:ext cx="144145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495"/>
              </a:lnSpc>
            </a:pPr>
            <a:r>
              <a:rPr dirty="0" sz="2100" spc="-120">
                <a:latin typeface="Tahoma"/>
                <a:cs typeface="Tahoma"/>
              </a:rPr>
              <a:t>v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1050" y="3545343"/>
            <a:ext cx="15430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14433" y="4581159"/>
            <a:ext cx="158750" cy="332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55791" y="2185416"/>
            <a:ext cx="883919" cy="666115"/>
          </a:xfrm>
          <a:custGeom>
            <a:avLst/>
            <a:gdLst/>
            <a:ahLst/>
            <a:cxnLst/>
            <a:rect l="l" t="t" r="r" b="b"/>
            <a:pathLst>
              <a:path w="883920" h="666114">
                <a:moveTo>
                  <a:pt x="15240" y="665988"/>
                </a:moveTo>
                <a:lnTo>
                  <a:pt x="9144" y="664464"/>
                </a:lnTo>
                <a:lnTo>
                  <a:pt x="3048" y="661416"/>
                </a:lnTo>
                <a:lnTo>
                  <a:pt x="0" y="655320"/>
                </a:lnTo>
                <a:lnTo>
                  <a:pt x="1524" y="649224"/>
                </a:lnTo>
                <a:lnTo>
                  <a:pt x="15240" y="609600"/>
                </a:lnTo>
                <a:lnTo>
                  <a:pt x="28956" y="571500"/>
                </a:lnTo>
                <a:lnTo>
                  <a:pt x="56388" y="498348"/>
                </a:lnTo>
                <a:lnTo>
                  <a:pt x="83820" y="431292"/>
                </a:lnTo>
                <a:lnTo>
                  <a:pt x="96012" y="399288"/>
                </a:lnTo>
                <a:lnTo>
                  <a:pt x="137160" y="309372"/>
                </a:lnTo>
                <a:lnTo>
                  <a:pt x="164592" y="257556"/>
                </a:lnTo>
                <a:lnTo>
                  <a:pt x="192024" y="208788"/>
                </a:lnTo>
                <a:lnTo>
                  <a:pt x="219455" y="166116"/>
                </a:lnTo>
                <a:lnTo>
                  <a:pt x="231648" y="146304"/>
                </a:lnTo>
                <a:lnTo>
                  <a:pt x="272796" y="94488"/>
                </a:lnTo>
                <a:lnTo>
                  <a:pt x="300228" y="67056"/>
                </a:lnTo>
                <a:lnTo>
                  <a:pt x="315467" y="54864"/>
                </a:lnTo>
                <a:lnTo>
                  <a:pt x="329184" y="42672"/>
                </a:lnTo>
                <a:lnTo>
                  <a:pt x="370332" y="16764"/>
                </a:lnTo>
                <a:lnTo>
                  <a:pt x="413004" y="3048"/>
                </a:lnTo>
                <a:lnTo>
                  <a:pt x="443484" y="0"/>
                </a:lnTo>
                <a:lnTo>
                  <a:pt x="457200" y="1524"/>
                </a:lnTo>
                <a:lnTo>
                  <a:pt x="472439" y="3048"/>
                </a:lnTo>
                <a:lnTo>
                  <a:pt x="486156" y="6096"/>
                </a:lnTo>
                <a:lnTo>
                  <a:pt x="499872" y="10668"/>
                </a:lnTo>
                <a:lnTo>
                  <a:pt x="515111" y="16764"/>
                </a:lnTo>
                <a:lnTo>
                  <a:pt x="528828" y="24384"/>
                </a:lnTo>
                <a:lnTo>
                  <a:pt x="431291" y="24384"/>
                </a:lnTo>
                <a:lnTo>
                  <a:pt x="419100" y="25908"/>
                </a:lnTo>
                <a:lnTo>
                  <a:pt x="406908" y="28956"/>
                </a:lnTo>
                <a:lnTo>
                  <a:pt x="394715" y="33528"/>
                </a:lnTo>
                <a:lnTo>
                  <a:pt x="381000" y="38100"/>
                </a:lnTo>
                <a:lnTo>
                  <a:pt x="356615" y="53340"/>
                </a:lnTo>
                <a:lnTo>
                  <a:pt x="342900" y="60960"/>
                </a:lnTo>
                <a:lnTo>
                  <a:pt x="330708" y="71628"/>
                </a:lnTo>
                <a:lnTo>
                  <a:pt x="316991" y="83820"/>
                </a:lnTo>
                <a:lnTo>
                  <a:pt x="291084" y="109728"/>
                </a:lnTo>
                <a:lnTo>
                  <a:pt x="278892" y="124968"/>
                </a:lnTo>
                <a:lnTo>
                  <a:pt x="265176" y="141732"/>
                </a:lnTo>
                <a:lnTo>
                  <a:pt x="239267" y="178308"/>
                </a:lnTo>
                <a:lnTo>
                  <a:pt x="211836" y="220980"/>
                </a:lnTo>
                <a:lnTo>
                  <a:pt x="185928" y="268224"/>
                </a:lnTo>
                <a:lnTo>
                  <a:pt x="158496" y="320040"/>
                </a:lnTo>
                <a:lnTo>
                  <a:pt x="144780" y="347472"/>
                </a:lnTo>
                <a:lnTo>
                  <a:pt x="132588" y="377952"/>
                </a:lnTo>
                <a:lnTo>
                  <a:pt x="105156" y="438912"/>
                </a:lnTo>
                <a:lnTo>
                  <a:pt x="91440" y="472440"/>
                </a:lnTo>
                <a:lnTo>
                  <a:pt x="77724" y="507492"/>
                </a:lnTo>
                <a:lnTo>
                  <a:pt x="65532" y="542544"/>
                </a:lnTo>
                <a:lnTo>
                  <a:pt x="51816" y="579120"/>
                </a:lnTo>
                <a:lnTo>
                  <a:pt x="38100" y="617220"/>
                </a:lnTo>
                <a:lnTo>
                  <a:pt x="24384" y="656844"/>
                </a:lnTo>
                <a:lnTo>
                  <a:pt x="22860" y="662940"/>
                </a:lnTo>
                <a:lnTo>
                  <a:pt x="15240" y="665988"/>
                </a:lnTo>
                <a:close/>
              </a:path>
              <a:path w="883920" h="666114">
                <a:moveTo>
                  <a:pt x="868680" y="665988"/>
                </a:moveTo>
                <a:lnTo>
                  <a:pt x="861059" y="662940"/>
                </a:lnTo>
                <a:lnTo>
                  <a:pt x="859536" y="656844"/>
                </a:lnTo>
                <a:lnTo>
                  <a:pt x="845819" y="617220"/>
                </a:lnTo>
                <a:lnTo>
                  <a:pt x="832103" y="579120"/>
                </a:lnTo>
                <a:lnTo>
                  <a:pt x="819911" y="542544"/>
                </a:lnTo>
                <a:lnTo>
                  <a:pt x="792480" y="472440"/>
                </a:lnTo>
                <a:lnTo>
                  <a:pt x="780288" y="440436"/>
                </a:lnTo>
                <a:lnTo>
                  <a:pt x="766572" y="408432"/>
                </a:lnTo>
                <a:lnTo>
                  <a:pt x="752855" y="377952"/>
                </a:lnTo>
                <a:lnTo>
                  <a:pt x="740663" y="348996"/>
                </a:lnTo>
                <a:lnTo>
                  <a:pt x="726948" y="320040"/>
                </a:lnTo>
                <a:lnTo>
                  <a:pt x="699515" y="268224"/>
                </a:lnTo>
                <a:lnTo>
                  <a:pt x="687324" y="243840"/>
                </a:lnTo>
                <a:lnTo>
                  <a:pt x="673607" y="220980"/>
                </a:lnTo>
                <a:lnTo>
                  <a:pt x="661415" y="199644"/>
                </a:lnTo>
                <a:lnTo>
                  <a:pt x="633984" y="160020"/>
                </a:lnTo>
                <a:lnTo>
                  <a:pt x="621792" y="141732"/>
                </a:lnTo>
                <a:lnTo>
                  <a:pt x="608076" y="126492"/>
                </a:lnTo>
                <a:lnTo>
                  <a:pt x="594360" y="109728"/>
                </a:lnTo>
                <a:lnTo>
                  <a:pt x="556260" y="71628"/>
                </a:lnTo>
                <a:lnTo>
                  <a:pt x="518160" y="45720"/>
                </a:lnTo>
                <a:lnTo>
                  <a:pt x="481584" y="28956"/>
                </a:lnTo>
                <a:lnTo>
                  <a:pt x="455676" y="24384"/>
                </a:lnTo>
                <a:lnTo>
                  <a:pt x="528828" y="24384"/>
                </a:lnTo>
                <a:lnTo>
                  <a:pt x="542543" y="33528"/>
                </a:lnTo>
                <a:lnTo>
                  <a:pt x="557784" y="42672"/>
                </a:lnTo>
                <a:lnTo>
                  <a:pt x="571500" y="53340"/>
                </a:lnTo>
                <a:lnTo>
                  <a:pt x="626363" y="109728"/>
                </a:lnTo>
                <a:lnTo>
                  <a:pt x="653796" y="146304"/>
                </a:lnTo>
                <a:lnTo>
                  <a:pt x="694944" y="208788"/>
                </a:lnTo>
                <a:lnTo>
                  <a:pt x="748284" y="309372"/>
                </a:lnTo>
                <a:lnTo>
                  <a:pt x="775715" y="367284"/>
                </a:lnTo>
                <a:lnTo>
                  <a:pt x="787907" y="399288"/>
                </a:lnTo>
                <a:lnTo>
                  <a:pt x="815340" y="463296"/>
                </a:lnTo>
                <a:lnTo>
                  <a:pt x="829055" y="498348"/>
                </a:lnTo>
                <a:lnTo>
                  <a:pt x="841248" y="534924"/>
                </a:lnTo>
                <a:lnTo>
                  <a:pt x="854963" y="571500"/>
                </a:lnTo>
                <a:lnTo>
                  <a:pt x="868680" y="609600"/>
                </a:lnTo>
                <a:lnTo>
                  <a:pt x="882396" y="649224"/>
                </a:lnTo>
                <a:lnTo>
                  <a:pt x="883919" y="655320"/>
                </a:lnTo>
                <a:lnTo>
                  <a:pt x="880872" y="661416"/>
                </a:lnTo>
                <a:lnTo>
                  <a:pt x="874776" y="664464"/>
                </a:lnTo>
                <a:lnTo>
                  <a:pt x="868680" y="665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78423" y="2853689"/>
            <a:ext cx="3438525" cy="0"/>
          </a:xfrm>
          <a:custGeom>
            <a:avLst/>
            <a:gdLst/>
            <a:ahLst/>
            <a:cxnLst/>
            <a:rect l="l" t="t" r="r" b="b"/>
            <a:pathLst>
              <a:path w="3438525" h="0">
                <a:moveTo>
                  <a:pt x="0" y="0"/>
                </a:moveTo>
                <a:lnTo>
                  <a:pt x="3438144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956547" y="2807208"/>
            <a:ext cx="247015" cy="94615"/>
          </a:xfrm>
          <a:custGeom>
            <a:avLst/>
            <a:gdLst/>
            <a:ahLst/>
            <a:cxnLst/>
            <a:rect l="l" t="t" r="r" b="b"/>
            <a:pathLst>
              <a:path w="247015" h="94614">
                <a:moveTo>
                  <a:pt x="0" y="94488"/>
                </a:moveTo>
                <a:lnTo>
                  <a:pt x="44196" y="45719"/>
                </a:lnTo>
                <a:lnTo>
                  <a:pt x="0" y="0"/>
                </a:lnTo>
                <a:lnTo>
                  <a:pt x="246887" y="45719"/>
                </a:lnTo>
                <a:lnTo>
                  <a:pt x="0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951976" y="2802636"/>
            <a:ext cx="254635" cy="104139"/>
          </a:xfrm>
          <a:custGeom>
            <a:avLst/>
            <a:gdLst/>
            <a:ahLst/>
            <a:cxnLst/>
            <a:rect l="l" t="t" r="r" b="b"/>
            <a:pathLst>
              <a:path w="254634" h="104139">
                <a:moveTo>
                  <a:pt x="43604" y="49578"/>
                </a:moveTo>
                <a:lnTo>
                  <a:pt x="1524" y="6096"/>
                </a:lnTo>
                <a:lnTo>
                  <a:pt x="0" y="3048"/>
                </a:lnTo>
                <a:lnTo>
                  <a:pt x="3048" y="0"/>
                </a:lnTo>
                <a:lnTo>
                  <a:pt x="6096" y="0"/>
                </a:lnTo>
                <a:lnTo>
                  <a:pt x="14274" y="1524"/>
                </a:lnTo>
                <a:lnTo>
                  <a:pt x="7620" y="1524"/>
                </a:lnTo>
                <a:lnTo>
                  <a:pt x="4572" y="7620"/>
                </a:lnTo>
                <a:lnTo>
                  <a:pt x="15477" y="9652"/>
                </a:lnTo>
                <a:lnTo>
                  <a:pt x="51816" y="47244"/>
                </a:lnTo>
                <a:lnTo>
                  <a:pt x="45720" y="47244"/>
                </a:lnTo>
                <a:lnTo>
                  <a:pt x="43604" y="49578"/>
                </a:lnTo>
                <a:close/>
              </a:path>
              <a:path w="254634" h="104139">
                <a:moveTo>
                  <a:pt x="15477" y="9652"/>
                </a:moveTo>
                <a:lnTo>
                  <a:pt x="4572" y="7620"/>
                </a:lnTo>
                <a:lnTo>
                  <a:pt x="7620" y="1524"/>
                </a:lnTo>
                <a:lnTo>
                  <a:pt x="15477" y="9652"/>
                </a:lnTo>
                <a:close/>
              </a:path>
              <a:path w="254634" h="104139">
                <a:moveTo>
                  <a:pt x="230462" y="49711"/>
                </a:moveTo>
                <a:lnTo>
                  <a:pt x="15477" y="9652"/>
                </a:lnTo>
                <a:lnTo>
                  <a:pt x="7620" y="1524"/>
                </a:lnTo>
                <a:lnTo>
                  <a:pt x="14274" y="1524"/>
                </a:lnTo>
                <a:lnTo>
                  <a:pt x="251460" y="45720"/>
                </a:lnTo>
                <a:lnTo>
                  <a:pt x="249936" y="45720"/>
                </a:lnTo>
                <a:lnTo>
                  <a:pt x="230462" y="49711"/>
                </a:lnTo>
                <a:close/>
              </a:path>
              <a:path w="254634" h="104139">
                <a:moveTo>
                  <a:pt x="249936" y="53340"/>
                </a:moveTo>
                <a:lnTo>
                  <a:pt x="230462" y="49711"/>
                </a:lnTo>
                <a:lnTo>
                  <a:pt x="249936" y="45720"/>
                </a:lnTo>
                <a:lnTo>
                  <a:pt x="249936" y="53340"/>
                </a:lnTo>
                <a:close/>
              </a:path>
              <a:path w="254634" h="104139">
                <a:moveTo>
                  <a:pt x="252984" y="53340"/>
                </a:moveTo>
                <a:lnTo>
                  <a:pt x="249936" y="53340"/>
                </a:lnTo>
                <a:lnTo>
                  <a:pt x="249936" y="45720"/>
                </a:lnTo>
                <a:lnTo>
                  <a:pt x="252984" y="45720"/>
                </a:lnTo>
                <a:lnTo>
                  <a:pt x="254508" y="48768"/>
                </a:lnTo>
                <a:lnTo>
                  <a:pt x="254508" y="51816"/>
                </a:lnTo>
                <a:lnTo>
                  <a:pt x="252984" y="53340"/>
                </a:lnTo>
                <a:close/>
              </a:path>
              <a:path w="254634" h="104139">
                <a:moveTo>
                  <a:pt x="47244" y="53340"/>
                </a:moveTo>
                <a:lnTo>
                  <a:pt x="43604" y="49578"/>
                </a:lnTo>
                <a:lnTo>
                  <a:pt x="45720" y="47244"/>
                </a:lnTo>
                <a:lnTo>
                  <a:pt x="47244" y="53340"/>
                </a:lnTo>
                <a:close/>
              </a:path>
              <a:path w="254634" h="104139">
                <a:moveTo>
                  <a:pt x="51816" y="53340"/>
                </a:moveTo>
                <a:lnTo>
                  <a:pt x="47244" y="53340"/>
                </a:lnTo>
                <a:lnTo>
                  <a:pt x="45720" y="47244"/>
                </a:lnTo>
                <a:lnTo>
                  <a:pt x="51816" y="47244"/>
                </a:lnTo>
                <a:lnTo>
                  <a:pt x="53340" y="48768"/>
                </a:lnTo>
                <a:lnTo>
                  <a:pt x="53340" y="51816"/>
                </a:lnTo>
                <a:lnTo>
                  <a:pt x="51816" y="53340"/>
                </a:lnTo>
                <a:close/>
              </a:path>
              <a:path w="254634" h="104139">
                <a:moveTo>
                  <a:pt x="6096" y="103632"/>
                </a:moveTo>
                <a:lnTo>
                  <a:pt x="4572" y="103632"/>
                </a:lnTo>
                <a:lnTo>
                  <a:pt x="0" y="99060"/>
                </a:lnTo>
                <a:lnTo>
                  <a:pt x="1524" y="97536"/>
                </a:lnTo>
                <a:lnTo>
                  <a:pt x="1524" y="96012"/>
                </a:lnTo>
                <a:lnTo>
                  <a:pt x="43604" y="49578"/>
                </a:lnTo>
                <a:lnTo>
                  <a:pt x="47244" y="53340"/>
                </a:lnTo>
                <a:lnTo>
                  <a:pt x="51816" y="53340"/>
                </a:lnTo>
                <a:lnTo>
                  <a:pt x="15100" y="93854"/>
                </a:lnTo>
                <a:lnTo>
                  <a:pt x="4572" y="96012"/>
                </a:lnTo>
                <a:lnTo>
                  <a:pt x="7620" y="102108"/>
                </a:lnTo>
                <a:lnTo>
                  <a:pt x="13531" y="102108"/>
                </a:lnTo>
                <a:lnTo>
                  <a:pt x="6096" y="103632"/>
                </a:lnTo>
                <a:close/>
              </a:path>
              <a:path w="254634" h="104139">
                <a:moveTo>
                  <a:pt x="13531" y="102108"/>
                </a:moveTo>
                <a:lnTo>
                  <a:pt x="7620" y="102108"/>
                </a:lnTo>
                <a:lnTo>
                  <a:pt x="15100" y="93854"/>
                </a:lnTo>
                <a:lnTo>
                  <a:pt x="230462" y="49711"/>
                </a:lnTo>
                <a:lnTo>
                  <a:pt x="249936" y="53340"/>
                </a:lnTo>
                <a:lnTo>
                  <a:pt x="251460" y="53340"/>
                </a:lnTo>
                <a:lnTo>
                  <a:pt x="13531" y="102108"/>
                </a:lnTo>
                <a:close/>
              </a:path>
              <a:path w="254634" h="104139">
                <a:moveTo>
                  <a:pt x="7620" y="102108"/>
                </a:moveTo>
                <a:lnTo>
                  <a:pt x="4572" y="96012"/>
                </a:lnTo>
                <a:lnTo>
                  <a:pt x="15100" y="93854"/>
                </a:lnTo>
                <a:lnTo>
                  <a:pt x="7620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70270" y="1894331"/>
            <a:ext cx="0" cy="1346200"/>
          </a:xfrm>
          <a:custGeom>
            <a:avLst/>
            <a:gdLst/>
            <a:ahLst/>
            <a:cxnLst/>
            <a:rect l="l" t="t" r="r" b="b"/>
            <a:pathLst>
              <a:path w="0" h="1346200">
                <a:moveTo>
                  <a:pt x="0" y="0"/>
                </a:moveTo>
                <a:lnTo>
                  <a:pt x="0" y="1345691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23788" y="1712976"/>
            <a:ext cx="94615" cy="245745"/>
          </a:xfrm>
          <a:custGeom>
            <a:avLst/>
            <a:gdLst/>
            <a:ahLst/>
            <a:cxnLst/>
            <a:rect l="l" t="t" r="r" b="b"/>
            <a:pathLst>
              <a:path w="94614" h="245744">
                <a:moveTo>
                  <a:pt x="0" y="245364"/>
                </a:moveTo>
                <a:lnTo>
                  <a:pt x="45719" y="0"/>
                </a:lnTo>
                <a:lnTo>
                  <a:pt x="85704" y="201168"/>
                </a:lnTo>
                <a:lnTo>
                  <a:pt x="45719" y="201168"/>
                </a:lnTo>
                <a:lnTo>
                  <a:pt x="0" y="245364"/>
                </a:lnTo>
                <a:close/>
              </a:path>
              <a:path w="94614" h="245744">
                <a:moveTo>
                  <a:pt x="94488" y="245364"/>
                </a:moveTo>
                <a:lnTo>
                  <a:pt x="45719" y="201168"/>
                </a:lnTo>
                <a:lnTo>
                  <a:pt x="85704" y="201168"/>
                </a:lnTo>
                <a:lnTo>
                  <a:pt x="94488" y="245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19216" y="1708404"/>
            <a:ext cx="104139" cy="254635"/>
          </a:xfrm>
          <a:custGeom>
            <a:avLst/>
            <a:gdLst/>
            <a:ahLst/>
            <a:cxnLst/>
            <a:rect l="l" t="t" r="r" b="b"/>
            <a:pathLst>
              <a:path w="104139" h="254635">
                <a:moveTo>
                  <a:pt x="6096" y="254508"/>
                </a:moveTo>
                <a:lnTo>
                  <a:pt x="1524" y="254508"/>
                </a:lnTo>
                <a:lnTo>
                  <a:pt x="0" y="252984"/>
                </a:lnTo>
                <a:lnTo>
                  <a:pt x="0" y="249936"/>
                </a:lnTo>
                <a:lnTo>
                  <a:pt x="45720" y="3048"/>
                </a:lnTo>
                <a:lnTo>
                  <a:pt x="48768" y="0"/>
                </a:lnTo>
                <a:lnTo>
                  <a:pt x="51816" y="0"/>
                </a:lnTo>
                <a:lnTo>
                  <a:pt x="53340" y="1524"/>
                </a:lnTo>
                <a:lnTo>
                  <a:pt x="53340" y="3048"/>
                </a:lnTo>
                <a:lnTo>
                  <a:pt x="53650" y="4572"/>
                </a:lnTo>
                <a:lnTo>
                  <a:pt x="45720" y="4572"/>
                </a:lnTo>
                <a:lnTo>
                  <a:pt x="49711" y="24166"/>
                </a:lnTo>
                <a:lnTo>
                  <a:pt x="9980" y="238713"/>
                </a:lnTo>
                <a:lnTo>
                  <a:pt x="1524" y="246888"/>
                </a:lnTo>
                <a:lnTo>
                  <a:pt x="7620" y="251460"/>
                </a:lnTo>
                <a:lnTo>
                  <a:pt x="6096" y="252984"/>
                </a:lnTo>
                <a:lnTo>
                  <a:pt x="6096" y="254508"/>
                </a:lnTo>
                <a:close/>
              </a:path>
              <a:path w="104139" h="254635">
                <a:moveTo>
                  <a:pt x="49711" y="24166"/>
                </a:moveTo>
                <a:lnTo>
                  <a:pt x="45720" y="4572"/>
                </a:lnTo>
                <a:lnTo>
                  <a:pt x="53340" y="4572"/>
                </a:lnTo>
                <a:lnTo>
                  <a:pt x="49711" y="24166"/>
                </a:lnTo>
                <a:close/>
              </a:path>
              <a:path w="104139" h="254635">
                <a:moveTo>
                  <a:pt x="103632" y="251460"/>
                </a:moveTo>
                <a:lnTo>
                  <a:pt x="96012" y="251460"/>
                </a:lnTo>
                <a:lnTo>
                  <a:pt x="102108" y="246888"/>
                </a:lnTo>
                <a:lnTo>
                  <a:pt x="93489" y="239077"/>
                </a:lnTo>
                <a:lnTo>
                  <a:pt x="49711" y="24166"/>
                </a:lnTo>
                <a:lnTo>
                  <a:pt x="53340" y="4572"/>
                </a:lnTo>
                <a:lnTo>
                  <a:pt x="53650" y="4572"/>
                </a:lnTo>
                <a:lnTo>
                  <a:pt x="103632" y="249936"/>
                </a:lnTo>
                <a:lnTo>
                  <a:pt x="103632" y="251460"/>
                </a:lnTo>
                <a:close/>
              </a:path>
              <a:path w="104139" h="254635">
                <a:moveTo>
                  <a:pt x="7725" y="251460"/>
                </a:moveTo>
                <a:lnTo>
                  <a:pt x="9980" y="238713"/>
                </a:lnTo>
                <a:lnTo>
                  <a:pt x="47244" y="202692"/>
                </a:lnTo>
                <a:lnTo>
                  <a:pt x="48768" y="201168"/>
                </a:lnTo>
                <a:lnTo>
                  <a:pt x="51816" y="201168"/>
                </a:lnTo>
                <a:lnTo>
                  <a:pt x="53340" y="202692"/>
                </a:lnTo>
                <a:lnTo>
                  <a:pt x="60066" y="208788"/>
                </a:lnTo>
                <a:lnTo>
                  <a:pt x="47244" y="208788"/>
                </a:lnTo>
                <a:lnTo>
                  <a:pt x="50340" y="211594"/>
                </a:lnTo>
                <a:lnTo>
                  <a:pt x="7725" y="251460"/>
                </a:lnTo>
                <a:close/>
              </a:path>
              <a:path w="104139" h="254635">
                <a:moveTo>
                  <a:pt x="50340" y="211594"/>
                </a:moveTo>
                <a:lnTo>
                  <a:pt x="47244" y="208788"/>
                </a:lnTo>
                <a:lnTo>
                  <a:pt x="53340" y="208788"/>
                </a:lnTo>
                <a:lnTo>
                  <a:pt x="50340" y="211594"/>
                </a:lnTo>
                <a:close/>
              </a:path>
              <a:path w="104139" h="254635">
                <a:moveTo>
                  <a:pt x="100584" y="254508"/>
                </a:moveTo>
                <a:lnTo>
                  <a:pt x="97536" y="254508"/>
                </a:lnTo>
                <a:lnTo>
                  <a:pt x="96012" y="252984"/>
                </a:lnTo>
                <a:lnTo>
                  <a:pt x="50340" y="211594"/>
                </a:lnTo>
                <a:lnTo>
                  <a:pt x="53340" y="208788"/>
                </a:lnTo>
                <a:lnTo>
                  <a:pt x="60066" y="208788"/>
                </a:lnTo>
                <a:lnTo>
                  <a:pt x="93489" y="239077"/>
                </a:lnTo>
                <a:lnTo>
                  <a:pt x="96012" y="251460"/>
                </a:lnTo>
                <a:lnTo>
                  <a:pt x="103632" y="251460"/>
                </a:lnTo>
                <a:lnTo>
                  <a:pt x="100584" y="254508"/>
                </a:lnTo>
                <a:close/>
              </a:path>
              <a:path w="104139" h="254635">
                <a:moveTo>
                  <a:pt x="7620" y="251460"/>
                </a:moveTo>
                <a:lnTo>
                  <a:pt x="1524" y="246888"/>
                </a:lnTo>
                <a:lnTo>
                  <a:pt x="9980" y="238713"/>
                </a:lnTo>
                <a:lnTo>
                  <a:pt x="7620" y="251460"/>
                </a:lnTo>
                <a:close/>
              </a:path>
              <a:path w="104139" h="254635">
                <a:moveTo>
                  <a:pt x="96012" y="251460"/>
                </a:moveTo>
                <a:lnTo>
                  <a:pt x="93489" y="239077"/>
                </a:lnTo>
                <a:lnTo>
                  <a:pt x="102108" y="246888"/>
                </a:lnTo>
                <a:lnTo>
                  <a:pt x="96012" y="251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071117" y="1639783"/>
            <a:ext cx="203835" cy="405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spc="-114">
                <a:latin typeface="Tahoma"/>
                <a:cs typeface="Tahoma"/>
              </a:rPr>
              <a:t>v</a:t>
            </a:r>
            <a:r>
              <a:rPr dirty="0" baseline="-27777" sz="2100">
                <a:latin typeface="Times New Roman"/>
                <a:cs typeface="Times New Roman"/>
              </a:rPr>
              <a:t>I</a:t>
            </a:r>
            <a:endParaRPr baseline="-27777" sz="2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14433" y="2887983"/>
            <a:ext cx="158750" cy="332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14644" y="2186939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 h="0">
                <a:moveTo>
                  <a:pt x="0" y="0"/>
                </a:moveTo>
                <a:lnTo>
                  <a:pt x="734568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804659" y="2851403"/>
            <a:ext cx="902207" cy="1735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83436" y="2111502"/>
            <a:ext cx="2688590" cy="0"/>
          </a:xfrm>
          <a:custGeom>
            <a:avLst/>
            <a:gdLst/>
            <a:ahLst/>
            <a:cxnLst/>
            <a:rect l="l" t="t" r="r" b="b"/>
            <a:pathLst>
              <a:path w="2688590" h="0">
                <a:moveTo>
                  <a:pt x="0" y="0"/>
                </a:moveTo>
                <a:lnTo>
                  <a:pt x="2688335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83436" y="3443478"/>
            <a:ext cx="2688590" cy="0"/>
          </a:xfrm>
          <a:custGeom>
            <a:avLst/>
            <a:gdLst/>
            <a:ahLst/>
            <a:cxnLst/>
            <a:rect l="l" t="t" r="r" b="b"/>
            <a:pathLst>
              <a:path w="2688590" h="0">
                <a:moveTo>
                  <a:pt x="0" y="0"/>
                </a:moveTo>
                <a:lnTo>
                  <a:pt x="2688335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92423" y="2057400"/>
            <a:ext cx="211836" cy="1435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63567" y="2061972"/>
            <a:ext cx="96520" cy="94615"/>
          </a:xfrm>
          <a:custGeom>
            <a:avLst/>
            <a:gdLst/>
            <a:ahLst/>
            <a:cxnLst/>
            <a:rect l="l" t="t" r="r" b="b"/>
            <a:pathLst>
              <a:path w="96520" h="94614">
                <a:moveTo>
                  <a:pt x="47244" y="94488"/>
                </a:moveTo>
                <a:lnTo>
                  <a:pt x="28932" y="90963"/>
                </a:lnTo>
                <a:lnTo>
                  <a:pt x="13906" y="81153"/>
                </a:lnTo>
                <a:lnTo>
                  <a:pt x="3738" y="66198"/>
                </a:lnTo>
                <a:lnTo>
                  <a:pt x="0" y="47244"/>
                </a:lnTo>
                <a:lnTo>
                  <a:pt x="3738" y="28932"/>
                </a:lnTo>
                <a:lnTo>
                  <a:pt x="13906" y="13906"/>
                </a:lnTo>
                <a:lnTo>
                  <a:pt x="28932" y="3738"/>
                </a:lnTo>
                <a:lnTo>
                  <a:pt x="47244" y="0"/>
                </a:lnTo>
                <a:lnTo>
                  <a:pt x="65793" y="3738"/>
                </a:lnTo>
                <a:lnTo>
                  <a:pt x="81343" y="13906"/>
                </a:lnTo>
                <a:lnTo>
                  <a:pt x="92035" y="28932"/>
                </a:lnTo>
                <a:lnTo>
                  <a:pt x="96012" y="47244"/>
                </a:lnTo>
                <a:lnTo>
                  <a:pt x="92035" y="66198"/>
                </a:lnTo>
                <a:lnTo>
                  <a:pt x="81343" y="81153"/>
                </a:lnTo>
                <a:lnTo>
                  <a:pt x="65793" y="90963"/>
                </a:lnTo>
                <a:lnTo>
                  <a:pt x="47244" y="944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63567" y="2060448"/>
            <a:ext cx="96520" cy="97790"/>
          </a:xfrm>
          <a:custGeom>
            <a:avLst/>
            <a:gdLst/>
            <a:ahLst/>
            <a:cxnLst/>
            <a:rect l="l" t="t" r="r" b="b"/>
            <a:pathLst>
              <a:path w="96520" h="97789">
                <a:moveTo>
                  <a:pt x="47244" y="97535"/>
                </a:moveTo>
                <a:lnTo>
                  <a:pt x="7620" y="76199"/>
                </a:lnTo>
                <a:lnTo>
                  <a:pt x="0" y="48767"/>
                </a:lnTo>
                <a:lnTo>
                  <a:pt x="3048" y="30479"/>
                </a:lnTo>
                <a:lnTo>
                  <a:pt x="38100" y="1523"/>
                </a:lnTo>
                <a:lnTo>
                  <a:pt x="47244" y="0"/>
                </a:lnTo>
                <a:lnTo>
                  <a:pt x="57912" y="1523"/>
                </a:lnTo>
                <a:lnTo>
                  <a:pt x="47244" y="1523"/>
                </a:lnTo>
                <a:lnTo>
                  <a:pt x="38100" y="3047"/>
                </a:lnTo>
                <a:lnTo>
                  <a:pt x="4572" y="30479"/>
                </a:lnTo>
                <a:lnTo>
                  <a:pt x="1524" y="48767"/>
                </a:lnTo>
                <a:lnTo>
                  <a:pt x="3048" y="59435"/>
                </a:lnTo>
                <a:lnTo>
                  <a:pt x="28956" y="91439"/>
                </a:lnTo>
                <a:lnTo>
                  <a:pt x="47244" y="96011"/>
                </a:lnTo>
                <a:lnTo>
                  <a:pt x="57912" y="96011"/>
                </a:lnTo>
                <a:lnTo>
                  <a:pt x="47244" y="97535"/>
                </a:lnTo>
                <a:close/>
              </a:path>
              <a:path w="96520" h="97789">
                <a:moveTo>
                  <a:pt x="57912" y="96011"/>
                </a:moveTo>
                <a:lnTo>
                  <a:pt x="47244" y="96011"/>
                </a:lnTo>
                <a:lnTo>
                  <a:pt x="56387" y="94487"/>
                </a:lnTo>
                <a:lnTo>
                  <a:pt x="65532" y="91439"/>
                </a:lnTo>
                <a:lnTo>
                  <a:pt x="80772" y="82295"/>
                </a:lnTo>
                <a:lnTo>
                  <a:pt x="86868" y="74675"/>
                </a:lnTo>
                <a:lnTo>
                  <a:pt x="91439" y="67055"/>
                </a:lnTo>
                <a:lnTo>
                  <a:pt x="94488" y="59435"/>
                </a:lnTo>
                <a:lnTo>
                  <a:pt x="94488" y="39623"/>
                </a:lnTo>
                <a:lnTo>
                  <a:pt x="65532" y="6095"/>
                </a:lnTo>
                <a:lnTo>
                  <a:pt x="47244" y="1523"/>
                </a:lnTo>
                <a:lnTo>
                  <a:pt x="57912" y="1523"/>
                </a:lnTo>
                <a:lnTo>
                  <a:pt x="65532" y="4571"/>
                </a:lnTo>
                <a:lnTo>
                  <a:pt x="67056" y="4571"/>
                </a:lnTo>
                <a:lnTo>
                  <a:pt x="74676" y="9143"/>
                </a:lnTo>
                <a:lnTo>
                  <a:pt x="82296" y="15239"/>
                </a:lnTo>
                <a:lnTo>
                  <a:pt x="88391" y="22859"/>
                </a:lnTo>
                <a:lnTo>
                  <a:pt x="92964" y="30479"/>
                </a:lnTo>
                <a:lnTo>
                  <a:pt x="96012" y="39623"/>
                </a:lnTo>
                <a:lnTo>
                  <a:pt x="96012" y="59435"/>
                </a:lnTo>
                <a:lnTo>
                  <a:pt x="92964" y="68579"/>
                </a:lnTo>
                <a:lnTo>
                  <a:pt x="88391" y="76199"/>
                </a:lnTo>
                <a:lnTo>
                  <a:pt x="82296" y="83819"/>
                </a:lnTo>
                <a:lnTo>
                  <a:pt x="67056" y="92963"/>
                </a:lnTo>
                <a:lnTo>
                  <a:pt x="65532" y="92963"/>
                </a:lnTo>
                <a:lnTo>
                  <a:pt x="57912" y="96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52900" y="20497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70104" y="1524"/>
                </a:moveTo>
                <a:lnTo>
                  <a:pt x="47244" y="1524"/>
                </a:lnTo>
                <a:lnTo>
                  <a:pt x="47244" y="0"/>
                </a:lnTo>
                <a:lnTo>
                  <a:pt x="70104" y="0"/>
                </a:lnTo>
                <a:lnTo>
                  <a:pt x="70104" y="1524"/>
                </a:lnTo>
                <a:close/>
              </a:path>
              <a:path w="119379" h="119380">
                <a:moveTo>
                  <a:pt x="80772" y="4572"/>
                </a:moveTo>
                <a:lnTo>
                  <a:pt x="36576" y="4572"/>
                </a:lnTo>
                <a:lnTo>
                  <a:pt x="45719" y="1524"/>
                </a:lnTo>
                <a:lnTo>
                  <a:pt x="71628" y="1524"/>
                </a:lnTo>
                <a:lnTo>
                  <a:pt x="80772" y="4572"/>
                </a:lnTo>
                <a:close/>
              </a:path>
              <a:path w="119379" h="119380">
                <a:moveTo>
                  <a:pt x="91439" y="10668"/>
                </a:moveTo>
                <a:lnTo>
                  <a:pt x="25908" y="10668"/>
                </a:lnTo>
                <a:lnTo>
                  <a:pt x="25908" y="9144"/>
                </a:lnTo>
                <a:lnTo>
                  <a:pt x="35052" y="4572"/>
                </a:lnTo>
                <a:lnTo>
                  <a:pt x="82296" y="4572"/>
                </a:lnTo>
                <a:lnTo>
                  <a:pt x="91439" y="9144"/>
                </a:lnTo>
                <a:lnTo>
                  <a:pt x="91439" y="10668"/>
                </a:lnTo>
                <a:close/>
              </a:path>
              <a:path w="119379" h="119380">
                <a:moveTo>
                  <a:pt x="100584" y="18288"/>
                </a:moveTo>
                <a:lnTo>
                  <a:pt x="16764" y="18288"/>
                </a:lnTo>
                <a:lnTo>
                  <a:pt x="16764" y="16764"/>
                </a:lnTo>
                <a:lnTo>
                  <a:pt x="24384" y="10668"/>
                </a:lnTo>
                <a:lnTo>
                  <a:pt x="92964" y="10668"/>
                </a:lnTo>
                <a:lnTo>
                  <a:pt x="100584" y="16764"/>
                </a:lnTo>
                <a:lnTo>
                  <a:pt x="100584" y="18288"/>
                </a:lnTo>
                <a:close/>
              </a:path>
              <a:path w="119379" h="119380">
                <a:moveTo>
                  <a:pt x="44195" y="27432"/>
                </a:moveTo>
                <a:lnTo>
                  <a:pt x="45719" y="25908"/>
                </a:lnTo>
                <a:lnTo>
                  <a:pt x="10668" y="25908"/>
                </a:lnTo>
                <a:lnTo>
                  <a:pt x="15240" y="18288"/>
                </a:lnTo>
                <a:lnTo>
                  <a:pt x="102108" y="18288"/>
                </a:lnTo>
                <a:lnTo>
                  <a:pt x="105765" y="22860"/>
                </a:lnTo>
                <a:lnTo>
                  <a:pt x="57912" y="22860"/>
                </a:lnTo>
                <a:lnTo>
                  <a:pt x="59318" y="23094"/>
                </a:lnTo>
                <a:lnTo>
                  <a:pt x="50292" y="24384"/>
                </a:lnTo>
                <a:lnTo>
                  <a:pt x="53339" y="24384"/>
                </a:lnTo>
                <a:lnTo>
                  <a:pt x="44195" y="27432"/>
                </a:lnTo>
                <a:close/>
              </a:path>
              <a:path w="119379" h="119380">
                <a:moveTo>
                  <a:pt x="59318" y="23094"/>
                </a:moveTo>
                <a:lnTo>
                  <a:pt x="57912" y="22860"/>
                </a:lnTo>
                <a:lnTo>
                  <a:pt x="60960" y="22860"/>
                </a:lnTo>
                <a:lnTo>
                  <a:pt x="59318" y="23094"/>
                </a:lnTo>
                <a:close/>
              </a:path>
              <a:path w="119379" h="119380">
                <a:moveTo>
                  <a:pt x="73152" y="27432"/>
                </a:moveTo>
                <a:lnTo>
                  <a:pt x="64008" y="24384"/>
                </a:lnTo>
                <a:lnTo>
                  <a:pt x="67056" y="24384"/>
                </a:lnTo>
                <a:lnTo>
                  <a:pt x="59318" y="23094"/>
                </a:lnTo>
                <a:lnTo>
                  <a:pt x="60960" y="22860"/>
                </a:lnTo>
                <a:lnTo>
                  <a:pt x="105765" y="22860"/>
                </a:lnTo>
                <a:lnTo>
                  <a:pt x="108204" y="25908"/>
                </a:lnTo>
                <a:lnTo>
                  <a:pt x="71628" y="25908"/>
                </a:lnTo>
                <a:lnTo>
                  <a:pt x="73152" y="27432"/>
                </a:lnTo>
                <a:close/>
              </a:path>
              <a:path w="119379" h="119380">
                <a:moveTo>
                  <a:pt x="100584" y="102108"/>
                </a:moveTo>
                <a:lnTo>
                  <a:pt x="16764" y="102108"/>
                </a:lnTo>
                <a:lnTo>
                  <a:pt x="15240" y="100584"/>
                </a:lnTo>
                <a:lnTo>
                  <a:pt x="10668" y="94488"/>
                </a:lnTo>
                <a:lnTo>
                  <a:pt x="9144" y="92964"/>
                </a:lnTo>
                <a:lnTo>
                  <a:pt x="4572" y="83820"/>
                </a:lnTo>
                <a:lnTo>
                  <a:pt x="4572" y="82296"/>
                </a:lnTo>
                <a:lnTo>
                  <a:pt x="3048" y="82296"/>
                </a:lnTo>
                <a:lnTo>
                  <a:pt x="1524" y="73152"/>
                </a:lnTo>
                <a:lnTo>
                  <a:pt x="0" y="73152"/>
                </a:lnTo>
                <a:lnTo>
                  <a:pt x="0" y="48768"/>
                </a:lnTo>
                <a:lnTo>
                  <a:pt x="1524" y="47244"/>
                </a:lnTo>
                <a:lnTo>
                  <a:pt x="3048" y="38100"/>
                </a:lnTo>
                <a:lnTo>
                  <a:pt x="4572" y="36576"/>
                </a:lnTo>
                <a:lnTo>
                  <a:pt x="9144" y="27432"/>
                </a:lnTo>
                <a:lnTo>
                  <a:pt x="9144" y="25908"/>
                </a:lnTo>
                <a:lnTo>
                  <a:pt x="45719" y="25908"/>
                </a:lnTo>
                <a:lnTo>
                  <a:pt x="40640" y="28956"/>
                </a:lnTo>
                <a:lnTo>
                  <a:pt x="39624" y="28956"/>
                </a:lnTo>
                <a:lnTo>
                  <a:pt x="33528" y="35052"/>
                </a:lnTo>
                <a:lnTo>
                  <a:pt x="33832" y="35052"/>
                </a:lnTo>
                <a:lnTo>
                  <a:pt x="28956" y="41148"/>
                </a:lnTo>
                <a:lnTo>
                  <a:pt x="29565" y="41148"/>
                </a:lnTo>
                <a:lnTo>
                  <a:pt x="26822" y="45720"/>
                </a:lnTo>
                <a:lnTo>
                  <a:pt x="25908" y="45720"/>
                </a:lnTo>
                <a:lnTo>
                  <a:pt x="24892" y="51816"/>
                </a:lnTo>
                <a:lnTo>
                  <a:pt x="24384" y="51816"/>
                </a:lnTo>
                <a:lnTo>
                  <a:pt x="23295" y="59436"/>
                </a:lnTo>
                <a:lnTo>
                  <a:pt x="22859" y="59436"/>
                </a:lnTo>
                <a:lnTo>
                  <a:pt x="22859" y="62484"/>
                </a:lnTo>
                <a:lnTo>
                  <a:pt x="23368" y="62484"/>
                </a:lnTo>
                <a:lnTo>
                  <a:pt x="24384" y="68580"/>
                </a:lnTo>
                <a:lnTo>
                  <a:pt x="24688" y="68580"/>
                </a:lnTo>
                <a:lnTo>
                  <a:pt x="25908" y="74676"/>
                </a:lnTo>
                <a:lnTo>
                  <a:pt x="26822" y="74676"/>
                </a:lnTo>
                <a:lnTo>
                  <a:pt x="29565" y="79248"/>
                </a:lnTo>
                <a:lnTo>
                  <a:pt x="28956" y="79248"/>
                </a:lnTo>
                <a:lnTo>
                  <a:pt x="32385" y="83820"/>
                </a:lnTo>
                <a:lnTo>
                  <a:pt x="32004" y="83820"/>
                </a:lnTo>
                <a:lnTo>
                  <a:pt x="33528" y="85344"/>
                </a:lnTo>
                <a:lnTo>
                  <a:pt x="33909" y="85344"/>
                </a:lnTo>
                <a:lnTo>
                  <a:pt x="39624" y="89916"/>
                </a:lnTo>
                <a:lnTo>
                  <a:pt x="40640" y="89916"/>
                </a:lnTo>
                <a:lnTo>
                  <a:pt x="45719" y="92964"/>
                </a:lnTo>
                <a:lnTo>
                  <a:pt x="48006" y="92964"/>
                </a:lnTo>
                <a:lnTo>
                  <a:pt x="51816" y="94488"/>
                </a:lnTo>
                <a:lnTo>
                  <a:pt x="106679" y="94488"/>
                </a:lnTo>
                <a:lnTo>
                  <a:pt x="102108" y="100584"/>
                </a:lnTo>
                <a:lnTo>
                  <a:pt x="100584" y="102108"/>
                </a:lnTo>
                <a:close/>
              </a:path>
              <a:path w="119379" h="119380">
                <a:moveTo>
                  <a:pt x="79248" y="30480"/>
                </a:moveTo>
                <a:lnTo>
                  <a:pt x="71628" y="25908"/>
                </a:lnTo>
                <a:lnTo>
                  <a:pt x="108204" y="25908"/>
                </a:lnTo>
                <a:lnTo>
                  <a:pt x="108204" y="27432"/>
                </a:lnTo>
                <a:lnTo>
                  <a:pt x="108966" y="28956"/>
                </a:lnTo>
                <a:lnTo>
                  <a:pt x="77724" y="28956"/>
                </a:lnTo>
                <a:lnTo>
                  <a:pt x="79248" y="30480"/>
                </a:lnTo>
                <a:close/>
              </a:path>
              <a:path w="119379" h="119380">
                <a:moveTo>
                  <a:pt x="38100" y="30480"/>
                </a:moveTo>
                <a:lnTo>
                  <a:pt x="39624" y="28956"/>
                </a:lnTo>
                <a:lnTo>
                  <a:pt x="40640" y="28956"/>
                </a:lnTo>
                <a:lnTo>
                  <a:pt x="38100" y="30480"/>
                </a:lnTo>
                <a:close/>
              </a:path>
              <a:path w="119379" h="119380">
                <a:moveTo>
                  <a:pt x="84171" y="34114"/>
                </a:moveTo>
                <a:lnTo>
                  <a:pt x="77724" y="28956"/>
                </a:lnTo>
                <a:lnTo>
                  <a:pt x="108966" y="28956"/>
                </a:lnTo>
                <a:lnTo>
                  <a:pt x="111252" y="33528"/>
                </a:lnTo>
                <a:lnTo>
                  <a:pt x="83820" y="33528"/>
                </a:lnTo>
                <a:lnTo>
                  <a:pt x="84171" y="34114"/>
                </a:lnTo>
                <a:close/>
              </a:path>
              <a:path w="119379" h="119380">
                <a:moveTo>
                  <a:pt x="33832" y="35052"/>
                </a:moveTo>
                <a:lnTo>
                  <a:pt x="33528" y="35052"/>
                </a:lnTo>
                <a:lnTo>
                  <a:pt x="35052" y="33528"/>
                </a:lnTo>
                <a:lnTo>
                  <a:pt x="33832" y="35052"/>
                </a:lnTo>
                <a:close/>
              </a:path>
              <a:path w="119379" h="119380">
                <a:moveTo>
                  <a:pt x="85344" y="35052"/>
                </a:moveTo>
                <a:lnTo>
                  <a:pt x="84171" y="34114"/>
                </a:lnTo>
                <a:lnTo>
                  <a:pt x="83820" y="33528"/>
                </a:lnTo>
                <a:lnTo>
                  <a:pt x="85344" y="35052"/>
                </a:lnTo>
                <a:close/>
              </a:path>
              <a:path w="119379" h="119380">
                <a:moveTo>
                  <a:pt x="112014" y="35052"/>
                </a:moveTo>
                <a:lnTo>
                  <a:pt x="85344" y="35052"/>
                </a:lnTo>
                <a:lnTo>
                  <a:pt x="83820" y="33528"/>
                </a:lnTo>
                <a:lnTo>
                  <a:pt x="111252" y="33528"/>
                </a:lnTo>
                <a:lnTo>
                  <a:pt x="112014" y="35052"/>
                </a:lnTo>
                <a:close/>
              </a:path>
              <a:path w="119379" h="119380">
                <a:moveTo>
                  <a:pt x="88391" y="41148"/>
                </a:moveTo>
                <a:lnTo>
                  <a:pt x="84171" y="34114"/>
                </a:lnTo>
                <a:lnTo>
                  <a:pt x="85344" y="35052"/>
                </a:lnTo>
                <a:lnTo>
                  <a:pt x="112014" y="35052"/>
                </a:lnTo>
                <a:lnTo>
                  <a:pt x="112775" y="36576"/>
                </a:lnTo>
                <a:lnTo>
                  <a:pt x="114300" y="36576"/>
                </a:lnTo>
                <a:lnTo>
                  <a:pt x="114300" y="38100"/>
                </a:lnTo>
                <a:lnTo>
                  <a:pt x="114807" y="39624"/>
                </a:lnTo>
                <a:lnTo>
                  <a:pt x="88391" y="39624"/>
                </a:lnTo>
                <a:lnTo>
                  <a:pt x="88391" y="41148"/>
                </a:lnTo>
                <a:close/>
              </a:path>
              <a:path w="119379" h="119380">
                <a:moveTo>
                  <a:pt x="29565" y="41148"/>
                </a:moveTo>
                <a:lnTo>
                  <a:pt x="28956" y="41148"/>
                </a:lnTo>
                <a:lnTo>
                  <a:pt x="30480" y="39624"/>
                </a:lnTo>
                <a:lnTo>
                  <a:pt x="29565" y="41148"/>
                </a:lnTo>
                <a:close/>
              </a:path>
              <a:path w="119379" h="119380">
                <a:moveTo>
                  <a:pt x="117348" y="47244"/>
                </a:moveTo>
                <a:lnTo>
                  <a:pt x="92964" y="47244"/>
                </a:lnTo>
                <a:lnTo>
                  <a:pt x="88391" y="39624"/>
                </a:lnTo>
                <a:lnTo>
                  <a:pt x="114807" y="39624"/>
                </a:lnTo>
                <a:lnTo>
                  <a:pt x="117348" y="47244"/>
                </a:lnTo>
                <a:close/>
              </a:path>
              <a:path w="119379" h="119380">
                <a:moveTo>
                  <a:pt x="25908" y="47244"/>
                </a:moveTo>
                <a:lnTo>
                  <a:pt x="25908" y="45720"/>
                </a:lnTo>
                <a:lnTo>
                  <a:pt x="26822" y="45720"/>
                </a:lnTo>
                <a:lnTo>
                  <a:pt x="25908" y="47244"/>
                </a:lnTo>
                <a:close/>
              </a:path>
              <a:path w="119379" h="119380">
                <a:moveTo>
                  <a:pt x="94488" y="54864"/>
                </a:moveTo>
                <a:lnTo>
                  <a:pt x="91439" y="45720"/>
                </a:lnTo>
                <a:lnTo>
                  <a:pt x="92964" y="47244"/>
                </a:lnTo>
                <a:lnTo>
                  <a:pt x="117348" y="47244"/>
                </a:lnTo>
                <a:lnTo>
                  <a:pt x="117348" y="50292"/>
                </a:lnTo>
                <a:lnTo>
                  <a:pt x="117602" y="51816"/>
                </a:lnTo>
                <a:lnTo>
                  <a:pt x="94488" y="51816"/>
                </a:lnTo>
                <a:lnTo>
                  <a:pt x="94488" y="54864"/>
                </a:lnTo>
                <a:close/>
              </a:path>
              <a:path w="119379" h="119380">
                <a:moveTo>
                  <a:pt x="24384" y="54864"/>
                </a:moveTo>
                <a:lnTo>
                  <a:pt x="24384" y="51816"/>
                </a:lnTo>
                <a:lnTo>
                  <a:pt x="24892" y="51816"/>
                </a:lnTo>
                <a:lnTo>
                  <a:pt x="24384" y="54864"/>
                </a:lnTo>
                <a:close/>
              </a:path>
              <a:path w="119379" h="119380">
                <a:moveTo>
                  <a:pt x="117855" y="68580"/>
                </a:moveTo>
                <a:lnTo>
                  <a:pt x="94488" y="68580"/>
                </a:lnTo>
                <a:lnTo>
                  <a:pt x="94488" y="51816"/>
                </a:lnTo>
                <a:lnTo>
                  <a:pt x="117602" y="51816"/>
                </a:lnTo>
                <a:lnTo>
                  <a:pt x="118872" y="59436"/>
                </a:lnTo>
                <a:lnTo>
                  <a:pt x="118872" y="62484"/>
                </a:lnTo>
                <a:lnTo>
                  <a:pt x="117855" y="68580"/>
                </a:lnTo>
                <a:close/>
              </a:path>
              <a:path w="119379" h="119380">
                <a:moveTo>
                  <a:pt x="22859" y="62484"/>
                </a:moveTo>
                <a:lnTo>
                  <a:pt x="22859" y="59436"/>
                </a:lnTo>
                <a:lnTo>
                  <a:pt x="23094" y="60842"/>
                </a:lnTo>
                <a:lnTo>
                  <a:pt x="22859" y="62484"/>
                </a:lnTo>
                <a:close/>
              </a:path>
              <a:path w="119379" h="119380">
                <a:moveTo>
                  <a:pt x="23094" y="60842"/>
                </a:moveTo>
                <a:lnTo>
                  <a:pt x="22859" y="59436"/>
                </a:lnTo>
                <a:lnTo>
                  <a:pt x="23295" y="59436"/>
                </a:lnTo>
                <a:lnTo>
                  <a:pt x="23094" y="60842"/>
                </a:lnTo>
                <a:close/>
              </a:path>
              <a:path w="119379" h="119380">
                <a:moveTo>
                  <a:pt x="23368" y="62484"/>
                </a:moveTo>
                <a:lnTo>
                  <a:pt x="22859" y="62484"/>
                </a:lnTo>
                <a:lnTo>
                  <a:pt x="23094" y="60842"/>
                </a:lnTo>
                <a:lnTo>
                  <a:pt x="23368" y="62484"/>
                </a:lnTo>
                <a:close/>
              </a:path>
              <a:path w="119379" h="119380">
                <a:moveTo>
                  <a:pt x="91439" y="74676"/>
                </a:moveTo>
                <a:lnTo>
                  <a:pt x="94488" y="65532"/>
                </a:lnTo>
                <a:lnTo>
                  <a:pt x="94488" y="68580"/>
                </a:lnTo>
                <a:lnTo>
                  <a:pt x="117855" y="68580"/>
                </a:lnTo>
                <a:lnTo>
                  <a:pt x="117348" y="71628"/>
                </a:lnTo>
                <a:lnTo>
                  <a:pt x="117348" y="73152"/>
                </a:lnTo>
                <a:lnTo>
                  <a:pt x="92964" y="73152"/>
                </a:lnTo>
                <a:lnTo>
                  <a:pt x="91439" y="74676"/>
                </a:lnTo>
                <a:close/>
              </a:path>
              <a:path w="119379" h="119380">
                <a:moveTo>
                  <a:pt x="24688" y="68580"/>
                </a:moveTo>
                <a:lnTo>
                  <a:pt x="24384" y="68580"/>
                </a:lnTo>
                <a:lnTo>
                  <a:pt x="24384" y="67056"/>
                </a:lnTo>
                <a:lnTo>
                  <a:pt x="24688" y="68580"/>
                </a:lnTo>
                <a:close/>
              </a:path>
              <a:path w="119379" h="119380">
                <a:moveTo>
                  <a:pt x="26822" y="74676"/>
                </a:moveTo>
                <a:lnTo>
                  <a:pt x="25908" y="74676"/>
                </a:lnTo>
                <a:lnTo>
                  <a:pt x="25908" y="73152"/>
                </a:lnTo>
                <a:lnTo>
                  <a:pt x="26822" y="74676"/>
                </a:lnTo>
                <a:close/>
              </a:path>
              <a:path w="119379" h="119380">
                <a:moveTo>
                  <a:pt x="88392" y="80772"/>
                </a:moveTo>
                <a:lnTo>
                  <a:pt x="92964" y="73152"/>
                </a:lnTo>
                <a:lnTo>
                  <a:pt x="117348" y="73152"/>
                </a:lnTo>
                <a:lnTo>
                  <a:pt x="115316" y="79248"/>
                </a:lnTo>
                <a:lnTo>
                  <a:pt x="89916" y="79248"/>
                </a:lnTo>
                <a:lnTo>
                  <a:pt x="88392" y="80772"/>
                </a:lnTo>
                <a:close/>
              </a:path>
              <a:path w="119379" h="119380">
                <a:moveTo>
                  <a:pt x="30480" y="80772"/>
                </a:moveTo>
                <a:lnTo>
                  <a:pt x="28956" y="79248"/>
                </a:lnTo>
                <a:lnTo>
                  <a:pt x="29565" y="79248"/>
                </a:lnTo>
                <a:lnTo>
                  <a:pt x="30480" y="80772"/>
                </a:lnTo>
                <a:close/>
              </a:path>
              <a:path w="119379" h="119380">
                <a:moveTo>
                  <a:pt x="112775" y="85344"/>
                </a:moveTo>
                <a:lnTo>
                  <a:pt x="83820" y="85344"/>
                </a:lnTo>
                <a:lnTo>
                  <a:pt x="89916" y="79248"/>
                </a:lnTo>
                <a:lnTo>
                  <a:pt x="115316" y="79248"/>
                </a:lnTo>
                <a:lnTo>
                  <a:pt x="114300" y="82296"/>
                </a:lnTo>
                <a:lnTo>
                  <a:pt x="114300" y="83820"/>
                </a:lnTo>
                <a:lnTo>
                  <a:pt x="112775" y="83820"/>
                </a:lnTo>
                <a:lnTo>
                  <a:pt x="112775" y="85344"/>
                </a:lnTo>
                <a:close/>
              </a:path>
              <a:path w="119379" h="119380">
                <a:moveTo>
                  <a:pt x="33528" y="85344"/>
                </a:moveTo>
                <a:lnTo>
                  <a:pt x="32004" y="83820"/>
                </a:lnTo>
                <a:lnTo>
                  <a:pt x="32956" y="84582"/>
                </a:lnTo>
                <a:lnTo>
                  <a:pt x="33528" y="85344"/>
                </a:lnTo>
                <a:close/>
              </a:path>
              <a:path w="119379" h="119380">
                <a:moveTo>
                  <a:pt x="32956" y="84582"/>
                </a:moveTo>
                <a:lnTo>
                  <a:pt x="32004" y="83820"/>
                </a:lnTo>
                <a:lnTo>
                  <a:pt x="32385" y="83820"/>
                </a:lnTo>
                <a:lnTo>
                  <a:pt x="32956" y="84582"/>
                </a:lnTo>
                <a:close/>
              </a:path>
              <a:path w="119379" h="119380">
                <a:moveTo>
                  <a:pt x="110032" y="89916"/>
                </a:moveTo>
                <a:lnTo>
                  <a:pt x="77724" y="89916"/>
                </a:lnTo>
                <a:lnTo>
                  <a:pt x="85344" y="83820"/>
                </a:lnTo>
                <a:lnTo>
                  <a:pt x="83820" y="85344"/>
                </a:lnTo>
                <a:lnTo>
                  <a:pt x="112775" y="85344"/>
                </a:lnTo>
                <a:lnTo>
                  <a:pt x="110032" y="89916"/>
                </a:lnTo>
                <a:close/>
              </a:path>
              <a:path w="119379" h="119380">
                <a:moveTo>
                  <a:pt x="33909" y="85344"/>
                </a:moveTo>
                <a:lnTo>
                  <a:pt x="33528" y="85344"/>
                </a:lnTo>
                <a:lnTo>
                  <a:pt x="32956" y="84582"/>
                </a:lnTo>
                <a:lnTo>
                  <a:pt x="33909" y="85344"/>
                </a:lnTo>
                <a:close/>
              </a:path>
              <a:path w="119379" h="119380">
                <a:moveTo>
                  <a:pt x="40640" y="89916"/>
                </a:moveTo>
                <a:lnTo>
                  <a:pt x="39624" y="89916"/>
                </a:lnTo>
                <a:lnTo>
                  <a:pt x="38100" y="88392"/>
                </a:lnTo>
                <a:lnTo>
                  <a:pt x="40640" y="89916"/>
                </a:lnTo>
                <a:close/>
              </a:path>
              <a:path w="119379" h="119380">
                <a:moveTo>
                  <a:pt x="108204" y="92964"/>
                </a:moveTo>
                <a:lnTo>
                  <a:pt x="71628" y="92964"/>
                </a:lnTo>
                <a:lnTo>
                  <a:pt x="79248" y="88392"/>
                </a:lnTo>
                <a:lnTo>
                  <a:pt x="77724" y="89916"/>
                </a:lnTo>
                <a:lnTo>
                  <a:pt x="110032" y="89916"/>
                </a:lnTo>
                <a:lnTo>
                  <a:pt x="108204" y="92964"/>
                </a:lnTo>
                <a:close/>
              </a:path>
              <a:path w="119379" h="119380">
                <a:moveTo>
                  <a:pt x="48006" y="92964"/>
                </a:moveTo>
                <a:lnTo>
                  <a:pt x="45719" y="92964"/>
                </a:lnTo>
                <a:lnTo>
                  <a:pt x="44195" y="91440"/>
                </a:lnTo>
                <a:lnTo>
                  <a:pt x="48006" y="92964"/>
                </a:lnTo>
                <a:close/>
              </a:path>
              <a:path w="119379" h="119380">
                <a:moveTo>
                  <a:pt x="106679" y="94488"/>
                </a:moveTo>
                <a:lnTo>
                  <a:pt x="65532" y="94488"/>
                </a:lnTo>
                <a:lnTo>
                  <a:pt x="73152" y="91440"/>
                </a:lnTo>
                <a:lnTo>
                  <a:pt x="71628" y="92964"/>
                </a:lnTo>
                <a:lnTo>
                  <a:pt x="108204" y="92964"/>
                </a:lnTo>
                <a:lnTo>
                  <a:pt x="106679" y="94488"/>
                </a:lnTo>
                <a:close/>
              </a:path>
              <a:path w="119379" h="119380">
                <a:moveTo>
                  <a:pt x="92964" y="108204"/>
                </a:moveTo>
                <a:lnTo>
                  <a:pt x="24384" y="108204"/>
                </a:lnTo>
                <a:lnTo>
                  <a:pt x="18288" y="102108"/>
                </a:lnTo>
                <a:lnTo>
                  <a:pt x="99060" y="102108"/>
                </a:lnTo>
                <a:lnTo>
                  <a:pt x="92964" y="108204"/>
                </a:lnTo>
                <a:close/>
              </a:path>
              <a:path w="119379" h="119380">
                <a:moveTo>
                  <a:pt x="82296" y="114300"/>
                </a:moveTo>
                <a:lnTo>
                  <a:pt x="35052" y="114300"/>
                </a:lnTo>
                <a:lnTo>
                  <a:pt x="25908" y="109728"/>
                </a:lnTo>
                <a:lnTo>
                  <a:pt x="25908" y="108204"/>
                </a:lnTo>
                <a:lnTo>
                  <a:pt x="91439" y="108204"/>
                </a:lnTo>
                <a:lnTo>
                  <a:pt x="91439" y="109728"/>
                </a:lnTo>
                <a:lnTo>
                  <a:pt x="82296" y="114300"/>
                </a:lnTo>
                <a:close/>
              </a:path>
              <a:path w="119379" h="119380">
                <a:moveTo>
                  <a:pt x="71628" y="117348"/>
                </a:moveTo>
                <a:lnTo>
                  <a:pt x="45719" y="117348"/>
                </a:lnTo>
                <a:lnTo>
                  <a:pt x="36576" y="114300"/>
                </a:lnTo>
                <a:lnTo>
                  <a:pt x="80772" y="114300"/>
                </a:lnTo>
                <a:lnTo>
                  <a:pt x="71628" y="117348"/>
                </a:lnTo>
                <a:close/>
              </a:path>
              <a:path w="119379" h="119380">
                <a:moveTo>
                  <a:pt x="60960" y="118872"/>
                </a:moveTo>
                <a:lnTo>
                  <a:pt x="57912" y="118872"/>
                </a:lnTo>
                <a:lnTo>
                  <a:pt x="48768" y="117348"/>
                </a:lnTo>
                <a:lnTo>
                  <a:pt x="70104" y="117348"/>
                </a:lnTo>
                <a:lnTo>
                  <a:pt x="60960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63567" y="3393947"/>
            <a:ext cx="96520" cy="94615"/>
          </a:xfrm>
          <a:custGeom>
            <a:avLst/>
            <a:gdLst/>
            <a:ahLst/>
            <a:cxnLst/>
            <a:rect l="l" t="t" r="r" b="b"/>
            <a:pathLst>
              <a:path w="96520" h="94614">
                <a:moveTo>
                  <a:pt x="47244" y="94488"/>
                </a:moveTo>
                <a:lnTo>
                  <a:pt x="28932" y="90963"/>
                </a:lnTo>
                <a:lnTo>
                  <a:pt x="13906" y="81153"/>
                </a:lnTo>
                <a:lnTo>
                  <a:pt x="3738" y="66198"/>
                </a:lnTo>
                <a:lnTo>
                  <a:pt x="0" y="47244"/>
                </a:lnTo>
                <a:lnTo>
                  <a:pt x="3738" y="28289"/>
                </a:lnTo>
                <a:lnTo>
                  <a:pt x="13906" y="13335"/>
                </a:lnTo>
                <a:lnTo>
                  <a:pt x="28932" y="3524"/>
                </a:lnTo>
                <a:lnTo>
                  <a:pt x="47244" y="0"/>
                </a:lnTo>
                <a:lnTo>
                  <a:pt x="65793" y="3524"/>
                </a:lnTo>
                <a:lnTo>
                  <a:pt x="81343" y="13335"/>
                </a:lnTo>
                <a:lnTo>
                  <a:pt x="92035" y="28289"/>
                </a:lnTo>
                <a:lnTo>
                  <a:pt x="96012" y="47244"/>
                </a:lnTo>
                <a:lnTo>
                  <a:pt x="92035" y="66198"/>
                </a:lnTo>
                <a:lnTo>
                  <a:pt x="81343" y="81153"/>
                </a:lnTo>
                <a:lnTo>
                  <a:pt x="65793" y="90963"/>
                </a:lnTo>
                <a:lnTo>
                  <a:pt x="47244" y="944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163567" y="3392423"/>
            <a:ext cx="96520" cy="97790"/>
          </a:xfrm>
          <a:custGeom>
            <a:avLst/>
            <a:gdLst/>
            <a:ahLst/>
            <a:cxnLst/>
            <a:rect l="l" t="t" r="r" b="b"/>
            <a:pathLst>
              <a:path w="96520" h="97789">
                <a:moveTo>
                  <a:pt x="47244" y="97535"/>
                </a:moveTo>
                <a:lnTo>
                  <a:pt x="38100" y="96011"/>
                </a:lnTo>
                <a:lnTo>
                  <a:pt x="28956" y="92963"/>
                </a:lnTo>
                <a:lnTo>
                  <a:pt x="13716" y="83819"/>
                </a:lnTo>
                <a:lnTo>
                  <a:pt x="13716" y="82295"/>
                </a:lnTo>
                <a:lnTo>
                  <a:pt x="7620" y="76199"/>
                </a:lnTo>
                <a:lnTo>
                  <a:pt x="3048" y="68579"/>
                </a:lnTo>
                <a:lnTo>
                  <a:pt x="1524" y="59435"/>
                </a:lnTo>
                <a:lnTo>
                  <a:pt x="0" y="48767"/>
                </a:lnTo>
                <a:lnTo>
                  <a:pt x="3048" y="30479"/>
                </a:lnTo>
                <a:lnTo>
                  <a:pt x="3048" y="28955"/>
                </a:lnTo>
                <a:lnTo>
                  <a:pt x="47244" y="0"/>
                </a:lnTo>
                <a:lnTo>
                  <a:pt x="57912" y="1523"/>
                </a:lnTo>
                <a:lnTo>
                  <a:pt x="47244" y="1523"/>
                </a:lnTo>
                <a:lnTo>
                  <a:pt x="28956" y="4571"/>
                </a:lnTo>
                <a:lnTo>
                  <a:pt x="21336" y="9143"/>
                </a:lnTo>
                <a:lnTo>
                  <a:pt x="15240" y="15239"/>
                </a:lnTo>
                <a:lnTo>
                  <a:pt x="10363" y="21335"/>
                </a:lnTo>
                <a:lnTo>
                  <a:pt x="9144" y="21335"/>
                </a:lnTo>
                <a:lnTo>
                  <a:pt x="4572" y="30479"/>
                </a:lnTo>
                <a:lnTo>
                  <a:pt x="1524" y="48767"/>
                </a:lnTo>
                <a:lnTo>
                  <a:pt x="3048" y="59435"/>
                </a:lnTo>
                <a:lnTo>
                  <a:pt x="28956" y="91439"/>
                </a:lnTo>
                <a:lnTo>
                  <a:pt x="47244" y="96011"/>
                </a:lnTo>
                <a:lnTo>
                  <a:pt x="57912" y="96011"/>
                </a:lnTo>
                <a:lnTo>
                  <a:pt x="47244" y="97535"/>
                </a:lnTo>
                <a:close/>
              </a:path>
              <a:path w="96520" h="97789">
                <a:moveTo>
                  <a:pt x="86868" y="22859"/>
                </a:moveTo>
                <a:lnTo>
                  <a:pt x="80772" y="15239"/>
                </a:lnTo>
                <a:lnTo>
                  <a:pt x="73152" y="9143"/>
                </a:lnTo>
                <a:lnTo>
                  <a:pt x="65532" y="4571"/>
                </a:lnTo>
                <a:lnTo>
                  <a:pt x="47244" y="1523"/>
                </a:lnTo>
                <a:lnTo>
                  <a:pt x="57912" y="1523"/>
                </a:lnTo>
                <a:lnTo>
                  <a:pt x="65532" y="3047"/>
                </a:lnTo>
                <a:lnTo>
                  <a:pt x="67056" y="3047"/>
                </a:lnTo>
                <a:lnTo>
                  <a:pt x="74676" y="7619"/>
                </a:lnTo>
                <a:lnTo>
                  <a:pt x="82296" y="13715"/>
                </a:lnTo>
                <a:lnTo>
                  <a:pt x="88391" y="21335"/>
                </a:lnTo>
                <a:lnTo>
                  <a:pt x="86868" y="21335"/>
                </a:lnTo>
                <a:lnTo>
                  <a:pt x="86868" y="22859"/>
                </a:lnTo>
                <a:close/>
              </a:path>
              <a:path w="96520" h="97789">
                <a:moveTo>
                  <a:pt x="9144" y="22859"/>
                </a:moveTo>
                <a:lnTo>
                  <a:pt x="9144" y="21335"/>
                </a:lnTo>
                <a:lnTo>
                  <a:pt x="10363" y="21335"/>
                </a:lnTo>
                <a:lnTo>
                  <a:pt x="9144" y="22859"/>
                </a:lnTo>
                <a:close/>
              </a:path>
              <a:path w="96520" h="97789">
                <a:moveTo>
                  <a:pt x="57912" y="96011"/>
                </a:moveTo>
                <a:lnTo>
                  <a:pt x="47244" y="96011"/>
                </a:lnTo>
                <a:lnTo>
                  <a:pt x="56387" y="94487"/>
                </a:lnTo>
                <a:lnTo>
                  <a:pt x="65532" y="91439"/>
                </a:lnTo>
                <a:lnTo>
                  <a:pt x="80772" y="82295"/>
                </a:lnTo>
                <a:lnTo>
                  <a:pt x="86868" y="74675"/>
                </a:lnTo>
                <a:lnTo>
                  <a:pt x="91439" y="67055"/>
                </a:lnTo>
                <a:lnTo>
                  <a:pt x="94488" y="59435"/>
                </a:lnTo>
                <a:lnTo>
                  <a:pt x="94488" y="39623"/>
                </a:lnTo>
                <a:lnTo>
                  <a:pt x="91439" y="30479"/>
                </a:lnTo>
                <a:lnTo>
                  <a:pt x="86868" y="21335"/>
                </a:lnTo>
                <a:lnTo>
                  <a:pt x="88391" y="21335"/>
                </a:lnTo>
                <a:lnTo>
                  <a:pt x="92964" y="28955"/>
                </a:lnTo>
                <a:lnTo>
                  <a:pt x="92964" y="30479"/>
                </a:lnTo>
                <a:lnTo>
                  <a:pt x="96012" y="39623"/>
                </a:lnTo>
                <a:lnTo>
                  <a:pt x="96012" y="59435"/>
                </a:lnTo>
                <a:lnTo>
                  <a:pt x="92964" y="68579"/>
                </a:lnTo>
                <a:lnTo>
                  <a:pt x="88391" y="76199"/>
                </a:lnTo>
                <a:lnTo>
                  <a:pt x="82296" y="82295"/>
                </a:lnTo>
                <a:lnTo>
                  <a:pt x="82296" y="83819"/>
                </a:lnTo>
                <a:lnTo>
                  <a:pt x="67056" y="92963"/>
                </a:lnTo>
                <a:lnTo>
                  <a:pt x="65532" y="92963"/>
                </a:lnTo>
                <a:lnTo>
                  <a:pt x="57912" y="96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152900" y="338175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80772" y="4572"/>
                </a:moveTo>
                <a:lnTo>
                  <a:pt x="36576" y="4572"/>
                </a:lnTo>
                <a:lnTo>
                  <a:pt x="36576" y="3048"/>
                </a:lnTo>
                <a:lnTo>
                  <a:pt x="45719" y="1524"/>
                </a:lnTo>
                <a:lnTo>
                  <a:pt x="47244" y="0"/>
                </a:lnTo>
                <a:lnTo>
                  <a:pt x="70104" y="0"/>
                </a:lnTo>
                <a:lnTo>
                  <a:pt x="71628" y="1524"/>
                </a:lnTo>
                <a:lnTo>
                  <a:pt x="80772" y="4572"/>
                </a:lnTo>
                <a:close/>
              </a:path>
              <a:path w="119379" h="119379">
                <a:moveTo>
                  <a:pt x="91439" y="9144"/>
                </a:moveTo>
                <a:lnTo>
                  <a:pt x="25908" y="9144"/>
                </a:lnTo>
                <a:lnTo>
                  <a:pt x="35052" y="4572"/>
                </a:lnTo>
                <a:lnTo>
                  <a:pt x="82296" y="4572"/>
                </a:lnTo>
                <a:lnTo>
                  <a:pt x="91439" y="9144"/>
                </a:lnTo>
                <a:close/>
              </a:path>
              <a:path w="119379" h="119379">
                <a:moveTo>
                  <a:pt x="44195" y="25908"/>
                </a:moveTo>
                <a:lnTo>
                  <a:pt x="10668" y="25908"/>
                </a:lnTo>
                <a:lnTo>
                  <a:pt x="15240" y="18288"/>
                </a:lnTo>
                <a:lnTo>
                  <a:pt x="16764" y="16764"/>
                </a:lnTo>
                <a:lnTo>
                  <a:pt x="24384" y="10668"/>
                </a:lnTo>
                <a:lnTo>
                  <a:pt x="24384" y="9144"/>
                </a:lnTo>
                <a:lnTo>
                  <a:pt x="92964" y="9144"/>
                </a:lnTo>
                <a:lnTo>
                  <a:pt x="92964" y="10668"/>
                </a:lnTo>
                <a:lnTo>
                  <a:pt x="100584" y="16764"/>
                </a:lnTo>
                <a:lnTo>
                  <a:pt x="106679" y="22860"/>
                </a:lnTo>
                <a:lnTo>
                  <a:pt x="57912" y="22860"/>
                </a:lnTo>
                <a:lnTo>
                  <a:pt x="58674" y="22987"/>
                </a:lnTo>
                <a:lnTo>
                  <a:pt x="50292" y="24384"/>
                </a:lnTo>
                <a:lnTo>
                  <a:pt x="53339" y="24384"/>
                </a:lnTo>
                <a:lnTo>
                  <a:pt x="44195" y="25908"/>
                </a:lnTo>
                <a:close/>
              </a:path>
              <a:path w="119379" h="119379">
                <a:moveTo>
                  <a:pt x="58674" y="22987"/>
                </a:moveTo>
                <a:lnTo>
                  <a:pt x="57912" y="22860"/>
                </a:lnTo>
                <a:lnTo>
                  <a:pt x="59436" y="22860"/>
                </a:lnTo>
                <a:lnTo>
                  <a:pt x="58674" y="22987"/>
                </a:lnTo>
                <a:close/>
              </a:path>
              <a:path w="119379" h="119379">
                <a:moveTo>
                  <a:pt x="79248" y="30480"/>
                </a:moveTo>
                <a:lnTo>
                  <a:pt x="71628" y="25908"/>
                </a:lnTo>
                <a:lnTo>
                  <a:pt x="73152" y="25908"/>
                </a:lnTo>
                <a:lnTo>
                  <a:pt x="65532" y="24384"/>
                </a:lnTo>
                <a:lnTo>
                  <a:pt x="67056" y="24384"/>
                </a:lnTo>
                <a:lnTo>
                  <a:pt x="58674" y="22987"/>
                </a:lnTo>
                <a:lnTo>
                  <a:pt x="59436" y="22860"/>
                </a:lnTo>
                <a:lnTo>
                  <a:pt x="106679" y="22860"/>
                </a:lnTo>
                <a:lnTo>
                  <a:pt x="108204" y="24384"/>
                </a:lnTo>
                <a:lnTo>
                  <a:pt x="108204" y="27432"/>
                </a:lnTo>
                <a:lnTo>
                  <a:pt x="109118" y="28956"/>
                </a:lnTo>
                <a:lnTo>
                  <a:pt x="77724" y="28956"/>
                </a:lnTo>
                <a:lnTo>
                  <a:pt x="79248" y="30480"/>
                </a:lnTo>
                <a:close/>
              </a:path>
              <a:path w="119379" h="119379">
                <a:moveTo>
                  <a:pt x="100584" y="102108"/>
                </a:moveTo>
                <a:lnTo>
                  <a:pt x="16764" y="102108"/>
                </a:lnTo>
                <a:lnTo>
                  <a:pt x="15240" y="100584"/>
                </a:lnTo>
                <a:lnTo>
                  <a:pt x="10668" y="94488"/>
                </a:lnTo>
                <a:lnTo>
                  <a:pt x="9144" y="92964"/>
                </a:lnTo>
                <a:lnTo>
                  <a:pt x="4572" y="83820"/>
                </a:lnTo>
                <a:lnTo>
                  <a:pt x="4572" y="82296"/>
                </a:lnTo>
                <a:lnTo>
                  <a:pt x="3048" y="82296"/>
                </a:lnTo>
                <a:lnTo>
                  <a:pt x="1524" y="73152"/>
                </a:lnTo>
                <a:lnTo>
                  <a:pt x="0" y="73152"/>
                </a:lnTo>
                <a:lnTo>
                  <a:pt x="0" y="47244"/>
                </a:lnTo>
                <a:lnTo>
                  <a:pt x="1524" y="47244"/>
                </a:lnTo>
                <a:lnTo>
                  <a:pt x="3048" y="38100"/>
                </a:lnTo>
                <a:lnTo>
                  <a:pt x="3048" y="36576"/>
                </a:lnTo>
                <a:lnTo>
                  <a:pt x="4572" y="36576"/>
                </a:lnTo>
                <a:lnTo>
                  <a:pt x="4572" y="35052"/>
                </a:lnTo>
                <a:lnTo>
                  <a:pt x="9144" y="27432"/>
                </a:lnTo>
                <a:lnTo>
                  <a:pt x="9144" y="25908"/>
                </a:lnTo>
                <a:lnTo>
                  <a:pt x="45719" y="25908"/>
                </a:lnTo>
                <a:lnTo>
                  <a:pt x="40640" y="28956"/>
                </a:lnTo>
                <a:lnTo>
                  <a:pt x="39624" y="28956"/>
                </a:lnTo>
                <a:lnTo>
                  <a:pt x="36576" y="32004"/>
                </a:lnTo>
                <a:lnTo>
                  <a:pt x="35052" y="32004"/>
                </a:lnTo>
                <a:lnTo>
                  <a:pt x="28956" y="39624"/>
                </a:lnTo>
                <a:lnTo>
                  <a:pt x="29718" y="39624"/>
                </a:lnTo>
                <a:lnTo>
                  <a:pt x="27432" y="44196"/>
                </a:lnTo>
                <a:lnTo>
                  <a:pt x="25908" y="44196"/>
                </a:lnTo>
                <a:lnTo>
                  <a:pt x="24638" y="51816"/>
                </a:lnTo>
                <a:lnTo>
                  <a:pt x="24384" y="51816"/>
                </a:lnTo>
                <a:lnTo>
                  <a:pt x="23295" y="59436"/>
                </a:lnTo>
                <a:lnTo>
                  <a:pt x="22859" y="59436"/>
                </a:lnTo>
                <a:lnTo>
                  <a:pt x="22859" y="62484"/>
                </a:lnTo>
                <a:lnTo>
                  <a:pt x="23368" y="62484"/>
                </a:lnTo>
                <a:lnTo>
                  <a:pt x="24384" y="68580"/>
                </a:lnTo>
                <a:lnTo>
                  <a:pt x="24688" y="68580"/>
                </a:lnTo>
                <a:lnTo>
                  <a:pt x="25908" y="74676"/>
                </a:lnTo>
                <a:lnTo>
                  <a:pt x="26822" y="74676"/>
                </a:lnTo>
                <a:lnTo>
                  <a:pt x="29565" y="79248"/>
                </a:lnTo>
                <a:lnTo>
                  <a:pt x="28956" y="79248"/>
                </a:lnTo>
                <a:lnTo>
                  <a:pt x="32385" y="83820"/>
                </a:lnTo>
                <a:lnTo>
                  <a:pt x="32004" y="83820"/>
                </a:lnTo>
                <a:lnTo>
                  <a:pt x="33528" y="85344"/>
                </a:lnTo>
                <a:lnTo>
                  <a:pt x="33909" y="85344"/>
                </a:lnTo>
                <a:lnTo>
                  <a:pt x="39624" y="89916"/>
                </a:lnTo>
                <a:lnTo>
                  <a:pt x="40640" y="89916"/>
                </a:lnTo>
                <a:lnTo>
                  <a:pt x="45719" y="92964"/>
                </a:lnTo>
                <a:lnTo>
                  <a:pt x="48006" y="92964"/>
                </a:lnTo>
                <a:lnTo>
                  <a:pt x="51816" y="94488"/>
                </a:lnTo>
                <a:lnTo>
                  <a:pt x="106679" y="94488"/>
                </a:lnTo>
                <a:lnTo>
                  <a:pt x="102108" y="100584"/>
                </a:lnTo>
                <a:lnTo>
                  <a:pt x="100584" y="102108"/>
                </a:lnTo>
                <a:close/>
              </a:path>
              <a:path w="119379" h="119379">
                <a:moveTo>
                  <a:pt x="38100" y="30480"/>
                </a:moveTo>
                <a:lnTo>
                  <a:pt x="39624" y="28956"/>
                </a:lnTo>
                <a:lnTo>
                  <a:pt x="40640" y="28956"/>
                </a:lnTo>
                <a:lnTo>
                  <a:pt x="38100" y="30480"/>
                </a:lnTo>
                <a:close/>
              </a:path>
              <a:path w="119379" h="119379">
                <a:moveTo>
                  <a:pt x="84391" y="34290"/>
                </a:moveTo>
                <a:lnTo>
                  <a:pt x="77724" y="28956"/>
                </a:lnTo>
                <a:lnTo>
                  <a:pt x="109118" y="28956"/>
                </a:lnTo>
                <a:lnTo>
                  <a:pt x="111861" y="33528"/>
                </a:lnTo>
                <a:lnTo>
                  <a:pt x="83820" y="33528"/>
                </a:lnTo>
                <a:lnTo>
                  <a:pt x="84391" y="34290"/>
                </a:lnTo>
                <a:close/>
              </a:path>
              <a:path w="119379" h="119379">
                <a:moveTo>
                  <a:pt x="33528" y="35052"/>
                </a:moveTo>
                <a:lnTo>
                  <a:pt x="35052" y="32004"/>
                </a:lnTo>
                <a:lnTo>
                  <a:pt x="36576" y="32004"/>
                </a:lnTo>
                <a:lnTo>
                  <a:pt x="33528" y="35052"/>
                </a:lnTo>
                <a:close/>
              </a:path>
              <a:path w="119379" h="119379">
                <a:moveTo>
                  <a:pt x="85344" y="35052"/>
                </a:moveTo>
                <a:lnTo>
                  <a:pt x="84391" y="34290"/>
                </a:lnTo>
                <a:lnTo>
                  <a:pt x="83820" y="33528"/>
                </a:lnTo>
                <a:lnTo>
                  <a:pt x="85344" y="35052"/>
                </a:lnTo>
                <a:close/>
              </a:path>
              <a:path w="119379" h="119379">
                <a:moveTo>
                  <a:pt x="112775" y="35052"/>
                </a:moveTo>
                <a:lnTo>
                  <a:pt x="85344" y="35052"/>
                </a:lnTo>
                <a:lnTo>
                  <a:pt x="83820" y="33528"/>
                </a:lnTo>
                <a:lnTo>
                  <a:pt x="111861" y="33528"/>
                </a:lnTo>
                <a:lnTo>
                  <a:pt x="112775" y="35052"/>
                </a:lnTo>
                <a:close/>
              </a:path>
              <a:path w="119379" h="119379">
                <a:moveTo>
                  <a:pt x="88391" y="39624"/>
                </a:moveTo>
                <a:lnTo>
                  <a:pt x="84391" y="34290"/>
                </a:lnTo>
                <a:lnTo>
                  <a:pt x="85344" y="35052"/>
                </a:lnTo>
                <a:lnTo>
                  <a:pt x="112775" y="35052"/>
                </a:lnTo>
                <a:lnTo>
                  <a:pt x="114300" y="36576"/>
                </a:lnTo>
                <a:lnTo>
                  <a:pt x="114300" y="38100"/>
                </a:lnTo>
                <a:lnTo>
                  <a:pt x="88391" y="38100"/>
                </a:lnTo>
                <a:lnTo>
                  <a:pt x="88391" y="39624"/>
                </a:lnTo>
                <a:close/>
              </a:path>
              <a:path w="119379" h="119379">
                <a:moveTo>
                  <a:pt x="29718" y="39624"/>
                </a:moveTo>
                <a:lnTo>
                  <a:pt x="28956" y="39624"/>
                </a:lnTo>
                <a:lnTo>
                  <a:pt x="30480" y="38100"/>
                </a:lnTo>
                <a:lnTo>
                  <a:pt x="29718" y="39624"/>
                </a:lnTo>
                <a:close/>
              </a:path>
              <a:path w="119379" h="119379">
                <a:moveTo>
                  <a:pt x="117348" y="47244"/>
                </a:moveTo>
                <a:lnTo>
                  <a:pt x="92964" y="47244"/>
                </a:lnTo>
                <a:lnTo>
                  <a:pt x="88391" y="38100"/>
                </a:lnTo>
                <a:lnTo>
                  <a:pt x="114300" y="38100"/>
                </a:lnTo>
                <a:lnTo>
                  <a:pt x="117348" y="47244"/>
                </a:lnTo>
                <a:close/>
              </a:path>
              <a:path w="119379" h="119379">
                <a:moveTo>
                  <a:pt x="25908" y="47244"/>
                </a:moveTo>
                <a:lnTo>
                  <a:pt x="25908" y="44196"/>
                </a:lnTo>
                <a:lnTo>
                  <a:pt x="27432" y="44196"/>
                </a:lnTo>
                <a:lnTo>
                  <a:pt x="25908" y="47244"/>
                </a:lnTo>
                <a:close/>
              </a:path>
              <a:path w="119379" h="119379">
                <a:moveTo>
                  <a:pt x="94488" y="53340"/>
                </a:moveTo>
                <a:lnTo>
                  <a:pt x="91439" y="44196"/>
                </a:lnTo>
                <a:lnTo>
                  <a:pt x="92964" y="47244"/>
                </a:lnTo>
                <a:lnTo>
                  <a:pt x="117348" y="47244"/>
                </a:lnTo>
                <a:lnTo>
                  <a:pt x="117348" y="48768"/>
                </a:lnTo>
                <a:lnTo>
                  <a:pt x="117783" y="51816"/>
                </a:lnTo>
                <a:lnTo>
                  <a:pt x="94488" y="51816"/>
                </a:lnTo>
                <a:lnTo>
                  <a:pt x="94488" y="53340"/>
                </a:lnTo>
                <a:close/>
              </a:path>
              <a:path w="119379" h="119379">
                <a:moveTo>
                  <a:pt x="24384" y="53340"/>
                </a:moveTo>
                <a:lnTo>
                  <a:pt x="24384" y="51816"/>
                </a:lnTo>
                <a:lnTo>
                  <a:pt x="24638" y="51816"/>
                </a:lnTo>
                <a:lnTo>
                  <a:pt x="24384" y="53340"/>
                </a:lnTo>
                <a:close/>
              </a:path>
              <a:path w="119379" h="119379">
                <a:moveTo>
                  <a:pt x="117855" y="68580"/>
                </a:moveTo>
                <a:lnTo>
                  <a:pt x="94488" y="68580"/>
                </a:lnTo>
                <a:lnTo>
                  <a:pt x="94488" y="51816"/>
                </a:lnTo>
                <a:lnTo>
                  <a:pt x="117783" y="51816"/>
                </a:lnTo>
                <a:lnTo>
                  <a:pt x="118872" y="59436"/>
                </a:lnTo>
                <a:lnTo>
                  <a:pt x="118872" y="62484"/>
                </a:lnTo>
                <a:lnTo>
                  <a:pt x="117855" y="68580"/>
                </a:lnTo>
                <a:close/>
              </a:path>
              <a:path w="119379" h="119379">
                <a:moveTo>
                  <a:pt x="22859" y="62484"/>
                </a:moveTo>
                <a:lnTo>
                  <a:pt x="22859" y="59436"/>
                </a:lnTo>
                <a:lnTo>
                  <a:pt x="23094" y="60842"/>
                </a:lnTo>
                <a:lnTo>
                  <a:pt x="22859" y="62484"/>
                </a:lnTo>
                <a:close/>
              </a:path>
              <a:path w="119379" h="119379">
                <a:moveTo>
                  <a:pt x="23094" y="60842"/>
                </a:moveTo>
                <a:lnTo>
                  <a:pt x="22859" y="59436"/>
                </a:lnTo>
                <a:lnTo>
                  <a:pt x="23295" y="59436"/>
                </a:lnTo>
                <a:lnTo>
                  <a:pt x="23094" y="60842"/>
                </a:lnTo>
                <a:close/>
              </a:path>
              <a:path w="119379" h="119379">
                <a:moveTo>
                  <a:pt x="23368" y="62484"/>
                </a:moveTo>
                <a:lnTo>
                  <a:pt x="22859" y="62484"/>
                </a:lnTo>
                <a:lnTo>
                  <a:pt x="23094" y="60842"/>
                </a:lnTo>
                <a:lnTo>
                  <a:pt x="23368" y="62484"/>
                </a:lnTo>
                <a:close/>
              </a:path>
              <a:path w="119379" h="119379">
                <a:moveTo>
                  <a:pt x="91439" y="74676"/>
                </a:moveTo>
                <a:lnTo>
                  <a:pt x="94488" y="65532"/>
                </a:lnTo>
                <a:lnTo>
                  <a:pt x="94488" y="68580"/>
                </a:lnTo>
                <a:lnTo>
                  <a:pt x="117855" y="68580"/>
                </a:lnTo>
                <a:lnTo>
                  <a:pt x="117348" y="71628"/>
                </a:lnTo>
                <a:lnTo>
                  <a:pt x="117348" y="73152"/>
                </a:lnTo>
                <a:lnTo>
                  <a:pt x="92964" y="73152"/>
                </a:lnTo>
                <a:lnTo>
                  <a:pt x="91439" y="74676"/>
                </a:lnTo>
                <a:close/>
              </a:path>
              <a:path w="119379" h="119379">
                <a:moveTo>
                  <a:pt x="24688" y="68580"/>
                </a:moveTo>
                <a:lnTo>
                  <a:pt x="24384" y="68580"/>
                </a:lnTo>
                <a:lnTo>
                  <a:pt x="24384" y="67056"/>
                </a:lnTo>
                <a:lnTo>
                  <a:pt x="24688" y="68580"/>
                </a:lnTo>
                <a:close/>
              </a:path>
              <a:path w="119379" h="119379">
                <a:moveTo>
                  <a:pt x="26822" y="74676"/>
                </a:moveTo>
                <a:lnTo>
                  <a:pt x="25908" y="74676"/>
                </a:lnTo>
                <a:lnTo>
                  <a:pt x="25908" y="73152"/>
                </a:lnTo>
                <a:lnTo>
                  <a:pt x="26822" y="74676"/>
                </a:lnTo>
                <a:close/>
              </a:path>
              <a:path w="119379" h="119379">
                <a:moveTo>
                  <a:pt x="88392" y="80772"/>
                </a:moveTo>
                <a:lnTo>
                  <a:pt x="92964" y="73152"/>
                </a:lnTo>
                <a:lnTo>
                  <a:pt x="117348" y="73152"/>
                </a:lnTo>
                <a:lnTo>
                  <a:pt x="115316" y="79248"/>
                </a:lnTo>
                <a:lnTo>
                  <a:pt x="89916" y="79248"/>
                </a:lnTo>
                <a:lnTo>
                  <a:pt x="88392" y="80772"/>
                </a:lnTo>
                <a:close/>
              </a:path>
              <a:path w="119379" h="119379">
                <a:moveTo>
                  <a:pt x="30480" y="80772"/>
                </a:moveTo>
                <a:lnTo>
                  <a:pt x="28956" y="79248"/>
                </a:lnTo>
                <a:lnTo>
                  <a:pt x="29565" y="79248"/>
                </a:lnTo>
                <a:lnTo>
                  <a:pt x="30480" y="80772"/>
                </a:lnTo>
                <a:close/>
              </a:path>
              <a:path w="119379" h="119379">
                <a:moveTo>
                  <a:pt x="112014" y="85344"/>
                </a:moveTo>
                <a:lnTo>
                  <a:pt x="83820" y="85344"/>
                </a:lnTo>
                <a:lnTo>
                  <a:pt x="89916" y="79248"/>
                </a:lnTo>
                <a:lnTo>
                  <a:pt x="115316" y="79248"/>
                </a:lnTo>
                <a:lnTo>
                  <a:pt x="114300" y="82296"/>
                </a:lnTo>
                <a:lnTo>
                  <a:pt x="114300" y="83820"/>
                </a:lnTo>
                <a:lnTo>
                  <a:pt x="112775" y="83820"/>
                </a:lnTo>
                <a:lnTo>
                  <a:pt x="112014" y="85344"/>
                </a:lnTo>
                <a:close/>
              </a:path>
              <a:path w="119379" h="119379">
                <a:moveTo>
                  <a:pt x="33528" y="85344"/>
                </a:moveTo>
                <a:lnTo>
                  <a:pt x="32004" y="83820"/>
                </a:lnTo>
                <a:lnTo>
                  <a:pt x="32956" y="84582"/>
                </a:lnTo>
                <a:lnTo>
                  <a:pt x="33528" y="85344"/>
                </a:lnTo>
                <a:close/>
              </a:path>
              <a:path w="119379" h="119379">
                <a:moveTo>
                  <a:pt x="32956" y="84582"/>
                </a:moveTo>
                <a:lnTo>
                  <a:pt x="32004" y="83820"/>
                </a:lnTo>
                <a:lnTo>
                  <a:pt x="32385" y="83820"/>
                </a:lnTo>
                <a:lnTo>
                  <a:pt x="32956" y="84582"/>
                </a:lnTo>
                <a:close/>
              </a:path>
              <a:path w="119379" h="119379">
                <a:moveTo>
                  <a:pt x="109728" y="89916"/>
                </a:moveTo>
                <a:lnTo>
                  <a:pt x="77724" y="89916"/>
                </a:lnTo>
                <a:lnTo>
                  <a:pt x="85344" y="83820"/>
                </a:lnTo>
                <a:lnTo>
                  <a:pt x="83820" y="85344"/>
                </a:lnTo>
                <a:lnTo>
                  <a:pt x="112014" y="85344"/>
                </a:lnTo>
                <a:lnTo>
                  <a:pt x="109728" y="89916"/>
                </a:lnTo>
                <a:close/>
              </a:path>
              <a:path w="119379" h="119379">
                <a:moveTo>
                  <a:pt x="33909" y="85344"/>
                </a:moveTo>
                <a:lnTo>
                  <a:pt x="33528" y="85344"/>
                </a:lnTo>
                <a:lnTo>
                  <a:pt x="32956" y="84582"/>
                </a:lnTo>
                <a:lnTo>
                  <a:pt x="33909" y="85344"/>
                </a:lnTo>
                <a:close/>
              </a:path>
              <a:path w="119379" h="119379">
                <a:moveTo>
                  <a:pt x="40640" y="89916"/>
                </a:moveTo>
                <a:lnTo>
                  <a:pt x="39624" y="89916"/>
                </a:lnTo>
                <a:lnTo>
                  <a:pt x="38100" y="88392"/>
                </a:lnTo>
                <a:lnTo>
                  <a:pt x="40640" y="89916"/>
                </a:lnTo>
                <a:close/>
              </a:path>
              <a:path w="119379" h="119379">
                <a:moveTo>
                  <a:pt x="108204" y="92964"/>
                </a:moveTo>
                <a:lnTo>
                  <a:pt x="71628" y="92964"/>
                </a:lnTo>
                <a:lnTo>
                  <a:pt x="79248" y="88392"/>
                </a:lnTo>
                <a:lnTo>
                  <a:pt x="77724" y="89916"/>
                </a:lnTo>
                <a:lnTo>
                  <a:pt x="109728" y="89916"/>
                </a:lnTo>
                <a:lnTo>
                  <a:pt x="108204" y="92964"/>
                </a:lnTo>
                <a:close/>
              </a:path>
              <a:path w="119379" h="119379">
                <a:moveTo>
                  <a:pt x="48006" y="92964"/>
                </a:moveTo>
                <a:lnTo>
                  <a:pt x="45719" y="92964"/>
                </a:lnTo>
                <a:lnTo>
                  <a:pt x="44195" y="91440"/>
                </a:lnTo>
                <a:lnTo>
                  <a:pt x="48006" y="92964"/>
                </a:lnTo>
                <a:close/>
              </a:path>
              <a:path w="119379" h="119379">
                <a:moveTo>
                  <a:pt x="106679" y="94488"/>
                </a:moveTo>
                <a:lnTo>
                  <a:pt x="65532" y="94488"/>
                </a:lnTo>
                <a:lnTo>
                  <a:pt x="73152" y="91440"/>
                </a:lnTo>
                <a:lnTo>
                  <a:pt x="71628" y="92964"/>
                </a:lnTo>
                <a:lnTo>
                  <a:pt x="108204" y="92964"/>
                </a:lnTo>
                <a:lnTo>
                  <a:pt x="106679" y="94488"/>
                </a:lnTo>
                <a:close/>
              </a:path>
              <a:path w="119379" h="119379">
                <a:moveTo>
                  <a:pt x="92964" y="108204"/>
                </a:moveTo>
                <a:lnTo>
                  <a:pt x="24384" y="108204"/>
                </a:lnTo>
                <a:lnTo>
                  <a:pt x="18288" y="102108"/>
                </a:lnTo>
                <a:lnTo>
                  <a:pt x="99060" y="102108"/>
                </a:lnTo>
                <a:lnTo>
                  <a:pt x="92964" y="108204"/>
                </a:lnTo>
                <a:close/>
              </a:path>
              <a:path w="119379" h="119379">
                <a:moveTo>
                  <a:pt x="82296" y="114300"/>
                </a:moveTo>
                <a:lnTo>
                  <a:pt x="35052" y="114300"/>
                </a:lnTo>
                <a:lnTo>
                  <a:pt x="25908" y="109728"/>
                </a:lnTo>
                <a:lnTo>
                  <a:pt x="25908" y="108204"/>
                </a:lnTo>
                <a:lnTo>
                  <a:pt x="91439" y="108204"/>
                </a:lnTo>
                <a:lnTo>
                  <a:pt x="91439" y="109728"/>
                </a:lnTo>
                <a:lnTo>
                  <a:pt x="82296" y="114300"/>
                </a:lnTo>
                <a:close/>
              </a:path>
              <a:path w="119379" h="119379">
                <a:moveTo>
                  <a:pt x="71628" y="117348"/>
                </a:moveTo>
                <a:lnTo>
                  <a:pt x="45719" y="117348"/>
                </a:lnTo>
                <a:lnTo>
                  <a:pt x="36576" y="114300"/>
                </a:lnTo>
                <a:lnTo>
                  <a:pt x="80772" y="114300"/>
                </a:lnTo>
                <a:lnTo>
                  <a:pt x="71628" y="117348"/>
                </a:lnTo>
                <a:close/>
              </a:path>
              <a:path w="119379" h="119379">
                <a:moveTo>
                  <a:pt x="60960" y="118872"/>
                </a:moveTo>
                <a:lnTo>
                  <a:pt x="57912" y="118872"/>
                </a:lnTo>
                <a:lnTo>
                  <a:pt x="48768" y="117348"/>
                </a:lnTo>
                <a:lnTo>
                  <a:pt x="70104" y="117348"/>
                </a:lnTo>
                <a:lnTo>
                  <a:pt x="60960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583436" y="2049779"/>
            <a:ext cx="120395" cy="118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95627" y="3393947"/>
            <a:ext cx="97790" cy="94615"/>
          </a:xfrm>
          <a:custGeom>
            <a:avLst/>
            <a:gdLst/>
            <a:ahLst/>
            <a:cxnLst/>
            <a:rect l="l" t="t" r="r" b="b"/>
            <a:pathLst>
              <a:path w="97789" h="94614">
                <a:moveTo>
                  <a:pt x="48768" y="94488"/>
                </a:moveTo>
                <a:lnTo>
                  <a:pt x="30218" y="90963"/>
                </a:lnTo>
                <a:lnTo>
                  <a:pt x="14668" y="81153"/>
                </a:lnTo>
                <a:lnTo>
                  <a:pt x="3976" y="66198"/>
                </a:lnTo>
                <a:lnTo>
                  <a:pt x="0" y="47244"/>
                </a:lnTo>
                <a:lnTo>
                  <a:pt x="3976" y="28289"/>
                </a:lnTo>
                <a:lnTo>
                  <a:pt x="14668" y="13335"/>
                </a:lnTo>
                <a:lnTo>
                  <a:pt x="30218" y="3524"/>
                </a:lnTo>
                <a:lnTo>
                  <a:pt x="48768" y="0"/>
                </a:lnTo>
                <a:lnTo>
                  <a:pt x="67317" y="3524"/>
                </a:lnTo>
                <a:lnTo>
                  <a:pt x="82867" y="13335"/>
                </a:lnTo>
                <a:lnTo>
                  <a:pt x="93559" y="28289"/>
                </a:lnTo>
                <a:lnTo>
                  <a:pt x="97536" y="47244"/>
                </a:lnTo>
                <a:lnTo>
                  <a:pt x="93559" y="66198"/>
                </a:lnTo>
                <a:lnTo>
                  <a:pt x="82867" y="81153"/>
                </a:lnTo>
                <a:lnTo>
                  <a:pt x="67317" y="90963"/>
                </a:lnTo>
                <a:lnTo>
                  <a:pt x="48768" y="944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95627" y="339242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88391" y="22859"/>
                </a:moveTo>
                <a:lnTo>
                  <a:pt x="82296" y="15239"/>
                </a:lnTo>
                <a:lnTo>
                  <a:pt x="74676" y="9143"/>
                </a:lnTo>
                <a:lnTo>
                  <a:pt x="67056" y="4571"/>
                </a:lnTo>
                <a:lnTo>
                  <a:pt x="48768" y="1523"/>
                </a:lnTo>
                <a:lnTo>
                  <a:pt x="39624" y="1523"/>
                </a:lnTo>
                <a:lnTo>
                  <a:pt x="48768" y="0"/>
                </a:lnTo>
                <a:lnTo>
                  <a:pt x="67056" y="3047"/>
                </a:lnTo>
                <a:lnTo>
                  <a:pt x="76200" y="7619"/>
                </a:lnTo>
                <a:lnTo>
                  <a:pt x="82296" y="13715"/>
                </a:lnTo>
                <a:lnTo>
                  <a:pt x="83820" y="13715"/>
                </a:lnTo>
                <a:lnTo>
                  <a:pt x="88391" y="21335"/>
                </a:lnTo>
                <a:lnTo>
                  <a:pt x="88391" y="22859"/>
                </a:lnTo>
                <a:close/>
              </a:path>
              <a:path w="97789" h="97789">
                <a:moveTo>
                  <a:pt x="48768" y="96011"/>
                </a:moveTo>
                <a:lnTo>
                  <a:pt x="38100" y="96011"/>
                </a:lnTo>
                <a:lnTo>
                  <a:pt x="30480" y="92963"/>
                </a:lnTo>
                <a:lnTo>
                  <a:pt x="28956" y="92963"/>
                </a:lnTo>
                <a:lnTo>
                  <a:pt x="13716" y="83819"/>
                </a:lnTo>
                <a:lnTo>
                  <a:pt x="13716" y="82295"/>
                </a:lnTo>
                <a:lnTo>
                  <a:pt x="7620" y="76199"/>
                </a:lnTo>
                <a:lnTo>
                  <a:pt x="3048" y="68579"/>
                </a:lnTo>
                <a:lnTo>
                  <a:pt x="0" y="59435"/>
                </a:lnTo>
                <a:lnTo>
                  <a:pt x="0" y="39623"/>
                </a:lnTo>
                <a:lnTo>
                  <a:pt x="3048" y="30479"/>
                </a:lnTo>
                <a:lnTo>
                  <a:pt x="3048" y="28955"/>
                </a:lnTo>
                <a:lnTo>
                  <a:pt x="7620" y="21335"/>
                </a:lnTo>
                <a:lnTo>
                  <a:pt x="13716" y="13715"/>
                </a:lnTo>
                <a:lnTo>
                  <a:pt x="21336" y="7619"/>
                </a:lnTo>
                <a:lnTo>
                  <a:pt x="28956" y="3047"/>
                </a:lnTo>
                <a:lnTo>
                  <a:pt x="30480" y="3047"/>
                </a:lnTo>
                <a:lnTo>
                  <a:pt x="38100" y="1523"/>
                </a:lnTo>
                <a:lnTo>
                  <a:pt x="48768" y="1523"/>
                </a:lnTo>
                <a:lnTo>
                  <a:pt x="30480" y="4571"/>
                </a:lnTo>
                <a:lnTo>
                  <a:pt x="22859" y="9143"/>
                </a:lnTo>
                <a:lnTo>
                  <a:pt x="15240" y="15239"/>
                </a:lnTo>
                <a:lnTo>
                  <a:pt x="10363" y="21335"/>
                </a:lnTo>
                <a:lnTo>
                  <a:pt x="9144" y="21335"/>
                </a:lnTo>
                <a:lnTo>
                  <a:pt x="4572" y="30479"/>
                </a:lnTo>
                <a:lnTo>
                  <a:pt x="1524" y="39623"/>
                </a:lnTo>
                <a:lnTo>
                  <a:pt x="1524" y="59435"/>
                </a:lnTo>
                <a:lnTo>
                  <a:pt x="30480" y="91439"/>
                </a:lnTo>
                <a:lnTo>
                  <a:pt x="39624" y="94487"/>
                </a:lnTo>
                <a:lnTo>
                  <a:pt x="48768" y="96011"/>
                </a:lnTo>
                <a:close/>
              </a:path>
              <a:path w="97789" h="97789">
                <a:moveTo>
                  <a:pt x="9144" y="22859"/>
                </a:moveTo>
                <a:lnTo>
                  <a:pt x="9144" y="21335"/>
                </a:lnTo>
                <a:lnTo>
                  <a:pt x="10363" y="21335"/>
                </a:lnTo>
                <a:lnTo>
                  <a:pt x="9144" y="22859"/>
                </a:lnTo>
                <a:close/>
              </a:path>
              <a:path w="97789" h="97789">
                <a:moveTo>
                  <a:pt x="48768" y="97535"/>
                </a:moveTo>
                <a:lnTo>
                  <a:pt x="39624" y="96011"/>
                </a:lnTo>
                <a:lnTo>
                  <a:pt x="48768" y="96011"/>
                </a:lnTo>
                <a:lnTo>
                  <a:pt x="57912" y="94487"/>
                </a:lnTo>
                <a:lnTo>
                  <a:pt x="92964" y="67055"/>
                </a:lnTo>
                <a:lnTo>
                  <a:pt x="96012" y="48767"/>
                </a:lnTo>
                <a:lnTo>
                  <a:pt x="92964" y="30479"/>
                </a:lnTo>
                <a:lnTo>
                  <a:pt x="88391" y="21335"/>
                </a:lnTo>
                <a:lnTo>
                  <a:pt x="89916" y="21335"/>
                </a:lnTo>
                <a:lnTo>
                  <a:pt x="92964" y="28955"/>
                </a:lnTo>
                <a:lnTo>
                  <a:pt x="94488" y="28955"/>
                </a:lnTo>
                <a:lnTo>
                  <a:pt x="94488" y="30479"/>
                </a:lnTo>
                <a:lnTo>
                  <a:pt x="97536" y="48767"/>
                </a:lnTo>
                <a:lnTo>
                  <a:pt x="96012" y="59435"/>
                </a:lnTo>
                <a:lnTo>
                  <a:pt x="94488" y="68579"/>
                </a:lnTo>
                <a:lnTo>
                  <a:pt x="92964" y="68579"/>
                </a:lnTo>
                <a:lnTo>
                  <a:pt x="89916" y="76199"/>
                </a:lnTo>
                <a:lnTo>
                  <a:pt x="88391" y="76199"/>
                </a:lnTo>
                <a:lnTo>
                  <a:pt x="83820" y="82295"/>
                </a:lnTo>
                <a:lnTo>
                  <a:pt x="83820" y="83819"/>
                </a:lnTo>
                <a:lnTo>
                  <a:pt x="82296" y="83819"/>
                </a:lnTo>
                <a:lnTo>
                  <a:pt x="76200" y="88391"/>
                </a:lnTo>
                <a:lnTo>
                  <a:pt x="67056" y="92963"/>
                </a:lnTo>
                <a:lnTo>
                  <a:pt x="57912" y="96011"/>
                </a:lnTo>
                <a:lnTo>
                  <a:pt x="48768" y="97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583436" y="3381755"/>
            <a:ext cx="120650" cy="119380"/>
          </a:xfrm>
          <a:custGeom>
            <a:avLst/>
            <a:gdLst/>
            <a:ahLst/>
            <a:cxnLst/>
            <a:rect l="l" t="t" r="r" b="b"/>
            <a:pathLst>
              <a:path w="120650" h="119379">
                <a:moveTo>
                  <a:pt x="83820" y="4572"/>
                </a:moveTo>
                <a:lnTo>
                  <a:pt x="38100" y="4572"/>
                </a:lnTo>
                <a:lnTo>
                  <a:pt x="39624" y="3048"/>
                </a:lnTo>
                <a:lnTo>
                  <a:pt x="48768" y="1524"/>
                </a:lnTo>
                <a:lnTo>
                  <a:pt x="50292" y="0"/>
                </a:lnTo>
                <a:lnTo>
                  <a:pt x="73152" y="0"/>
                </a:lnTo>
                <a:lnTo>
                  <a:pt x="73152" y="1524"/>
                </a:lnTo>
                <a:lnTo>
                  <a:pt x="74676" y="1524"/>
                </a:lnTo>
                <a:lnTo>
                  <a:pt x="83820" y="4572"/>
                </a:lnTo>
                <a:close/>
              </a:path>
              <a:path w="120650" h="119379">
                <a:moveTo>
                  <a:pt x="92964" y="9144"/>
                </a:moveTo>
                <a:lnTo>
                  <a:pt x="28956" y="9144"/>
                </a:lnTo>
                <a:lnTo>
                  <a:pt x="36576" y="4572"/>
                </a:lnTo>
                <a:lnTo>
                  <a:pt x="85344" y="4572"/>
                </a:lnTo>
                <a:lnTo>
                  <a:pt x="92964" y="9144"/>
                </a:lnTo>
                <a:close/>
              </a:path>
              <a:path w="120650" h="119379">
                <a:moveTo>
                  <a:pt x="102108" y="16764"/>
                </a:moveTo>
                <a:lnTo>
                  <a:pt x="19812" y="16764"/>
                </a:lnTo>
                <a:lnTo>
                  <a:pt x="27432" y="9144"/>
                </a:lnTo>
                <a:lnTo>
                  <a:pt x="94488" y="9144"/>
                </a:lnTo>
                <a:lnTo>
                  <a:pt x="102108" y="16764"/>
                </a:lnTo>
                <a:close/>
              </a:path>
              <a:path w="120650" h="119379">
                <a:moveTo>
                  <a:pt x="103632" y="102108"/>
                </a:moveTo>
                <a:lnTo>
                  <a:pt x="18288" y="102108"/>
                </a:lnTo>
                <a:lnTo>
                  <a:pt x="18288" y="100584"/>
                </a:lnTo>
                <a:lnTo>
                  <a:pt x="10668" y="92964"/>
                </a:lnTo>
                <a:lnTo>
                  <a:pt x="6096" y="85344"/>
                </a:lnTo>
                <a:lnTo>
                  <a:pt x="6096" y="83820"/>
                </a:lnTo>
                <a:lnTo>
                  <a:pt x="4572" y="83820"/>
                </a:lnTo>
                <a:lnTo>
                  <a:pt x="4572" y="82296"/>
                </a:lnTo>
                <a:lnTo>
                  <a:pt x="1524" y="73152"/>
                </a:lnTo>
                <a:lnTo>
                  <a:pt x="1524" y="71628"/>
                </a:lnTo>
                <a:lnTo>
                  <a:pt x="0" y="62484"/>
                </a:lnTo>
                <a:lnTo>
                  <a:pt x="0" y="59436"/>
                </a:lnTo>
                <a:lnTo>
                  <a:pt x="1524" y="48768"/>
                </a:lnTo>
                <a:lnTo>
                  <a:pt x="1524" y="47244"/>
                </a:lnTo>
                <a:lnTo>
                  <a:pt x="4572" y="38100"/>
                </a:lnTo>
                <a:lnTo>
                  <a:pt x="4572" y="36576"/>
                </a:lnTo>
                <a:lnTo>
                  <a:pt x="6096" y="36576"/>
                </a:lnTo>
                <a:lnTo>
                  <a:pt x="6096" y="35052"/>
                </a:lnTo>
                <a:lnTo>
                  <a:pt x="10668" y="27432"/>
                </a:lnTo>
                <a:lnTo>
                  <a:pt x="10668" y="25908"/>
                </a:lnTo>
                <a:lnTo>
                  <a:pt x="18288" y="18288"/>
                </a:lnTo>
                <a:lnTo>
                  <a:pt x="18288" y="16764"/>
                </a:lnTo>
                <a:lnTo>
                  <a:pt x="103632" y="16764"/>
                </a:lnTo>
                <a:lnTo>
                  <a:pt x="103632" y="18288"/>
                </a:lnTo>
                <a:lnTo>
                  <a:pt x="108204" y="22860"/>
                </a:lnTo>
                <a:lnTo>
                  <a:pt x="60960" y="22860"/>
                </a:lnTo>
                <a:lnTo>
                  <a:pt x="61722" y="22987"/>
                </a:lnTo>
                <a:lnTo>
                  <a:pt x="53339" y="24384"/>
                </a:lnTo>
                <a:lnTo>
                  <a:pt x="54864" y="24384"/>
                </a:lnTo>
                <a:lnTo>
                  <a:pt x="45719" y="25908"/>
                </a:lnTo>
                <a:lnTo>
                  <a:pt x="47244" y="25908"/>
                </a:lnTo>
                <a:lnTo>
                  <a:pt x="42164" y="28956"/>
                </a:lnTo>
                <a:lnTo>
                  <a:pt x="41148" y="28956"/>
                </a:lnTo>
                <a:lnTo>
                  <a:pt x="33528" y="35052"/>
                </a:lnTo>
                <a:lnTo>
                  <a:pt x="35052" y="35052"/>
                </a:lnTo>
                <a:lnTo>
                  <a:pt x="32004" y="38100"/>
                </a:lnTo>
                <a:lnTo>
                  <a:pt x="30480" y="38100"/>
                </a:lnTo>
                <a:lnTo>
                  <a:pt x="25908" y="47244"/>
                </a:lnTo>
                <a:lnTo>
                  <a:pt x="26416" y="47244"/>
                </a:lnTo>
                <a:lnTo>
                  <a:pt x="24384" y="53340"/>
                </a:lnTo>
                <a:lnTo>
                  <a:pt x="25690" y="53340"/>
                </a:lnTo>
                <a:lnTo>
                  <a:pt x="24819" y="59436"/>
                </a:lnTo>
                <a:lnTo>
                  <a:pt x="24384" y="59436"/>
                </a:lnTo>
                <a:lnTo>
                  <a:pt x="24384" y="62484"/>
                </a:lnTo>
                <a:lnTo>
                  <a:pt x="24892" y="62484"/>
                </a:lnTo>
                <a:lnTo>
                  <a:pt x="25400" y="65532"/>
                </a:lnTo>
                <a:lnTo>
                  <a:pt x="24384" y="65532"/>
                </a:lnTo>
                <a:lnTo>
                  <a:pt x="26924" y="73152"/>
                </a:lnTo>
                <a:lnTo>
                  <a:pt x="25908" y="73152"/>
                </a:lnTo>
                <a:lnTo>
                  <a:pt x="29565" y="79248"/>
                </a:lnTo>
                <a:lnTo>
                  <a:pt x="28956" y="79248"/>
                </a:lnTo>
                <a:lnTo>
                  <a:pt x="35052" y="85344"/>
                </a:lnTo>
                <a:lnTo>
                  <a:pt x="35433" y="85344"/>
                </a:lnTo>
                <a:lnTo>
                  <a:pt x="41148" y="89916"/>
                </a:lnTo>
                <a:lnTo>
                  <a:pt x="42164" y="89916"/>
                </a:lnTo>
                <a:lnTo>
                  <a:pt x="47244" y="92964"/>
                </a:lnTo>
                <a:lnTo>
                  <a:pt x="50292" y="92964"/>
                </a:lnTo>
                <a:lnTo>
                  <a:pt x="54864" y="94488"/>
                </a:lnTo>
                <a:lnTo>
                  <a:pt x="109728" y="94488"/>
                </a:lnTo>
                <a:lnTo>
                  <a:pt x="103632" y="100584"/>
                </a:lnTo>
                <a:lnTo>
                  <a:pt x="103632" y="102108"/>
                </a:lnTo>
                <a:close/>
              </a:path>
              <a:path w="120650" h="119379">
                <a:moveTo>
                  <a:pt x="61722" y="22987"/>
                </a:moveTo>
                <a:lnTo>
                  <a:pt x="60960" y="22860"/>
                </a:lnTo>
                <a:lnTo>
                  <a:pt x="62484" y="22860"/>
                </a:lnTo>
                <a:lnTo>
                  <a:pt x="61722" y="22987"/>
                </a:lnTo>
                <a:close/>
              </a:path>
              <a:path w="120650" h="119379">
                <a:moveTo>
                  <a:pt x="109728" y="25908"/>
                </a:moveTo>
                <a:lnTo>
                  <a:pt x="76200" y="25908"/>
                </a:lnTo>
                <a:lnTo>
                  <a:pt x="67056" y="24384"/>
                </a:lnTo>
                <a:lnTo>
                  <a:pt x="70104" y="24384"/>
                </a:lnTo>
                <a:lnTo>
                  <a:pt x="61722" y="22987"/>
                </a:lnTo>
                <a:lnTo>
                  <a:pt x="62484" y="22860"/>
                </a:lnTo>
                <a:lnTo>
                  <a:pt x="108204" y="22860"/>
                </a:lnTo>
                <a:lnTo>
                  <a:pt x="109728" y="24384"/>
                </a:lnTo>
                <a:lnTo>
                  <a:pt x="109728" y="25908"/>
                </a:lnTo>
                <a:close/>
              </a:path>
              <a:path w="120650" h="119379">
                <a:moveTo>
                  <a:pt x="82296" y="30480"/>
                </a:moveTo>
                <a:lnTo>
                  <a:pt x="74676" y="25908"/>
                </a:lnTo>
                <a:lnTo>
                  <a:pt x="111252" y="25908"/>
                </a:lnTo>
                <a:lnTo>
                  <a:pt x="111252" y="27432"/>
                </a:lnTo>
                <a:lnTo>
                  <a:pt x="112166" y="28956"/>
                </a:lnTo>
                <a:lnTo>
                  <a:pt x="80772" y="28956"/>
                </a:lnTo>
                <a:lnTo>
                  <a:pt x="82296" y="30480"/>
                </a:lnTo>
                <a:close/>
              </a:path>
              <a:path w="120650" h="119379">
                <a:moveTo>
                  <a:pt x="39624" y="30480"/>
                </a:moveTo>
                <a:lnTo>
                  <a:pt x="41148" y="28956"/>
                </a:lnTo>
                <a:lnTo>
                  <a:pt x="42164" y="28956"/>
                </a:lnTo>
                <a:lnTo>
                  <a:pt x="39624" y="30480"/>
                </a:lnTo>
                <a:close/>
              </a:path>
              <a:path w="120650" h="119379">
                <a:moveTo>
                  <a:pt x="117602" y="39624"/>
                </a:moveTo>
                <a:lnTo>
                  <a:pt x="91439" y="39624"/>
                </a:lnTo>
                <a:lnTo>
                  <a:pt x="80772" y="28956"/>
                </a:lnTo>
                <a:lnTo>
                  <a:pt x="112166" y="28956"/>
                </a:lnTo>
                <a:lnTo>
                  <a:pt x="115824" y="35052"/>
                </a:lnTo>
                <a:lnTo>
                  <a:pt x="115824" y="36576"/>
                </a:lnTo>
                <a:lnTo>
                  <a:pt x="117348" y="38100"/>
                </a:lnTo>
                <a:lnTo>
                  <a:pt x="117602" y="39624"/>
                </a:lnTo>
                <a:close/>
              </a:path>
              <a:path w="120650" h="119379">
                <a:moveTo>
                  <a:pt x="35052" y="35052"/>
                </a:moveTo>
                <a:lnTo>
                  <a:pt x="33528" y="35052"/>
                </a:lnTo>
                <a:lnTo>
                  <a:pt x="36576" y="33528"/>
                </a:lnTo>
                <a:lnTo>
                  <a:pt x="35052" y="35052"/>
                </a:lnTo>
                <a:close/>
              </a:path>
              <a:path w="120650" h="119379">
                <a:moveTo>
                  <a:pt x="30480" y="39624"/>
                </a:moveTo>
                <a:lnTo>
                  <a:pt x="30480" y="38100"/>
                </a:lnTo>
                <a:lnTo>
                  <a:pt x="32004" y="38100"/>
                </a:lnTo>
                <a:lnTo>
                  <a:pt x="30480" y="39624"/>
                </a:lnTo>
                <a:close/>
              </a:path>
              <a:path w="120650" h="119379">
                <a:moveTo>
                  <a:pt x="94488" y="47244"/>
                </a:moveTo>
                <a:lnTo>
                  <a:pt x="89916" y="38100"/>
                </a:lnTo>
                <a:lnTo>
                  <a:pt x="91439" y="39624"/>
                </a:lnTo>
                <a:lnTo>
                  <a:pt x="117602" y="39624"/>
                </a:lnTo>
                <a:lnTo>
                  <a:pt x="118364" y="44196"/>
                </a:lnTo>
                <a:lnTo>
                  <a:pt x="94488" y="44196"/>
                </a:lnTo>
                <a:lnTo>
                  <a:pt x="94488" y="47244"/>
                </a:lnTo>
                <a:close/>
              </a:path>
              <a:path w="120650" h="119379">
                <a:moveTo>
                  <a:pt x="26416" y="47244"/>
                </a:moveTo>
                <a:lnTo>
                  <a:pt x="25908" y="47244"/>
                </a:lnTo>
                <a:lnTo>
                  <a:pt x="27432" y="44196"/>
                </a:lnTo>
                <a:lnTo>
                  <a:pt x="26416" y="47244"/>
                </a:lnTo>
                <a:close/>
              </a:path>
              <a:path w="120650" h="119379">
                <a:moveTo>
                  <a:pt x="96012" y="53340"/>
                </a:moveTo>
                <a:lnTo>
                  <a:pt x="94488" y="44196"/>
                </a:lnTo>
                <a:lnTo>
                  <a:pt x="118364" y="44196"/>
                </a:lnTo>
                <a:lnTo>
                  <a:pt x="118872" y="47244"/>
                </a:lnTo>
                <a:lnTo>
                  <a:pt x="120396" y="47244"/>
                </a:lnTo>
                <a:lnTo>
                  <a:pt x="120396" y="51816"/>
                </a:lnTo>
                <a:lnTo>
                  <a:pt x="96012" y="51816"/>
                </a:lnTo>
                <a:lnTo>
                  <a:pt x="96012" y="53340"/>
                </a:lnTo>
                <a:close/>
              </a:path>
              <a:path w="120650" h="119379">
                <a:moveTo>
                  <a:pt x="25690" y="53340"/>
                </a:moveTo>
                <a:lnTo>
                  <a:pt x="24384" y="53340"/>
                </a:lnTo>
                <a:lnTo>
                  <a:pt x="25908" y="51816"/>
                </a:lnTo>
                <a:lnTo>
                  <a:pt x="25690" y="53340"/>
                </a:lnTo>
                <a:close/>
              </a:path>
              <a:path w="120650" h="119379">
                <a:moveTo>
                  <a:pt x="97301" y="60842"/>
                </a:moveTo>
                <a:lnTo>
                  <a:pt x="96012" y="51816"/>
                </a:lnTo>
                <a:lnTo>
                  <a:pt x="120396" y="51816"/>
                </a:lnTo>
                <a:lnTo>
                  <a:pt x="120396" y="59436"/>
                </a:lnTo>
                <a:lnTo>
                  <a:pt x="97536" y="59436"/>
                </a:lnTo>
                <a:lnTo>
                  <a:pt x="97301" y="60842"/>
                </a:lnTo>
                <a:close/>
              </a:path>
              <a:path w="120650" h="119379">
                <a:moveTo>
                  <a:pt x="24384" y="62484"/>
                </a:moveTo>
                <a:lnTo>
                  <a:pt x="24384" y="59436"/>
                </a:lnTo>
                <a:lnTo>
                  <a:pt x="24618" y="60842"/>
                </a:lnTo>
                <a:lnTo>
                  <a:pt x="24384" y="62484"/>
                </a:lnTo>
                <a:close/>
              </a:path>
              <a:path w="120650" h="119379">
                <a:moveTo>
                  <a:pt x="24618" y="60842"/>
                </a:moveTo>
                <a:lnTo>
                  <a:pt x="24384" y="59436"/>
                </a:lnTo>
                <a:lnTo>
                  <a:pt x="24819" y="59436"/>
                </a:lnTo>
                <a:lnTo>
                  <a:pt x="24618" y="60842"/>
                </a:lnTo>
                <a:close/>
              </a:path>
              <a:path w="120650" h="119379">
                <a:moveTo>
                  <a:pt x="97536" y="62484"/>
                </a:moveTo>
                <a:lnTo>
                  <a:pt x="97301" y="60842"/>
                </a:lnTo>
                <a:lnTo>
                  <a:pt x="97536" y="59436"/>
                </a:lnTo>
                <a:lnTo>
                  <a:pt x="97536" y="62484"/>
                </a:lnTo>
                <a:close/>
              </a:path>
              <a:path w="120650" h="119379">
                <a:moveTo>
                  <a:pt x="120396" y="62484"/>
                </a:moveTo>
                <a:lnTo>
                  <a:pt x="97536" y="62484"/>
                </a:lnTo>
                <a:lnTo>
                  <a:pt x="97536" y="59436"/>
                </a:lnTo>
                <a:lnTo>
                  <a:pt x="120396" y="59436"/>
                </a:lnTo>
                <a:lnTo>
                  <a:pt x="120396" y="62484"/>
                </a:lnTo>
                <a:close/>
              </a:path>
              <a:path w="120650" h="119379">
                <a:moveTo>
                  <a:pt x="24892" y="62484"/>
                </a:moveTo>
                <a:lnTo>
                  <a:pt x="24384" y="62484"/>
                </a:lnTo>
                <a:lnTo>
                  <a:pt x="24618" y="60842"/>
                </a:lnTo>
                <a:lnTo>
                  <a:pt x="24892" y="62484"/>
                </a:lnTo>
                <a:close/>
              </a:path>
              <a:path w="120650" h="119379">
                <a:moveTo>
                  <a:pt x="96012" y="68580"/>
                </a:moveTo>
                <a:lnTo>
                  <a:pt x="97301" y="60842"/>
                </a:lnTo>
                <a:lnTo>
                  <a:pt x="97536" y="62484"/>
                </a:lnTo>
                <a:lnTo>
                  <a:pt x="120396" y="62484"/>
                </a:lnTo>
                <a:lnTo>
                  <a:pt x="120396" y="65532"/>
                </a:lnTo>
                <a:lnTo>
                  <a:pt x="97536" y="65532"/>
                </a:lnTo>
                <a:lnTo>
                  <a:pt x="96012" y="68580"/>
                </a:lnTo>
                <a:close/>
              </a:path>
              <a:path w="120650" h="119379">
                <a:moveTo>
                  <a:pt x="25908" y="68580"/>
                </a:moveTo>
                <a:lnTo>
                  <a:pt x="24384" y="65532"/>
                </a:lnTo>
                <a:lnTo>
                  <a:pt x="25400" y="65532"/>
                </a:lnTo>
                <a:lnTo>
                  <a:pt x="25908" y="68580"/>
                </a:lnTo>
                <a:close/>
              </a:path>
              <a:path w="120650" h="119379">
                <a:moveTo>
                  <a:pt x="118364" y="74676"/>
                </a:moveTo>
                <a:lnTo>
                  <a:pt x="94488" y="74676"/>
                </a:lnTo>
                <a:lnTo>
                  <a:pt x="97536" y="65532"/>
                </a:lnTo>
                <a:lnTo>
                  <a:pt x="120396" y="65532"/>
                </a:lnTo>
                <a:lnTo>
                  <a:pt x="120396" y="73152"/>
                </a:lnTo>
                <a:lnTo>
                  <a:pt x="118872" y="73152"/>
                </a:lnTo>
                <a:lnTo>
                  <a:pt x="118364" y="74676"/>
                </a:lnTo>
                <a:close/>
              </a:path>
              <a:path w="120650" h="119379">
                <a:moveTo>
                  <a:pt x="27432" y="74676"/>
                </a:moveTo>
                <a:lnTo>
                  <a:pt x="25908" y="73152"/>
                </a:lnTo>
                <a:lnTo>
                  <a:pt x="26924" y="73152"/>
                </a:lnTo>
                <a:lnTo>
                  <a:pt x="27432" y="74676"/>
                </a:lnTo>
                <a:close/>
              </a:path>
              <a:path w="120650" h="119379">
                <a:moveTo>
                  <a:pt x="89916" y="80772"/>
                </a:moveTo>
                <a:lnTo>
                  <a:pt x="94488" y="73152"/>
                </a:lnTo>
                <a:lnTo>
                  <a:pt x="94488" y="74676"/>
                </a:lnTo>
                <a:lnTo>
                  <a:pt x="118364" y="74676"/>
                </a:lnTo>
                <a:lnTo>
                  <a:pt x="116840" y="79248"/>
                </a:lnTo>
                <a:lnTo>
                  <a:pt x="91439" y="79248"/>
                </a:lnTo>
                <a:lnTo>
                  <a:pt x="89916" y="80772"/>
                </a:lnTo>
                <a:close/>
              </a:path>
              <a:path w="120650" h="119379">
                <a:moveTo>
                  <a:pt x="30480" y="80772"/>
                </a:moveTo>
                <a:lnTo>
                  <a:pt x="28956" y="79248"/>
                </a:lnTo>
                <a:lnTo>
                  <a:pt x="29565" y="79248"/>
                </a:lnTo>
                <a:lnTo>
                  <a:pt x="30480" y="80772"/>
                </a:lnTo>
                <a:close/>
              </a:path>
              <a:path w="120650" h="119379">
                <a:moveTo>
                  <a:pt x="112775" y="89916"/>
                </a:moveTo>
                <a:lnTo>
                  <a:pt x="80772" y="89916"/>
                </a:lnTo>
                <a:lnTo>
                  <a:pt x="91439" y="79248"/>
                </a:lnTo>
                <a:lnTo>
                  <a:pt x="116840" y="79248"/>
                </a:lnTo>
                <a:lnTo>
                  <a:pt x="115824" y="82296"/>
                </a:lnTo>
                <a:lnTo>
                  <a:pt x="115824" y="83820"/>
                </a:lnTo>
                <a:lnTo>
                  <a:pt x="112775" y="89916"/>
                </a:lnTo>
                <a:close/>
              </a:path>
              <a:path w="120650" h="119379">
                <a:moveTo>
                  <a:pt x="35433" y="85344"/>
                </a:moveTo>
                <a:lnTo>
                  <a:pt x="35052" y="85344"/>
                </a:lnTo>
                <a:lnTo>
                  <a:pt x="33528" y="83820"/>
                </a:lnTo>
                <a:lnTo>
                  <a:pt x="35433" y="85344"/>
                </a:lnTo>
                <a:close/>
              </a:path>
              <a:path w="120650" h="119379">
                <a:moveTo>
                  <a:pt x="42164" y="89916"/>
                </a:moveTo>
                <a:lnTo>
                  <a:pt x="41148" y="89916"/>
                </a:lnTo>
                <a:lnTo>
                  <a:pt x="39624" y="88392"/>
                </a:lnTo>
                <a:lnTo>
                  <a:pt x="42164" y="89916"/>
                </a:lnTo>
                <a:close/>
              </a:path>
              <a:path w="120650" h="119379">
                <a:moveTo>
                  <a:pt x="111252" y="92964"/>
                </a:moveTo>
                <a:lnTo>
                  <a:pt x="74676" y="92964"/>
                </a:lnTo>
                <a:lnTo>
                  <a:pt x="82296" y="88392"/>
                </a:lnTo>
                <a:lnTo>
                  <a:pt x="80772" y="89916"/>
                </a:lnTo>
                <a:lnTo>
                  <a:pt x="112775" y="89916"/>
                </a:lnTo>
                <a:lnTo>
                  <a:pt x="111252" y="92964"/>
                </a:lnTo>
                <a:close/>
              </a:path>
              <a:path w="120650" h="119379">
                <a:moveTo>
                  <a:pt x="50292" y="92964"/>
                </a:moveTo>
                <a:lnTo>
                  <a:pt x="47244" y="92964"/>
                </a:lnTo>
                <a:lnTo>
                  <a:pt x="45719" y="91440"/>
                </a:lnTo>
                <a:lnTo>
                  <a:pt x="50292" y="92964"/>
                </a:lnTo>
                <a:close/>
              </a:path>
              <a:path w="120650" h="119379">
                <a:moveTo>
                  <a:pt x="109728" y="94488"/>
                </a:moveTo>
                <a:lnTo>
                  <a:pt x="67056" y="94488"/>
                </a:lnTo>
                <a:lnTo>
                  <a:pt x="76200" y="91440"/>
                </a:lnTo>
                <a:lnTo>
                  <a:pt x="74676" y="92964"/>
                </a:lnTo>
                <a:lnTo>
                  <a:pt x="109728" y="92964"/>
                </a:lnTo>
                <a:lnTo>
                  <a:pt x="109728" y="94488"/>
                </a:lnTo>
                <a:close/>
              </a:path>
              <a:path w="120650" h="119379">
                <a:moveTo>
                  <a:pt x="94488" y="109728"/>
                </a:moveTo>
                <a:lnTo>
                  <a:pt x="27432" y="109728"/>
                </a:lnTo>
                <a:lnTo>
                  <a:pt x="27432" y="108204"/>
                </a:lnTo>
                <a:lnTo>
                  <a:pt x="19812" y="102108"/>
                </a:lnTo>
                <a:lnTo>
                  <a:pt x="102108" y="102108"/>
                </a:lnTo>
                <a:lnTo>
                  <a:pt x="94488" y="108204"/>
                </a:lnTo>
                <a:lnTo>
                  <a:pt x="94488" y="109728"/>
                </a:lnTo>
                <a:close/>
              </a:path>
              <a:path w="120650" h="119379">
                <a:moveTo>
                  <a:pt x="85344" y="114300"/>
                </a:moveTo>
                <a:lnTo>
                  <a:pt x="36576" y="114300"/>
                </a:lnTo>
                <a:lnTo>
                  <a:pt x="28956" y="109728"/>
                </a:lnTo>
                <a:lnTo>
                  <a:pt x="92964" y="109728"/>
                </a:lnTo>
                <a:lnTo>
                  <a:pt x="85344" y="114300"/>
                </a:lnTo>
                <a:close/>
              </a:path>
              <a:path w="120650" h="119379">
                <a:moveTo>
                  <a:pt x="74676" y="117348"/>
                </a:moveTo>
                <a:lnTo>
                  <a:pt x="48768" y="117348"/>
                </a:lnTo>
                <a:lnTo>
                  <a:pt x="39624" y="114300"/>
                </a:lnTo>
                <a:lnTo>
                  <a:pt x="83820" y="114300"/>
                </a:lnTo>
                <a:lnTo>
                  <a:pt x="74676" y="117348"/>
                </a:lnTo>
                <a:close/>
              </a:path>
              <a:path w="120650" h="119379">
                <a:moveTo>
                  <a:pt x="62484" y="118872"/>
                </a:moveTo>
                <a:lnTo>
                  <a:pt x="60960" y="118872"/>
                </a:lnTo>
                <a:lnTo>
                  <a:pt x="50292" y="117348"/>
                </a:lnTo>
                <a:lnTo>
                  <a:pt x="71628" y="117348"/>
                </a:lnTo>
                <a:lnTo>
                  <a:pt x="62484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534411" y="1937004"/>
            <a:ext cx="341630" cy="342900"/>
          </a:xfrm>
          <a:custGeom>
            <a:avLst/>
            <a:gdLst/>
            <a:ahLst/>
            <a:cxnLst/>
            <a:rect l="l" t="t" r="r" b="b"/>
            <a:pathLst>
              <a:path w="341630" h="342900">
                <a:moveTo>
                  <a:pt x="13716" y="342900"/>
                </a:moveTo>
                <a:lnTo>
                  <a:pt x="9144" y="342900"/>
                </a:lnTo>
                <a:lnTo>
                  <a:pt x="6096" y="341376"/>
                </a:lnTo>
                <a:lnTo>
                  <a:pt x="0" y="335279"/>
                </a:lnTo>
                <a:lnTo>
                  <a:pt x="0" y="9143"/>
                </a:lnTo>
                <a:lnTo>
                  <a:pt x="3048" y="4571"/>
                </a:lnTo>
                <a:lnTo>
                  <a:pt x="9144" y="1523"/>
                </a:lnTo>
                <a:lnTo>
                  <a:pt x="13716" y="0"/>
                </a:lnTo>
                <a:lnTo>
                  <a:pt x="18288" y="3047"/>
                </a:lnTo>
                <a:lnTo>
                  <a:pt x="39420" y="13715"/>
                </a:lnTo>
                <a:lnTo>
                  <a:pt x="24384" y="13715"/>
                </a:lnTo>
                <a:lnTo>
                  <a:pt x="6096" y="24383"/>
                </a:lnTo>
                <a:lnTo>
                  <a:pt x="24383" y="33571"/>
                </a:lnTo>
                <a:lnTo>
                  <a:pt x="24384" y="311738"/>
                </a:lnTo>
                <a:lnTo>
                  <a:pt x="7620" y="320039"/>
                </a:lnTo>
                <a:lnTo>
                  <a:pt x="24384" y="330707"/>
                </a:lnTo>
                <a:lnTo>
                  <a:pt x="38410" y="330707"/>
                </a:lnTo>
                <a:lnTo>
                  <a:pt x="13716" y="342900"/>
                </a:lnTo>
                <a:close/>
              </a:path>
              <a:path w="341630" h="342900">
                <a:moveTo>
                  <a:pt x="24384" y="33571"/>
                </a:moveTo>
                <a:lnTo>
                  <a:pt x="6096" y="24383"/>
                </a:lnTo>
                <a:lnTo>
                  <a:pt x="24384" y="13715"/>
                </a:lnTo>
                <a:lnTo>
                  <a:pt x="24384" y="33571"/>
                </a:lnTo>
                <a:close/>
              </a:path>
              <a:path w="341630" h="342900">
                <a:moveTo>
                  <a:pt x="303224" y="173659"/>
                </a:moveTo>
                <a:lnTo>
                  <a:pt x="24384" y="33571"/>
                </a:lnTo>
                <a:lnTo>
                  <a:pt x="24384" y="13715"/>
                </a:lnTo>
                <a:lnTo>
                  <a:pt x="39420" y="13715"/>
                </a:lnTo>
                <a:lnTo>
                  <a:pt x="335280" y="163067"/>
                </a:lnTo>
                <a:lnTo>
                  <a:pt x="324612" y="163067"/>
                </a:lnTo>
                <a:lnTo>
                  <a:pt x="303224" y="173659"/>
                </a:lnTo>
                <a:close/>
              </a:path>
              <a:path w="341630" h="342900">
                <a:moveTo>
                  <a:pt x="324612" y="184403"/>
                </a:moveTo>
                <a:lnTo>
                  <a:pt x="303224" y="173659"/>
                </a:lnTo>
                <a:lnTo>
                  <a:pt x="324612" y="163067"/>
                </a:lnTo>
                <a:lnTo>
                  <a:pt x="324612" y="184403"/>
                </a:lnTo>
                <a:close/>
              </a:path>
              <a:path w="341630" h="342900">
                <a:moveTo>
                  <a:pt x="335280" y="184403"/>
                </a:moveTo>
                <a:lnTo>
                  <a:pt x="324612" y="184403"/>
                </a:lnTo>
                <a:lnTo>
                  <a:pt x="324612" y="163067"/>
                </a:lnTo>
                <a:lnTo>
                  <a:pt x="335280" y="163067"/>
                </a:lnTo>
                <a:lnTo>
                  <a:pt x="339852" y="164591"/>
                </a:lnTo>
                <a:lnTo>
                  <a:pt x="341376" y="169163"/>
                </a:lnTo>
                <a:lnTo>
                  <a:pt x="341376" y="178308"/>
                </a:lnTo>
                <a:lnTo>
                  <a:pt x="338328" y="182879"/>
                </a:lnTo>
                <a:lnTo>
                  <a:pt x="335280" y="184403"/>
                </a:lnTo>
                <a:close/>
              </a:path>
              <a:path w="341630" h="342900">
                <a:moveTo>
                  <a:pt x="38410" y="330707"/>
                </a:moveTo>
                <a:lnTo>
                  <a:pt x="24384" y="330707"/>
                </a:lnTo>
                <a:lnTo>
                  <a:pt x="24384" y="311738"/>
                </a:lnTo>
                <a:lnTo>
                  <a:pt x="303224" y="173659"/>
                </a:lnTo>
                <a:lnTo>
                  <a:pt x="324612" y="184403"/>
                </a:lnTo>
                <a:lnTo>
                  <a:pt x="335280" y="184403"/>
                </a:lnTo>
                <a:lnTo>
                  <a:pt x="38410" y="330707"/>
                </a:lnTo>
                <a:close/>
              </a:path>
              <a:path w="341630" h="342900">
                <a:moveTo>
                  <a:pt x="24384" y="330707"/>
                </a:moveTo>
                <a:lnTo>
                  <a:pt x="7620" y="320039"/>
                </a:lnTo>
                <a:lnTo>
                  <a:pt x="24384" y="311738"/>
                </a:lnTo>
                <a:lnTo>
                  <a:pt x="24384" y="3307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865120" y="1938527"/>
            <a:ext cx="0" cy="341630"/>
          </a:xfrm>
          <a:custGeom>
            <a:avLst/>
            <a:gdLst/>
            <a:ahLst/>
            <a:cxnLst/>
            <a:rect l="l" t="t" r="r" b="b"/>
            <a:pathLst>
              <a:path w="0" h="341630">
                <a:moveTo>
                  <a:pt x="0" y="0"/>
                </a:moveTo>
                <a:lnTo>
                  <a:pt x="0" y="341376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623820" y="2222016"/>
            <a:ext cx="218440" cy="332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spc="-5">
                <a:latin typeface="Times New Roman"/>
                <a:cs typeface="Times New Roman"/>
              </a:rPr>
              <a:t>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13405" y="2699510"/>
            <a:ext cx="8509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64043" y="3076938"/>
            <a:ext cx="292100" cy="328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>
                <a:latin typeface="等线"/>
                <a:cs typeface="等线"/>
              </a:rPr>
              <a:t>－</a:t>
            </a:r>
            <a:endParaRPr sz="2100">
              <a:latin typeface="等线"/>
              <a:cs typeface="等线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94515" y="2517625"/>
            <a:ext cx="2789555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495"/>
              </a:lnSpc>
              <a:tabLst>
                <a:tab pos="2658110" algn="l"/>
              </a:tabLst>
            </a:pPr>
            <a:r>
              <a:rPr dirty="0" sz="2100" spc="-120">
                <a:latin typeface="Tahoma"/>
                <a:cs typeface="Tahoma"/>
              </a:rPr>
              <a:t>v</a:t>
            </a:r>
            <a:r>
              <a:rPr dirty="0" sz="2100" spc="-120">
                <a:latin typeface="Times New Roman"/>
                <a:cs typeface="Times New Roman"/>
              </a:rPr>
              <a:t> 	</a:t>
            </a:r>
            <a:r>
              <a:rPr dirty="0" sz="2100" spc="-120">
                <a:latin typeface="Tahoma"/>
                <a:cs typeface="Tahoma"/>
              </a:rPr>
              <a:t>v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259037" y="2699510"/>
            <a:ext cx="15430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464043" y="2124478"/>
            <a:ext cx="2938145" cy="328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658110" algn="l"/>
              </a:tabLst>
            </a:pPr>
            <a:r>
              <a:rPr dirty="0" sz="2100">
                <a:latin typeface="等线"/>
                <a:cs typeface="等线"/>
              </a:rPr>
              <a:t>＋	＋</a:t>
            </a:r>
            <a:endParaRPr sz="2100">
              <a:latin typeface="等线"/>
              <a:cs typeface="等线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109679" y="3076938"/>
            <a:ext cx="292100" cy="328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>
                <a:latin typeface="等线"/>
                <a:cs typeface="等线"/>
              </a:rPr>
              <a:t>－</a:t>
            </a:r>
            <a:endParaRPr sz="2100">
              <a:latin typeface="等线"/>
              <a:cs typeface="等线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68797" y="2665429"/>
            <a:ext cx="188595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495"/>
              </a:lnSpc>
            </a:pPr>
            <a:r>
              <a:rPr dirty="0" sz="2100" spc="-25">
                <a:latin typeface="Tahoma"/>
                <a:cs typeface="Tahoma"/>
              </a:rPr>
              <a:t>R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218180" y="2848826"/>
            <a:ext cx="13462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359396" y="3186683"/>
            <a:ext cx="2190115" cy="498475"/>
          </a:xfrm>
          <a:custGeom>
            <a:avLst/>
            <a:gdLst/>
            <a:ahLst/>
            <a:cxnLst/>
            <a:rect l="l" t="t" r="r" b="b"/>
            <a:pathLst>
              <a:path w="2190115" h="498475">
                <a:moveTo>
                  <a:pt x="2189987" y="498348"/>
                </a:moveTo>
                <a:lnTo>
                  <a:pt x="533400" y="498348"/>
                </a:lnTo>
                <a:lnTo>
                  <a:pt x="533400" y="414528"/>
                </a:lnTo>
                <a:lnTo>
                  <a:pt x="0" y="323087"/>
                </a:lnTo>
                <a:lnTo>
                  <a:pt x="533400" y="289559"/>
                </a:lnTo>
                <a:lnTo>
                  <a:pt x="533400" y="0"/>
                </a:lnTo>
                <a:lnTo>
                  <a:pt x="2189987" y="0"/>
                </a:lnTo>
                <a:lnTo>
                  <a:pt x="2189987" y="49834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321295" y="3180588"/>
            <a:ext cx="2232660" cy="509270"/>
          </a:xfrm>
          <a:custGeom>
            <a:avLst/>
            <a:gdLst/>
            <a:ahLst/>
            <a:cxnLst/>
            <a:rect l="l" t="t" r="r" b="b"/>
            <a:pathLst>
              <a:path w="2232659" h="509270">
                <a:moveTo>
                  <a:pt x="566927" y="291376"/>
                </a:moveTo>
                <a:lnTo>
                  <a:pt x="566927" y="0"/>
                </a:lnTo>
                <a:lnTo>
                  <a:pt x="2232660" y="0"/>
                </a:lnTo>
                <a:lnTo>
                  <a:pt x="2232660" y="6096"/>
                </a:lnTo>
                <a:lnTo>
                  <a:pt x="576071" y="6096"/>
                </a:lnTo>
                <a:lnTo>
                  <a:pt x="571499" y="10668"/>
                </a:lnTo>
                <a:lnTo>
                  <a:pt x="576071" y="10668"/>
                </a:lnTo>
                <a:lnTo>
                  <a:pt x="576071" y="291083"/>
                </a:lnTo>
                <a:lnTo>
                  <a:pt x="571499" y="291083"/>
                </a:lnTo>
                <a:lnTo>
                  <a:pt x="566927" y="291376"/>
                </a:lnTo>
                <a:close/>
              </a:path>
              <a:path w="2232659" h="509270">
                <a:moveTo>
                  <a:pt x="576071" y="10668"/>
                </a:moveTo>
                <a:lnTo>
                  <a:pt x="571499" y="10668"/>
                </a:lnTo>
                <a:lnTo>
                  <a:pt x="576071" y="6096"/>
                </a:lnTo>
                <a:lnTo>
                  <a:pt x="576071" y="10668"/>
                </a:lnTo>
                <a:close/>
              </a:path>
              <a:path w="2232659" h="509270">
                <a:moveTo>
                  <a:pt x="2223515" y="10668"/>
                </a:moveTo>
                <a:lnTo>
                  <a:pt x="576071" y="10668"/>
                </a:lnTo>
                <a:lnTo>
                  <a:pt x="576071" y="6096"/>
                </a:lnTo>
                <a:lnTo>
                  <a:pt x="2223515" y="6096"/>
                </a:lnTo>
                <a:lnTo>
                  <a:pt x="2223515" y="10668"/>
                </a:lnTo>
                <a:close/>
              </a:path>
              <a:path w="2232659" h="509270">
                <a:moveTo>
                  <a:pt x="2223515" y="504443"/>
                </a:moveTo>
                <a:lnTo>
                  <a:pt x="2223515" y="6096"/>
                </a:lnTo>
                <a:lnTo>
                  <a:pt x="2228087" y="10668"/>
                </a:lnTo>
                <a:lnTo>
                  <a:pt x="2232660" y="10668"/>
                </a:lnTo>
                <a:lnTo>
                  <a:pt x="2232660" y="498348"/>
                </a:lnTo>
                <a:lnTo>
                  <a:pt x="2228087" y="498348"/>
                </a:lnTo>
                <a:lnTo>
                  <a:pt x="2223515" y="504443"/>
                </a:lnTo>
                <a:close/>
              </a:path>
              <a:path w="2232659" h="509270">
                <a:moveTo>
                  <a:pt x="2232660" y="10668"/>
                </a:moveTo>
                <a:lnTo>
                  <a:pt x="2228087" y="10668"/>
                </a:lnTo>
                <a:lnTo>
                  <a:pt x="2223515" y="6096"/>
                </a:lnTo>
                <a:lnTo>
                  <a:pt x="2232660" y="6096"/>
                </a:lnTo>
                <a:lnTo>
                  <a:pt x="2232660" y="10668"/>
                </a:lnTo>
                <a:close/>
              </a:path>
              <a:path w="2232659" h="509270">
                <a:moveTo>
                  <a:pt x="566927" y="295656"/>
                </a:moveTo>
                <a:lnTo>
                  <a:pt x="566927" y="291376"/>
                </a:lnTo>
                <a:lnTo>
                  <a:pt x="571499" y="291083"/>
                </a:lnTo>
                <a:lnTo>
                  <a:pt x="566927" y="295656"/>
                </a:lnTo>
                <a:close/>
              </a:path>
              <a:path w="2232659" h="509270">
                <a:moveTo>
                  <a:pt x="576071" y="295656"/>
                </a:moveTo>
                <a:lnTo>
                  <a:pt x="566927" y="295656"/>
                </a:lnTo>
                <a:lnTo>
                  <a:pt x="571499" y="291083"/>
                </a:lnTo>
                <a:lnTo>
                  <a:pt x="576071" y="291083"/>
                </a:lnTo>
                <a:lnTo>
                  <a:pt x="576071" y="295656"/>
                </a:lnTo>
                <a:close/>
              </a:path>
              <a:path w="2232659" h="509270">
                <a:moveTo>
                  <a:pt x="78498" y="331238"/>
                </a:moveTo>
                <a:lnTo>
                  <a:pt x="41808" y="324984"/>
                </a:lnTo>
                <a:lnTo>
                  <a:pt x="566927" y="291376"/>
                </a:lnTo>
                <a:lnTo>
                  <a:pt x="566927" y="295656"/>
                </a:lnTo>
                <a:lnTo>
                  <a:pt x="576071" y="295656"/>
                </a:lnTo>
                <a:lnTo>
                  <a:pt x="576071" y="300228"/>
                </a:lnTo>
                <a:lnTo>
                  <a:pt x="78498" y="331238"/>
                </a:lnTo>
                <a:close/>
              </a:path>
              <a:path w="2232659" h="509270">
                <a:moveTo>
                  <a:pt x="39537" y="325129"/>
                </a:moveTo>
                <a:lnTo>
                  <a:pt x="39623" y="324612"/>
                </a:lnTo>
                <a:lnTo>
                  <a:pt x="41808" y="324984"/>
                </a:lnTo>
                <a:lnTo>
                  <a:pt x="39537" y="325129"/>
                </a:lnTo>
                <a:close/>
              </a:path>
              <a:path w="2232659" h="509270">
                <a:moveTo>
                  <a:pt x="38099" y="333756"/>
                </a:moveTo>
                <a:lnTo>
                  <a:pt x="39537" y="325129"/>
                </a:lnTo>
                <a:lnTo>
                  <a:pt x="41808" y="324984"/>
                </a:lnTo>
                <a:lnTo>
                  <a:pt x="78498" y="331238"/>
                </a:lnTo>
                <a:lnTo>
                  <a:pt x="38099" y="333756"/>
                </a:lnTo>
                <a:close/>
              </a:path>
              <a:path w="2232659" h="509270">
                <a:moveTo>
                  <a:pt x="566927" y="424415"/>
                </a:moveTo>
                <a:lnTo>
                  <a:pt x="0" y="327660"/>
                </a:lnTo>
                <a:lnTo>
                  <a:pt x="39537" y="325129"/>
                </a:lnTo>
                <a:lnTo>
                  <a:pt x="38099" y="333756"/>
                </a:lnTo>
                <a:lnTo>
                  <a:pt x="93268" y="333756"/>
                </a:lnTo>
                <a:lnTo>
                  <a:pt x="576071" y="416052"/>
                </a:lnTo>
                <a:lnTo>
                  <a:pt x="576071" y="420623"/>
                </a:lnTo>
                <a:lnTo>
                  <a:pt x="566927" y="420623"/>
                </a:lnTo>
                <a:lnTo>
                  <a:pt x="566927" y="424415"/>
                </a:lnTo>
                <a:close/>
              </a:path>
              <a:path w="2232659" h="509270">
                <a:moveTo>
                  <a:pt x="93268" y="333756"/>
                </a:moveTo>
                <a:lnTo>
                  <a:pt x="38099" y="333756"/>
                </a:lnTo>
                <a:lnTo>
                  <a:pt x="78498" y="331238"/>
                </a:lnTo>
                <a:lnTo>
                  <a:pt x="93268" y="333756"/>
                </a:lnTo>
                <a:close/>
              </a:path>
              <a:path w="2232659" h="509270">
                <a:moveTo>
                  <a:pt x="571499" y="425195"/>
                </a:moveTo>
                <a:lnTo>
                  <a:pt x="566927" y="424415"/>
                </a:lnTo>
                <a:lnTo>
                  <a:pt x="566927" y="420623"/>
                </a:lnTo>
                <a:lnTo>
                  <a:pt x="571499" y="425195"/>
                </a:lnTo>
                <a:close/>
              </a:path>
              <a:path w="2232659" h="509270">
                <a:moveTo>
                  <a:pt x="576071" y="425195"/>
                </a:moveTo>
                <a:lnTo>
                  <a:pt x="571499" y="425195"/>
                </a:lnTo>
                <a:lnTo>
                  <a:pt x="566927" y="420623"/>
                </a:lnTo>
                <a:lnTo>
                  <a:pt x="576071" y="420623"/>
                </a:lnTo>
                <a:lnTo>
                  <a:pt x="576071" y="425195"/>
                </a:lnTo>
                <a:close/>
              </a:path>
              <a:path w="2232659" h="509270">
                <a:moveTo>
                  <a:pt x="2232660" y="509015"/>
                </a:moveTo>
                <a:lnTo>
                  <a:pt x="566927" y="509015"/>
                </a:lnTo>
                <a:lnTo>
                  <a:pt x="566927" y="424415"/>
                </a:lnTo>
                <a:lnTo>
                  <a:pt x="571499" y="425195"/>
                </a:lnTo>
                <a:lnTo>
                  <a:pt x="576071" y="425195"/>
                </a:lnTo>
                <a:lnTo>
                  <a:pt x="576071" y="498348"/>
                </a:lnTo>
                <a:lnTo>
                  <a:pt x="571499" y="498348"/>
                </a:lnTo>
                <a:lnTo>
                  <a:pt x="576071" y="504443"/>
                </a:lnTo>
                <a:lnTo>
                  <a:pt x="2232660" y="504443"/>
                </a:lnTo>
                <a:lnTo>
                  <a:pt x="2232660" y="509015"/>
                </a:lnTo>
                <a:close/>
              </a:path>
              <a:path w="2232659" h="509270">
                <a:moveTo>
                  <a:pt x="576071" y="504443"/>
                </a:moveTo>
                <a:lnTo>
                  <a:pt x="571499" y="498348"/>
                </a:lnTo>
                <a:lnTo>
                  <a:pt x="576071" y="498348"/>
                </a:lnTo>
                <a:lnTo>
                  <a:pt x="576071" y="504443"/>
                </a:lnTo>
                <a:close/>
              </a:path>
              <a:path w="2232659" h="509270">
                <a:moveTo>
                  <a:pt x="2223515" y="504443"/>
                </a:moveTo>
                <a:lnTo>
                  <a:pt x="576071" y="504443"/>
                </a:lnTo>
                <a:lnTo>
                  <a:pt x="576071" y="498348"/>
                </a:lnTo>
                <a:lnTo>
                  <a:pt x="2223515" y="498348"/>
                </a:lnTo>
                <a:lnTo>
                  <a:pt x="2223515" y="504443"/>
                </a:lnTo>
                <a:close/>
              </a:path>
              <a:path w="2232659" h="509270">
                <a:moveTo>
                  <a:pt x="2232660" y="504443"/>
                </a:moveTo>
                <a:lnTo>
                  <a:pt x="2223515" y="504443"/>
                </a:lnTo>
                <a:lnTo>
                  <a:pt x="2228087" y="498348"/>
                </a:lnTo>
                <a:lnTo>
                  <a:pt x="2232660" y="498348"/>
                </a:lnTo>
                <a:lnTo>
                  <a:pt x="2232660" y="504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8286978" y="3367505"/>
            <a:ext cx="72390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5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174152" y="2887983"/>
            <a:ext cx="1094105" cy="645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101600">
              <a:lnSpc>
                <a:spcPct val="100000"/>
              </a:lnSpc>
            </a:pPr>
            <a:r>
              <a:rPr dirty="0" sz="2100" spc="-125">
                <a:latin typeface="Tahoma"/>
                <a:cs typeface="Tahoma"/>
              </a:rPr>
              <a:t>t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2000" spc="-114">
                <a:latin typeface="Times New Roman"/>
                <a:cs typeface="Times New Roman"/>
              </a:rPr>
              <a:t>v </a:t>
            </a:r>
            <a:r>
              <a:rPr dirty="0" sz="2000" spc="5">
                <a:latin typeface="Times New Roman"/>
                <a:cs typeface="Times New Roman"/>
              </a:rPr>
              <a:t>&lt;0,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宋体"/>
                <a:cs typeface="宋体"/>
              </a:rPr>
              <a:t>截止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411467" y="1374648"/>
            <a:ext cx="1577340" cy="928369"/>
          </a:xfrm>
          <a:custGeom>
            <a:avLst/>
            <a:gdLst/>
            <a:ahLst/>
            <a:cxnLst/>
            <a:rect l="l" t="t" r="r" b="b"/>
            <a:pathLst>
              <a:path w="1577340" h="928369">
                <a:moveTo>
                  <a:pt x="1577340" y="470915"/>
                </a:moveTo>
                <a:lnTo>
                  <a:pt x="0" y="470915"/>
                </a:lnTo>
                <a:lnTo>
                  <a:pt x="0" y="0"/>
                </a:lnTo>
                <a:lnTo>
                  <a:pt x="1577340" y="0"/>
                </a:lnTo>
                <a:lnTo>
                  <a:pt x="1577340" y="470915"/>
                </a:lnTo>
                <a:close/>
              </a:path>
              <a:path w="1577340" h="928369">
                <a:moveTo>
                  <a:pt x="207264" y="928116"/>
                </a:moveTo>
                <a:lnTo>
                  <a:pt x="263652" y="470915"/>
                </a:lnTo>
                <a:lnTo>
                  <a:pt x="656843" y="470915"/>
                </a:lnTo>
                <a:lnTo>
                  <a:pt x="207264" y="9281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06896" y="1370075"/>
            <a:ext cx="1586865" cy="946785"/>
          </a:xfrm>
          <a:custGeom>
            <a:avLst/>
            <a:gdLst/>
            <a:ahLst/>
            <a:cxnLst/>
            <a:rect l="l" t="t" r="r" b="b"/>
            <a:pathLst>
              <a:path w="1586865" h="946785">
                <a:moveTo>
                  <a:pt x="263074" y="480060"/>
                </a:moveTo>
                <a:lnTo>
                  <a:pt x="0" y="480060"/>
                </a:lnTo>
                <a:lnTo>
                  <a:pt x="0" y="0"/>
                </a:lnTo>
                <a:lnTo>
                  <a:pt x="1586483" y="0"/>
                </a:lnTo>
                <a:lnTo>
                  <a:pt x="1586483" y="4571"/>
                </a:ln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lnTo>
                  <a:pt x="10668" y="470915"/>
                </a:lnTo>
                <a:lnTo>
                  <a:pt x="4572" y="470915"/>
                </a:lnTo>
                <a:lnTo>
                  <a:pt x="10668" y="475487"/>
                </a:lnTo>
                <a:lnTo>
                  <a:pt x="263652" y="475487"/>
                </a:lnTo>
                <a:lnTo>
                  <a:pt x="263074" y="480060"/>
                </a:lnTo>
                <a:close/>
              </a:path>
              <a:path w="1586865" h="946785">
                <a:moveTo>
                  <a:pt x="10668" y="9144"/>
                </a:move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1586865" h="946785">
                <a:moveTo>
                  <a:pt x="1577340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1577340" y="4572"/>
                </a:lnTo>
                <a:lnTo>
                  <a:pt x="1577340" y="9144"/>
                </a:lnTo>
                <a:close/>
              </a:path>
              <a:path w="1586865" h="946785">
                <a:moveTo>
                  <a:pt x="1577340" y="475487"/>
                </a:moveTo>
                <a:lnTo>
                  <a:pt x="1577340" y="4572"/>
                </a:lnTo>
                <a:lnTo>
                  <a:pt x="1581912" y="9144"/>
                </a:lnTo>
                <a:lnTo>
                  <a:pt x="1586483" y="9144"/>
                </a:lnTo>
                <a:lnTo>
                  <a:pt x="1586483" y="470915"/>
                </a:lnTo>
                <a:lnTo>
                  <a:pt x="1581912" y="470915"/>
                </a:lnTo>
                <a:lnTo>
                  <a:pt x="1577340" y="475487"/>
                </a:lnTo>
                <a:close/>
              </a:path>
              <a:path w="1586865" h="946785">
                <a:moveTo>
                  <a:pt x="1586483" y="9144"/>
                </a:moveTo>
                <a:lnTo>
                  <a:pt x="1581912" y="9144"/>
                </a:lnTo>
                <a:lnTo>
                  <a:pt x="1577340" y="4572"/>
                </a:lnTo>
                <a:lnTo>
                  <a:pt x="1586483" y="4571"/>
                </a:lnTo>
                <a:lnTo>
                  <a:pt x="1586483" y="9144"/>
                </a:lnTo>
                <a:close/>
              </a:path>
              <a:path w="1586865" h="946785">
                <a:moveTo>
                  <a:pt x="10668" y="475487"/>
                </a:moveTo>
                <a:lnTo>
                  <a:pt x="4572" y="470915"/>
                </a:lnTo>
                <a:lnTo>
                  <a:pt x="10668" y="470915"/>
                </a:lnTo>
                <a:lnTo>
                  <a:pt x="10668" y="475487"/>
                </a:lnTo>
                <a:close/>
              </a:path>
              <a:path w="1586865" h="946785">
                <a:moveTo>
                  <a:pt x="271679" y="480060"/>
                </a:moveTo>
                <a:lnTo>
                  <a:pt x="268224" y="480060"/>
                </a:lnTo>
                <a:lnTo>
                  <a:pt x="263652" y="475487"/>
                </a:lnTo>
                <a:lnTo>
                  <a:pt x="10668" y="475487"/>
                </a:lnTo>
                <a:lnTo>
                  <a:pt x="10668" y="470915"/>
                </a:lnTo>
                <a:lnTo>
                  <a:pt x="272795" y="470915"/>
                </a:lnTo>
                <a:lnTo>
                  <a:pt x="271679" y="480060"/>
                </a:lnTo>
                <a:close/>
              </a:path>
              <a:path w="1586865" h="946785">
                <a:moveTo>
                  <a:pt x="217797" y="932687"/>
                </a:moveTo>
                <a:lnTo>
                  <a:pt x="216407" y="932687"/>
                </a:lnTo>
                <a:lnTo>
                  <a:pt x="218124" y="918633"/>
                </a:lnTo>
                <a:lnTo>
                  <a:pt x="659891" y="470915"/>
                </a:lnTo>
                <a:lnTo>
                  <a:pt x="1577340" y="470915"/>
                </a:lnTo>
                <a:lnTo>
                  <a:pt x="1577340" y="475487"/>
                </a:lnTo>
                <a:lnTo>
                  <a:pt x="1586483" y="475487"/>
                </a:lnTo>
                <a:lnTo>
                  <a:pt x="1586483" y="480060"/>
                </a:lnTo>
                <a:lnTo>
                  <a:pt x="665987" y="480060"/>
                </a:lnTo>
                <a:lnTo>
                  <a:pt x="217797" y="932687"/>
                </a:lnTo>
                <a:close/>
              </a:path>
              <a:path w="1586865" h="946785">
                <a:moveTo>
                  <a:pt x="1586483" y="475487"/>
                </a:moveTo>
                <a:lnTo>
                  <a:pt x="1577340" y="475487"/>
                </a:lnTo>
                <a:lnTo>
                  <a:pt x="1581912" y="470915"/>
                </a:lnTo>
                <a:lnTo>
                  <a:pt x="1586483" y="470915"/>
                </a:lnTo>
                <a:lnTo>
                  <a:pt x="1586483" y="475487"/>
                </a:lnTo>
                <a:close/>
              </a:path>
              <a:path w="1586865" h="946785">
                <a:moveTo>
                  <a:pt x="204216" y="946404"/>
                </a:moveTo>
                <a:lnTo>
                  <a:pt x="263652" y="475487"/>
                </a:lnTo>
                <a:lnTo>
                  <a:pt x="268224" y="480060"/>
                </a:lnTo>
                <a:lnTo>
                  <a:pt x="271679" y="480060"/>
                </a:lnTo>
                <a:lnTo>
                  <a:pt x="218124" y="918633"/>
                </a:lnTo>
                <a:lnTo>
                  <a:pt x="207264" y="929639"/>
                </a:lnTo>
                <a:lnTo>
                  <a:pt x="216407" y="932687"/>
                </a:lnTo>
                <a:lnTo>
                  <a:pt x="217797" y="932687"/>
                </a:lnTo>
                <a:lnTo>
                  <a:pt x="204216" y="946404"/>
                </a:lnTo>
                <a:close/>
              </a:path>
              <a:path w="1586865" h="946785">
                <a:moveTo>
                  <a:pt x="216407" y="932687"/>
                </a:moveTo>
                <a:lnTo>
                  <a:pt x="207264" y="929639"/>
                </a:lnTo>
                <a:lnTo>
                  <a:pt x="218124" y="918633"/>
                </a:lnTo>
                <a:lnTo>
                  <a:pt x="216407" y="932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6631974" y="1405646"/>
            <a:ext cx="113665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60">
                <a:latin typeface="Times New Roman"/>
                <a:cs typeface="Times New Roman"/>
              </a:rPr>
              <a:t>v</a:t>
            </a:r>
            <a:r>
              <a:rPr dirty="0" baseline="-21367" sz="1950" spc="-89">
                <a:latin typeface="Times New Roman"/>
                <a:cs typeface="Times New Roman"/>
              </a:rPr>
              <a:t>i </a:t>
            </a:r>
            <a:r>
              <a:rPr dirty="0" sz="2000" spc="5">
                <a:latin typeface="Times New Roman"/>
                <a:cs typeface="Times New Roman"/>
              </a:rPr>
              <a:t>&gt;0,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宋体"/>
                <a:cs typeface="宋体"/>
              </a:rPr>
              <a:t>导通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396060" y="688354"/>
            <a:ext cx="339979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（</a:t>
            </a:r>
            <a:r>
              <a:rPr dirty="0" sz="28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）二极管整流电路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558243" y="4003502"/>
            <a:ext cx="93980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宋体"/>
                <a:cs typeface="宋体"/>
              </a:rPr>
              <a:t>理想模型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708391" y="5675376"/>
            <a:ext cx="890269" cy="673735"/>
          </a:xfrm>
          <a:custGeom>
            <a:avLst/>
            <a:gdLst/>
            <a:ahLst/>
            <a:cxnLst/>
            <a:rect l="l" t="t" r="r" b="b"/>
            <a:pathLst>
              <a:path w="890270" h="673735">
                <a:moveTo>
                  <a:pt x="19812" y="673608"/>
                </a:moveTo>
                <a:lnTo>
                  <a:pt x="12192" y="672084"/>
                </a:lnTo>
                <a:lnTo>
                  <a:pt x="4572" y="669036"/>
                </a:lnTo>
                <a:lnTo>
                  <a:pt x="0" y="659892"/>
                </a:lnTo>
                <a:lnTo>
                  <a:pt x="3048" y="652272"/>
                </a:lnTo>
                <a:lnTo>
                  <a:pt x="15240" y="612648"/>
                </a:lnTo>
                <a:lnTo>
                  <a:pt x="28956" y="574548"/>
                </a:lnTo>
                <a:lnTo>
                  <a:pt x="56388" y="501396"/>
                </a:lnTo>
                <a:lnTo>
                  <a:pt x="70104" y="466344"/>
                </a:lnTo>
                <a:lnTo>
                  <a:pt x="82296" y="432816"/>
                </a:lnTo>
                <a:lnTo>
                  <a:pt x="96012" y="400812"/>
                </a:lnTo>
                <a:lnTo>
                  <a:pt x="123444" y="339852"/>
                </a:lnTo>
                <a:lnTo>
                  <a:pt x="150876" y="284988"/>
                </a:lnTo>
                <a:lnTo>
                  <a:pt x="163067" y="259080"/>
                </a:lnTo>
                <a:lnTo>
                  <a:pt x="190500" y="210312"/>
                </a:lnTo>
                <a:lnTo>
                  <a:pt x="217931" y="167640"/>
                </a:lnTo>
                <a:lnTo>
                  <a:pt x="259079" y="111252"/>
                </a:lnTo>
                <a:lnTo>
                  <a:pt x="286512" y="80772"/>
                </a:lnTo>
                <a:lnTo>
                  <a:pt x="327660" y="44196"/>
                </a:lnTo>
                <a:lnTo>
                  <a:pt x="370332" y="18288"/>
                </a:lnTo>
                <a:lnTo>
                  <a:pt x="385572" y="10668"/>
                </a:lnTo>
                <a:lnTo>
                  <a:pt x="399287" y="6096"/>
                </a:lnTo>
                <a:lnTo>
                  <a:pt x="414528" y="3047"/>
                </a:lnTo>
                <a:lnTo>
                  <a:pt x="429767" y="1524"/>
                </a:lnTo>
                <a:lnTo>
                  <a:pt x="443484" y="0"/>
                </a:lnTo>
                <a:lnTo>
                  <a:pt x="487680" y="6096"/>
                </a:lnTo>
                <a:lnTo>
                  <a:pt x="531876" y="24384"/>
                </a:lnTo>
                <a:lnTo>
                  <a:pt x="541019" y="30480"/>
                </a:lnTo>
                <a:lnTo>
                  <a:pt x="432815" y="30480"/>
                </a:lnTo>
                <a:lnTo>
                  <a:pt x="420624" y="32003"/>
                </a:lnTo>
                <a:lnTo>
                  <a:pt x="408432" y="35051"/>
                </a:lnTo>
                <a:lnTo>
                  <a:pt x="397763" y="39624"/>
                </a:lnTo>
                <a:lnTo>
                  <a:pt x="384048" y="44196"/>
                </a:lnTo>
                <a:lnTo>
                  <a:pt x="347472" y="67056"/>
                </a:lnTo>
                <a:lnTo>
                  <a:pt x="309372" y="100584"/>
                </a:lnTo>
                <a:lnTo>
                  <a:pt x="281940" y="131064"/>
                </a:lnTo>
                <a:lnTo>
                  <a:pt x="269748" y="147828"/>
                </a:lnTo>
                <a:lnTo>
                  <a:pt x="256031" y="164592"/>
                </a:lnTo>
                <a:lnTo>
                  <a:pt x="243840" y="184404"/>
                </a:lnTo>
                <a:lnTo>
                  <a:pt x="230124" y="204216"/>
                </a:lnTo>
                <a:lnTo>
                  <a:pt x="216408" y="225552"/>
                </a:lnTo>
                <a:lnTo>
                  <a:pt x="204216" y="248412"/>
                </a:lnTo>
                <a:lnTo>
                  <a:pt x="190500" y="272796"/>
                </a:lnTo>
                <a:lnTo>
                  <a:pt x="176784" y="298704"/>
                </a:lnTo>
                <a:lnTo>
                  <a:pt x="164591" y="324612"/>
                </a:lnTo>
                <a:lnTo>
                  <a:pt x="137160" y="382524"/>
                </a:lnTo>
                <a:lnTo>
                  <a:pt x="124968" y="413004"/>
                </a:lnTo>
                <a:lnTo>
                  <a:pt x="97536" y="477012"/>
                </a:lnTo>
                <a:lnTo>
                  <a:pt x="83820" y="512064"/>
                </a:lnTo>
                <a:lnTo>
                  <a:pt x="71628" y="547116"/>
                </a:lnTo>
                <a:lnTo>
                  <a:pt x="57912" y="583692"/>
                </a:lnTo>
                <a:lnTo>
                  <a:pt x="44196" y="621792"/>
                </a:lnTo>
                <a:lnTo>
                  <a:pt x="30480" y="661416"/>
                </a:lnTo>
                <a:lnTo>
                  <a:pt x="28956" y="670560"/>
                </a:lnTo>
                <a:lnTo>
                  <a:pt x="19812" y="673608"/>
                </a:lnTo>
                <a:close/>
              </a:path>
              <a:path w="890270" h="673735">
                <a:moveTo>
                  <a:pt x="868679" y="673608"/>
                </a:moveTo>
                <a:lnTo>
                  <a:pt x="861060" y="670560"/>
                </a:lnTo>
                <a:lnTo>
                  <a:pt x="858012" y="661416"/>
                </a:lnTo>
                <a:lnTo>
                  <a:pt x="844296" y="621792"/>
                </a:lnTo>
                <a:lnTo>
                  <a:pt x="832104" y="585216"/>
                </a:lnTo>
                <a:lnTo>
                  <a:pt x="818387" y="547116"/>
                </a:lnTo>
                <a:lnTo>
                  <a:pt x="804672" y="512064"/>
                </a:lnTo>
                <a:lnTo>
                  <a:pt x="790956" y="478536"/>
                </a:lnTo>
                <a:lnTo>
                  <a:pt x="778764" y="445008"/>
                </a:lnTo>
                <a:lnTo>
                  <a:pt x="765048" y="413004"/>
                </a:lnTo>
                <a:lnTo>
                  <a:pt x="751331" y="382524"/>
                </a:lnTo>
                <a:lnTo>
                  <a:pt x="737616" y="353568"/>
                </a:lnTo>
                <a:lnTo>
                  <a:pt x="725423" y="326136"/>
                </a:lnTo>
                <a:lnTo>
                  <a:pt x="711708" y="298704"/>
                </a:lnTo>
                <a:lnTo>
                  <a:pt x="697991" y="272796"/>
                </a:lnTo>
                <a:lnTo>
                  <a:pt x="685800" y="248412"/>
                </a:lnTo>
                <a:lnTo>
                  <a:pt x="672083" y="225552"/>
                </a:lnTo>
                <a:lnTo>
                  <a:pt x="658368" y="204216"/>
                </a:lnTo>
                <a:lnTo>
                  <a:pt x="646175" y="184404"/>
                </a:lnTo>
                <a:lnTo>
                  <a:pt x="632460" y="164592"/>
                </a:lnTo>
                <a:lnTo>
                  <a:pt x="620268" y="147828"/>
                </a:lnTo>
                <a:lnTo>
                  <a:pt x="606552" y="131064"/>
                </a:lnTo>
                <a:lnTo>
                  <a:pt x="594360" y="115824"/>
                </a:lnTo>
                <a:lnTo>
                  <a:pt x="554735" y="77724"/>
                </a:lnTo>
                <a:lnTo>
                  <a:pt x="505967" y="44196"/>
                </a:lnTo>
                <a:lnTo>
                  <a:pt x="469391" y="32003"/>
                </a:lnTo>
                <a:lnTo>
                  <a:pt x="457200" y="30480"/>
                </a:lnTo>
                <a:lnTo>
                  <a:pt x="541019" y="30480"/>
                </a:lnTo>
                <a:lnTo>
                  <a:pt x="545591" y="33528"/>
                </a:lnTo>
                <a:lnTo>
                  <a:pt x="560832" y="42672"/>
                </a:lnTo>
                <a:lnTo>
                  <a:pt x="588263" y="67056"/>
                </a:lnTo>
                <a:lnTo>
                  <a:pt x="629412" y="111252"/>
                </a:lnTo>
                <a:lnTo>
                  <a:pt x="656843" y="147828"/>
                </a:lnTo>
                <a:lnTo>
                  <a:pt x="684275" y="187452"/>
                </a:lnTo>
                <a:lnTo>
                  <a:pt x="711708" y="233172"/>
                </a:lnTo>
                <a:lnTo>
                  <a:pt x="739139" y="284988"/>
                </a:lnTo>
                <a:lnTo>
                  <a:pt x="751331" y="312420"/>
                </a:lnTo>
                <a:lnTo>
                  <a:pt x="765048" y="339852"/>
                </a:lnTo>
                <a:lnTo>
                  <a:pt x="792479" y="400812"/>
                </a:lnTo>
                <a:lnTo>
                  <a:pt x="819912" y="466344"/>
                </a:lnTo>
                <a:lnTo>
                  <a:pt x="845820" y="536448"/>
                </a:lnTo>
                <a:lnTo>
                  <a:pt x="873252" y="612648"/>
                </a:lnTo>
                <a:lnTo>
                  <a:pt x="886968" y="652272"/>
                </a:lnTo>
                <a:lnTo>
                  <a:pt x="890016" y="659892"/>
                </a:lnTo>
                <a:lnTo>
                  <a:pt x="885443" y="669036"/>
                </a:lnTo>
                <a:lnTo>
                  <a:pt x="877823" y="672084"/>
                </a:lnTo>
                <a:lnTo>
                  <a:pt x="868679" y="6736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963412" y="5666231"/>
            <a:ext cx="891540" cy="673735"/>
          </a:xfrm>
          <a:custGeom>
            <a:avLst/>
            <a:gdLst/>
            <a:ahLst/>
            <a:cxnLst/>
            <a:rect l="l" t="t" r="r" b="b"/>
            <a:pathLst>
              <a:path w="891540" h="673735">
                <a:moveTo>
                  <a:pt x="19812" y="673608"/>
                </a:moveTo>
                <a:lnTo>
                  <a:pt x="12192" y="670560"/>
                </a:lnTo>
                <a:lnTo>
                  <a:pt x="4572" y="669036"/>
                </a:lnTo>
                <a:lnTo>
                  <a:pt x="0" y="659892"/>
                </a:lnTo>
                <a:lnTo>
                  <a:pt x="3048" y="652272"/>
                </a:lnTo>
                <a:lnTo>
                  <a:pt x="16764" y="612648"/>
                </a:lnTo>
                <a:lnTo>
                  <a:pt x="28956" y="574548"/>
                </a:lnTo>
                <a:lnTo>
                  <a:pt x="42672" y="536448"/>
                </a:lnTo>
                <a:lnTo>
                  <a:pt x="70104" y="466344"/>
                </a:lnTo>
                <a:lnTo>
                  <a:pt x="83820" y="432816"/>
                </a:lnTo>
                <a:lnTo>
                  <a:pt x="97536" y="400812"/>
                </a:lnTo>
                <a:lnTo>
                  <a:pt x="124968" y="339852"/>
                </a:lnTo>
                <a:lnTo>
                  <a:pt x="137160" y="312420"/>
                </a:lnTo>
                <a:lnTo>
                  <a:pt x="178308" y="233172"/>
                </a:lnTo>
                <a:lnTo>
                  <a:pt x="205740" y="187452"/>
                </a:lnTo>
                <a:lnTo>
                  <a:pt x="233172" y="147828"/>
                </a:lnTo>
                <a:lnTo>
                  <a:pt x="260604" y="111252"/>
                </a:lnTo>
                <a:lnTo>
                  <a:pt x="288036" y="80772"/>
                </a:lnTo>
                <a:lnTo>
                  <a:pt x="330708" y="42672"/>
                </a:lnTo>
                <a:lnTo>
                  <a:pt x="373380" y="16764"/>
                </a:lnTo>
                <a:lnTo>
                  <a:pt x="416052" y="3047"/>
                </a:lnTo>
                <a:lnTo>
                  <a:pt x="431291" y="0"/>
                </a:lnTo>
                <a:lnTo>
                  <a:pt x="460248" y="0"/>
                </a:lnTo>
                <a:lnTo>
                  <a:pt x="490728" y="6096"/>
                </a:lnTo>
                <a:lnTo>
                  <a:pt x="504443" y="10668"/>
                </a:lnTo>
                <a:lnTo>
                  <a:pt x="519684" y="16764"/>
                </a:lnTo>
                <a:lnTo>
                  <a:pt x="533400" y="24384"/>
                </a:lnTo>
                <a:lnTo>
                  <a:pt x="545592" y="30480"/>
                </a:lnTo>
                <a:lnTo>
                  <a:pt x="435863" y="30480"/>
                </a:lnTo>
                <a:lnTo>
                  <a:pt x="423672" y="32003"/>
                </a:lnTo>
                <a:lnTo>
                  <a:pt x="374904" y="50292"/>
                </a:lnTo>
                <a:lnTo>
                  <a:pt x="336804" y="77724"/>
                </a:lnTo>
                <a:lnTo>
                  <a:pt x="323087" y="88392"/>
                </a:lnTo>
                <a:lnTo>
                  <a:pt x="297179" y="114300"/>
                </a:lnTo>
                <a:lnTo>
                  <a:pt x="284988" y="129540"/>
                </a:lnTo>
                <a:lnTo>
                  <a:pt x="271272" y="146304"/>
                </a:lnTo>
                <a:lnTo>
                  <a:pt x="257555" y="164592"/>
                </a:lnTo>
                <a:lnTo>
                  <a:pt x="245364" y="182880"/>
                </a:lnTo>
                <a:lnTo>
                  <a:pt x="217931" y="225552"/>
                </a:lnTo>
                <a:lnTo>
                  <a:pt x="205740" y="248412"/>
                </a:lnTo>
                <a:lnTo>
                  <a:pt x="192024" y="272796"/>
                </a:lnTo>
                <a:lnTo>
                  <a:pt x="164591" y="324612"/>
                </a:lnTo>
                <a:lnTo>
                  <a:pt x="152400" y="352044"/>
                </a:lnTo>
                <a:lnTo>
                  <a:pt x="111252" y="443484"/>
                </a:lnTo>
                <a:lnTo>
                  <a:pt x="99060" y="477012"/>
                </a:lnTo>
                <a:lnTo>
                  <a:pt x="71628" y="547116"/>
                </a:lnTo>
                <a:lnTo>
                  <a:pt x="57912" y="583692"/>
                </a:lnTo>
                <a:lnTo>
                  <a:pt x="44196" y="621792"/>
                </a:lnTo>
                <a:lnTo>
                  <a:pt x="32004" y="661416"/>
                </a:lnTo>
                <a:lnTo>
                  <a:pt x="28956" y="669036"/>
                </a:lnTo>
                <a:lnTo>
                  <a:pt x="19812" y="673608"/>
                </a:lnTo>
                <a:close/>
              </a:path>
              <a:path w="891540" h="673735">
                <a:moveTo>
                  <a:pt x="871727" y="673608"/>
                </a:moveTo>
                <a:lnTo>
                  <a:pt x="862583" y="669036"/>
                </a:lnTo>
                <a:lnTo>
                  <a:pt x="859535" y="661416"/>
                </a:lnTo>
                <a:lnTo>
                  <a:pt x="847343" y="621792"/>
                </a:lnTo>
                <a:lnTo>
                  <a:pt x="833627" y="583692"/>
                </a:lnTo>
                <a:lnTo>
                  <a:pt x="819912" y="547116"/>
                </a:lnTo>
                <a:lnTo>
                  <a:pt x="806196" y="512064"/>
                </a:lnTo>
                <a:lnTo>
                  <a:pt x="794004" y="477012"/>
                </a:lnTo>
                <a:lnTo>
                  <a:pt x="766572" y="413004"/>
                </a:lnTo>
                <a:lnTo>
                  <a:pt x="754379" y="382524"/>
                </a:lnTo>
                <a:lnTo>
                  <a:pt x="726948" y="324612"/>
                </a:lnTo>
                <a:lnTo>
                  <a:pt x="714756" y="298704"/>
                </a:lnTo>
                <a:lnTo>
                  <a:pt x="701039" y="272796"/>
                </a:lnTo>
                <a:lnTo>
                  <a:pt x="687323" y="248412"/>
                </a:lnTo>
                <a:lnTo>
                  <a:pt x="675131" y="225552"/>
                </a:lnTo>
                <a:lnTo>
                  <a:pt x="661416" y="204216"/>
                </a:lnTo>
                <a:lnTo>
                  <a:pt x="647700" y="184404"/>
                </a:lnTo>
                <a:lnTo>
                  <a:pt x="635508" y="164592"/>
                </a:lnTo>
                <a:lnTo>
                  <a:pt x="621791" y="147828"/>
                </a:lnTo>
                <a:lnTo>
                  <a:pt x="609600" y="131064"/>
                </a:lnTo>
                <a:lnTo>
                  <a:pt x="595884" y="115824"/>
                </a:lnTo>
                <a:lnTo>
                  <a:pt x="545591" y="67056"/>
                </a:lnTo>
                <a:lnTo>
                  <a:pt x="507491" y="44196"/>
                </a:lnTo>
                <a:lnTo>
                  <a:pt x="470915" y="32003"/>
                </a:lnTo>
                <a:lnTo>
                  <a:pt x="458724" y="30480"/>
                </a:lnTo>
                <a:lnTo>
                  <a:pt x="545592" y="30480"/>
                </a:lnTo>
                <a:lnTo>
                  <a:pt x="591311" y="65532"/>
                </a:lnTo>
                <a:lnTo>
                  <a:pt x="618743" y="94488"/>
                </a:lnTo>
                <a:lnTo>
                  <a:pt x="646175" y="128016"/>
                </a:lnTo>
                <a:lnTo>
                  <a:pt x="673608" y="166116"/>
                </a:lnTo>
                <a:lnTo>
                  <a:pt x="701039" y="210312"/>
                </a:lnTo>
                <a:lnTo>
                  <a:pt x="754379" y="310896"/>
                </a:lnTo>
                <a:lnTo>
                  <a:pt x="795527" y="400812"/>
                </a:lnTo>
                <a:lnTo>
                  <a:pt x="807720" y="432816"/>
                </a:lnTo>
                <a:lnTo>
                  <a:pt x="821435" y="466344"/>
                </a:lnTo>
                <a:lnTo>
                  <a:pt x="848868" y="536448"/>
                </a:lnTo>
                <a:lnTo>
                  <a:pt x="861060" y="574548"/>
                </a:lnTo>
                <a:lnTo>
                  <a:pt x="874775" y="612648"/>
                </a:lnTo>
                <a:lnTo>
                  <a:pt x="888491" y="652272"/>
                </a:lnTo>
                <a:lnTo>
                  <a:pt x="891539" y="659892"/>
                </a:lnTo>
                <a:lnTo>
                  <a:pt x="886968" y="669036"/>
                </a:lnTo>
                <a:lnTo>
                  <a:pt x="879348" y="670560"/>
                </a:lnTo>
                <a:lnTo>
                  <a:pt x="871727" y="6736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760464" y="6100571"/>
            <a:ext cx="1065530" cy="58419"/>
          </a:xfrm>
          <a:custGeom>
            <a:avLst/>
            <a:gdLst/>
            <a:ahLst/>
            <a:cxnLst/>
            <a:rect l="l" t="t" r="r" b="b"/>
            <a:pathLst>
              <a:path w="1065529" h="58420">
                <a:moveTo>
                  <a:pt x="1036320" y="57912"/>
                </a:moveTo>
                <a:lnTo>
                  <a:pt x="27432" y="57912"/>
                </a:lnTo>
                <a:lnTo>
                  <a:pt x="16716" y="55530"/>
                </a:lnTo>
                <a:lnTo>
                  <a:pt x="8001" y="49148"/>
                </a:lnTo>
                <a:lnTo>
                  <a:pt x="2143" y="39909"/>
                </a:lnTo>
                <a:lnTo>
                  <a:pt x="0" y="28956"/>
                </a:lnTo>
                <a:lnTo>
                  <a:pt x="2143" y="17359"/>
                </a:lnTo>
                <a:lnTo>
                  <a:pt x="8001" y="8191"/>
                </a:lnTo>
                <a:lnTo>
                  <a:pt x="16716" y="2166"/>
                </a:lnTo>
                <a:lnTo>
                  <a:pt x="27432" y="0"/>
                </a:lnTo>
                <a:lnTo>
                  <a:pt x="1036320" y="0"/>
                </a:lnTo>
                <a:lnTo>
                  <a:pt x="1047273" y="2166"/>
                </a:lnTo>
                <a:lnTo>
                  <a:pt x="1056513" y="8191"/>
                </a:lnTo>
                <a:lnTo>
                  <a:pt x="1062894" y="17359"/>
                </a:lnTo>
                <a:lnTo>
                  <a:pt x="1065276" y="28956"/>
                </a:lnTo>
                <a:lnTo>
                  <a:pt x="1062894" y="39909"/>
                </a:lnTo>
                <a:lnTo>
                  <a:pt x="1056513" y="49149"/>
                </a:lnTo>
                <a:lnTo>
                  <a:pt x="1047273" y="55530"/>
                </a:lnTo>
                <a:lnTo>
                  <a:pt x="1036320" y="579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78423" y="6136385"/>
            <a:ext cx="3438525" cy="0"/>
          </a:xfrm>
          <a:custGeom>
            <a:avLst/>
            <a:gdLst/>
            <a:ahLst/>
            <a:cxnLst/>
            <a:rect l="l" t="t" r="r" b="b"/>
            <a:pathLst>
              <a:path w="3438525" h="0">
                <a:moveTo>
                  <a:pt x="0" y="0"/>
                </a:moveTo>
                <a:lnTo>
                  <a:pt x="3438144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956547" y="6088380"/>
            <a:ext cx="247015" cy="96520"/>
          </a:xfrm>
          <a:custGeom>
            <a:avLst/>
            <a:gdLst/>
            <a:ahLst/>
            <a:cxnLst/>
            <a:rect l="l" t="t" r="r" b="b"/>
            <a:pathLst>
              <a:path w="247015" h="96520">
                <a:moveTo>
                  <a:pt x="0" y="96012"/>
                </a:moveTo>
                <a:lnTo>
                  <a:pt x="44196" y="47243"/>
                </a:lnTo>
                <a:lnTo>
                  <a:pt x="0" y="0"/>
                </a:lnTo>
                <a:lnTo>
                  <a:pt x="246887" y="47243"/>
                </a:lnTo>
                <a:lnTo>
                  <a:pt x="0" y="96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951976" y="6083808"/>
            <a:ext cx="254635" cy="105410"/>
          </a:xfrm>
          <a:custGeom>
            <a:avLst/>
            <a:gdLst/>
            <a:ahLst/>
            <a:cxnLst/>
            <a:rect l="l" t="t" r="r" b="b"/>
            <a:pathLst>
              <a:path w="254634" h="105410">
                <a:moveTo>
                  <a:pt x="43660" y="51041"/>
                </a:moveTo>
                <a:lnTo>
                  <a:pt x="1524" y="6096"/>
                </a:lnTo>
                <a:lnTo>
                  <a:pt x="0" y="3048"/>
                </a:lnTo>
                <a:lnTo>
                  <a:pt x="3048" y="0"/>
                </a:lnTo>
                <a:lnTo>
                  <a:pt x="6096" y="0"/>
                </a:lnTo>
                <a:lnTo>
                  <a:pt x="14010" y="1524"/>
                </a:lnTo>
                <a:lnTo>
                  <a:pt x="7620" y="1524"/>
                </a:lnTo>
                <a:lnTo>
                  <a:pt x="4572" y="7620"/>
                </a:lnTo>
                <a:lnTo>
                  <a:pt x="15245" y="9675"/>
                </a:lnTo>
                <a:lnTo>
                  <a:pt x="51816" y="48768"/>
                </a:lnTo>
                <a:lnTo>
                  <a:pt x="45720" y="48768"/>
                </a:lnTo>
                <a:lnTo>
                  <a:pt x="43660" y="51041"/>
                </a:lnTo>
                <a:close/>
              </a:path>
              <a:path w="254634" h="105410">
                <a:moveTo>
                  <a:pt x="15245" y="9675"/>
                </a:moveTo>
                <a:lnTo>
                  <a:pt x="4572" y="7620"/>
                </a:lnTo>
                <a:lnTo>
                  <a:pt x="7620" y="1524"/>
                </a:lnTo>
                <a:lnTo>
                  <a:pt x="15245" y="9675"/>
                </a:lnTo>
                <a:close/>
              </a:path>
              <a:path w="254634" h="105410">
                <a:moveTo>
                  <a:pt x="230766" y="51173"/>
                </a:moveTo>
                <a:lnTo>
                  <a:pt x="15245" y="9675"/>
                </a:lnTo>
                <a:lnTo>
                  <a:pt x="7620" y="1524"/>
                </a:lnTo>
                <a:lnTo>
                  <a:pt x="14010" y="1524"/>
                </a:lnTo>
                <a:lnTo>
                  <a:pt x="251460" y="47244"/>
                </a:lnTo>
                <a:lnTo>
                  <a:pt x="249936" y="47244"/>
                </a:lnTo>
                <a:lnTo>
                  <a:pt x="230766" y="51173"/>
                </a:lnTo>
                <a:close/>
              </a:path>
              <a:path w="254634" h="105410">
                <a:moveTo>
                  <a:pt x="249936" y="54864"/>
                </a:moveTo>
                <a:lnTo>
                  <a:pt x="230766" y="51173"/>
                </a:lnTo>
                <a:lnTo>
                  <a:pt x="249936" y="47244"/>
                </a:lnTo>
                <a:lnTo>
                  <a:pt x="249936" y="54864"/>
                </a:lnTo>
                <a:close/>
              </a:path>
              <a:path w="254634" h="105410">
                <a:moveTo>
                  <a:pt x="252984" y="54864"/>
                </a:moveTo>
                <a:lnTo>
                  <a:pt x="249936" y="54864"/>
                </a:lnTo>
                <a:lnTo>
                  <a:pt x="249936" y="47244"/>
                </a:lnTo>
                <a:lnTo>
                  <a:pt x="251460" y="47244"/>
                </a:lnTo>
                <a:lnTo>
                  <a:pt x="254508" y="50292"/>
                </a:lnTo>
                <a:lnTo>
                  <a:pt x="254508" y="53340"/>
                </a:lnTo>
                <a:lnTo>
                  <a:pt x="252984" y="54864"/>
                </a:lnTo>
                <a:close/>
              </a:path>
              <a:path w="254634" h="105410">
                <a:moveTo>
                  <a:pt x="47244" y="54864"/>
                </a:moveTo>
                <a:lnTo>
                  <a:pt x="43660" y="51041"/>
                </a:lnTo>
                <a:lnTo>
                  <a:pt x="45720" y="48768"/>
                </a:lnTo>
                <a:lnTo>
                  <a:pt x="47244" y="54864"/>
                </a:lnTo>
                <a:close/>
              </a:path>
              <a:path w="254634" h="105410">
                <a:moveTo>
                  <a:pt x="51816" y="54864"/>
                </a:moveTo>
                <a:lnTo>
                  <a:pt x="47244" y="54864"/>
                </a:lnTo>
                <a:lnTo>
                  <a:pt x="45720" y="48768"/>
                </a:lnTo>
                <a:lnTo>
                  <a:pt x="51816" y="48768"/>
                </a:lnTo>
                <a:lnTo>
                  <a:pt x="53340" y="50292"/>
                </a:lnTo>
                <a:lnTo>
                  <a:pt x="53340" y="53340"/>
                </a:lnTo>
                <a:lnTo>
                  <a:pt x="51816" y="54864"/>
                </a:lnTo>
                <a:close/>
              </a:path>
              <a:path w="254634" h="105410">
                <a:moveTo>
                  <a:pt x="7620" y="103632"/>
                </a:moveTo>
                <a:lnTo>
                  <a:pt x="1524" y="103632"/>
                </a:lnTo>
                <a:lnTo>
                  <a:pt x="0" y="102108"/>
                </a:lnTo>
                <a:lnTo>
                  <a:pt x="1524" y="99060"/>
                </a:lnTo>
                <a:lnTo>
                  <a:pt x="1524" y="97536"/>
                </a:lnTo>
                <a:lnTo>
                  <a:pt x="43660" y="51041"/>
                </a:lnTo>
                <a:lnTo>
                  <a:pt x="47244" y="54864"/>
                </a:lnTo>
                <a:lnTo>
                  <a:pt x="51816" y="54864"/>
                </a:lnTo>
                <a:lnTo>
                  <a:pt x="15100" y="95378"/>
                </a:lnTo>
                <a:lnTo>
                  <a:pt x="4572" y="97536"/>
                </a:lnTo>
                <a:lnTo>
                  <a:pt x="7620" y="103632"/>
                </a:lnTo>
                <a:close/>
              </a:path>
              <a:path w="254634" h="105410">
                <a:moveTo>
                  <a:pt x="6096" y="105156"/>
                </a:moveTo>
                <a:lnTo>
                  <a:pt x="4572" y="105156"/>
                </a:lnTo>
                <a:lnTo>
                  <a:pt x="3048" y="103632"/>
                </a:lnTo>
                <a:lnTo>
                  <a:pt x="7620" y="103632"/>
                </a:lnTo>
                <a:lnTo>
                  <a:pt x="15100" y="95378"/>
                </a:lnTo>
                <a:lnTo>
                  <a:pt x="230766" y="51173"/>
                </a:lnTo>
                <a:lnTo>
                  <a:pt x="249936" y="54864"/>
                </a:lnTo>
                <a:lnTo>
                  <a:pt x="251460" y="54864"/>
                </a:lnTo>
                <a:lnTo>
                  <a:pt x="6096" y="105156"/>
                </a:lnTo>
                <a:close/>
              </a:path>
              <a:path w="254634" h="105410">
                <a:moveTo>
                  <a:pt x="7620" y="103632"/>
                </a:moveTo>
                <a:lnTo>
                  <a:pt x="4572" y="97536"/>
                </a:lnTo>
                <a:lnTo>
                  <a:pt x="15100" y="95378"/>
                </a:lnTo>
                <a:lnTo>
                  <a:pt x="7620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9071908" y="6150882"/>
            <a:ext cx="99695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495"/>
              </a:lnSpc>
            </a:pPr>
            <a:r>
              <a:rPr dirty="0" sz="2100" spc="-125">
                <a:latin typeface="Tahoma"/>
                <a:cs typeface="Tahoma"/>
              </a:rPr>
              <a:t>t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970270" y="5177028"/>
            <a:ext cx="0" cy="1347470"/>
          </a:xfrm>
          <a:custGeom>
            <a:avLst/>
            <a:gdLst/>
            <a:ahLst/>
            <a:cxnLst/>
            <a:rect l="l" t="t" r="r" b="b"/>
            <a:pathLst>
              <a:path w="0" h="1347470">
                <a:moveTo>
                  <a:pt x="0" y="0"/>
                </a:moveTo>
                <a:lnTo>
                  <a:pt x="0" y="1347215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923788" y="4995671"/>
            <a:ext cx="94615" cy="245745"/>
          </a:xfrm>
          <a:custGeom>
            <a:avLst/>
            <a:gdLst/>
            <a:ahLst/>
            <a:cxnLst/>
            <a:rect l="l" t="t" r="r" b="b"/>
            <a:pathLst>
              <a:path w="94614" h="245745">
                <a:moveTo>
                  <a:pt x="0" y="245364"/>
                </a:moveTo>
                <a:lnTo>
                  <a:pt x="45719" y="0"/>
                </a:lnTo>
                <a:lnTo>
                  <a:pt x="85704" y="201167"/>
                </a:lnTo>
                <a:lnTo>
                  <a:pt x="45719" y="201167"/>
                </a:lnTo>
                <a:lnTo>
                  <a:pt x="0" y="245364"/>
                </a:lnTo>
                <a:close/>
              </a:path>
              <a:path w="94614" h="245745">
                <a:moveTo>
                  <a:pt x="94488" y="245364"/>
                </a:moveTo>
                <a:lnTo>
                  <a:pt x="45719" y="201167"/>
                </a:lnTo>
                <a:lnTo>
                  <a:pt x="85704" y="201167"/>
                </a:lnTo>
                <a:lnTo>
                  <a:pt x="94488" y="245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919216" y="4991100"/>
            <a:ext cx="104139" cy="254635"/>
          </a:xfrm>
          <a:custGeom>
            <a:avLst/>
            <a:gdLst/>
            <a:ahLst/>
            <a:cxnLst/>
            <a:rect l="l" t="t" r="r" b="b"/>
            <a:pathLst>
              <a:path w="104139" h="254635">
                <a:moveTo>
                  <a:pt x="6096" y="254508"/>
                </a:moveTo>
                <a:lnTo>
                  <a:pt x="1524" y="254508"/>
                </a:lnTo>
                <a:lnTo>
                  <a:pt x="0" y="252984"/>
                </a:lnTo>
                <a:lnTo>
                  <a:pt x="0" y="249936"/>
                </a:lnTo>
                <a:lnTo>
                  <a:pt x="45720" y="4572"/>
                </a:lnTo>
                <a:lnTo>
                  <a:pt x="47244" y="1524"/>
                </a:lnTo>
                <a:lnTo>
                  <a:pt x="48768" y="0"/>
                </a:lnTo>
                <a:lnTo>
                  <a:pt x="51816" y="0"/>
                </a:lnTo>
                <a:lnTo>
                  <a:pt x="53340" y="1524"/>
                </a:lnTo>
                <a:lnTo>
                  <a:pt x="53340" y="4572"/>
                </a:lnTo>
                <a:lnTo>
                  <a:pt x="53652" y="6096"/>
                </a:lnTo>
                <a:lnTo>
                  <a:pt x="45720" y="6096"/>
                </a:lnTo>
                <a:lnTo>
                  <a:pt x="49711" y="25569"/>
                </a:lnTo>
                <a:lnTo>
                  <a:pt x="9714" y="240221"/>
                </a:lnTo>
                <a:lnTo>
                  <a:pt x="1524" y="248412"/>
                </a:lnTo>
                <a:lnTo>
                  <a:pt x="7620" y="251460"/>
                </a:lnTo>
                <a:lnTo>
                  <a:pt x="6096" y="252984"/>
                </a:lnTo>
                <a:lnTo>
                  <a:pt x="6096" y="254508"/>
                </a:lnTo>
                <a:close/>
              </a:path>
              <a:path w="104139" h="254635">
                <a:moveTo>
                  <a:pt x="49711" y="25569"/>
                </a:moveTo>
                <a:lnTo>
                  <a:pt x="45720" y="6096"/>
                </a:lnTo>
                <a:lnTo>
                  <a:pt x="53340" y="6096"/>
                </a:lnTo>
                <a:lnTo>
                  <a:pt x="49711" y="25569"/>
                </a:lnTo>
                <a:close/>
              </a:path>
              <a:path w="104139" h="254635">
                <a:moveTo>
                  <a:pt x="103632" y="251460"/>
                </a:moveTo>
                <a:lnTo>
                  <a:pt x="96012" y="251460"/>
                </a:lnTo>
                <a:lnTo>
                  <a:pt x="102108" y="248412"/>
                </a:lnTo>
                <a:lnTo>
                  <a:pt x="93788" y="240612"/>
                </a:lnTo>
                <a:lnTo>
                  <a:pt x="49711" y="25569"/>
                </a:lnTo>
                <a:lnTo>
                  <a:pt x="53340" y="6096"/>
                </a:lnTo>
                <a:lnTo>
                  <a:pt x="53652" y="6096"/>
                </a:lnTo>
                <a:lnTo>
                  <a:pt x="103632" y="249936"/>
                </a:lnTo>
                <a:lnTo>
                  <a:pt x="103632" y="251460"/>
                </a:lnTo>
                <a:close/>
              </a:path>
              <a:path w="104139" h="254635">
                <a:moveTo>
                  <a:pt x="7725" y="251460"/>
                </a:moveTo>
                <a:lnTo>
                  <a:pt x="9714" y="240221"/>
                </a:lnTo>
                <a:lnTo>
                  <a:pt x="48768" y="201168"/>
                </a:lnTo>
                <a:lnTo>
                  <a:pt x="51816" y="201168"/>
                </a:lnTo>
                <a:lnTo>
                  <a:pt x="53340" y="202692"/>
                </a:lnTo>
                <a:lnTo>
                  <a:pt x="59842" y="208788"/>
                </a:lnTo>
                <a:lnTo>
                  <a:pt x="47244" y="208788"/>
                </a:lnTo>
                <a:lnTo>
                  <a:pt x="50340" y="211594"/>
                </a:lnTo>
                <a:lnTo>
                  <a:pt x="7725" y="251460"/>
                </a:lnTo>
                <a:close/>
              </a:path>
              <a:path w="104139" h="254635">
                <a:moveTo>
                  <a:pt x="50340" y="211594"/>
                </a:moveTo>
                <a:lnTo>
                  <a:pt x="47244" y="208788"/>
                </a:lnTo>
                <a:lnTo>
                  <a:pt x="53340" y="208788"/>
                </a:lnTo>
                <a:lnTo>
                  <a:pt x="50340" y="211594"/>
                </a:lnTo>
                <a:close/>
              </a:path>
              <a:path w="104139" h="254635">
                <a:moveTo>
                  <a:pt x="100584" y="254508"/>
                </a:moveTo>
                <a:lnTo>
                  <a:pt x="97536" y="254508"/>
                </a:lnTo>
                <a:lnTo>
                  <a:pt x="96012" y="252984"/>
                </a:lnTo>
                <a:lnTo>
                  <a:pt x="50340" y="211594"/>
                </a:lnTo>
                <a:lnTo>
                  <a:pt x="53340" y="208788"/>
                </a:lnTo>
                <a:lnTo>
                  <a:pt x="59842" y="208788"/>
                </a:lnTo>
                <a:lnTo>
                  <a:pt x="93788" y="240612"/>
                </a:lnTo>
                <a:lnTo>
                  <a:pt x="96012" y="251460"/>
                </a:lnTo>
                <a:lnTo>
                  <a:pt x="103632" y="251460"/>
                </a:lnTo>
                <a:lnTo>
                  <a:pt x="100584" y="254508"/>
                </a:lnTo>
                <a:close/>
              </a:path>
              <a:path w="104139" h="254635">
                <a:moveTo>
                  <a:pt x="7620" y="251460"/>
                </a:moveTo>
                <a:lnTo>
                  <a:pt x="1524" y="248412"/>
                </a:lnTo>
                <a:lnTo>
                  <a:pt x="9714" y="240221"/>
                </a:lnTo>
                <a:lnTo>
                  <a:pt x="7620" y="251460"/>
                </a:lnTo>
                <a:close/>
              </a:path>
              <a:path w="104139" h="254635">
                <a:moveTo>
                  <a:pt x="96012" y="251460"/>
                </a:moveTo>
                <a:lnTo>
                  <a:pt x="93788" y="240612"/>
                </a:lnTo>
                <a:lnTo>
                  <a:pt x="102108" y="248412"/>
                </a:lnTo>
                <a:lnTo>
                  <a:pt x="96012" y="251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6040645" y="4933155"/>
            <a:ext cx="144145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495"/>
              </a:lnSpc>
            </a:pPr>
            <a:r>
              <a:rPr dirty="0" sz="2100" spc="-120">
                <a:latin typeface="Tahoma"/>
                <a:cs typeface="Tahoma"/>
              </a:rPr>
              <a:t>v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161050" y="5115030"/>
            <a:ext cx="15430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714433" y="6150882"/>
            <a:ext cx="158750" cy="332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791391" y="5326321"/>
            <a:ext cx="934085" cy="557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0.7</a:t>
            </a:r>
            <a:r>
              <a:rPr dirty="0" sz="1800" spc="-5">
                <a:latin typeface="Times New Roman"/>
                <a:cs typeface="Times New Roman"/>
              </a:rPr>
              <a:t>V</a:t>
            </a:r>
            <a:r>
              <a:rPr dirty="0" sz="1800" spc="-5">
                <a:latin typeface="宋体"/>
                <a:cs typeface="宋体"/>
              </a:rPr>
              <a:t>恒压  降模型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990844" y="6169152"/>
            <a:ext cx="2880360" cy="170815"/>
          </a:xfrm>
          <a:custGeom>
            <a:avLst/>
            <a:gdLst/>
            <a:ahLst/>
            <a:cxnLst/>
            <a:rect l="l" t="t" r="r" b="b"/>
            <a:pathLst>
              <a:path w="2880359" h="170814">
                <a:moveTo>
                  <a:pt x="0" y="0"/>
                </a:moveTo>
                <a:lnTo>
                  <a:pt x="2880359" y="0"/>
                </a:lnTo>
                <a:lnTo>
                  <a:pt x="2880359" y="170687"/>
                </a:lnTo>
                <a:lnTo>
                  <a:pt x="0" y="1706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984747" y="6163055"/>
            <a:ext cx="2893060" cy="182880"/>
          </a:xfrm>
          <a:custGeom>
            <a:avLst/>
            <a:gdLst/>
            <a:ahLst/>
            <a:cxnLst/>
            <a:rect l="l" t="t" r="r" b="b"/>
            <a:pathLst>
              <a:path w="2893059" h="182879">
                <a:moveTo>
                  <a:pt x="2892551" y="182880"/>
                </a:moveTo>
                <a:lnTo>
                  <a:pt x="0" y="182880"/>
                </a:lnTo>
                <a:lnTo>
                  <a:pt x="0" y="0"/>
                </a:lnTo>
                <a:lnTo>
                  <a:pt x="2892551" y="0"/>
                </a:lnTo>
                <a:lnTo>
                  <a:pt x="2892551" y="6096"/>
                </a:ln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lnTo>
                  <a:pt x="13716" y="170688"/>
                </a:lnTo>
                <a:lnTo>
                  <a:pt x="6096" y="170688"/>
                </a:lnTo>
                <a:lnTo>
                  <a:pt x="13716" y="176783"/>
                </a:lnTo>
                <a:lnTo>
                  <a:pt x="2892551" y="176783"/>
                </a:lnTo>
                <a:lnTo>
                  <a:pt x="2892551" y="182880"/>
                </a:lnTo>
                <a:close/>
              </a:path>
              <a:path w="2893059" h="182879">
                <a:moveTo>
                  <a:pt x="13716" y="12192"/>
                </a:move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close/>
              </a:path>
              <a:path w="2893059" h="182879">
                <a:moveTo>
                  <a:pt x="2880359" y="12192"/>
                </a:moveTo>
                <a:lnTo>
                  <a:pt x="13716" y="12192"/>
                </a:lnTo>
                <a:lnTo>
                  <a:pt x="13716" y="6096"/>
                </a:lnTo>
                <a:lnTo>
                  <a:pt x="2880359" y="6096"/>
                </a:lnTo>
                <a:lnTo>
                  <a:pt x="2880359" y="12192"/>
                </a:lnTo>
                <a:close/>
              </a:path>
              <a:path w="2893059" h="182879">
                <a:moveTo>
                  <a:pt x="2880359" y="176783"/>
                </a:moveTo>
                <a:lnTo>
                  <a:pt x="2880359" y="6096"/>
                </a:lnTo>
                <a:lnTo>
                  <a:pt x="2886456" y="12192"/>
                </a:lnTo>
                <a:lnTo>
                  <a:pt x="2892551" y="12192"/>
                </a:lnTo>
                <a:lnTo>
                  <a:pt x="2892551" y="170687"/>
                </a:lnTo>
                <a:lnTo>
                  <a:pt x="2886456" y="170688"/>
                </a:lnTo>
                <a:lnTo>
                  <a:pt x="2880359" y="176783"/>
                </a:lnTo>
                <a:close/>
              </a:path>
              <a:path w="2893059" h="182879">
                <a:moveTo>
                  <a:pt x="2892551" y="12192"/>
                </a:moveTo>
                <a:lnTo>
                  <a:pt x="2886456" y="12192"/>
                </a:lnTo>
                <a:lnTo>
                  <a:pt x="2880359" y="6096"/>
                </a:lnTo>
                <a:lnTo>
                  <a:pt x="2892551" y="6096"/>
                </a:lnTo>
                <a:lnTo>
                  <a:pt x="2892551" y="12192"/>
                </a:lnTo>
                <a:close/>
              </a:path>
              <a:path w="2893059" h="182879">
                <a:moveTo>
                  <a:pt x="13716" y="176783"/>
                </a:moveTo>
                <a:lnTo>
                  <a:pt x="6096" y="170688"/>
                </a:lnTo>
                <a:lnTo>
                  <a:pt x="13716" y="170688"/>
                </a:lnTo>
                <a:lnTo>
                  <a:pt x="13716" y="176783"/>
                </a:lnTo>
                <a:close/>
              </a:path>
              <a:path w="2893059" h="182879">
                <a:moveTo>
                  <a:pt x="2880359" y="176783"/>
                </a:moveTo>
                <a:lnTo>
                  <a:pt x="13716" y="176783"/>
                </a:lnTo>
                <a:lnTo>
                  <a:pt x="13716" y="170688"/>
                </a:lnTo>
                <a:lnTo>
                  <a:pt x="2880359" y="170688"/>
                </a:lnTo>
                <a:lnTo>
                  <a:pt x="2880359" y="176783"/>
                </a:lnTo>
                <a:close/>
              </a:path>
              <a:path w="2893059" h="182879">
                <a:moveTo>
                  <a:pt x="2892551" y="176783"/>
                </a:moveTo>
                <a:lnTo>
                  <a:pt x="2880359" y="176783"/>
                </a:lnTo>
                <a:lnTo>
                  <a:pt x="2886456" y="170688"/>
                </a:lnTo>
                <a:lnTo>
                  <a:pt x="2892551" y="170687"/>
                </a:lnTo>
                <a:lnTo>
                  <a:pt x="2892551" y="1767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952744" y="6109715"/>
            <a:ext cx="129539" cy="59690"/>
          </a:xfrm>
          <a:custGeom>
            <a:avLst/>
            <a:gdLst/>
            <a:ahLst/>
            <a:cxnLst/>
            <a:rect l="l" t="t" r="r" b="b"/>
            <a:pathLst>
              <a:path w="129539" h="59689">
                <a:moveTo>
                  <a:pt x="30480" y="59436"/>
                </a:moveTo>
                <a:lnTo>
                  <a:pt x="18859" y="57269"/>
                </a:lnTo>
                <a:lnTo>
                  <a:pt x="9525" y="51244"/>
                </a:lnTo>
                <a:lnTo>
                  <a:pt x="3048" y="42076"/>
                </a:lnTo>
                <a:lnTo>
                  <a:pt x="0" y="30480"/>
                </a:lnTo>
                <a:lnTo>
                  <a:pt x="2166" y="19740"/>
                </a:lnTo>
                <a:lnTo>
                  <a:pt x="8191" y="10858"/>
                </a:lnTo>
                <a:lnTo>
                  <a:pt x="17359" y="4548"/>
                </a:lnTo>
                <a:lnTo>
                  <a:pt x="28956" y="1524"/>
                </a:lnTo>
                <a:lnTo>
                  <a:pt x="100584" y="0"/>
                </a:lnTo>
                <a:lnTo>
                  <a:pt x="111537" y="2166"/>
                </a:lnTo>
                <a:lnTo>
                  <a:pt x="120777" y="8191"/>
                </a:lnTo>
                <a:lnTo>
                  <a:pt x="127158" y="17359"/>
                </a:lnTo>
                <a:lnTo>
                  <a:pt x="129540" y="28956"/>
                </a:lnTo>
                <a:lnTo>
                  <a:pt x="127373" y="39909"/>
                </a:lnTo>
                <a:lnTo>
                  <a:pt x="121348" y="49149"/>
                </a:lnTo>
                <a:lnTo>
                  <a:pt x="112180" y="55530"/>
                </a:lnTo>
                <a:lnTo>
                  <a:pt x="100584" y="57912"/>
                </a:lnTo>
                <a:lnTo>
                  <a:pt x="30480" y="5943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502395" y="6100571"/>
            <a:ext cx="238125" cy="58419"/>
          </a:xfrm>
          <a:custGeom>
            <a:avLst/>
            <a:gdLst/>
            <a:ahLst/>
            <a:cxnLst/>
            <a:rect l="l" t="t" r="r" b="b"/>
            <a:pathLst>
              <a:path w="238125" h="58420">
                <a:moveTo>
                  <a:pt x="208788" y="57912"/>
                </a:moveTo>
                <a:lnTo>
                  <a:pt x="28956" y="57912"/>
                </a:lnTo>
                <a:lnTo>
                  <a:pt x="18002" y="55530"/>
                </a:lnTo>
                <a:lnTo>
                  <a:pt x="8763" y="49148"/>
                </a:lnTo>
                <a:lnTo>
                  <a:pt x="2381" y="39909"/>
                </a:lnTo>
                <a:lnTo>
                  <a:pt x="0" y="28956"/>
                </a:lnTo>
                <a:lnTo>
                  <a:pt x="2381" y="17359"/>
                </a:lnTo>
                <a:lnTo>
                  <a:pt x="8763" y="8191"/>
                </a:lnTo>
                <a:lnTo>
                  <a:pt x="18002" y="2166"/>
                </a:lnTo>
                <a:lnTo>
                  <a:pt x="28956" y="0"/>
                </a:lnTo>
                <a:lnTo>
                  <a:pt x="208788" y="0"/>
                </a:lnTo>
                <a:lnTo>
                  <a:pt x="219741" y="2166"/>
                </a:lnTo>
                <a:lnTo>
                  <a:pt x="228981" y="8191"/>
                </a:lnTo>
                <a:lnTo>
                  <a:pt x="235362" y="17359"/>
                </a:lnTo>
                <a:lnTo>
                  <a:pt x="237744" y="28956"/>
                </a:lnTo>
                <a:lnTo>
                  <a:pt x="235362" y="39909"/>
                </a:lnTo>
                <a:lnTo>
                  <a:pt x="228981" y="49149"/>
                </a:lnTo>
                <a:lnTo>
                  <a:pt x="219741" y="55530"/>
                </a:lnTo>
                <a:lnTo>
                  <a:pt x="208788" y="579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905500" y="3877055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 h="0">
                <a:moveTo>
                  <a:pt x="0" y="0"/>
                </a:moveTo>
                <a:lnTo>
                  <a:pt x="734568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958840" y="5436107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 h="0">
                <a:moveTo>
                  <a:pt x="0" y="0"/>
                </a:moveTo>
                <a:lnTo>
                  <a:pt x="734568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931408" y="2586227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 h="0">
                <a:moveTo>
                  <a:pt x="0" y="0"/>
                </a:moveTo>
                <a:lnTo>
                  <a:pt x="156972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063234" y="2566416"/>
            <a:ext cx="0" cy="3558540"/>
          </a:xfrm>
          <a:custGeom>
            <a:avLst/>
            <a:gdLst/>
            <a:ahLst/>
            <a:cxnLst/>
            <a:rect l="l" t="t" r="r" b="b"/>
            <a:pathLst>
              <a:path w="0" h="3558540">
                <a:moveTo>
                  <a:pt x="0" y="0"/>
                </a:moveTo>
                <a:lnTo>
                  <a:pt x="0" y="3558539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5452329" y="2480571"/>
            <a:ext cx="4273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0.</a:t>
            </a:r>
            <a:r>
              <a:rPr dirty="0" sz="1600" spc="5">
                <a:latin typeface="Times New Roman"/>
                <a:cs typeface="Times New Roman"/>
              </a:rPr>
              <a:t>7</a:t>
            </a:r>
            <a:r>
              <a:rPr dirty="0" sz="1600" spc="-5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096810" y="6569974"/>
            <a:ext cx="8255000" cy="419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45"/>
              </a:lnSpc>
            </a:pPr>
            <a:r>
              <a:rPr dirty="0" sz="2400">
                <a:latin typeface="宋体"/>
                <a:cs typeface="宋体"/>
              </a:rPr>
              <a:t>判断方法：断开二极管，判断二极管两端电压，判断实际通断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17</a:t>
            </a:fld>
          </a:p>
        </p:txBody>
      </p:sp>
      <p:sp>
        <p:nvSpPr>
          <p:cNvPr id="84" name="object 84"/>
          <p:cNvSpPr txBox="1"/>
          <p:nvPr/>
        </p:nvSpPr>
        <p:spPr>
          <a:xfrm>
            <a:off x="1023587" y="1383799"/>
            <a:ext cx="45974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整流：将交流电变为脉动直流电。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96796" y="4676100"/>
            <a:ext cx="3554729" cy="695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1270">
              <a:lnSpc>
                <a:spcPct val="100000"/>
              </a:lnSpc>
            </a:pPr>
            <a:r>
              <a:rPr dirty="0" sz="2000" spc="-15">
                <a:latin typeface="Times New Roman"/>
                <a:cs typeface="Times New Roman"/>
              </a:rPr>
              <a:t>v</a:t>
            </a:r>
            <a:r>
              <a:rPr dirty="0" baseline="-21367" sz="1950" spc="-22">
                <a:latin typeface="Times New Roman"/>
                <a:cs typeface="Times New Roman"/>
              </a:rPr>
              <a:t>I </a:t>
            </a:r>
            <a:r>
              <a:rPr dirty="0" sz="2000">
                <a:latin typeface="Times New Roman"/>
                <a:cs typeface="Times New Roman"/>
              </a:rPr>
              <a:t>≤0</a:t>
            </a:r>
            <a:r>
              <a:rPr dirty="0" sz="2000">
                <a:latin typeface="宋体"/>
                <a:cs typeface="宋体"/>
              </a:rPr>
              <a:t>，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>
                <a:latin typeface="宋体"/>
                <a:cs typeface="宋体"/>
              </a:rPr>
              <a:t>截止，</a:t>
            </a:r>
            <a:r>
              <a:rPr dirty="0" sz="2000">
                <a:latin typeface="Times New Roman"/>
                <a:cs typeface="Times New Roman"/>
              </a:rPr>
              <a:t>v</a:t>
            </a:r>
            <a:r>
              <a:rPr dirty="0" baseline="-21367" sz="1950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2000">
                <a:latin typeface="宋体"/>
                <a:cs typeface="宋体"/>
              </a:rPr>
              <a:t>恒压降模型：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209521" y="5590985"/>
            <a:ext cx="2612390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084705" algn="l"/>
                <a:tab pos="2533015" algn="l"/>
              </a:tabLst>
            </a:pPr>
            <a:r>
              <a:rPr dirty="0" sz="1300" spc="85">
                <a:latin typeface="Times New Roman"/>
                <a:cs typeface="Times New Roman"/>
              </a:rPr>
              <a:t>I</a:t>
            </a:r>
            <a:r>
              <a:rPr dirty="0" sz="1300" spc="85">
                <a:latin typeface="Times New Roman"/>
                <a:cs typeface="Times New Roman"/>
              </a:rPr>
              <a:t>	</a:t>
            </a:r>
            <a:r>
              <a:rPr dirty="0" sz="1300" spc="95">
                <a:latin typeface="Times New Roman"/>
                <a:cs typeface="Times New Roman"/>
              </a:rPr>
              <a:t>O</a:t>
            </a:r>
            <a:r>
              <a:rPr dirty="0" sz="1300" spc="95">
                <a:latin typeface="Times New Roman"/>
                <a:cs typeface="Times New Roman"/>
              </a:rPr>
              <a:t>	</a:t>
            </a:r>
            <a:r>
              <a:rPr dirty="0" sz="1300" spc="85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096796" y="5439624"/>
            <a:ext cx="31737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328545" algn="l"/>
              </a:tabLst>
            </a:pPr>
            <a:r>
              <a:rPr dirty="0" sz="2000" spc="-114">
                <a:latin typeface="Times New Roman"/>
                <a:cs typeface="Times New Roman"/>
              </a:rPr>
              <a:t>v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&gt;0.7V</a:t>
            </a:r>
            <a:r>
              <a:rPr dirty="0" sz="2000" spc="-10">
                <a:latin typeface="宋体"/>
                <a:cs typeface="宋体"/>
              </a:rPr>
              <a:t>，</a:t>
            </a:r>
            <a:r>
              <a:rPr dirty="0" sz="2000" spc="-10">
                <a:latin typeface="Times New Roman"/>
                <a:cs typeface="Times New Roman"/>
              </a:rPr>
              <a:t>D</a:t>
            </a:r>
            <a:r>
              <a:rPr dirty="0" sz="2000" spc="-10">
                <a:latin typeface="宋体"/>
                <a:cs typeface="宋体"/>
              </a:rPr>
              <a:t>导通，</a:t>
            </a:r>
            <a:r>
              <a:rPr dirty="0" sz="2000" spc="-10">
                <a:latin typeface="Times New Roman"/>
                <a:cs typeface="Times New Roman"/>
              </a:rPr>
              <a:t>v	</a:t>
            </a:r>
            <a:r>
              <a:rPr dirty="0" sz="2000" spc="10">
                <a:latin typeface="Times New Roman"/>
                <a:cs typeface="Times New Roman"/>
              </a:rPr>
              <a:t>= </a:t>
            </a:r>
            <a:r>
              <a:rPr dirty="0" sz="2000" spc="-114">
                <a:latin typeface="Times New Roman"/>
                <a:cs typeface="Times New Roman"/>
              </a:rPr>
              <a:t>v</a:t>
            </a:r>
            <a:r>
              <a:rPr dirty="0" sz="2000" spc="2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-0.7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096796" y="5820641"/>
            <a:ext cx="266827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20">
                <a:latin typeface="Times New Roman"/>
                <a:cs typeface="Times New Roman"/>
              </a:rPr>
              <a:t>v</a:t>
            </a:r>
            <a:r>
              <a:rPr dirty="0" baseline="-21367" sz="1950" spc="-30">
                <a:latin typeface="Times New Roman"/>
                <a:cs typeface="Times New Roman"/>
              </a:rPr>
              <a:t>I </a:t>
            </a:r>
            <a:r>
              <a:rPr dirty="0" sz="2000">
                <a:latin typeface="Times New Roman"/>
                <a:cs typeface="Times New Roman"/>
              </a:rPr>
              <a:t>≤0.7V</a:t>
            </a:r>
            <a:r>
              <a:rPr dirty="0" sz="2000">
                <a:latin typeface="宋体"/>
                <a:cs typeface="宋体"/>
              </a:rPr>
              <a:t>，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>
                <a:latin typeface="宋体"/>
                <a:cs typeface="宋体"/>
              </a:rPr>
              <a:t>截止，</a:t>
            </a:r>
            <a:r>
              <a:rPr dirty="0" sz="2000">
                <a:latin typeface="Times New Roman"/>
                <a:cs typeface="Times New Roman"/>
              </a:rPr>
              <a:t>v</a:t>
            </a:r>
            <a:r>
              <a:rPr dirty="0" baseline="-21367" sz="1950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pc="-60"/>
              <a:t>3.4.3</a:t>
            </a:r>
            <a:r>
              <a:rPr dirty="0" spc="-830"/>
              <a:t> </a:t>
            </a:r>
            <a:r>
              <a:rPr dirty="0"/>
              <a:t>基本应用电路</a:t>
            </a:r>
          </a:p>
        </p:txBody>
      </p:sp>
      <p:sp>
        <p:nvSpPr>
          <p:cNvPr id="90" name="object 90"/>
          <p:cNvSpPr txBox="1"/>
          <p:nvPr/>
        </p:nvSpPr>
        <p:spPr>
          <a:xfrm>
            <a:off x="1086108" y="3836397"/>
            <a:ext cx="3620770" cy="821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860">
              <a:lnSpc>
                <a:spcPct val="100000"/>
              </a:lnSpc>
            </a:pPr>
            <a:r>
              <a:rPr dirty="0" sz="2000">
                <a:latin typeface="宋体"/>
                <a:cs typeface="宋体"/>
              </a:rPr>
              <a:t>假设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>
                <a:latin typeface="宋体"/>
                <a:cs typeface="宋体"/>
              </a:rPr>
              <a:t>不导通，则</a:t>
            </a:r>
            <a:r>
              <a:rPr dirty="0" sz="2000" spc="-560">
                <a:latin typeface="宋体"/>
                <a:cs typeface="宋体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v</a:t>
            </a:r>
            <a:r>
              <a:rPr dirty="0" baseline="-21367" sz="1950" spc="-44">
                <a:latin typeface="Times New Roman"/>
                <a:cs typeface="Times New Roman"/>
              </a:rPr>
              <a:t>D</a:t>
            </a:r>
            <a:r>
              <a:rPr dirty="0" sz="2000" spc="-30">
                <a:latin typeface="Times New Roman"/>
                <a:cs typeface="Times New Roman"/>
              </a:rPr>
              <a:t>= </a:t>
            </a:r>
            <a:r>
              <a:rPr dirty="0" sz="2000" spc="-20">
                <a:latin typeface="Times New Roman"/>
                <a:cs typeface="Times New Roman"/>
              </a:rPr>
              <a:t>v</a:t>
            </a:r>
            <a:r>
              <a:rPr dirty="0" baseline="-21367" sz="1950" spc="-30">
                <a:latin typeface="Times New Roman"/>
                <a:cs typeface="Times New Roman"/>
              </a:rPr>
              <a:t>I</a:t>
            </a:r>
            <a:endParaRPr baseline="-21367"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2000" spc="-5">
                <a:latin typeface="宋体"/>
                <a:cs typeface="宋体"/>
              </a:rPr>
              <a:t>理想模型：</a:t>
            </a:r>
            <a:r>
              <a:rPr dirty="0" sz="2000" spc="-5">
                <a:latin typeface="Times New Roman"/>
                <a:cs typeface="Times New Roman"/>
              </a:rPr>
              <a:t>v</a:t>
            </a:r>
            <a:r>
              <a:rPr dirty="0" baseline="-21367" sz="1950" spc="-7">
                <a:latin typeface="Times New Roman"/>
                <a:cs typeface="Times New Roman"/>
              </a:rPr>
              <a:t>I </a:t>
            </a:r>
            <a:r>
              <a:rPr dirty="0" sz="2000">
                <a:latin typeface="Times New Roman"/>
                <a:cs typeface="Times New Roman"/>
              </a:rPr>
              <a:t>&gt;0</a:t>
            </a:r>
            <a:r>
              <a:rPr dirty="0" sz="2000">
                <a:latin typeface="宋体"/>
                <a:cs typeface="宋体"/>
              </a:rPr>
              <a:t>，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>
                <a:latin typeface="宋体"/>
                <a:cs typeface="宋体"/>
              </a:rPr>
              <a:t>导通，</a:t>
            </a:r>
            <a:r>
              <a:rPr dirty="0" sz="2000">
                <a:latin typeface="Times New Roman"/>
                <a:cs typeface="Times New Roman"/>
              </a:rPr>
              <a:t>v</a:t>
            </a:r>
            <a:r>
              <a:rPr dirty="0" baseline="-21367" sz="1950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v</a:t>
            </a:r>
            <a:r>
              <a:rPr dirty="0" baseline="-21367" sz="1950" spc="-30">
                <a:latin typeface="Times New Roman"/>
                <a:cs typeface="Times New Roman"/>
              </a:rPr>
              <a:t>I</a:t>
            </a:r>
            <a:endParaRPr baseline="-21367"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6095" y="1364005"/>
            <a:ext cx="58166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也称为削波电路，常用于波形变换和整形。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00928" y="4848605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79236" y="4848605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 h="0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56020" y="4848605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34328" y="4848605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12635" y="4848605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 h="0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89420" y="4848605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67728" y="4848605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46035" y="4848605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 h="0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22820" y="4848605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01128" y="4848605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79435" y="4848605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 h="0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56220" y="4848605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034528" y="4848605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212835" y="4848605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 h="0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389620" y="4848605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567928" y="4848605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746235" y="4848605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27019" y="2143505"/>
            <a:ext cx="1562100" cy="0"/>
          </a:xfrm>
          <a:custGeom>
            <a:avLst/>
            <a:gdLst/>
            <a:ahLst/>
            <a:cxnLst/>
            <a:rect l="l" t="t" r="r" b="b"/>
            <a:pathLst>
              <a:path w="1562100" h="0">
                <a:moveTo>
                  <a:pt x="0" y="0"/>
                </a:moveTo>
                <a:lnTo>
                  <a:pt x="156210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08403" y="2143505"/>
            <a:ext cx="676910" cy="0"/>
          </a:xfrm>
          <a:custGeom>
            <a:avLst/>
            <a:gdLst/>
            <a:ahLst/>
            <a:cxnLst/>
            <a:rect l="l" t="t" r="r" b="b"/>
            <a:pathLst>
              <a:path w="676910" h="0">
                <a:moveTo>
                  <a:pt x="0" y="0"/>
                </a:moveTo>
                <a:lnTo>
                  <a:pt x="676656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708403" y="3651503"/>
            <a:ext cx="2680970" cy="0"/>
          </a:xfrm>
          <a:custGeom>
            <a:avLst/>
            <a:gdLst/>
            <a:ahLst/>
            <a:cxnLst/>
            <a:rect l="l" t="t" r="r" b="b"/>
            <a:pathLst>
              <a:path w="2680970" h="0">
                <a:moveTo>
                  <a:pt x="0" y="0"/>
                </a:moveTo>
                <a:lnTo>
                  <a:pt x="2680716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71315" y="2132075"/>
            <a:ext cx="0" cy="1530350"/>
          </a:xfrm>
          <a:custGeom>
            <a:avLst/>
            <a:gdLst/>
            <a:ahLst/>
            <a:cxnLst/>
            <a:rect l="l" t="t" r="r" b="b"/>
            <a:pathLst>
              <a:path w="0" h="1530350">
                <a:moveTo>
                  <a:pt x="0" y="0"/>
                </a:moveTo>
                <a:lnTo>
                  <a:pt x="0" y="1530096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67784" y="2087879"/>
            <a:ext cx="112775" cy="111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67784" y="3593592"/>
            <a:ext cx="112775" cy="111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21536" y="2090927"/>
            <a:ext cx="112775" cy="1097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21536" y="3595115"/>
            <a:ext cx="112775" cy="1112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385060" y="2054351"/>
            <a:ext cx="441959" cy="177165"/>
          </a:xfrm>
          <a:custGeom>
            <a:avLst/>
            <a:gdLst/>
            <a:ahLst/>
            <a:cxnLst/>
            <a:rect l="l" t="t" r="r" b="b"/>
            <a:pathLst>
              <a:path w="441960" h="177164">
                <a:moveTo>
                  <a:pt x="0" y="0"/>
                </a:moveTo>
                <a:lnTo>
                  <a:pt x="441959" y="0"/>
                </a:lnTo>
                <a:lnTo>
                  <a:pt x="441959" y="176784"/>
                </a:lnTo>
                <a:lnTo>
                  <a:pt x="0" y="1767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372867" y="2043683"/>
            <a:ext cx="466725" cy="198120"/>
          </a:xfrm>
          <a:custGeom>
            <a:avLst/>
            <a:gdLst/>
            <a:ahLst/>
            <a:cxnLst/>
            <a:rect l="l" t="t" r="r" b="b"/>
            <a:pathLst>
              <a:path w="466725" h="198119">
                <a:moveTo>
                  <a:pt x="460248" y="198119"/>
                </a:moveTo>
                <a:lnTo>
                  <a:pt x="6096" y="198119"/>
                </a:lnTo>
                <a:lnTo>
                  <a:pt x="0" y="193548"/>
                </a:lnTo>
                <a:lnTo>
                  <a:pt x="0" y="4571"/>
                </a:lnTo>
                <a:lnTo>
                  <a:pt x="6096" y="0"/>
                </a:lnTo>
                <a:lnTo>
                  <a:pt x="460248" y="0"/>
                </a:lnTo>
                <a:lnTo>
                  <a:pt x="466343" y="4571"/>
                </a:lnTo>
                <a:lnTo>
                  <a:pt x="466343" y="10667"/>
                </a:lnTo>
                <a:lnTo>
                  <a:pt x="22859" y="10667"/>
                </a:lnTo>
                <a:lnTo>
                  <a:pt x="12192" y="21335"/>
                </a:lnTo>
                <a:lnTo>
                  <a:pt x="22859" y="21335"/>
                </a:lnTo>
                <a:lnTo>
                  <a:pt x="22859" y="176784"/>
                </a:lnTo>
                <a:lnTo>
                  <a:pt x="12192" y="176784"/>
                </a:lnTo>
                <a:lnTo>
                  <a:pt x="22859" y="187451"/>
                </a:lnTo>
                <a:lnTo>
                  <a:pt x="466343" y="187451"/>
                </a:lnTo>
                <a:lnTo>
                  <a:pt x="466343" y="193548"/>
                </a:lnTo>
                <a:lnTo>
                  <a:pt x="460248" y="198119"/>
                </a:lnTo>
                <a:close/>
              </a:path>
              <a:path w="466725" h="198119">
                <a:moveTo>
                  <a:pt x="22859" y="21335"/>
                </a:moveTo>
                <a:lnTo>
                  <a:pt x="12192" y="21335"/>
                </a:lnTo>
                <a:lnTo>
                  <a:pt x="22859" y="10667"/>
                </a:lnTo>
                <a:lnTo>
                  <a:pt x="22859" y="21335"/>
                </a:lnTo>
                <a:close/>
              </a:path>
              <a:path w="466725" h="198119">
                <a:moveTo>
                  <a:pt x="443484" y="21335"/>
                </a:moveTo>
                <a:lnTo>
                  <a:pt x="22859" y="21335"/>
                </a:lnTo>
                <a:lnTo>
                  <a:pt x="22859" y="10667"/>
                </a:lnTo>
                <a:lnTo>
                  <a:pt x="443484" y="10667"/>
                </a:lnTo>
                <a:lnTo>
                  <a:pt x="443484" y="21335"/>
                </a:lnTo>
                <a:close/>
              </a:path>
              <a:path w="466725" h="198119">
                <a:moveTo>
                  <a:pt x="443484" y="187451"/>
                </a:moveTo>
                <a:lnTo>
                  <a:pt x="443484" y="10667"/>
                </a:lnTo>
                <a:lnTo>
                  <a:pt x="454152" y="21335"/>
                </a:lnTo>
                <a:lnTo>
                  <a:pt x="466343" y="21335"/>
                </a:lnTo>
                <a:lnTo>
                  <a:pt x="466343" y="176784"/>
                </a:lnTo>
                <a:lnTo>
                  <a:pt x="454152" y="176784"/>
                </a:lnTo>
                <a:lnTo>
                  <a:pt x="443484" y="187451"/>
                </a:lnTo>
                <a:close/>
              </a:path>
              <a:path w="466725" h="198119">
                <a:moveTo>
                  <a:pt x="466343" y="21335"/>
                </a:moveTo>
                <a:lnTo>
                  <a:pt x="454152" y="21335"/>
                </a:lnTo>
                <a:lnTo>
                  <a:pt x="443484" y="10667"/>
                </a:lnTo>
                <a:lnTo>
                  <a:pt x="466343" y="10667"/>
                </a:lnTo>
                <a:lnTo>
                  <a:pt x="466343" y="21335"/>
                </a:lnTo>
                <a:close/>
              </a:path>
              <a:path w="466725" h="198119">
                <a:moveTo>
                  <a:pt x="22859" y="187451"/>
                </a:moveTo>
                <a:lnTo>
                  <a:pt x="12192" y="176784"/>
                </a:lnTo>
                <a:lnTo>
                  <a:pt x="22859" y="176784"/>
                </a:lnTo>
                <a:lnTo>
                  <a:pt x="22859" y="187451"/>
                </a:lnTo>
                <a:close/>
              </a:path>
              <a:path w="466725" h="198119">
                <a:moveTo>
                  <a:pt x="443484" y="187451"/>
                </a:moveTo>
                <a:lnTo>
                  <a:pt x="22859" y="187451"/>
                </a:lnTo>
                <a:lnTo>
                  <a:pt x="22859" y="176784"/>
                </a:lnTo>
                <a:lnTo>
                  <a:pt x="443484" y="176784"/>
                </a:lnTo>
                <a:lnTo>
                  <a:pt x="443484" y="187451"/>
                </a:lnTo>
                <a:close/>
              </a:path>
              <a:path w="466725" h="198119">
                <a:moveTo>
                  <a:pt x="466343" y="187451"/>
                </a:moveTo>
                <a:lnTo>
                  <a:pt x="443484" y="187451"/>
                </a:lnTo>
                <a:lnTo>
                  <a:pt x="454152" y="176784"/>
                </a:lnTo>
                <a:lnTo>
                  <a:pt x="466343" y="176784"/>
                </a:lnTo>
                <a:lnTo>
                  <a:pt x="466343" y="1874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25596" y="2101595"/>
            <a:ext cx="91440" cy="88900"/>
          </a:xfrm>
          <a:custGeom>
            <a:avLst/>
            <a:gdLst/>
            <a:ahLst/>
            <a:cxnLst/>
            <a:rect l="l" t="t" r="r" b="b"/>
            <a:pathLst>
              <a:path w="91439" h="88900">
                <a:moveTo>
                  <a:pt x="45719" y="88392"/>
                </a:moveTo>
                <a:lnTo>
                  <a:pt x="28289" y="84915"/>
                </a:lnTo>
                <a:lnTo>
                  <a:pt x="13715" y="75438"/>
                </a:lnTo>
                <a:lnTo>
                  <a:pt x="3714" y="61388"/>
                </a:lnTo>
                <a:lnTo>
                  <a:pt x="0" y="44196"/>
                </a:lnTo>
                <a:lnTo>
                  <a:pt x="3714" y="27003"/>
                </a:lnTo>
                <a:lnTo>
                  <a:pt x="13716" y="12954"/>
                </a:lnTo>
                <a:lnTo>
                  <a:pt x="28289" y="3476"/>
                </a:lnTo>
                <a:lnTo>
                  <a:pt x="45719" y="0"/>
                </a:lnTo>
                <a:lnTo>
                  <a:pt x="63150" y="3476"/>
                </a:lnTo>
                <a:lnTo>
                  <a:pt x="77724" y="12954"/>
                </a:lnTo>
                <a:lnTo>
                  <a:pt x="87725" y="27003"/>
                </a:lnTo>
                <a:lnTo>
                  <a:pt x="91439" y="44196"/>
                </a:lnTo>
                <a:lnTo>
                  <a:pt x="87725" y="61388"/>
                </a:lnTo>
                <a:lnTo>
                  <a:pt x="77724" y="75438"/>
                </a:lnTo>
                <a:lnTo>
                  <a:pt x="63150" y="84915"/>
                </a:lnTo>
                <a:lnTo>
                  <a:pt x="45719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25596" y="2101595"/>
            <a:ext cx="91440" cy="88900"/>
          </a:xfrm>
          <a:custGeom>
            <a:avLst/>
            <a:gdLst/>
            <a:ahLst/>
            <a:cxnLst/>
            <a:rect l="l" t="t" r="r" b="b"/>
            <a:pathLst>
              <a:path w="91439" h="88900">
                <a:moveTo>
                  <a:pt x="54864" y="1524"/>
                </a:moveTo>
                <a:lnTo>
                  <a:pt x="36576" y="1524"/>
                </a:lnTo>
                <a:lnTo>
                  <a:pt x="36576" y="0"/>
                </a:lnTo>
                <a:lnTo>
                  <a:pt x="54864" y="0"/>
                </a:lnTo>
                <a:lnTo>
                  <a:pt x="54864" y="1524"/>
                </a:lnTo>
                <a:close/>
              </a:path>
              <a:path w="91439" h="88900">
                <a:moveTo>
                  <a:pt x="54864" y="88392"/>
                </a:moveTo>
                <a:lnTo>
                  <a:pt x="36576" y="88392"/>
                </a:lnTo>
                <a:lnTo>
                  <a:pt x="28956" y="85344"/>
                </a:lnTo>
                <a:lnTo>
                  <a:pt x="27432" y="85344"/>
                </a:lnTo>
                <a:lnTo>
                  <a:pt x="19812" y="80772"/>
                </a:lnTo>
                <a:lnTo>
                  <a:pt x="13716" y="76200"/>
                </a:lnTo>
                <a:lnTo>
                  <a:pt x="7620" y="70104"/>
                </a:lnTo>
                <a:lnTo>
                  <a:pt x="7620" y="68580"/>
                </a:lnTo>
                <a:lnTo>
                  <a:pt x="3048" y="60960"/>
                </a:lnTo>
                <a:lnTo>
                  <a:pt x="0" y="53340"/>
                </a:lnTo>
                <a:lnTo>
                  <a:pt x="0" y="35052"/>
                </a:lnTo>
                <a:lnTo>
                  <a:pt x="27432" y="3048"/>
                </a:lnTo>
                <a:lnTo>
                  <a:pt x="28956" y="3048"/>
                </a:lnTo>
                <a:lnTo>
                  <a:pt x="36576" y="1524"/>
                </a:lnTo>
                <a:lnTo>
                  <a:pt x="4572" y="27432"/>
                </a:lnTo>
                <a:lnTo>
                  <a:pt x="1524" y="35052"/>
                </a:lnTo>
                <a:lnTo>
                  <a:pt x="1524" y="53340"/>
                </a:lnTo>
                <a:lnTo>
                  <a:pt x="2031" y="53340"/>
                </a:lnTo>
                <a:lnTo>
                  <a:pt x="4572" y="60960"/>
                </a:lnTo>
                <a:lnTo>
                  <a:pt x="9144" y="68580"/>
                </a:lnTo>
                <a:lnTo>
                  <a:pt x="21336" y="80772"/>
                </a:lnTo>
                <a:lnTo>
                  <a:pt x="23876" y="80772"/>
                </a:lnTo>
                <a:lnTo>
                  <a:pt x="28956" y="83820"/>
                </a:lnTo>
                <a:lnTo>
                  <a:pt x="36576" y="86868"/>
                </a:lnTo>
                <a:lnTo>
                  <a:pt x="59435" y="86868"/>
                </a:lnTo>
                <a:lnTo>
                  <a:pt x="54864" y="88392"/>
                </a:lnTo>
                <a:close/>
              </a:path>
              <a:path w="91439" h="88900">
                <a:moveTo>
                  <a:pt x="91439" y="53340"/>
                </a:moveTo>
                <a:lnTo>
                  <a:pt x="89916" y="53340"/>
                </a:lnTo>
                <a:lnTo>
                  <a:pt x="89916" y="35052"/>
                </a:lnTo>
                <a:lnTo>
                  <a:pt x="86868" y="27432"/>
                </a:lnTo>
                <a:lnTo>
                  <a:pt x="82296" y="19812"/>
                </a:lnTo>
                <a:lnTo>
                  <a:pt x="77724" y="13716"/>
                </a:lnTo>
                <a:lnTo>
                  <a:pt x="62484" y="4572"/>
                </a:lnTo>
                <a:lnTo>
                  <a:pt x="54864" y="1524"/>
                </a:lnTo>
                <a:lnTo>
                  <a:pt x="64008" y="3048"/>
                </a:lnTo>
                <a:lnTo>
                  <a:pt x="91439" y="35052"/>
                </a:lnTo>
                <a:lnTo>
                  <a:pt x="91439" y="53340"/>
                </a:lnTo>
                <a:close/>
              </a:path>
              <a:path w="91439" h="88900">
                <a:moveTo>
                  <a:pt x="2031" y="53340"/>
                </a:moveTo>
                <a:lnTo>
                  <a:pt x="1524" y="53340"/>
                </a:lnTo>
                <a:lnTo>
                  <a:pt x="1524" y="51816"/>
                </a:lnTo>
                <a:lnTo>
                  <a:pt x="2031" y="53340"/>
                </a:lnTo>
                <a:close/>
              </a:path>
              <a:path w="91439" h="88900">
                <a:moveTo>
                  <a:pt x="71628" y="80772"/>
                </a:moveTo>
                <a:lnTo>
                  <a:pt x="70104" y="80772"/>
                </a:lnTo>
                <a:lnTo>
                  <a:pt x="77724" y="74676"/>
                </a:lnTo>
                <a:lnTo>
                  <a:pt x="82296" y="68580"/>
                </a:lnTo>
                <a:lnTo>
                  <a:pt x="86868" y="60960"/>
                </a:lnTo>
                <a:lnTo>
                  <a:pt x="89916" y="51816"/>
                </a:lnTo>
                <a:lnTo>
                  <a:pt x="89916" y="53340"/>
                </a:lnTo>
                <a:lnTo>
                  <a:pt x="91439" y="53340"/>
                </a:lnTo>
                <a:lnTo>
                  <a:pt x="88391" y="60960"/>
                </a:lnTo>
                <a:lnTo>
                  <a:pt x="83820" y="68580"/>
                </a:lnTo>
                <a:lnTo>
                  <a:pt x="83820" y="70104"/>
                </a:lnTo>
                <a:lnTo>
                  <a:pt x="77724" y="76200"/>
                </a:lnTo>
                <a:lnTo>
                  <a:pt x="71628" y="80772"/>
                </a:lnTo>
                <a:close/>
              </a:path>
              <a:path w="91439" h="88900">
                <a:moveTo>
                  <a:pt x="23876" y="80772"/>
                </a:moveTo>
                <a:lnTo>
                  <a:pt x="21336" y="80772"/>
                </a:lnTo>
                <a:lnTo>
                  <a:pt x="21336" y="79248"/>
                </a:lnTo>
                <a:lnTo>
                  <a:pt x="23876" y="80772"/>
                </a:lnTo>
                <a:close/>
              </a:path>
              <a:path w="91439" h="88900">
                <a:moveTo>
                  <a:pt x="59435" y="86868"/>
                </a:moveTo>
                <a:lnTo>
                  <a:pt x="54864" y="86868"/>
                </a:lnTo>
                <a:lnTo>
                  <a:pt x="62484" y="83820"/>
                </a:lnTo>
                <a:lnTo>
                  <a:pt x="70104" y="79248"/>
                </a:lnTo>
                <a:lnTo>
                  <a:pt x="70104" y="80772"/>
                </a:lnTo>
                <a:lnTo>
                  <a:pt x="71628" y="80772"/>
                </a:lnTo>
                <a:lnTo>
                  <a:pt x="64008" y="85344"/>
                </a:lnTo>
                <a:lnTo>
                  <a:pt x="59435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622547" y="2098548"/>
            <a:ext cx="97790" cy="94615"/>
          </a:xfrm>
          <a:custGeom>
            <a:avLst/>
            <a:gdLst/>
            <a:ahLst/>
            <a:cxnLst/>
            <a:rect l="l" t="t" r="r" b="b"/>
            <a:pathLst>
              <a:path w="97789" h="94614">
                <a:moveTo>
                  <a:pt x="65532" y="4572"/>
                </a:moveTo>
                <a:lnTo>
                  <a:pt x="30480" y="4572"/>
                </a:lnTo>
                <a:lnTo>
                  <a:pt x="38100" y="1524"/>
                </a:lnTo>
                <a:lnTo>
                  <a:pt x="39624" y="1524"/>
                </a:lnTo>
                <a:lnTo>
                  <a:pt x="47244" y="0"/>
                </a:lnTo>
                <a:lnTo>
                  <a:pt x="48768" y="0"/>
                </a:lnTo>
                <a:lnTo>
                  <a:pt x="57912" y="1524"/>
                </a:lnTo>
                <a:lnTo>
                  <a:pt x="65532" y="4572"/>
                </a:lnTo>
                <a:close/>
              </a:path>
              <a:path w="97789" h="94614">
                <a:moveTo>
                  <a:pt x="25908" y="80772"/>
                </a:moveTo>
                <a:lnTo>
                  <a:pt x="13716" y="80772"/>
                </a:lnTo>
                <a:lnTo>
                  <a:pt x="4572" y="65532"/>
                </a:lnTo>
                <a:lnTo>
                  <a:pt x="1524" y="56388"/>
                </a:lnTo>
                <a:lnTo>
                  <a:pt x="0" y="47244"/>
                </a:lnTo>
                <a:lnTo>
                  <a:pt x="0" y="45720"/>
                </a:lnTo>
                <a:lnTo>
                  <a:pt x="1524" y="38100"/>
                </a:lnTo>
                <a:lnTo>
                  <a:pt x="1524" y="36576"/>
                </a:lnTo>
                <a:lnTo>
                  <a:pt x="4572" y="28956"/>
                </a:lnTo>
                <a:lnTo>
                  <a:pt x="9144" y="21336"/>
                </a:lnTo>
                <a:lnTo>
                  <a:pt x="9144" y="19812"/>
                </a:lnTo>
                <a:lnTo>
                  <a:pt x="15240" y="13716"/>
                </a:lnTo>
                <a:lnTo>
                  <a:pt x="21336" y="9144"/>
                </a:lnTo>
                <a:lnTo>
                  <a:pt x="21336" y="7620"/>
                </a:lnTo>
                <a:lnTo>
                  <a:pt x="28956" y="4572"/>
                </a:lnTo>
                <a:lnTo>
                  <a:pt x="67056" y="4572"/>
                </a:lnTo>
                <a:lnTo>
                  <a:pt x="74676" y="7620"/>
                </a:lnTo>
                <a:lnTo>
                  <a:pt x="39624" y="7620"/>
                </a:lnTo>
                <a:lnTo>
                  <a:pt x="35814" y="9144"/>
                </a:lnTo>
                <a:lnTo>
                  <a:pt x="32004" y="9144"/>
                </a:lnTo>
                <a:lnTo>
                  <a:pt x="24384" y="13716"/>
                </a:lnTo>
                <a:lnTo>
                  <a:pt x="25908" y="13716"/>
                </a:lnTo>
                <a:lnTo>
                  <a:pt x="18288" y="18288"/>
                </a:lnTo>
                <a:lnTo>
                  <a:pt x="19812" y="18288"/>
                </a:lnTo>
                <a:lnTo>
                  <a:pt x="13716" y="24384"/>
                </a:lnTo>
                <a:lnTo>
                  <a:pt x="11277" y="30480"/>
                </a:lnTo>
                <a:lnTo>
                  <a:pt x="10668" y="30480"/>
                </a:lnTo>
                <a:lnTo>
                  <a:pt x="8128" y="38100"/>
                </a:lnTo>
                <a:lnTo>
                  <a:pt x="7620" y="38100"/>
                </a:lnTo>
                <a:lnTo>
                  <a:pt x="6350" y="45720"/>
                </a:lnTo>
                <a:lnTo>
                  <a:pt x="6096" y="45720"/>
                </a:lnTo>
                <a:lnTo>
                  <a:pt x="6096" y="47244"/>
                </a:lnTo>
                <a:lnTo>
                  <a:pt x="6350" y="47244"/>
                </a:lnTo>
                <a:lnTo>
                  <a:pt x="7620" y="54864"/>
                </a:lnTo>
                <a:lnTo>
                  <a:pt x="10668" y="64008"/>
                </a:lnTo>
                <a:lnTo>
                  <a:pt x="11277" y="64008"/>
                </a:lnTo>
                <a:lnTo>
                  <a:pt x="13716" y="70104"/>
                </a:lnTo>
                <a:lnTo>
                  <a:pt x="19812" y="76200"/>
                </a:lnTo>
                <a:lnTo>
                  <a:pt x="18288" y="76200"/>
                </a:lnTo>
                <a:lnTo>
                  <a:pt x="25908" y="80772"/>
                </a:lnTo>
                <a:close/>
              </a:path>
              <a:path w="97789" h="94614">
                <a:moveTo>
                  <a:pt x="64008" y="10668"/>
                </a:moveTo>
                <a:lnTo>
                  <a:pt x="56387" y="7620"/>
                </a:lnTo>
                <a:lnTo>
                  <a:pt x="74676" y="7620"/>
                </a:lnTo>
                <a:lnTo>
                  <a:pt x="74676" y="9144"/>
                </a:lnTo>
                <a:lnTo>
                  <a:pt x="64008" y="9144"/>
                </a:lnTo>
                <a:lnTo>
                  <a:pt x="64008" y="10668"/>
                </a:lnTo>
                <a:close/>
              </a:path>
              <a:path w="97789" h="94614">
                <a:moveTo>
                  <a:pt x="32004" y="10668"/>
                </a:moveTo>
                <a:lnTo>
                  <a:pt x="32004" y="9144"/>
                </a:lnTo>
                <a:lnTo>
                  <a:pt x="35814" y="9144"/>
                </a:lnTo>
                <a:lnTo>
                  <a:pt x="32004" y="10668"/>
                </a:lnTo>
                <a:close/>
              </a:path>
              <a:path w="97789" h="94614">
                <a:moveTo>
                  <a:pt x="86868" y="32004"/>
                </a:moveTo>
                <a:lnTo>
                  <a:pt x="83820" y="24384"/>
                </a:lnTo>
                <a:lnTo>
                  <a:pt x="77724" y="18288"/>
                </a:lnTo>
                <a:lnTo>
                  <a:pt x="71628" y="13716"/>
                </a:lnTo>
                <a:lnTo>
                  <a:pt x="64008" y="9144"/>
                </a:lnTo>
                <a:lnTo>
                  <a:pt x="74676" y="9144"/>
                </a:lnTo>
                <a:lnTo>
                  <a:pt x="82296" y="13716"/>
                </a:lnTo>
                <a:lnTo>
                  <a:pt x="88391" y="19812"/>
                </a:lnTo>
                <a:lnTo>
                  <a:pt x="88391" y="21336"/>
                </a:lnTo>
                <a:lnTo>
                  <a:pt x="92964" y="27432"/>
                </a:lnTo>
                <a:lnTo>
                  <a:pt x="92964" y="28956"/>
                </a:lnTo>
                <a:lnTo>
                  <a:pt x="93573" y="30480"/>
                </a:lnTo>
                <a:lnTo>
                  <a:pt x="86868" y="30480"/>
                </a:lnTo>
                <a:lnTo>
                  <a:pt x="86868" y="32004"/>
                </a:lnTo>
                <a:close/>
              </a:path>
              <a:path w="97789" h="94614">
                <a:moveTo>
                  <a:pt x="10668" y="32004"/>
                </a:moveTo>
                <a:lnTo>
                  <a:pt x="10668" y="30480"/>
                </a:lnTo>
                <a:lnTo>
                  <a:pt x="11277" y="30480"/>
                </a:lnTo>
                <a:lnTo>
                  <a:pt x="10668" y="32004"/>
                </a:lnTo>
                <a:close/>
              </a:path>
              <a:path w="97789" h="94614">
                <a:moveTo>
                  <a:pt x="89916" y="39624"/>
                </a:moveTo>
                <a:lnTo>
                  <a:pt x="86868" y="30480"/>
                </a:lnTo>
                <a:lnTo>
                  <a:pt x="93573" y="30480"/>
                </a:lnTo>
                <a:lnTo>
                  <a:pt x="96012" y="36576"/>
                </a:lnTo>
                <a:lnTo>
                  <a:pt x="96012" y="38100"/>
                </a:lnTo>
                <a:lnTo>
                  <a:pt x="89916" y="38100"/>
                </a:lnTo>
                <a:lnTo>
                  <a:pt x="89916" y="39624"/>
                </a:lnTo>
                <a:close/>
              </a:path>
              <a:path w="97789" h="94614">
                <a:moveTo>
                  <a:pt x="7620" y="39624"/>
                </a:moveTo>
                <a:lnTo>
                  <a:pt x="7620" y="38100"/>
                </a:lnTo>
                <a:lnTo>
                  <a:pt x="8128" y="38100"/>
                </a:lnTo>
                <a:lnTo>
                  <a:pt x="7620" y="39624"/>
                </a:lnTo>
                <a:close/>
              </a:path>
              <a:path w="97789" h="94614">
                <a:moveTo>
                  <a:pt x="91313" y="46482"/>
                </a:moveTo>
                <a:lnTo>
                  <a:pt x="89916" y="38100"/>
                </a:lnTo>
                <a:lnTo>
                  <a:pt x="96012" y="38100"/>
                </a:lnTo>
                <a:lnTo>
                  <a:pt x="97536" y="45720"/>
                </a:lnTo>
                <a:lnTo>
                  <a:pt x="91439" y="45720"/>
                </a:lnTo>
                <a:lnTo>
                  <a:pt x="91313" y="46482"/>
                </a:lnTo>
                <a:close/>
              </a:path>
              <a:path w="97789" h="94614">
                <a:moveTo>
                  <a:pt x="6096" y="47244"/>
                </a:moveTo>
                <a:lnTo>
                  <a:pt x="6096" y="45720"/>
                </a:lnTo>
                <a:lnTo>
                  <a:pt x="6223" y="46482"/>
                </a:lnTo>
                <a:lnTo>
                  <a:pt x="6096" y="47244"/>
                </a:lnTo>
                <a:close/>
              </a:path>
              <a:path w="97789" h="94614">
                <a:moveTo>
                  <a:pt x="6223" y="46482"/>
                </a:moveTo>
                <a:lnTo>
                  <a:pt x="6096" y="45720"/>
                </a:lnTo>
                <a:lnTo>
                  <a:pt x="6350" y="45720"/>
                </a:lnTo>
                <a:lnTo>
                  <a:pt x="6223" y="46482"/>
                </a:lnTo>
                <a:close/>
              </a:path>
              <a:path w="97789" h="94614">
                <a:moveTo>
                  <a:pt x="91439" y="47244"/>
                </a:moveTo>
                <a:lnTo>
                  <a:pt x="91313" y="46482"/>
                </a:lnTo>
                <a:lnTo>
                  <a:pt x="91439" y="45720"/>
                </a:lnTo>
                <a:lnTo>
                  <a:pt x="91439" y="47244"/>
                </a:lnTo>
                <a:close/>
              </a:path>
              <a:path w="97789" h="94614">
                <a:moveTo>
                  <a:pt x="97536" y="47244"/>
                </a:moveTo>
                <a:lnTo>
                  <a:pt x="91439" y="47244"/>
                </a:lnTo>
                <a:lnTo>
                  <a:pt x="91439" y="45720"/>
                </a:lnTo>
                <a:lnTo>
                  <a:pt x="97536" y="45720"/>
                </a:lnTo>
                <a:lnTo>
                  <a:pt x="97536" y="47244"/>
                </a:lnTo>
                <a:close/>
              </a:path>
              <a:path w="97789" h="94614">
                <a:moveTo>
                  <a:pt x="6350" y="47244"/>
                </a:moveTo>
                <a:lnTo>
                  <a:pt x="6096" y="47244"/>
                </a:lnTo>
                <a:lnTo>
                  <a:pt x="6223" y="46482"/>
                </a:lnTo>
                <a:lnTo>
                  <a:pt x="6350" y="47244"/>
                </a:lnTo>
                <a:close/>
              </a:path>
              <a:path w="97789" h="94614">
                <a:moveTo>
                  <a:pt x="93472" y="64008"/>
                </a:moveTo>
                <a:lnTo>
                  <a:pt x="86868" y="64008"/>
                </a:lnTo>
                <a:lnTo>
                  <a:pt x="89916" y="54864"/>
                </a:lnTo>
                <a:lnTo>
                  <a:pt x="91313" y="46482"/>
                </a:lnTo>
                <a:lnTo>
                  <a:pt x="91439" y="47244"/>
                </a:lnTo>
                <a:lnTo>
                  <a:pt x="97536" y="47244"/>
                </a:lnTo>
                <a:lnTo>
                  <a:pt x="96012" y="56388"/>
                </a:lnTo>
                <a:lnTo>
                  <a:pt x="93472" y="64008"/>
                </a:lnTo>
                <a:close/>
              </a:path>
              <a:path w="97789" h="94614">
                <a:moveTo>
                  <a:pt x="11277" y="64008"/>
                </a:moveTo>
                <a:lnTo>
                  <a:pt x="10668" y="64008"/>
                </a:lnTo>
                <a:lnTo>
                  <a:pt x="10668" y="62484"/>
                </a:lnTo>
                <a:lnTo>
                  <a:pt x="11277" y="64008"/>
                </a:lnTo>
                <a:close/>
              </a:path>
              <a:path w="97789" h="94614">
                <a:moveTo>
                  <a:pt x="70866" y="88392"/>
                </a:moveTo>
                <a:lnTo>
                  <a:pt x="48768" y="88392"/>
                </a:lnTo>
                <a:lnTo>
                  <a:pt x="48006" y="88265"/>
                </a:lnTo>
                <a:lnTo>
                  <a:pt x="56387" y="86868"/>
                </a:lnTo>
                <a:lnTo>
                  <a:pt x="64008" y="85344"/>
                </a:lnTo>
                <a:lnTo>
                  <a:pt x="71628" y="80772"/>
                </a:lnTo>
                <a:lnTo>
                  <a:pt x="77724" y="76200"/>
                </a:lnTo>
                <a:lnTo>
                  <a:pt x="83820" y="70104"/>
                </a:lnTo>
                <a:lnTo>
                  <a:pt x="82296" y="70104"/>
                </a:lnTo>
                <a:lnTo>
                  <a:pt x="86868" y="62484"/>
                </a:lnTo>
                <a:lnTo>
                  <a:pt x="86868" y="64008"/>
                </a:lnTo>
                <a:lnTo>
                  <a:pt x="93472" y="64008"/>
                </a:lnTo>
                <a:lnTo>
                  <a:pt x="92964" y="65532"/>
                </a:lnTo>
                <a:lnTo>
                  <a:pt x="88391" y="73152"/>
                </a:lnTo>
                <a:lnTo>
                  <a:pt x="82296" y="80772"/>
                </a:lnTo>
                <a:lnTo>
                  <a:pt x="74676" y="86868"/>
                </a:lnTo>
                <a:lnTo>
                  <a:pt x="70866" y="88392"/>
                </a:lnTo>
                <a:close/>
              </a:path>
              <a:path w="97789" h="94614">
                <a:moveTo>
                  <a:pt x="48768" y="94488"/>
                </a:moveTo>
                <a:lnTo>
                  <a:pt x="47244" y="94488"/>
                </a:lnTo>
                <a:lnTo>
                  <a:pt x="39624" y="92964"/>
                </a:lnTo>
                <a:lnTo>
                  <a:pt x="38100" y="92964"/>
                </a:lnTo>
                <a:lnTo>
                  <a:pt x="30480" y="91440"/>
                </a:lnTo>
                <a:lnTo>
                  <a:pt x="30480" y="89916"/>
                </a:lnTo>
                <a:lnTo>
                  <a:pt x="28956" y="89916"/>
                </a:lnTo>
                <a:lnTo>
                  <a:pt x="21336" y="86868"/>
                </a:lnTo>
                <a:lnTo>
                  <a:pt x="15240" y="80772"/>
                </a:lnTo>
                <a:lnTo>
                  <a:pt x="24384" y="80772"/>
                </a:lnTo>
                <a:lnTo>
                  <a:pt x="32004" y="85344"/>
                </a:lnTo>
                <a:lnTo>
                  <a:pt x="39624" y="86868"/>
                </a:lnTo>
                <a:lnTo>
                  <a:pt x="48006" y="88265"/>
                </a:lnTo>
                <a:lnTo>
                  <a:pt x="47244" y="88392"/>
                </a:lnTo>
                <a:lnTo>
                  <a:pt x="70866" y="88392"/>
                </a:lnTo>
                <a:lnTo>
                  <a:pt x="67056" y="89916"/>
                </a:lnTo>
                <a:lnTo>
                  <a:pt x="67056" y="91440"/>
                </a:lnTo>
                <a:lnTo>
                  <a:pt x="65532" y="91440"/>
                </a:lnTo>
                <a:lnTo>
                  <a:pt x="57912" y="92964"/>
                </a:lnTo>
                <a:lnTo>
                  <a:pt x="48768" y="94488"/>
                </a:lnTo>
                <a:close/>
              </a:path>
              <a:path w="97789" h="94614">
                <a:moveTo>
                  <a:pt x="48768" y="88392"/>
                </a:moveTo>
                <a:lnTo>
                  <a:pt x="47244" y="88392"/>
                </a:lnTo>
                <a:lnTo>
                  <a:pt x="48006" y="88265"/>
                </a:lnTo>
                <a:lnTo>
                  <a:pt x="48768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625596" y="3605783"/>
            <a:ext cx="91440" cy="88900"/>
          </a:xfrm>
          <a:custGeom>
            <a:avLst/>
            <a:gdLst/>
            <a:ahLst/>
            <a:cxnLst/>
            <a:rect l="l" t="t" r="r" b="b"/>
            <a:pathLst>
              <a:path w="91439" h="88900">
                <a:moveTo>
                  <a:pt x="45719" y="88392"/>
                </a:moveTo>
                <a:lnTo>
                  <a:pt x="28289" y="85153"/>
                </a:lnTo>
                <a:lnTo>
                  <a:pt x="13715" y="76200"/>
                </a:lnTo>
                <a:lnTo>
                  <a:pt x="3714" y="62674"/>
                </a:lnTo>
                <a:lnTo>
                  <a:pt x="0" y="45720"/>
                </a:lnTo>
                <a:lnTo>
                  <a:pt x="3714" y="27003"/>
                </a:lnTo>
                <a:lnTo>
                  <a:pt x="13716" y="12573"/>
                </a:lnTo>
                <a:lnTo>
                  <a:pt x="28289" y="3286"/>
                </a:lnTo>
                <a:lnTo>
                  <a:pt x="45719" y="0"/>
                </a:lnTo>
                <a:lnTo>
                  <a:pt x="63150" y="3286"/>
                </a:lnTo>
                <a:lnTo>
                  <a:pt x="77724" y="12573"/>
                </a:lnTo>
                <a:lnTo>
                  <a:pt x="87725" y="27003"/>
                </a:lnTo>
                <a:lnTo>
                  <a:pt x="91439" y="45720"/>
                </a:lnTo>
                <a:lnTo>
                  <a:pt x="87725" y="62674"/>
                </a:lnTo>
                <a:lnTo>
                  <a:pt x="77724" y="76200"/>
                </a:lnTo>
                <a:lnTo>
                  <a:pt x="63150" y="85153"/>
                </a:lnTo>
                <a:lnTo>
                  <a:pt x="45719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625596" y="3604259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28956" y="86868"/>
                </a:moveTo>
                <a:lnTo>
                  <a:pt x="27432" y="86868"/>
                </a:lnTo>
                <a:lnTo>
                  <a:pt x="19812" y="83820"/>
                </a:lnTo>
                <a:lnTo>
                  <a:pt x="7620" y="71628"/>
                </a:lnTo>
                <a:lnTo>
                  <a:pt x="3048" y="64008"/>
                </a:lnTo>
                <a:lnTo>
                  <a:pt x="0" y="56388"/>
                </a:lnTo>
                <a:lnTo>
                  <a:pt x="0" y="36576"/>
                </a:lnTo>
                <a:lnTo>
                  <a:pt x="3048" y="28956"/>
                </a:lnTo>
                <a:lnTo>
                  <a:pt x="7620" y="19812"/>
                </a:lnTo>
                <a:lnTo>
                  <a:pt x="19812" y="7620"/>
                </a:lnTo>
                <a:lnTo>
                  <a:pt x="27432" y="4572"/>
                </a:lnTo>
                <a:lnTo>
                  <a:pt x="28956" y="4572"/>
                </a:lnTo>
                <a:lnTo>
                  <a:pt x="36576" y="1524"/>
                </a:lnTo>
                <a:lnTo>
                  <a:pt x="45719" y="0"/>
                </a:lnTo>
                <a:lnTo>
                  <a:pt x="54864" y="1524"/>
                </a:lnTo>
                <a:lnTo>
                  <a:pt x="45719" y="1524"/>
                </a:lnTo>
                <a:lnTo>
                  <a:pt x="36576" y="3048"/>
                </a:lnTo>
                <a:lnTo>
                  <a:pt x="21336" y="9144"/>
                </a:lnTo>
                <a:lnTo>
                  <a:pt x="9144" y="21336"/>
                </a:lnTo>
                <a:lnTo>
                  <a:pt x="4572" y="28956"/>
                </a:lnTo>
                <a:lnTo>
                  <a:pt x="2032" y="36576"/>
                </a:lnTo>
                <a:lnTo>
                  <a:pt x="1524" y="36576"/>
                </a:lnTo>
                <a:lnTo>
                  <a:pt x="1524" y="54864"/>
                </a:lnTo>
                <a:lnTo>
                  <a:pt x="4572" y="64008"/>
                </a:lnTo>
                <a:lnTo>
                  <a:pt x="9144" y="70104"/>
                </a:lnTo>
                <a:lnTo>
                  <a:pt x="15240" y="77724"/>
                </a:lnTo>
                <a:lnTo>
                  <a:pt x="21336" y="82296"/>
                </a:lnTo>
                <a:lnTo>
                  <a:pt x="28956" y="86868"/>
                </a:lnTo>
                <a:close/>
              </a:path>
              <a:path w="91439" h="91439">
                <a:moveTo>
                  <a:pt x="89916" y="38100"/>
                </a:moveTo>
                <a:lnTo>
                  <a:pt x="54864" y="3048"/>
                </a:lnTo>
                <a:lnTo>
                  <a:pt x="45719" y="1524"/>
                </a:lnTo>
                <a:lnTo>
                  <a:pt x="54864" y="1524"/>
                </a:lnTo>
                <a:lnTo>
                  <a:pt x="88391" y="28956"/>
                </a:lnTo>
                <a:lnTo>
                  <a:pt x="91439" y="36576"/>
                </a:lnTo>
                <a:lnTo>
                  <a:pt x="89916" y="36576"/>
                </a:lnTo>
                <a:lnTo>
                  <a:pt x="89916" y="38100"/>
                </a:lnTo>
                <a:close/>
              </a:path>
              <a:path w="91439" h="91439">
                <a:moveTo>
                  <a:pt x="1524" y="38100"/>
                </a:moveTo>
                <a:lnTo>
                  <a:pt x="1524" y="36576"/>
                </a:lnTo>
                <a:lnTo>
                  <a:pt x="2032" y="36576"/>
                </a:lnTo>
                <a:lnTo>
                  <a:pt x="1524" y="38100"/>
                </a:lnTo>
                <a:close/>
              </a:path>
              <a:path w="91439" h="91439">
                <a:moveTo>
                  <a:pt x="77724" y="77724"/>
                </a:moveTo>
                <a:lnTo>
                  <a:pt x="82296" y="70104"/>
                </a:lnTo>
                <a:lnTo>
                  <a:pt x="86868" y="64008"/>
                </a:lnTo>
                <a:lnTo>
                  <a:pt x="89916" y="54864"/>
                </a:lnTo>
                <a:lnTo>
                  <a:pt x="89916" y="36576"/>
                </a:lnTo>
                <a:lnTo>
                  <a:pt x="91439" y="36576"/>
                </a:lnTo>
                <a:lnTo>
                  <a:pt x="91439" y="56388"/>
                </a:lnTo>
                <a:lnTo>
                  <a:pt x="88391" y="64008"/>
                </a:lnTo>
                <a:lnTo>
                  <a:pt x="83820" y="71628"/>
                </a:lnTo>
                <a:lnTo>
                  <a:pt x="77724" y="77724"/>
                </a:lnTo>
                <a:close/>
              </a:path>
              <a:path w="91439" h="91439">
                <a:moveTo>
                  <a:pt x="54864" y="89916"/>
                </a:moveTo>
                <a:lnTo>
                  <a:pt x="45719" y="89916"/>
                </a:lnTo>
                <a:lnTo>
                  <a:pt x="54864" y="88392"/>
                </a:lnTo>
                <a:lnTo>
                  <a:pt x="62484" y="86868"/>
                </a:lnTo>
                <a:lnTo>
                  <a:pt x="77724" y="77724"/>
                </a:lnTo>
                <a:lnTo>
                  <a:pt x="71628" y="83820"/>
                </a:lnTo>
                <a:lnTo>
                  <a:pt x="64008" y="86868"/>
                </a:lnTo>
                <a:lnTo>
                  <a:pt x="54864" y="89916"/>
                </a:lnTo>
                <a:close/>
              </a:path>
              <a:path w="91439" h="91439">
                <a:moveTo>
                  <a:pt x="45719" y="91440"/>
                </a:moveTo>
                <a:lnTo>
                  <a:pt x="36576" y="89916"/>
                </a:lnTo>
                <a:lnTo>
                  <a:pt x="28956" y="86868"/>
                </a:lnTo>
                <a:lnTo>
                  <a:pt x="36576" y="88392"/>
                </a:lnTo>
                <a:lnTo>
                  <a:pt x="45719" y="89916"/>
                </a:lnTo>
                <a:lnTo>
                  <a:pt x="54864" y="89916"/>
                </a:lnTo>
                <a:lnTo>
                  <a:pt x="45719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622547" y="3602735"/>
            <a:ext cx="97790" cy="94615"/>
          </a:xfrm>
          <a:custGeom>
            <a:avLst/>
            <a:gdLst/>
            <a:ahLst/>
            <a:cxnLst/>
            <a:rect l="l" t="t" r="r" b="b"/>
            <a:pathLst>
              <a:path w="97789" h="94614">
                <a:moveTo>
                  <a:pt x="65532" y="3047"/>
                </a:moveTo>
                <a:lnTo>
                  <a:pt x="30480" y="3047"/>
                </a:lnTo>
                <a:lnTo>
                  <a:pt x="38100" y="0"/>
                </a:lnTo>
                <a:lnTo>
                  <a:pt x="57912" y="0"/>
                </a:lnTo>
                <a:lnTo>
                  <a:pt x="65532" y="3047"/>
                </a:lnTo>
                <a:close/>
              </a:path>
              <a:path w="97789" h="94614">
                <a:moveTo>
                  <a:pt x="67056" y="91439"/>
                </a:moveTo>
                <a:lnTo>
                  <a:pt x="28956" y="91439"/>
                </a:lnTo>
                <a:lnTo>
                  <a:pt x="21336" y="86867"/>
                </a:lnTo>
                <a:lnTo>
                  <a:pt x="15240" y="82295"/>
                </a:lnTo>
                <a:lnTo>
                  <a:pt x="15240" y="80771"/>
                </a:lnTo>
                <a:lnTo>
                  <a:pt x="9144" y="74675"/>
                </a:lnTo>
                <a:lnTo>
                  <a:pt x="4572" y="67055"/>
                </a:lnTo>
                <a:lnTo>
                  <a:pt x="1524" y="57911"/>
                </a:lnTo>
                <a:lnTo>
                  <a:pt x="0" y="48767"/>
                </a:lnTo>
                <a:lnTo>
                  <a:pt x="1524" y="39623"/>
                </a:lnTo>
                <a:lnTo>
                  <a:pt x="1524" y="38099"/>
                </a:lnTo>
                <a:lnTo>
                  <a:pt x="4572" y="28955"/>
                </a:lnTo>
                <a:lnTo>
                  <a:pt x="9144" y="21335"/>
                </a:lnTo>
                <a:lnTo>
                  <a:pt x="9144" y="19811"/>
                </a:lnTo>
                <a:lnTo>
                  <a:pt x="13716" y="13715"/>
                </a:lnTo>
                <a:lnTo>
                  <a:pt x="15240" y="13715"/>
                </a:lnTo>
                <a:lnTo>
                  <a:pt x="21336" y="7619"/>
                </a:lnTo>
                <a:lnTo>
                  <a:pt x="28956" y="3047"/>
                </a:lnTo>
                <a:lnTo>
                  <a:pt x="67056" y="3047"/>
                </a:lnTo>
                <a:lnTo>
                  <a:pt x="72136" y="6095"/>
                </a:lnTo>
                <a:lnTo>
                  <a:pt x="39624" y="6095"/>
                </a:lnTo>
                <a:lnTo>
                  <a:pt x="32004" y="9143"/>
                </a:lnTo>
                <a:lnTo>
                  <a:pt x="26923" y="12191"/>
                </a:lnTo>
                <a:lnTo>
                  <a:pt x="25908" y="12191"/>
                </a:lnTo>
                <a:lnTo>
                  <a:pt x="18288" y="18287"/>
                </a:lnTo>
                <a:lnTo>
                  <a:pt x="19812" y="18287"/>
                </a:lnTo>
                <a:lnTo>
                  <a:pt x="13716" y="24383"/>
                </a:lnTo>
                <a:lnTo>
                  <a:pt x="7620" y="39623"/>
                </a:lnTo>
                <a:lnTo>
                  <a:pt x="6096" y="48767"/>
                </a:lnTo>
                <a:lnTo>
                  <a:pt x="7620" y="57911"/>
                </a:lnTo>
                <a:lnTo>
                  <a:pt x="8229" y="57911"/>
                </a:lnTo>
                <a:lnTo>
                  <a:pt x="13716" y="71627"/>
                </a:lnTo>
                <a:lnTo>
                  <a:pt x="19812" y="77723"/>
                </a:lnTo>
                <a:lnTo>
                  <a:pt x="20193" y="77723"/>
                </a:lnTo>
                <a:lnTo>
                  <a:pt x="25908" y="82295"/>
                </a:lnTo>
                <a:lnTo>
                  <a:pt x="24384" y="82295"/>
                </a:lnTo>
                <a:lnTo>
                  <a:pt x="39624" y="88391"/>
                </a:lnTo>
                <a:lnTo>
                  <a:pt x="72136" y="88391"/>
                </a:lnTo>
                <a:lnTo>
                  <a:pt x="67056" y="91439"/>
                </a:lnTo>
                <a:close/>
              </a:path>
              <a:path w="97789" h="94614">
                <a:moveTo>
                  <a:pt x="39624" y="7619"/>
                </a:moveTo>
                <a:lnTo>
                  <a:pt x="39624" y="6095"/>
                </a:lnTo>
                <a:lnTo>
                  <a:pt x="47244" y="6095"/>
                </a:lnTo>
                <a:lnTo>
                  <a:pt x="48006" y="6222"/>
                </a:lnTo>
                <a:lnTo>
                  <a:pt x="39624" y="7619"/>
                </a:lnTo>
                <a:close/>
              </a:path>
              <a:path w="97789" h="94614">
                <a:moveTo>
                  <a:pt x="48006" y="6222"/>
                </a:moveTo>
                <a:lnTo>
                  <a:pt x="47244" y="6095"/>
                </a:lnTo>
                <a:lnTo>
                  <a:pt x="48768" y="6095"/>
                </a:lnTo>
                <a:lnTo>
                  <a:pt x="48006" y="6222"/>
                </a:lnTo>
                <a:close/>
              </a:path>
              <a:path w="97789" h="94614">
                <a:moveTo>
                  <a:pt x="56387" y="7619"/>
                </a:moveTo>
                <a:lnTo>
                  <a:pt x="48006" y="6222"/>
                </a:lnTo>
                <a:lnTo>
                  <a:pt x="48768" y="6095"/>
                </a:lnTo>
                <a:lnTo>
                  <a:pt x="56387" y="6095"/>
                </a:lnTo>
                <a:lnTo>
                  <a:pt x="56387" y="7619"/>
                </a:lnTo>
                <a:close/>
              </a:path>
              <a:path w="97789" h="94614">
                <a:moveTo>
                  <a:pt x="71628" y="13715"/>
                </a:moveTo>
                <a:lnTo>
                  <a:pt x="64008" y="9143"/>
                </a:lnTo>
                <a:lnTo>
                  <a:pt x="56387" y="6095"/>
                </a:lnTo>
                <a:lnTo>
                  <a:pt x="72136" y="6095"/>
                </a:lnTo>
                <a:lnTo>
                  <a:pt x="74676" y="7619"/>
                </a:lnTo>
                <a:lnTo>
                  <a:pt x="80391" y="12191"/>
                </a:lnTo>
                <a:lnTo>
                  <a:pt x="71628" y="12191"/>
                </a:lnTo>
                <a:lnTo>
                  <a:pt x="71628" y="13715"/>
                </a:lnTo>
                <a:close/>
              </a:path>
              <a:path w="97789" h="94614">
                <a:moveTo>
                  <a:pt x="24384" y="13715"/>
                </a:moveTo>
                <a:lnTo>
                  <a:pt x="25908" y="12191"/>
                </a:lnTo>
                <a:lnTo>
                  <a:pt x="26923" y="12191"/>
                </a:lnTo>
                <a:lnTo>
                  <a:pt x="24384" y="13715"/>
                </a:lnTo>
                <a:close/>
              </a:path>
              <a:path w="97789" h="94614">
                <a:moveTo>
                  <a:pt x="96012" y="57911"/>
                </a:moveTo>
                <a:lnTo>
                  <a:pt x="89916" y="57911"/>
                </a:lnTo>
                <a:lnTo>
                  <a:pt x="91439" y="48767"/>
                </a:lnTo>
                <a:lnTo>
                  <a:pt x="89916" y="39623"/>
                </a:lnTo>
                <a:lnTo>
                  <a:pt x="86868" y="32003"/>
                </a:lnTo>
                <a:lnTo>
                  <a:pt x="82296" y="24383"/>
                </a:lnTo>
                <a:lnTo>
                  <a:pt x="83820" y="24383"/>
                </a:lnTo>
                <a:lnTo>
                  <a:pt x="71628" y="12191"/>
                </a:lnTo>
                <a:lnTo>
                  <a:pt x="80391" y="12191"/>
                </a:lnTo>
                <a:lnTo>
                  <a:pt x="82296" y="13715"/>
                </a:lnTo>
                <a:lnTo>
                  <a:pt x="88391" y="19811"/>
                </a:lnTo>
                <a:lnTo>
                  <a:pt x="88391" y="21335"/>
                </a:lnTo>
                <a:lnTo>
                  <a:pt x="92964" y="28955"/>
                </a:lnTo>
                <a:lnTo>
                  <a:pt x="96012" y="38099"/>
                </a:lnTo>
                <a:lnTo>
                  <a:pt x="96012" y="39623"/>
                </a:lnTo>
                <a:lnTo>
                  <a:pt x="97536" y="48767"/>
                </a:lnTo>
                <a:lnTo>
                  <a:pt x="96012" y="57911"/>
                </a:lnTo>
                <a:close/>
              </a:path>
              <a:path w="97789" h="94614">
                <a:moveTo>
                  <a:pt x="8229" y="57911"/>
                </a:moveTo>
                <a:lnTo>
                  <a:pt x="7620" y="57911"/>
                </a:lnTo>
                <a:lnTo>
                  <a:pt x="7620" y="56387"/>
                </a:lnTo>
                <a:lnTo>
                  <a:pt x="8229" y="57911"/>
                </a:lnTo>
                <a:close/>
              </a:path>
              <a:path w="97789" h="94614">
                <a:moveTo>
                  <a:pt x="90220" y="71627"/>
                </a:moveTo>
                <a:lnTo>
                  <a:pt x="83820" y="71627"/>
                </a:lnTo>
                <a:lnTo>
                  <a:pt x="89916" y="56387"/>
                </a:lnTo>
                <a:lnTo>
                  <a:pt x="89916" y="57911"/>
                </a:lnTo>
                <a:lnTo>
                  <a:pt x="96012" y="57911"/>
                </a:lnTo>
                <a:lnTo>
                  <a:pt x="96012" y="59435"/>
                </a:lnTo>
                <a:lnTo>
                  <a:pt x="92964" y="67055"/>
                </a:lnTo>
                <a:lnTo>
                  <a:pt x="90220" y="71627"/>
                </a:lnTo>
                <a:close/>
              </a:path>
              <a:path w="97789" h="94614">
                <a:moveTo>
                  <a:pt x="85343" y="77723"/>
                </a:moveTo>
                <a:lnTo>
                  <a:pt x="77724" y="77723"/>
                </a:lnTo>
                <a:lnTo>
                  <a:pt x="83820" y="70103"/>
                </a:lnTo>
                <a:lnTo>
                  <a:pt x="83820" y="71627"/>
                </a:lnTo>
                <a:lnTo>
                  <a:pt x="90220" y="71627"/>
                </a:lnTo>
                <a:lnTo>
                  <a:pt x="88391" y="74675"/>
                </a:lnTo>
                <a:lnTo>
                  <a:pt x="85343" y="77723"/>
                </a:lnTo>
                <a:close/>
              </a:path>
              <a:path w="97789" h="94614">
                <a:moveTo>
                  <a:pt x="20193" y="77723"/>
                </a:moveTo>
                <a:lnTo>
                  <a:pt x="19812" y="77723"/>
                </a:lnTo>
                <a:lnTo>
                  <a:pt x="18288" y="76199"/>
                </a:lnTo>
                <a:lnTo>
                  <a:pt x="20193" y="77723"/>
                </a:lnTo>
                <a:close/>
              </a:path>
              <a:path w="97789" h="94614">
                <a:moveTo>
                  <a:pt x="72136" y="88391"/>
                </a:moveTo>
                <a:lnTo>
                  <a:pt x="56387" y="88391"/>
                </a:lnTo>
                <a:lnTo>
                  <a:pt x="71628" y="82295"/>
                </a:lnTo>
                <a:lnTo>
                  <a:pt x="77724" y="76199"/>
                </a:lnTo>
                <a:lnTo>
                  <a:pt x="77724" y="77723"/>
                </a:lnTo>
                <a:lnTo>
                  <a:pt x="85343" y="77723"/>
                </a:lnTo>
                <a:lnTo>
                  <a:pt x="82296" y="80771"/>
                </a:lnTo>
                <a:lnTo>
                  <a:pt x="82296" y="82295"/>
                </a:lnTo>
                <a:lnTo>
                  <a:pt x="72136" y="88391"/>
                </a:lnTo>
                <a:close/>
              </a:path>
              <a:path w="97789" h="94614">
                <a:moveTo>
                  <a:pt x="57912" y="94487"/>
                </a:moveTo>
                <a:lnTo>
                  <a:pt x="38100" y="94487"/>
                </a:lnTo>
                <a:lnTo>
                  <a:pt x="30480" y="91439"/>
                </a:lnTo>
                <a:lnTo>
                  <a:pt x="65532" y="91439"/>
                </a:lnTo>
                <a:lnTo>
                  <a:pt x="57912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512819" y="2398776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61543" y="316991"/>
                </a:moveTo>
                <a:lnTo>
                  <a:pt x="153923" y="316991"/>
                </a:lnTo>
                <a:lnTo>
                  <a:pt x="149351" y="313943"/>
                </a:lnTo>
                <a:lnTo>
                  <a:pt x="147827" y="309372"/>
                </a:lnTo>
                <a:lnTo>
                  <a:pt x="1523" y="16764"/>
                </a:lnTo>
                <a:lnTo>
                  <a:pt x="0" y="12192"/>
                </a:lnTo>
                <a:lnTo>
                  <a:pt x="0" y="9144"/>
                </a:lnTo>
                <a:lnTo>
                  <a:pt x="1523" y="6096"/>
                </a:lnTo>
                <a:lnTo>
                  <a:pt x="7619" y="0"/>
                </a:lnTo>
                <a:lnTo>
                  <a:pt x="309372" y="0"/>
                </a:lnTo>
                <a:lnTo>
                  <a:pt x="315467" y="6096"/>
                </a:lnTo>
                <a:lnTo>
                  <a:pt x="21335" y="6096"/>
                </a:lnTo>
                <a:lnTo>
                  <a:pt x="12191" y="22860"/>
                </a:lnTo>
                <a:lnTo>
                  <a:pt x="29674" y="22860"/>
                </a:lnTo>
                <a:lnTo>
                  <a:pt x="157785" y="280416"/>
                </a:lnTo>
                <a:lnTo>
                  <a:pt x="147827" y="300228"/>
                </a:lnTo>
                <a:lnTo>
                  <a:pt x="172259" y="300228"/>
                </a:lnTo>
                <a:lnTo>
                  <a:pt x="167639" y="309372"/>
                </a:lnTo>
                <a:lnTo>
                  <a:pt x="166115" y="313943"/>
                </a:lnTo>
                <a:lnTo>
                  <a:pt x="161543" y="316991"/>
                </a:lnTo>
                <a:close/>
              </a:path>
              <a:path w="317500" h="317500">
                <a:moveTo>
                  <a:pt x="29674" y="22860"/>
                </a:moveTo>
                <a:lnTo>
                  <a:pt x="12191" y="22860"/>
                </a:lnTo>
                <a:lnTo>
                  <a:pt x="21335" y="6096"/>
                </a:lnTo>
                <a:lnTo>
                  <a:pt x="29674" y="22860"/>
                </a:lnTo>
                <a:close/>
              </a:path>
              <a:path w="317500" h="317500">
                <a:moveTo>
                  <a:pt x="287230" y="22860"/>
                </a:moveTo>
                <a:lnTo>
                  <a:pt x="29674" y="22860"/>
                </a:lnTo>
                <a:lnTo>
                  <a:pt x="21335" y="6096"/>
                </a:lnTo>
                <a:lnTo>
                  <a:pt x="295655" y="6096"/>
                </a:lnTo>
                <a:lnTo>
                  <a:pt x="287230" y="22860"/>
                </a:lnTo>
                <a:close/>
              </a:path>
              <a:path w="317500" h="317500">
                <a:moveTo>
                  <a:pt x="172259" y="300228"/>
                </a:moveTo>
                <a:lnTo>
                  <a:pt x="167639" y="300228"/>
                </a:lnTo>
                <a:lnTo>
                  <a:pt x="157785" y="280416"/>
                </a:lnTo>
                <a:lnTo>
                  <a:pt x="295655" y="6096"/>
                </a:lnTo>
                <a:lnTo>
                  <a:pt x="304799" y="22860"/>
                </a:lnTo>
                <a:lnTo>
                  <a:pt x="312388" y="22860"/>
                </a:lnTo>
                <a:lnTo>
                  <a:pt x="172259" y="300228"/>
                </a:lnTo>
                <a:close/>
              </a:path>
              <a:path w="317500" h="317500">
                <a:moveTo>
                  <a:pt x="312388" y="22860"/>
                </a:moveTo>
                <a:lnTo>
                  <a:pt x="304799" y="22860"/>
                </a:lnTo>
                <a:lnTo>
                  <a:pt x="295655" y="6096"/>
                </a:lnTo>
                <a:lnTo>
                  <a:pt x="315467" y="6096"/>
                </a:lnTo>
                <a:lnTo>
                  <a:pt x="316991" y="9144"/>
                </a:lnTo>
                <a:lnTo>
                  <a:pt x="316991" y="13716"/>
                </a:lnTo>
                <a:lnTo>
                  <a:pt x="312388" y="22860"/>
                </a:lnTo>
                <a:close/>
              </a:path>
              <a:path w="317500" h="317500">
                <a:moveTo>
                  <a:pt x="167639" y="300228"/>
                </a:moveTo>
                <a:lnTo>
                  <a:pt x="147827" y="300228"/>
                </a:lnTo>
                <a:lnTo>
                  <a:pt x="157785" y="280416"/>
                </a:lnTo>
                <a:lnTo>
                  <a:pt x="167639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512819" y="2705100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 h="0">
                <a:moveTo>
                  <a:pt x="0" y="0"/>
                </a:moveTo>
                <a:lnTo>
                  <a:pt x="316991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253280" y="2429767"/>
            <a:ext cx="20955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37214" y="2789409"/>
            <a:ext cx="190500" cy="381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35">
                <a:latin typeface="Tahoma"/>
                <a:cs typeface="Tahoma"/>
              </a:rPr>
              <a:t>v</a:t>
            </a:r>
            <a:r>
              <a:rPr dirty="0" baseline="-27777" sz="1950" spc="-7">
                <a:latin typeface="Times New Roman"/>
                <a:cs typeface="Times New Roman"/>
              </a:rPr>
              <a:t>I</a:t>
            </a:r>
            <a:endParaRPr baseline="-27777" sz="19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09750" y="2146304"/>
            <a:ext cx="28003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等线"/>
                <a:cs typeface="等线"/>
              </a:rPr>
              <a:t>＋</a:t>
            </a:r>
            <a:endParaRPr sz="2000">
              <a:latin typeface="等线"/>
              <a:cs typeface="等线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09750" y="3309113"/>
            <a:ext cx="28003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等线"/>
                <a:cs typeface="等线"/>
              </a:rPr>
              <a:t>－</a:t>
            </a:r>
            <a:endParaRPr sz="2000">
              <a:latin typeface="等线"/>
              <a:cs typeface="等线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33696" y="2146304"/>
            <a:ext cx="28003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等线"/>
                <a:cs typeface="等线"/>
              </a:rPr>
              <a:t>＋</a:t>
            </a:r>
            <a:endParaRPr sz="2000">
              <a:latin typeface="等线"/>
              <a:cs typeface="等线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33696" y="2789409"/>
            <a:ext cx="283210" cy="8331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005">
              <a:lnSpc>
                <a:spcPct val="100000"/>
              </a:lnSpc>
            </a:pPr>
            <a:r>
              <a:rPr dirty="0" sz="2000" spc="-125">
                <a:latin typeface="Tahoma"/>
                <a:cs typeface="Tahoma"/>
              </a:rPr>
              <a:t>v</a:t>
            </a:r>
            <a:r>
              <a:rPr dirty="0" baseline="-27777" sz="1950" spc="-7">
                <a:latin typeface="Times New Roman"/>
                <a:cs typeface="Times New Roman"/>
              </a:rPr>
              <a:t>O</a:t>
            </a:r>
            <a:endParaRPr baseline="-27777"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dirty="0" sz="2000">
                <a:latin typeface="等线"/>
                <a:cs typeface="等线"/>
              </a:rPr>
              <a:t>－</a:t>
            </a:r>
            <a:endParaRPr sz="2000">
              <a:latin typeface="等线"/>
              <a:cs typeface="等线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06532" y="2262125"/>
            <a:ext cx="180975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 spc="-20">
                <a:latin typeface="Tahoma"/>
                <a:cs typeface="Tahoma"/>
              </a:rPr>
              <a:t>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659123" y="3107435"/>
            <a:ext cx="24765" cy="111760"/>
          </a:xfrm>
          <a:custGeom>
            <a:avLst/>
            <a:gdLst/>
            <a:ahLst/>
            <a:cxnLst/>
            <a:rect l="l" t="t" r="r" b="b"/>
            <a:pathLst>
              <a:path w="24764" h="111760">
                <a:moveTo>
                  <a:pt x="16764" y="111252"/>
                </a:moveTo>
                <a:lnTo>
                  <a:pt x="4572" y="111252"/>
                </a:lnTo>
                <a:lnTo>
                  <a:pt x="0" y="105156"/>
                </a:lnTo>
                <a:lnTo>
                  <a:pt x="0" y="99060"/>
                </a:lnTo>
                <a:lnTo>
                  <a:pt x="1524" y="10668"/>
                </a:lnTo>
                <a:lnTo>
                  <a:pt x="1524" y="4572"/>
                </a:lnTo>
                <a:lnTo>
                  <a:pt x="7620" y="0"/>
                </a:lnTo>
                <a:lnTo>
                  <a:pt x="19812" y="0"/>
                </a:lnTo>
                <a:lnTo>
                  <a:pt x="24384" y="4572"/>
                </a:lnTo>
                <a:lnTo>
                  <a:pt x="24384" y="10668"/>
                </a:lnTo>
                <a:lnTo>
                  <a:pt x="22885" y="99060"/>
                </a:lnTo>
                <a:lnTo>
                  <a:pt x="22860" y="106680"/>
                </a:lnTo>
                <a:lnTo>
                  <a:pt x="16764" y="1112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572255" y="3195827"/>
            <a:ext cx="198120" cy="24765"/>
          </a:xfrm>
          <a:custGeom>
            <a:avLst/>
            <a:gdLst/>
            <a:ahLst/>
            <a:cxnLst/>
            <a:rect l="l" t="t" r="r" b="b"/>
            <a:pathLst>
              <a:path w="198120" h="24764">
                <a:moveTo>
                  <a:pt x="193548" y="24384"/>
                </a:moveTo>
                <a:lnTo>
                  <a:pt x="187451" y="24384"/>
                </a:lnTo>
                <a:lnTo>
                  <a:pt x="10667" y="22859"/>
                </a:lnTo>
                <a:lnTo>
                  <a:pt x="4571" y="22859"/>
                </a:lnTo>
                <a:lnTo>
                  <a:pt x="0" y="16764"/>
                </a:lnTo>
                <a:lnTo>
                  <a:pt x="0" y="4572"/>
                </a:lnTo>
                <a:lnTo>
                  <a:pt x="4571" y="0"/>
                </a:lnTo>
                <a:lnTo>
                  <a:pt x="10667" y="0"/>
                </a:lnTo>
                <a:lnTo>
                  <a:pt x="193548" y="1524"/>
                </a:lnTo>
                <a:lnTo>
                  <a:pt x="198119" y="7620"/>
                </a:lnTo>
                <a:lnTo>
                  <a:pt x="198119" y="19812"/>
                </a:lnTo>
                <a:lnTo>
                  <a:pt x="193548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482340" y="3118865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 h="0">
                <a:moveTo>
                  <a:pt x="0" y="0"/>
                </a:moveTo>
                <a:lnTo>
                  <a:pt x="374904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3862831" y="3039319"/>
            <a:ext cx="180975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 spc="100"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198352" y="3149051"/>
            <a:ext cx="33655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2</a:t>
            </a:r>
            <a:r>
              <a:rPr dirty="0" sz="200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612891" y="3377946"/>
            <a:ext cx="3203575" cy="0"/>
          </a:xfrm>
          <a:custGeom>
            <a:avLst/>
            <a:gdLst/>
            <a:ahLst/>
            <a:cxnLst/>
            <a:rect l="l" t="t" r="r" b="b"/>
            <a:pathLst>
              <a:path w="3203575" h="0">
                <a:moveTo>
                  <a:pt x="0" y="0"/>
                </a:moveTo>
                <a:lnTo>
                  <a:pt x="3203447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756903" y="3334511"/>
            <a:ext cx="230504" cy="88900"/>
          </a:xfrm>
          <a:custGeom>
            <a:avLst/>
            <a:gdLst/>
            <a:ahLst/>
            <a:cxnLst/>
            <a:rect l="l" t="t" r="r" b="b"/>
            <a:pathLst>
              <a:path w="230504" h="88900">
                <a:moveTo>
                  <a:pt x="0" y="88391"/>
                </a:moveTo>
                <a:lnTo>
                  <a:pt x="42672" y="42672"/>
                </a:lnTo>
                <a:lnTo>
                  <a:pt x="0" y="0"/>
                </a:lnTo>
                <a:lnTo>
                  <a:pt x="230124" y="42672"/>
                </a:lnTo>
                <a:lnTo>
                  <a:pt x="0" y="88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753855" y="3331464"/>
            <a:ext cx="236220" cy="94615"/>
          </a:xfrm>
          <a:custGeom>
            <a:avLst/>
            <a:gdLst/>
            <a:ahLst/>
            <a:cxnLst/>
            <a:rect l="l" t="t" r="r" b="b"/>
            <a:pathLst>
              <a:path w="236220" h="94614">
                <a:moveTo>
                  <a:pt x="41987" y="46480"/>
                </a:moveTo>
                <a:lnTo>
                  <a:pt x="1524" y="4572"/>
                </a:lnTo>
                <a:lnTo>
                  <a:pt x="0" y="4572"/>
                </a:lnTo>
                <a:lnTo>
                  <a:pt x="0" y="1524"/>
                </a:lnTo>
                <a:lnTo>
                  <a:pt x="1524" y="0"/>
                </a:lnTo>
                <a:lnTo>
                  <a:pt x="3048" y="0"/>
                </a:lnTo>
                <a:lnTo>
                  <a:pt x="4504" y="270"/>
                </a:lnTo>
                <a:lnTo>
                  <a:pt x="3048" y="6096"/>
                </a:lnTo>
                <a:lnTo>
                  <a:pt x="12402" y="7830"/>
                </a:lnTo>
                <a:lnTo>
                  <a:pt x="48768" y="44196"/>
                </a:lnTo>
                <a:lnTo>
                  <a:pt x="44196" y="44196"/>
                </a:lnTo>
                <a:lnTo>
                  <a:pt x="41987" y="46480"/>
                </a:lnTo>
                <a:close/>
              </a:path>
              <a:path w="236220" h="94614">
                <a:moveTo>
                  <a:pt x="4918" y="346"/>
                </a:moveTo>
                <a:lnTo>
                  <a:pt x="4504" y="270"/>
                </a:lnTo>
                <a:lnTo>
                  <a:pt x="4572" y="0"/>
                </a:lnTo>
                <a:lnTo>
                  <a:pt x="4918" y="346"/>
                </a:lnTo>
                <a:close/>
              </a:path>
              <a:path w="236220" h="94614">
                <a:moveTo>
                  <a:pt x="12402" y="7830"/>
                </a:moveTo>
                <a:lnTo>
                  <a:pt x="3048" y="6096"/>
                </a:lnTo>
                <a:lnTo>
                  <a:pt x="4504" y="270"/>
                </a:lnTo>
                <a:lnTo>
                  <a:pt x="4918" y="346"/>
                </a:lnTo>
                <a:lnTo>
                  <a:pt x="12402" y="7830"/>
                </a:lnTo>
                <a:close/>
              </a:path>
              <a:path w="236220" h="94614">
                <a:moveTo>
                  <a:pt x="217301" y="45825"/>
                </a:moveTo>
                <a:lnTo>
                  <a:pt x="12402" y="7830"/>
                </a:lnTo>
                <a:lnTo>
                  <a:pt x="4918" y="346"/>
                </a:lnTo>
                <a:lnTo>
                  <a:pt x="233172" y="42672"/>
                </a:lnTo>
                <a:lnTo>
                  <a:pt x="217301" y="45825"/>
                </a:lnTo>
                <a:close/>
              </a:path>
              <a:path w="236220" h="94614">
                <a:moveTo>
                  <a:pt x="233172" y="48768"/>
                </a:moveTo>
                <a:lnTo>
                  <a:pt x="217301" y="45825"/>
                </a:lnTo>
                <a:lnTo>
                  <a:pt x="233172" y="42672"/>
                </a:lnTo>
                <a:lnTo>
                  <a:pt x="233172" y="48768"/>
                </a:lnTo>
                <a:close/>
              </a:path>
              <a:path w="236220" h="94614">
                <a:moveTo>
                  <a:pt x="234696" y="48768"/>
                </a:moveTo>
                <a:lnTo>
                  <a:pt x="233172" y="48768"/>
                </a:lnTo>
                <a:lnTo>
                  <a:pt x="233172" y="42672"/>
                </a:lnTo>
                <a:lnTo>
                  <a:pt x="234696" y="42672"/>
                </a:lnTo>
                <a:lnTo>
                  <a:pt x="236220" y="44196"/>
                </a:lnTo>
                <a:lnTo>
                  <a:pt x="236220" y="47244"/>
                </a:lnTo>
                <a:lnTo>
                  <a:pt x="234696" y="48768"/>
                </a:lnTo>
                <a:close/>
              </a:path>
              <a:path w="236220" h="94614">
                <a:moveTo>
                  <a:pt x="44196" y="48768"/>
                </a:moveTo>
                <a:lnTo>
                  <a:pt x="41987" y="46480"/>
                </a:lnTo>
                <a:lnTo>
                  <a:pt x="44196" y="44196"/>
                </a:lnTo>
                <a:lnTo>
                  <a:pt x="44196" y="48768"/>
                </a:lnTo>
                <a:close/>
              </a:path>
              <a:path w="236220" h="94614">
                <a:moveTo>
                  <a:pt x="47391" y="48768"/>
                </a:moveTo>
                <a:lnTo>
                  <a:pt x="44196" y="48768"/>
                </a:lnTo>
                <a:lnTo>
                  <a:pt x="44196" y="44196"/>
                </a:lnTo>
                <a:lnTo>
                  <a:pt x="48768" y="44196"/>
                </a:lnTo>
                <a:lnTo>
                  <a:pt x="48768" y="47244"/>
                </a:lnTo>
                <a:lnTo>
                  <a:pt x="47391" y="48768"/>
                </a:lnTo>
                <a:close/>
              </a:path>
              <a:path w="236220" h="94614">
                <a:moveTo>
                  <a:pt x="6762" y="93750"/>
                </a:moveTo>
                <a:lnTo>
                  <a:pt x="13472" y="86320"/>
                </a:lnTo>
                <a:lnTo>
                  <a:pt x="217301" y="45825"/>
                </a:lnTo>
                <a:lnTo>
                  <a:pt x="233172" y="48768"/>
                </a:lnTo>
                <a:lnTo>
                  <a:pt x="6762" y="93750"/>
                </a:lnTo>
                <a:close/>
              </a:path>
              <a:path w="236220" h="94614">
                <a:moveTo>
                  <a:pt x="3048" y="94488"/>
                </a:moveTo>
                <a:lnTo>
                  <a:pt x="1524" y="94488"/>
                </a:lnTo>
                <a:lnTo>
                  <a:pt x="0" y="92964"/>
                </a:lnTo>
                <a:lnTo>
                  <a:pt x="0" y="89916"/>
                </a:lnTo>
                <a:lnTo>
                  <a:pt x="41987" y="46480"/>
                </a:lnTo>
                <a:lnTo>
                  <a:pt x="44196" y="48768"/>
                </a:lnTo>
                <a:lnTo>
                  <a:pt x="47391" y="48768"/>
                </a:lnTo>
                <a:lnTo>
                  <a:pt x="13472" y="86320"/>
                </a:lnTo>
                <a:lnTo>
                  <a:pt x="3048" y="88392"/>
                </a:lnTo>
                <a:lnTo>
                  <a:pt x="5820" y="93937"/>
                </a:lnTo>
                <a:lnTo>
                  <a:pt x="3048" y="94488"/>
                </a:lnTo>
                <a:close/>
              </a:path>
              <a:path w="236220" h="94614">
                <a:moveTo>
                  <a:pt x="5820" y="93937"/>
                </a:moveTo>
                <a:lnTo>
                  <a:pt x="3048" y="88392"/>
                </a:lnTo>
                <a:lnTo>
                  <a:pt x="13472" y="86320"/>
                </a:lnTo>
                <a:lnTo>
                  <a:pt x="6762" y="93750"/>
                </a:lnTo>
                <a:lnTo>
                  <a:pt x="5820" y="93937"/>
                </a:lnTo>
                <a:close/>
              </a:path>
              <a:path w="236220" h="94614">
                <a:moveTo>
                  <a:pt x="6096" y="94488"/>
                </a:moveTo>
                <a:lnTo>
                  <a:pt x="5820" y="93937"/>
                </a:lnTo>
                <a:lnTo>
                  <a:pt x="6762" y="93750"/>
                </a:lnTo>
                <a:lnTo>
                  <a:pt x="6096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8847859" y="3409648"/>
            <a:ext cx="96520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 spc="-114">
                <a:latin typeface="Tahoma"/>
                <a:cs typeface="Tahoma"/>
              </a:rPr>
              <a:t>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467600" y="2769107"/>
            <a:ext cx="821690" cy="620395"/>
          </a:xfrm>
          <a:custGeom>
            <a:avLst/>
            <a:gdLst/>
            <a:ahLst/>
            <a:cxnLst/>
            <a:rect l="l" t="t" r="r" b="b"/>
            <a:pathLst>
              <a:path w="821690" h="620395">
                <a:moveTo>
                  <a:pt x="15240" y="620267"/>
                </a:moveTo>
                <a:lnTo>
                  <a:pt x="3048" y="617219"/>
                </a:lnTo>
                <a:lnTo>
                  <a:pt x="0" y="609599"/>
                </a:lnTo>
                <a:lnTo>
                  <a:pt x="3048" y="605027"/>
                </a:lnTo>
                <a:lnTo>
                  <a:pt x="27432" y="531875"/>
                </a:lnTo>
                <a:lnTo>
                  <a:pt x="51816" y="464819"/>
                </a:lnTo>
                <a:lnTo>
                  <a:pt x="65532" y="432815"/>
                </a:lnTo>
                <a:lnTo>
                  <a:pt x="77724" y="400811"/>
                </a:lnTo>
                <a:lnTo>
                  <a:pt x="102108" y="342899"/>
                </a:lnTo>
                <a:lnTo>
                  <a:pt x="115824" y="315467"/>
                </a:lnTo>
                <a:lnTo>
                  <a:pt x="140208" y="263651"/>
                </a:lnTo>
                <a:lnTo>
                  <a:pt x="152400" y="239267"/>
                </a:lnTo>
                <a:lnTo>
                  <a:pt x="166116" y="216408"/>
                </a:lnTo>
                <a:lnTo>
                  <a:pt x="190500" y="173736"/>
                </a:lnTo>
                <a:lnTo>
                  <a:pt x="204216" y="155447"/>
                </a:lnTo>
                <a:lnTo>
                  <a:pt x="216408" y="135636"/>
                </a:lnTo>
                <a:lnTo>
                  <a:pt x="228600" y="118871"/>
                </a:lnTo>
                <a:lnTo>
                  <a:pt x="242316" y="103632"/>
                </a:lnTo>
                <a:lnTo>
                  <a:pt x="254508" y="88391"/>
                </a:lnTo>
                <a:lnTo>
                  <a:pt x="266700" y="74675"/>
                </a:lnTo>
                <a:lnTo>
                  <a:pt x="280416" y="62484"/>
                </a:lnTo>
                <a:lnTo>
                  <a:pt x="292608" y="50291"/>
                </a:lnTo>
                <a:lnTo>
                  <a:pt x="306324" y="39623"/>
                </a:lnTo>
                <a:lnTo>
                  <a:pt x="344424" y="16764"/>
                </a:lnTo>
                <a:lnTo>
                  <a:pt x="385572" y="3047"/>
                </a:lnTo>
                <a:lnTo>
                  <a:pt x="399287" y="1523"/>
                </a:lnTo>
                <a:lnTo>
                  <a:pt x="411480" y="0"/>
                </a:lnTo>
                <a:lnTo>
                  <a:pt x="452628" y="6095"/>
                </a:lnTo>
                <a:lnTo>
                  <a:pt x="492251" y="22860"/>
                </a:lnTo>
                <a:lnTo>
                  <a:pt x="402335" y="22860"/>
                </a:lnTo>
                <a:lnTo>
                  <a:pt x="390143" y="24384"/>
                </a:lnTo>
                <a:lnTo>
                  <a:pt x="342900" y="42671"/>
                </a:lnTo>
                <a:lnTo>
                  <a:pt x="307848" y="67055"/>
                </a:lnTo>
                <a:lnTo>
                  <a:pt x="271272" y="102108"/>
                </a:lnTo>
                <a:lnTo>
                  <a:pt x="246888" y="132588"/>
                </a:lnTo>
                <a:lnTo>
                  <a:pt x="222504" y="166115"/>
                </a:lnTo>
                <a:lnTo>
                  <a:pt x="198120" y="205740"/>
                </a:lnTo>
                <a:lnTo>
                  <a:pt x="185928" y="227075"/>
                </a:lnTo>
                <a:lnTo>
                  <a:pt x="172212" y="249936"/>
                </a:lnTo>
                <a:lnTo>
                  <a:pt x="160020" y="272795"/>
                </a:lnTo>
                <a:lnTo>
                  <a:pt x="135636" y="324611"/>
                </a:lnTo>
                <a:lnTo>
                  <a:pt x="111252" y="379475"/>
                </a:lnTo>
                <a:lnTo>
                  <a:pt x="97536" y="409955"/>
                </a:lnTo>
                <a:lnTo>
                  <a:pt x="85344" y="440435"/>
                </a:lnTo>
                <a:lnTo>
                  <a:pt x="73152" y="472439"/>
                </a:lnTo>
                <a:lnTo>
                  <a:pt x="48768" y="539495"/>
                </a:lnTo>
                <a:lnTo>
                  <a:pt x="36576" y="574547"/>
                </a:lnTo>
                <a:lnTo>
                  <a:pt x="22860" y="611123"/>
                </a:lnTo>
                <a:lnTo>
                  <a:pt x="21336" y="617219"/>
                </a:lnTo>
                <a:lnTo>
                  <a:pt x="15240" y="620267"/>
                </a:lnTo>
                <a:close/>
              </a:path>
              <a:path w="821690" h="620395">
                <a:moveTo>
                  <a:pt x="807720" y="620267"/>
                </a:moveTo>
                <a:lnTo>
                  <a:pt x="801623" y="617219"/>
                </a:lnTo>
                <a:lnTo>
                  <a:pt x="798575" y="611123"/>
                </a:lnTo>
                <a:lnTo>
                  <a:pt x="786383" y="574547"/>
                </a:lnTo>
                <a:lnTo>
                  <a:pt x="774191" y="539495"/>
                </a:lnTo>
                <a:lnTo>
                  <a:pt x="749808" y="472439"/>
                </a:lnTo>
                <a:lnTo>
                  <a:pt x="713231" y="379475"/>
                </a:lnTo>
                <a:lnTo>
                  <a:pt x="688848" y="324611"/>
                </a:lnTo>
                <a:lnTo>
                  <a:pt x="662939" y="274319"/>
                </a:lnTo>
                <a:lnTo>
                  <a:pt x="650748" y="249936"/>
                </a:lnTo>
                <a:lnTo>
                  <a:pt x="626364" y="205740"/>
                </a:lnTo>
                <a:lnTo>
                  <a:pt x="589787" y="149351"/>
                </a:lnTo>
                <a:lnTo>
                  <a:pt x="565404" y="117347"/>
                </a:lnTo>
                <a:lnTo>
                  <a:pt x="541020" y="89915"/>
                </a:lnTo>
                <a:lnTo>
                  <a:pt x="530352" y="77723"/>
                </a:lnTo>
                <a:lnTo>
                  <a:pt x="481584" y="42671"/>
                </a:lnTo>
                <a:lnTo>
                  <a:pt x="458724" y="32003"/>
                </a:lnTo>
                <a:lnTo>
                  <a:pt x="448056" y="27432"/>
                </a:lnTo>
                <a:lnTo>
                  <a:pt x="435863" y="24384"/>
                </a:lnTo>
                <a:lnTo>
                  <a:pt x="423672" y="22860"/>
                </a:lnTo>
                <a:lnTo>
                  <a:pt x="492251" y="22860"/>
                </a:lnTo>
                <a:lnTo>
                  <a:pt x="531876" y="50291"/>
                </a:lnTo>
                <a:lnTo>
                  <a:pt x="582167" y="102108"/>
                </a:lnTo>
                <a:lnTo>
                  <a:pt x="608076" y="135636"/>
                </a:lnTo>
                <a:lnTo>
                  <a:pt x="620268" y="153923"/>
                </a:lnTo>
                <a:lnTo>
                  <a:pt x="633983" y="173736"/>
                </a:lnTo>
                <a:lnTo>
                  <a:pt x="658368" y="216408"/>
                </a:lnTo>
                <a:lnTo>
                  <a:pt x="670560" y="239267"/>
                </a:lnTo>
                <a:lnTo>
                  <a:pt x="682752" y="263651"/>
                </a:lnTo>
                <a:lnTo>
                  <a:pt x="696468" y="288036"/>
                </a:lnTo>
                <a:lnTo>
                  <a:pt x="720852" y="342899"/>
                </a:lnTo>
                <a:lnTo>
                  <a:pt x="745235" y="400811"/>
                </a:lnTo>
                <a:lnTo>
                  <a:pt x="757427" y="432815"/>
                </a:lnTo>
                <a:lnTo>
                  <a:pt x="771143" y="464819"/>
                </a:lnTo>
                <a:lnTo>
                  <a:pt x="795527" y="531875"/>
                </a:lnTo>
                <a:lnTo>
                  <a:pt x="819912" y="605027"/>
                </a:lnTo>
                <a:lnTo>
                  <a:pt x="821435" y="611123"/>
                </a:lnTo>
                <a:lnTo>
                  <a:pt x="818387" y="617219"/>
                </a:lnTo>
                <a:lnTo>
                  <a:pt x="813816" y="618743"/>
                </a:lnTo>
                <a:lnTo>
                  <a:pt x="807720" y="620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670547" y="3364991"/>
            <a:ext cx="821690" cy="622300"/>
          </a:xfrm>
          <a:custGeom>
            <a:avLst/>
            <a:gdLst/>
            <a:ahLst/>
            <a:cxnLst/>
            <a:rect l="l" t="t" r="r" b="b"/>
            <a:pathLst>
              <a:path w="821690" h="622300">
                <a:moveTo>
                  <a:pt x="425196" y="621792"/>
                </a:moveTo>
                <a:lnTo>
                  <a:pt x="397764" y="621792"/>
                </a:lnTo>
                <a:lnTo>
                  <a:pt x="384047" y="620268"/>
                </a:lnTo>
                <a:lnTo>
                  <a:pt x="344423" y="606552"/>
                </a:lnTo>
                <a:lnTo>
                  <a:pt x="304799" y="582168"/>
                </a:lnTo>
                <a:lnTo>
                  <a:pt x="292607" y="571500"/>
                </a:lnTo>
                <a:lnTo>
                  <a:pt x="278891" y="560831"/>
                </a:lnTo>
                <a:lnTo>
                  <a:pt x="252983" y="534924"/>
                </a:lnTo>
                <a:lnTo>
                  <a:pt x="240791" y="519683"/>
                </a:lnTo>
                <a:lnTo>
                  <a:pt x="228599" y="502920"/>
                </a:lnTo>
                <a:lnTo>
                  <a:pt x="214883" y="486156"/>
                </a:lnTo>
                <a:lnTo>
                  <a:pt x="202691" y="467868"/>
                </a:lnTo>
                <a:lnTo>
                  <a:pt x="190499" y="448056"/>
                </a:lnTo>
                <a:lnTo>
                  <a:pt x="178307" y="426720"/>
                </a:lnTo>
                <a:lnTo>
                  <a:pt x="164591" y="405383"/>
                </a:lnTo>
                <a:lnTo>
                  <a:pt x="152399" y="382524"/>
                </a:lnTo>
                <a:lnTo>
                  <a:pt x="140207" y="358139"/>
                </a:lnTo>
                <a:lnTo>
                  <a:pt x="128015" y="332231"/>
                </a:lnTo>
                <a:lnTo>
                  <a:pt x="114299" y="306324"/>
                </a:lnTo>
                <a:lnTo>
                  <a:pt x="102107" y="278892"/>
                </a:lnTo>
                <a:lnTo>
                  <a:pt x="89915" y="249936"/>
                </a:lnTo>
                <a:lnTo>
                  <a:pt x="65531" y="188975"/>
                </a:lnTo>
                <a:lnTo>
                  <a:pt x="51815" y="156972"/>
                </a:lnTo>
                <a:lnTo>
                  <a:pt x="39623" y="123444"/>
                </a:lnTo>
                <a:lnTo>
                  <a:pt x="15239" y="53340"/>
                </a:lnTo>
                <a:lnTo>
                  <a:pt x="3047" y="15240"/>
                </a:lnTo>
                <a:lnTo>
                  <a:pt x="0" y="10668"/>
                </a:lnTo>
                <a:lnTo>
                  <a:pt x="3047" y="3048"/>
                </a:lnTo>
                <a:lnTo>
                  <a:pt x="15239" y="0"/>
                </a:lnTo>
                <a:lnTo>
                  <a:pt x="21335" y="3048"/>
                </a:lnTo>
                <a:lnTo>
                  <a:pt x="22859" y="9144"/>
                </a:lnTo>
                <a:lnTo>
                  <a:pt x="36575" y="45720"/>
                </a:lnTo>
                <a:lnTo>
                  <a:pt x="60959" y="115824"/>
                </a:lnTo>
                <a:lnTo>
                  <a:pt x="85343" y="181356"/>
                </a:lnTo>
                <a:lnTo>
                  <a:pt x="109727" y="240792"/>
                </a:lnTo>
                <a:lnTo>
                  <a:pt x="123443" y="269748"/>
                </a:lnTo>
                <a:lnTo>
                  <a:pt x="135635" y="297180"/>
                </a:lnTo>
                <a:lnTo>
                  <a:pt x="160019" y="348996"/>
                </a:lnTo>
                <a:lnTo>
                  <a:pt x="184403" y="394716"/>
                </a:lnTo>
                <a:lnTo>
                  <a:pt x="220979" y="455676"/>
                </a:lnTo>
                <a:lnTo>
                  <a:pt x="245364" y="489204"/>
                </a:lnTo>
                <a:lnTo>
                  <a:pt x="271271" y="519683"/>
                </a:lnTo>
                <a:lnTo>
                  <a:pt x="281940" y="533400"/>
                </a:lnTo>
                <a:lnTo>
                  <a:pt x="294131" y="544068"/>
                </a:lnTo>
                <a:lnTo>
                  <a:pt x="306323" y="556259"/>
                </a:lnTo>
                <a:lnTo>
                  <a:pt x="318516" y="565404"/>
                </a:lnTo>
                <a:lnTo>
                  <a:pt x="353568" y="586739"/>
                </a:lnTo>
                <a:lnTo>
                  <a:pt x="400811" y="598931"/>
                </a:lnTo>
                <a:lnTo>
                  <a:pt x="411479" y="600456"/>
                </a:lnTo>
                <a:lnTo>
                  <a:pt x="490727" y="600456"/>
                </a:lnTo>
                <a:lnTo>
                  <a:pt x="478535" y="606552"/>
                </a:lnTo>
                <a:lnTo>
                  <a:pt x="464820" y="612648"/>
                </a:lnTo>
                <a:lnTo>
                  <a:pt x="451103" y="617220"/>
                </a:lnTo>
                <a:lnTo>
                  <a:pt x="437387" y="620268"/>
                </a:lnTo>
                <a:lnTo>
                  <a:pt x="425196" y="621792"/>
                </a:lnTo>
                <a:close/>
              </a:path>
              <a:path w="821690" h="622300">
                <a:moveTo>
                  <a:pt x="490727" y="600456"/>
                </a:moveTo>
                <a:lnTo>
                  <a:pt x="411479" y="600456"/>
                </a:lnTo>
                <a:lnTo>
                  <a:pt x="423672" y="598931"/>
                </a:lnTo>
                <a:lnTo>
                  <a:pt x="434340" y="597407"/>
                </a:lnTo>
                <a:lnTo>
                  <a:pt x="458723" y="591311"/>
                </a:lnTo>
                <a:lnTo>
                  <a:pt x="469392" y="586739"/>
                </a:lnTo>
                <a:lnTo>
                  <a:pt x="481583" y="580644"/>
                </a:lnTo>
                <a:lnTo>
                  <a:pt x="492251" y="573024"/>
                </a:lnTo>
                <a:lnTo>
                  <a:pt x="504444" y="565404"/>
                </a:lnTo>
                <a:lnTo>
                  <a:pt x="553211" y="519683"/>
                </a:lnTo>
                <a:lnTo>
                  <a:pt x="577596" y="489204"/>
                </a:lnTo>
                <a:lnTo>
                  <a:pt x="601979" y="455676"/>
                </a:lnTo>
                <a:lnTo>
                  <a:pt x="626364" y="416052"/>
                </a:lnTo>
                <a:lnTo>
                  <a:pt x="650747" y="371856"/>
                </a:lnTo>
                <a:lnTo>
                  <a:pt x="675132" y="323087"/>
                </a:lnTo>
                <a:lnTo>
                  <a:pt x="699516" y="269748"/>
                </a:lnTo>
                <a:lnTo>
                  <a:pt x="713232" y="240792"/>
                </a:lnTo>
                <a:lnTo>
                  <a:pt x="737616" y="181356"/>
                </a:lnTo>
                <a:lnTo>
                  <a:pt x="761999" y="115824"/>
                </a:lnTo>
                <a:lnTo>
                  <a:pt x="786384" y="45720"/>
                </a:lnTo>
                <a:lnTo>
                  <a:pt x="798576" y="9144"/>
                </a:lnTo>
                <a:lnTo>
                  <a:pt x="801624" y="3048"/>
                </a:lnTo>
                <a:lnTo>
                  <a:pt x="807720" y="0"/>
                </a:lnTo>
                <a:lnTo>
                  <a:pt x="813816" y="1524"/>
                </a:lnTo>
                <a:lnTo>
                  <a:pt x="818387" y="3048"/>
                </a:lnTo>
                <a:lnTo>
                  <a:pt x="821435" y="10668"/>
                </a:lnTo>
                <a:lnTo>
                  <a:pt x="819911" y="15240"/>
                </a:lnTo>
                <a:lnTo>
                  <a:pt x="807720" y="53340"/>
                </a:lnTo>
                <a:lnTo>
                  <a:pt x="783335" y="123444"/>
                </a:lnTo>
                <a:lnTo>
                  <a:pt x="769620" y="156972"/>
                </a:lnTo>
                <a:lnTo>
                  <a:pt x="757428" y="188975"/>
                </a:lnTo>
                <a:lnTo>
                  <a:pt x="733043" y="249936"/>
                </a:lnTo>
                <a:lnTo>
                  <a:pt x="708659" y="306324"/>
                </a:lnTo>
                <a:lnTo>
                  <a:pt x="670559" y="382524"/>
                </a:lnTo>
                <a:lnTo>
                  <a:pt x="644651" y="426720"/>
                </a:lnTo>
                <a:lnTo>
                  <a:pt x="632459" y="448056"/>
                </a:lnTo>
                <a:lnTo>
                  <a:pt x="620268" y="467868"/>
                </a:lnTo>
                <a:lnTo>
                  <a:pt x="608075" y="486156"/>
                </a:lnTo>
                <a:lnTo>
                  <a:pt x="594359" y="502920"/>
                </a:lnTo>
                <a:lnTo>
                  <a:pt x="582168" y="519683"/>
                </a:lnTo>
                <a:lnTo>
                  <a:pt x="568451" y="534924"/>
                </a:lnTo>
                <a:lnTo>
                  <a:pt x="556259" y="548639"/>
                </a:lnTo>
                <a:lnTo>
                  <a:pt x="544068" y="560831"/>
                </a:lnTo>
                <a:lnTo>
                  <a:pt x="530351" y="573024"/>
                </a:lnTo>
                <a:lnTo>
                  <a:pt x="518159" y="582168"/>
                </a:lnTo>
                <a:lnTo>
                  <a:pt x="490727" y="6004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887211" y="2484120"/>
            <a:ext cx="0" cy="1522730"/>
          </a:xfrm>
          <a:custGeom>
            <a:avLst/>
            <a:gdLst/>
            <a:ahLst/>
            <a:cxnLst/>
            <a:rect l="l" t="t" r="r" b="b"/>
            <a:pathLst>
              <a:path w="0" h="1522729">
                <a:moveTo>
                  <a:pt x="0" y="0"/>
                </a:moveTo>
                <a:lnTo>
                  <a:pt x="0" y="1522475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839967" y="2314955"/>
            <a:ext cx="90170" cy="230504"/>
          </a:xfrm>
          <a:custGeom>
            <a:avLst/>
            <a:gdLst/>
            <a:ahLst/>
            <a:cxnLst/>
            <a:rect l="l" t="t" r="r" b="b"/>
            <a:pathLst>
              <a:path w="90170" h="230505">
                <a:moveTo>
                  <a:pt x="0" y="230124"/>
                </a:moveTo>
                <a:lnTo>
                  <a:pt x="47244" y="0"/>
                </a:lnTo>
                <a:lnTo>
                  <a:pt x="82285" y="188976"/>
                </a:lnTo>
                <a:lnTo>
                  <a:pt x="47244" y="188976"/>
                </a:lnTo>
                <a:lnTo>
                  <a:pt x="0" y="230124"/>
                </a:lnTo>
                <a:close/>
              </a:path>
              <a:path w="90170" h="230505">
                <a:moveTo>
                  <a:pt x="89916" y="230124"/>
                </a:moveTo>
                <a:lnTo>
                  <a:pt x="47244" y="188976"/>
                </a:lnTo>
                <a:lnTo>
                  <a:pt x="82285" y="188976"/>
                </a:lnTo>
                <a:lnTo>
                  <a:pt x="89916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836920" y="2311908"/>
            <a:ext cx="96520" cy="236220"/>
          </a:xfrm>
          <a:custGeom>
            <a:avLst/>
            <a:gdLst/>
            <a:ahLst/>
            <a:cxnLst/>
            <a:rect l="l" t="t" r="r" b="b"/>
            <a:pathLst>
              <a:path w="96520" h="236219">
                <a:moveTo>
                  <a:pt x="6096" y="236220"/>
                </a:moveTo>
                <a:lnTo>
                  <a:pt x="1524" y="236220"/>
                </a:lnTo>
                <a:lnTo>
                  <a:pt x="0" y="234696"/>
                </a:lnTo>
                <a:lnTo>
                  <a:pt x="0" y="233172"/>
                </a:lnTo>
                <a:lnTo>
                  <a:pt x="47244" y="3048"/>
                </a:lnTo>
                <a:lnTo>
                  <a:pt x="47244" y="1524"/>
                </a:lnTo>
                <a:lnTo>
                  <a:pt x="48768" y="0"/>
                </a:lnTo>
                <a:lnTo>
                  <a:pt x="51816" y="0"/>
                </a:lnTo>
                <a:lnTo>
                  <a:pt x="53340" y="1524"/>
                </a:lnTo>
                <a:lnTo>
                  <a:pt x="53340" y="3048"/>
                </a:lnTo>
                <a:lnTo>
                  <a:pt x="53622" y="4572"/>
                </a:lnTo>
                <a:lnTo>
                  <a:pt x="47244" y="4572"/>
                </a:lnTo>
                <a:lnTo>
                  <a:pt x="50186" y="20442"/>
                </a:lnTo>
                <a:lnTo>
                  <a:pt x="9684" y="224303"/>
                </a:lnTo>
                <a:lnTo>
                  <a:pt x="1524" y="231648"/>
                </a:lnTo>
                <a:lnTo>
                  <a:pt x="7620" y="234696"/>
                </a:lnTo>
                <a:lnTo>
                  <a:pt x="7789" y="234696"/>
                </a:lnTo>
                <a:lnTo>
                  <a:pt x="6096" y="236220"/>
                </a:lnTo>
                <a:close/>
              </a:path>
              <a:path w="96520" h="236219">
                <a:moveTo>
                  <a:pt x="50186" y="20442"/>
                </a:moveTo>
                <a:lnTo>
                  <a:pt x="47244" y="4572"/>
                </a:lnTo>
                <a:lnTo>
                  <a:pt x="53340" y="4572"/>
                </a:lnTo>
                <a:lnTo>
                  <a:pt x="50186" y="20442"/>
                </a:lnTo>
                <a:close/>
              </a:path>
              <a:path w="96520" h="236219">
                <a:moveTo>
                  <a:pt x="96012" y="234696"/>
                </a:moveTo>
                <a:lnTo>
                  <a:pt x="89916" y="234696"/>
                </a:lnTo>
                <a:lnTo>
                  <a:pt x="94488" y="231648"/>
                </a:lnTo>
                <a:lnTo>
                  <a:pt x="88232" y="225615"/>
                </a:lnTo>
                <a:lnTo>
                  <a:pt x="50186" y="20442"/>
                </a:lnTo>
                <a:lnTo>
                  <a:pt x="53340" y="4572"/>
                </a:lnTo>
                <a:lnTo>
                  <a:pt x="53622" y="4572"/>
                </a:lnTo>
                <a:lnTo>
                  <a:pt x="96012" y="233172"/>
                </a:lnTo>
                <a:lnTo>
                  <a:pt x="96012" y="234696"/>
                </a:lnTo>
                <a:close/>
              </a:path>
              <a:path w="96520" h="236219">
                <a:moveTo>
                  <a:pt x="7789" y="234696"/>
                </a:moveTo>
                <a:lnTo>
                  <a:pt x="7620" y="234696"/>
                </a:lnTo>
                <a:lnTo>
                  <a:pt x="9684" y="224303"/>
                </a:lnTo>
                <a:lnTo>
                  <a:pt x="47244" y="190500"/>
                </a:lnTo>
                <a:lnTo>
                  <a:pt x="48768" y="188976"/>
                </a:lnTo>
                <a:lnTo>
                  <a:pt x="50292" y="188976"/>
                </a:lnTo>
                <a:lnTo>
                  <a:pt x="51816" y="190500"/>
                </a:lnTo>
                <a:lnTo>
                  <a:pt x="56557" y="195072"/>
                </a:lnTo>
                <a:lnTo>
                  <a:pt x="47244" y="195072"/>
                </a:lnTo>
                <a:lnTo>
                  <a:pt x="49451" y="197200"/>
                </a:lnTo>
                <a:lnTo>
                  <a:pt x="7789" y="234696"/>
                </a:lnTo>
                <a:close/>
              </a:path>
              <a:path w="96520" h="236219">
                <a:moveTo>
                  <a:pt x="49451" y="197200"/>
                </a:moveTo>
                <a:lnTo>
                  <a:pt x="47244" y="195072"/>
                </a:lnTo>
                <a:lnTo>
                  <a:pt x="51816" y="195072"/>
                </a:lnTo>
                <a:lnTo>
                  <a:pt x="49451" y="197200"/>
                </a:lnTo>
                <a:close/>
              </a:path>
              <a:path w="96520" h="236219">
                <a:moveTo>
                  <a:pt x="96012" y="236220"/>
                </a:moveTo>
                <a:lnTo>
                  <a:pt x="89916" y="236220"/>
                </a:lnTo>
                <a:lnTo>
                  <a:pt x="49451" y="197200"/>
                </a:lnTo>
                <a:lnTo>
                  <a:pt x="51816" y="195072"/>
                </a:lnTo>
                <a:lnTo>
                  <a:pt x="56557" y="195072"/>
                </a:lnTo>
                <a:lnTo>
                  <a:pt x="88232" y="225615"/>
                </a:lnTo>
                <a:lnTo>
                  <a:pt x="89916" y="234696"/>
                </a:lnTo>
                <a:lnTo>
                  <a:pt x="96012" y="234696"/>
                </a:lnTo>
                <a:lnTo>
                  <a:pt x="96012" y="236220"/>
                </a:lnTo>
                <a:close/>
              </a:path>
              <a:path w="96520" h="236219">
                <a:moveTo>
                  <a:pt x="7620" y="234696"/>
                </a:moveTo>
                <a:lnTo>
                  <a:pt x="1524" y="231648"/>
                </a:lnTo>
                <a:lnTo>
                  <a:pt x="9684" y="224303"/>
                </a:lnTo>
                <a:lnTo>
                  <a:pt x="7620" y="234696"/>
                </a:lnTo>
                <a:close/>
              </a:path>
              <a:path w="96520" h="236219">
                <a:moveTo>
                  <a:pt x="89916" y="234696"/>
                </a:moveTo>
                <a:lnTo>
                  <a:pt x="88232" y="225615"/>
                </a:lnTo>
                <a:lnTo>
                  <a:pt x="94488" y="231648"/>
                </a:lnTo>
                <a:lnTo>
                  <a:pt x="89916" y="2346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6051262" y="2418043"/>
            <a:ext cx="80645" cy="210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940030" y="2248331"/>
            <a:ext cx="514350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0">
                <a:latin typeface="Tahoma"/>
                <a:cs typeface="Tahoma"/>
              </a:rPr>
              <a:t>v</a:t>
            </a:r>
            <a:r>
              <a:rPr dirty="0" sz="2000" spc="-295">
                <a:latin typeface="Tahoma"/>
                <a:cs typeface="Tahoma"/>
              </a:rPr>
              <a:t> </a:t>
            </a:r>
            <a:r>
              <a:rPr dirty="0" sz="2000" spc="40">
                <a:latin typeface="宋体"/>
                <a:cs typeface="宋体"/>
              </a:rPr>
              <a:t>/</a:t>
            </a:r>
            <a:r>
              <a:rPr dirty="0" sz="2000" spc="4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873496" y="2769107"/>
            <a:ext cx="822960" cy="620395"/>
          </a:xfrm>
          <a:custGeom>
            <a:avLst/>
            <a:gdLst/>
            <a:ahLst/>
            <a:cxnLst/>
            <a:rect l="l" t="t" r="r" b="b"/>
            <a:pathLst>
              <a:path w="822959" h="620395">
                <a:moveTo>
                  <a:pt x="15240" y="620267"/>
                </a:moveTo>
                <a:lnTo>
                  <a:pt x="9144" y="618743"/>
                </a:lnTo>
                <a:lnTo>
                  <a:pt x="4572" y="617219"/>
                </a:lnTo>
                <a:lnTo>
                  <a:pt x="0" y="611123"/>
                </a:lnTo>
                <a:lnTo>
                  <a:pt x="3048" y="605027"/>
                </a:lnTo>
                <a:lnTo>
                  <a:pt x="27432" y="531875"/>
                </a:lnTo>
                <a:lnTo>
                  <a:pt x="51816" y="464819"/>
                </a:lnTo>
                <a:lnTo>
                  <a:pt x="64008" y="432815"/>
                </a:lnTo>
                <a:lnTo>
                  <a:pt x="77724" y="400811"/>
                </a:lnTo>
                <a:lnTo>
                  <a:pt x="102108" y="342899"/>
                </a:lnTo>
                <a:lnTo>
                  <a:pt x="114300" y="315467"/>
                </a:lnTo>
                <a:lnTo>
                  <a:pt x="138684" y="263651"/>
                </a:lnTo>
                <a:lnTo>
                  <a:pt x="152400" y="239267"/>
                </a:lnTo>
                <a:lnTo>
                  <a:pt x="164591" y="216408"/>
                </a:lnTo>
                <a:lnTo>
                  <a:pt x="188976" y="173736"/>
                </a:lnTo>
                <a:lnTo>
                  <a:pt x="202691" y="155447"/>
                </a:lnTo>
                <a:lnTo>
                  <a:pt x="227076" y="118871"/>
                </a:lnTo>
                <a:lnTo>
                  <a:pt x="239267" y="103632"/>
                </a:lnTo>
                <a:lnTo>
                  <a:pt x="252984" y="88391"/>
                </a:lnTo>
                <a:lnTo>
                  <a:pt x="265176" y="74675"/>
                </a:lnTo>
                <a:lnTo>
                  <a:pt x="278891" y="62484"/>
                </a:lnTo>
                <a:lnTo>
                  <a:pt x="291084" y="50291"/>
                </a:lnTo>
                <a:lnTo>
                  <a:pt x="303276" y="39623"/>
                </a:lnTo>
                <a:lnTo>
                  <a:pt x="342900" y="16764"/>
                </a:lnTo>
                <a:lnTo>
                  <a:pt x="382524" y="3047"/>
                </a:lnTo>
                <a:lnTo>
                  <a:pt x="409956" y="0"/>
                </a:lnTo>
                <a:lnTo>
                  <a:pt x="437387" y="3047"/>
                </a:lnTo>
                <a:lnTo>
                  <a:pt x="451104" y="6095"/>
                </a:lnTo>
                <a:lnTo>
                  <a:pt x="463296" y="10667"/>
                </a:lnTo>
                <a:lnTo>
                  <a:pt x="477011" y="15240"/>
                </a:lnTo>
                <a:lnTo>
                  <a:pt x="490728" y="22860"/>
                </a:lnTo>
                <a:lnTo>
                  <a:pt x="399287" y="22860"/>
                </a:lnTo>
                <a:lnTo>
                  <a:pt x="388620" y="24384"/>
                </a:lnTo>
                <a:lnTo>
                  <a:pt x="364235" y="30479"/>
                </a:lnTo>
                <a:lnTo>
                  <a:pt x="353567" y="36575"/>
                </a:lnTo>
                <a:lnTo>
                  <a:pt x="329184" y="48767"/>
                </a:lnTo>
                <a:lnTo>
                  <a:pt x="318515" y="57912"/>
                </a:lnTo>
                <a:lnTo>
                  <a:pt x="306324" y="67055"/>
                </a:lnTo>
                <a:lnTo>
                  <a:pt x="294131" y="77723"/>
                </a:lnTo>
                <a:lnTo>
                  <a:pt x="245364" y="132588"/>
                </a:lnTo>
                <a:lnTo>
                  <a:pt x="220979" y="166115"/>
                </a:lnTo>
                <a:lnTo>
                  <a:pt x="196596" y="205740"/>
                </a:lnTo>
                <a:lnTo>
                  <a:pt x="160020" y="272795"/>
                </a:lnTo>
                <a:lnTo>
                  <a:pt x="134112" y="324611"/>
                </a:lnTo>
                <a:lnTo>
                  <a:pt x="109728" y="379475"/>
                </a:lnTo>
                <a:lnTo>
                  <a:pt x="85344" y="440435"/>
                </a:lnTo>
                <a:lnTo>
                  <a:pt x="48768" y="539495"/>
                </a:lnTo>
                <a:lnTo>
                  <a:pt x="24384" y="611123"/>
                </a:lnTo>
                <a:lnTo>
                  <a:pt x="21336" y="617219"/>
                </a:lnTo>
                <a:lnTo>
                  <a:pt x="15240" y="620267"/>
                </a:lnTo>
                <a:close/>
              </a:path>
              <a:path w="822959" h="620395">
                <a:moveTo>
                  <a:pt x="807720" y="620267"/>
                </a:moveTo>
                <a:lnTo>
                  <a:pt x="801623" y="617219"/>
                </a:lnTo>
                <a:lnTo>
                  <a:pt x="798575" y="611123"/>
                </a:lnTo>
                <a:lnTo>
                  <a:pt x="786383" y="574547"/>
                </a:lnTo>
                <a:lnTo>
                  <a:pt x="774191" y="539495"/>
                </a:lnTo>
                <a:lnTo>
                  <a:pt x="749808" y="472439"/>
                </a:lnTo>
                <a:lnTo>
                  <a:pt x="737616" y="440435"/>
                </a:lnTo>
                <a:lnTo>
                  <a:pt x="723900" y="409955"/>
                </a:lnTo>
                <a:lnTo>
                  <a:pt x="711708" y="379475"/>
                </a:lnTo>
                <a:lnTo>
                  <a:pt x="687323" y="324611"/>
                </a:lnTo>
                <a:lnTo>
                  <a:pt x="650748" y="249936"/>
                </a:lnTo>
                <a:lnTo>
                  <a:pt x="624839" y="205740"/>
                </a:lnTo>
                <a:lnTo>
                  <a:pt x="612648" y="185927"/>
                </a:lnTo>
                <a:lnTo>
                  <a:pt x="588263" y="149351"/>
                </a:lnTo>
                <a:lnTo>
                  <a:pt x="563880" y="117347"/>
                </a:lnTo>
                <a:lnTo>
                  <a:pt x="527304" y="77723"/>
                </a:lnTo>
                <a:lnTo>
                  <a:pt x="480060" y="42671"/>
                </a:lnTo>
                <a:lnTo>
                  <a:pt x="445008" y="27432"/>
                </a:lnTo>
                <a:lnTo>
                  <a:pt x="422148" y="22860"/>
                </a:lnTo>
                <a:lnTo>
                  <a:pt x="490728" y="22860"/>
                </a:lnTo>
                <a:lnTo>
                  <a:pt x="530352" y="50291"/>
                </a:lnTo>
                <a:lnTo>
                  <a:pt x="554735" y="74675"/>
                </a:lnTo>
                <a:lnTo>
                  <a:pt x="568452" y="88391"/>
                </a:lnTo>
                <a:lnTo>
                  <a:pt x="580643" y="102108"/>
                </a:lnTo>
                <a:lnTo>
                  <a:pt x="594360" y="118871"/>
                </a:lnTo>
                <a:lnTo>
                  <a:pt x="606552" y="135636"/>
                </a:lnTo>
                <a:lnTo>
                  <a:pt x="618743" y="153923"/>
                </a:lnTo>
                <a:lnTo>
                  <a:pt x="632460" y="173736"/>
                </a:lnTo>
                <a:lnTo>
                  <a:pt x="656843" y="216408"/>
                </a:lnTo>
                <a:lnTo>
                  <a:pt x="669035" y="239267"/>
                </a:lnTo>
                <a:lnTo>
                  <a:pt x="682752" y="263651"/>
                </a:lnTo>
                <a:lnTo>
                  <a:pt x="694943" y="288036"/>
                </a:lnTo>
                <a:lnTo>
                  <a:pt x="719327" y="342899"/>
                </a:lnTo>
                <a:lnTo>
                  <a:pt x="733043" y="371855"/>
                </a:lnTo>
                <a:lnTo>
                  <a:pt x="745235" y="400811"/>
                </a:lnTo>
                <a:lnTo>
                  <a:pt x="769620" y="464819"/>
                </a:lnTo>
                <a:lnTo>
                  <a:pt x="783335" y="498347"/>
                </a:lnTo>
                <a:lnTo>
                  <a:pt x="795527" y="531875"/>
                </a:lnTo>
                <a:lnTo>
                  <a:pt x="819912" y="605027"/>
                </a:lnTo>
                <a:lnTo>
                  <a:pt x="822960" y="609599"/>
                </a:lnTo>
                <a:lnTo>
                  <a:pt x="819912" y="617219"/>
                </a:lnTo>
                <a:lnTo>
                  <a:pt x="807720" y="620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5635192" y="3409648"/>
            <a:ext cx="1530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635192" y="2606606"/>
            <a:ext cx="1530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496505" y="3851683"/>
            <a:ext cx="1530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685788" y="5201411"/>
            <a:ext cx="821690" cy="623570"/>
          </a:xfrm>
          <a:custGeom>
            <a:avLst/>
            <a:gdLst/>
            <a:ahLst/>
            <a:cxnLst/>
            <a:rect l="l" t="t" r="r" b="b"/>
            <a:pathLst>
              <a:path w="821690" h="623570">
                <a:moveTo>
                  <a:pt x="409955" y="623316"/>
                </a:moveTo>
                <a:lnTo>
                  <a:pt x="370331" y="617219"/>
                </a:lnTo>
                <a:lnTo>
                  <a:pt x="330707" y="600456"/>
                </a:lnTo>
                <a:lnTo>
                  <a:pt x="291083" y="573024"/>
                </a:lnTo>
                <a:lnTo>
                  <a:pt x="278891" y="560831"/>
                </a:lnTo>
                <a:lnTo>
                  <a:pt x="265176" y="548639"/>
                </a:lnTo>
                <a:lnTo>
                  <a:pt x="252983" y="534924"/>
                </a:lnTo>
                <a:lnTo>
                  <a:pt x="239267" y="519683"/>
                </a:lnTo>
                <a:lnTo>
                  <a:pt x="214883" y="486156"/>
                </a:lnTo>
                <a:lnTo>
                  <a:pt x="201167" y="467867"/>
                </a:lnTo>
                <a:lnTo>
                  <a:pt x="176783" y="428243"/>
                </a:lnTo>
                <a:lnTo>
                  <a:pt x="164591" y="405383"/>
                </a:lnTo>
                <a:lnTo>
                  <a:pt x="150875" y="382524"/>
                </a:lnTo>
                <a:lnTo>
                  <a:pt x="126491" y="333756"/>
                </a:lnTo>
                <a:lnTo>
                  <a:pt x="102107" y="278891"/>
                </a:lnTo>
                <a:lnTo>
                  <a:pt x="88391" y="249936"/>
                </a:lnTo>
                <a:lnTo>
                  <a:pt x="76199" y="220979"/>
                </a:lnTo>
                <a:lnTo>
                  <a:pt x="51815" y="156971"/>
                </a:lnTo>
                <a:lnTo>
                  <a:pt x="39623" y="123443"/>
                </a:lnTo>
                <a:lnTo>
                  <a:pt x="25907" y="88391"/>
                </a:lnTo>
                <a:lnTo>
                  <a:pt x="13715" y="53339"/>
                </a:lnTo>
                <a:lnTo>
                  <a:pt x="1523" y="16763"/>
                </a:lnTo>
                <a:lnTo>
                  <a:pt x="0" y="10667"/>
                </a:lnTo>
                <a:lnTo>
                  <a:pt x="3047" y="4571"/>
                </a:lnTo>
                <a:lnTo>
                  <a:pt x="9143" y="1523"/>
                </a:lnTo>
                <a:lnTo>
                  <a:pt x="13715" y="0"/>
                </a:lnTo>
                <a:lnTo>
                  <a:pt x="21335" y="3047"/>
                </a:lnTo>
                <a:lnTo>
                  <a:pt x="22859" y="9143"/>
                </a:lnTo>
                <a:lnTo>
                  <a:pt x="35051" y="45719"/>
                </a:lnTo>
                <a:lnTo>
                  <a:pt x="59435" y="115823"/>
                </a:lnTo>
                <a:lnTo>
                  <a:pt x="71627" y="149351"/>
                </a:lnTo>
                <a:lnTo>
                  <a:pt x="85343" y="181355"/>
                </a:lnTo>
                <a:lnTo>
                  <a:pt x="109727" y="242315"/>
                </a:lnTo>
                <a:lnTo>
                  <a:pt x="134111" y="297179"/>
                </a:lnTo>
                <a:lnTo>
                  <a:pt x="158495" y="348995"/>
                </a:lnTo>
                <a:lnTo>
                  <a:pt x="182879" y="394715"/>
                </a:lnTo>
                <a:lnTo>
                  <a:pt x="196595" y="416052"/>
                </a:lnTo>
                <a:lnTo>
                  <a:pt x="208787" y="437387"/>
                </a:lnTo>
                <a:lnTo>
                  <a:pt x="233171" y="473963"/>
                </a:lnTo>
                <a:lnTo>
                  <a:pt x="257555" y="505967"/>
                </a:lnTo>
                <a:lnTo>
                  <a:pt x="294131" y="545591"/>
                </a:lnTo>
                <a:lnTo>
                  <a:pt x="329183" y="573024"/>
                </a:lnTo>
                <a:lnTo>
                  <a:pt x="365759" y="591311"/>
                </a:lnTo>
                <a:lnTo>
                  <a:pt x="376427" y="595883"/>
                </a:lnTo>
                <a:lnTo>
                  <a:pt x="388620" y="598931"/>
                </a:lnTo>
                <a:lnTo>
                  <a:pt x="399287" y="600456"/>
                </a:lnTo>
                <a:lnTo>
                  <a:pt x="490727" y="600456"/>
                </a:lnTo>
                <a:lnTo>
                  <a:pt x="463296" y="612648"/>
                </a:lnTo>
                <a:lnTo>
                  <a:pt x="451103" y="617219"/>
                </a:lnTo>
                <a:lnTo>
                  <a:pt x="437387" y="620268"/>
                </a:lnTo>
                <a:lnTo>
                  <a:pt x="409955" y="623316"/>
                </a:lnTo>
                <a:close/>
              </a:path>
              <a:path w="821690" h="623570">
                <a:moveTo>
                  <a:pt x="490727" y="600456"/>
                </a:moveTo>
                <a:lnTo>
                  <a:pt x="422147" y="600456"/>
                </a:lnTo>
                <a:lnTo>
                  <a:pt x="434340" y="597407"/>
                </a:lnTo>
                <a:lnTo>
                  <a:pt x="445007" y="595883"/>
                </a:lnTo>
                <a:lnTo>
                  <a:pt x="457199" y="591311"/>
                </a:lnTo>
                <a:lnTo>
                  <a:pt x="467868" y="586739"/>
                </a:lnTo>
                <a:lnTo>
                  <a:pt x="480059" y="580643"/>
                </a:lnTo>
                <a:lnTo>
                  <a:pt x="504444" y="565404"/>
                </a:lnTo>
                <a:lnTo>
                  <a:pt x="515111" y="554735"/>
                </a:lnTo>
                <a:lnTo>
                  <a:pt x="539496" y="533400"/>
                </a:lnTo>
                <a:lnTo>
                  <a:pt x="563879" y="505967"/>
                </a:lnTo>
                <a:lnTo>
                  <a:pt x="576072" y="489204"/>
                </a:lnTo>
                <a:lnTo>
                  <a:pt x="588264" y="473963"/>
                </a:lnTo>
                <a:lnTo>
                  <a:pt x="624840" y="416052"/>
                </a:lnTo>
                <a:lnTo>
                  <a:pt x="661416" y="348995"/>
                </a:lnTo>
                <a:lnTo>
                  <a:pt x="687324" y="297179"/>
                </a:lnTo>
                <a:lnTo>
                  <a:pt x="723899" y="211836"/>
                </a:lnTo>
                <a:lnTo>
                  <a:pt x="748284" y="149351"/>
                </a:lnTo>
                <a:lnTo>
                  <a:pt x="772668" y="80771"/>
                </a:lnTo>
                <a:lnTo>
                  <a:pt x="786384" y="45719"/>
                </a:lnTo>
                <a:lnTo>
                  <a:pt x="798576" y="9143"/>
                </a:lnTo>
                <a:lnTo>
                  <a:pt x="800099" y="3047"/>
                </a:lnTo>
                <a:lnTo>
                  <a:pt x="806195" y="0"/>
                </a:lnTo>
                <a:lnTo>
                  <a:pt x="812291" y="1523"/>
                </a:lnTo>
                <a:lnTo>
                  <a:pt x="818387" y="4571"/>
                </a:lnTo>
                <a:lnTo>
                  <a:pt x="821435" y="10667"/>
                </a:lnTo>
                <a:lnTo>
                  <a:pt x="819911" y="16763"/>
                </a:lnTo>
                <a:lnTo>
                  <a:pt x="806195" y="53339"/>
                </a:lnTo>
                <a:lnTo>
                  <a:pt x="781811" y="123443"/>
                </a:lnTo>
                <a:lnTo>
                  <a:pt x="769620" y="156971"/>
                </a:lnTo>
                <a:lnTo>
                  <a:pt x="745235" y="220979"/>
                </a:lnTo>
                <a:lnTo>
                  <a:pt x="731520" y="249936"/>
                </a:lnTo>
                <a:lnTo>
                  <a:pt x="719328" y="278891"/>
                </a:lnTo>
                <a:lnTo>
                  <a:pt x="694943" y="333756"/>
                </a:lnTo>
                <a:lnTo>
                  <a:pt x="681228" y="358139"/>
                </a:lnTo>
                <a:lnTo>
                  <a:pt x="669035" y="382524"/>
                </a:lnTo>
                <a:lnTo>
                  <a:pt x="644651" y="428243"/>
                </a:lnTo>
                <a:lnTo>
                  <a:pt x="630935" y="448056"/>
                </a:lnTo>
                <a:lnTo>
                  <a:pt x="618744" y="467867"/>
                </a:lnTo>
                <a:lnTo>
                  <a:pt x="594359" y="504443"/>
                </a:lnTo>
                <a:lnTo>
                  <a:pt x="580644" y="519683"/>
                </a:lnTo>
                <a:lnTo>
                  <a:pt x="568451" y="534924"/>
                </a:lnTo>
                <a:lnTo>
                  <a:pt x="530351" y="573024"/>
                </a:lnTo>
                <a:lnTo>
                  <a:pt x="516635" y="583691"/>
                </a:lnTo>
                <a:lnTo>
                  <a:pt x="502920" y="592835"/>
                </a:lnTo>
                <a:lnTo>
                  <a:pt x="490727" y="6004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639811" y="4861559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4" h="0">
                <a:moveTo>
                  <a:pt x="0" y="0"/>
                </a:moveTo>
                <a:lnTo>
                  <a:pt x="490728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109204" y="4858511"/>
            <a:ext cx="166370" cy="360045"/>
          </a:xfrm>
          <a:custGeom>
            <a:avLst/>
            <a:gdLst/>
            <a:ahLst/>
            <a:cxnLst/>
            <a:rect l="l" t="t" r="r" b="b"/>
            <a:pathLst>
              <a:path w="166370" h="360045">
                <a:moveTo>
                  <a:pt x="150875" y="359663"/>
                </a:moveTo>
                <a:lnTo>
                  <a:pt x="144779" y="356615"/>
                </a:lnTo>
                <a:lnTo>
                  <a:pt x="143255" y="350520"/>
                </a:lnTo>
                <a:lnTo>
                  <a:pt x="138683" y="333756"/>
                </a:lnTo>
                <a:lnTo>
                  <a:pt x="134111" y="315468"/>
                </a:lnTo>
                <a:lnTo>
                  <a:pt x="118871" y="275844"/>
                </a:lnTo>
                <a:lnTo>
                  <a:pt x="111251" y="252984"/>
                </a:lnTo>
                <a:lnTo>
                  <a:pt x="102107" y="231648"/>
                </a:lnTo>
                <a:lnTo>
                  <a:pt x="82295" y="184403"/>
                </a:lnTo>
                <a:lnTo>
                  <a:pt x="62483" y="138684"/>
                </a:lnTo>
                <a:lnTo>
                  <a:pt x="41147" y="92964"/>
                </a:lnTo>
                <a:lnTo>
                  <a:pt x="30479" y="73152"/>
                </a:lnTo>
                <a:lnTo>
                  <a:pt x="21335" y="53340"/>
                </a:lnTo>
                <a:lnTo>
                  <a:pt x="12191" y="35052"/>
                </a:lnTo>
                <a:lnTo>
                  <a:pt x="3047" y="18288"/>
                </a:lnTo>
                <a:lnTo>
                  <a:pt x="0" y="12192"/>
                </a:lnTo>
                <a:lnTo>
                  <a:pt x="1523" y="6096"/>
                </a:lnTo>
                <a:lnTo>
                  <a:pt x="7619" y="3048"/>
                </a:lnTo>
                <a:lnTo>
                  <a:pt x="12191" y="0"/>
                </a:lnTo>
                <a:lnTo>
                  <a:pt x="19811" y="1524"/>
                </a:lnTo>
                <a:lnTo>
                  <a:pt x="22859" y="7620"/>
                </a:lnTo>
                <a:lnTo>
                  <a:pt x="32003" y="24384"/>
                </a:lnTo>
                <a:lnTo>
                  <a:pt x="41147" y="42672"/>
                </a:lnTo>
                <a:lnTo>
                  <a:pt x="50291" y="62484"/>
                </a:lnTo>
                <a:lnTo>
                  <a:pt x="60959" y="83820"/>
                </a:lnTo>
                <a:lnTo>
                  <a:pt x="71627" y="106680"/>
                </a:lnTo>
                <a:lnTo>
                  <a:pt x="82295" y="128016"/>
                </a:lnTo>
                <a:lnTo>
                  <a:pt x="103631" y="175260"/>
                </a:lnTo>
                <a:lnTo>
                  <a:pt x="123443" y="222503"/>
                </a:lnTo>
                <a:lnTo>
                  <a:pt x="131063" y="245363"/>
                </a:lnTo>
                <a:lnTo>
                  <a:pt x="140207" y="268224"/>
                </a:lnTo>
                <a:lnTo>
                  <a:pt x="147827" y="289560"/>
                </a:lnTo>
                <a:lnTo>
                  <a:pt x="153923" y="309372"/>
                </a:lnTo>
                <a:lnTo>
                  <a:pt x="160019" y="327659"/>
                </a:lnTo>
                <a:lnTo>
                  <a:pt x="164591" y="344424"/>
                </a:lnTo>
                <a:lnTo>
                  <a:pt x="166115" y="350520"/>
                </a:lnTo>
                <a:lnTo>
                  <a:pt x="163067" y="356615"/>
                </a:lnTo>
                <a:lnTo>
                  <a:pt x="150875" y="3596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495031" y="4852415"/>
            <a:ext cx="166370" cy="360045"/>
          </a:xfrm>
          <a:custGeom>
            <a:avLst/>
            <a:gdLst/>
            <a:ahLst/>
            <a:cxnLst/>
            <a:rect l="l" t="t" r="r" b="b"/>
            <a:pathLst>
              <a:path w="166370" h="360045">
                <a:moveTo>
                  <a:pt x="15240" y="359664"/>
                </a:moveTo>
                <a:lnTo>
                  <a:pt x="3048" y="356616"/>
                </a:lnTo>
                <a:lnTo>
                  <a:pt x="0" y="350520"/>
                </a:lnTo>
                <a:lnTo>
                  <a:pt x="1524" y="344424"/>
                </a:lnTo>
                <a:lnTo>
                  <a:pt x="6096" y="327659"/>
                </a:lnTo>
                <a:lnTo>
                  <a:pt x="12192" y="309371"/>
                </a:lnTo>
                <a:lnTo>
                  <a:pt x="18288" y="288036"/>
                </a:lnTo>
                <a:lnTo>
                  <a:pt x="25908" y="266699"/>
                </a:lnTo>
                <a:lnTo>
                  <a:pt x="35052" y="245363"/>
                </a:lnTo>
                <a:lnTo>
                  <a:pt x="44196" y="222504"/>
                </a:lnTo>
                <a:lnTo>
                  <a:pt x="83820" y="128015"/>
                </a:lnTo>
                <a:lnTo>
                  <a:pt x="94488" y="105155"/>
                </a:lnTo>
                <a:lnTo>
                  <a:pt x="115824" y="62483"/>
                </a:lnTo>
                <a:lnTo>
                  <a:pt x="124968" y="42671"/>
                </a:lnTo>
                <a:lnTo>
                  <a:pt x="135636" y="24383"/>
                </a:lnTo>
                <a:lnTo>
                  <a:pt x="144780" y="7619"/>
                </a:lnTo>
                <a:lnTo>
                  <a:pt x="146304" y="1523"/>
                </a:lnTo>
                <a:lnTo>
                  <a:pt x="153924" y="0"/>
                </a:lnTo>
                <a:lnTo>
                  <a:pt x="158496" y="3047"/>
                </a:lnTo>
                <a:lnTo>
                  <a:pt x="164592" y="6095"/>
                </a:lnTo>
                <a:lnTo>
                  <a:pt x="166116" y="12191"/>
                </a:lnTo>
                <a:lnTo>
                  <a:pt x="155448" y="33527"/>
                </a:lnTo>
                <a:lnTo>
                  <a:pt x="144780" y="51815"/>
                </a:lnTo>
                <a:lnTo>
                  <a:pt x="135636" y="71627"/>
                </a:lnTo>
                <a:lnTo>
                  <a:pt x="124968" y="92963"/>
                </a:lnTo>
                <a:lnTo>
                  <a:pt x="114300" y="115823"/>
                </a:lnTo>
                <a:lnTo>
                  <a:pt x="105156" y="137159"/>
                </a:lnTo>
                <a:lnTo>
                  <a:pt x="83820" y="184404"/>
                </a:lnTo>
                <a:lnTo>
                  <a:pt x="64008" y="230123"/>
                </a:lnTo>
                <a:lnTo>
                  <a:pt x="54864" y="252983"/>
                </a:lnTo>
                <a:lnTo>
                  <a:pt x="47244" y="275844"/>
                </a:lnTo>
                <a:lnTo>
                  <a:pt x="39624" y="295656"/>
                </a:lnTo>
                <a:lnTo>
                  <a:pt x="33528" y="315468"/>
                </a:lnTo>
                <a:lnTo>
                  <a:pt x="27432" y="333755"/>
                </a:lnTo>
                <a:lnTo>
                  <a:pt x="22860" y="350520"/>
                </a:lnTo>
                <a:lnTo>
                  <a:pt x="21336" y="356616"/>
                </a:lnTo>
                <a:lnTo>
                  <a:pt x="15240" y="359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041135" y="4863084"/>
            <a:ext cx="525780" cy="0"/>
          </a:xfrm>
          <a:custGeom>
            <a:avLst/>
            <a:gdLst/>
            <a:ahLst/>
            <a:cxnLst/>
            <a:rect l="l" t="t" r="r" b="b"/>
            <a:pathLst>
              <a:path w="525779" h="0">
                <a:moveTo>
                  <a:pt x="0" y="0"/>
                </a:moveTo>
                <a:lnTo>
                  <a:pt x="525779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542532" y="4856988"/>
            <a:ext cx="166370" cy="361315"/>
          </a:xfrm>
          <a:custGeom>
            <a:avLst/>
            <a:gdLst/>
            <a:ahLst/>
            <a:cxnLst/>
            <a:rect l="l" t="t" r="r" b="b"/>
            <a:pathLst>
              <a:path w="166370" h="361314">
                <a:moveTo>
                  <a:pt x="150875" y="361187"/>
                </a:moveTo>
                <a:lnTo>
                  <a:pt x="144779" y="358139"/>
                </a:lnTo>
                <a:lnTo>
                  <a:pt x="143255" y="352044"/>
                </a:lnTo>
                <a:lnTo>
                  <a:pt x="138683" y="335280"/>
                </a:lnTo>
                <a:lnTo>
                  <a:pt x="132587" y="316992"/>
                </a:lnTo>
                <a:lnTo>
                  <a:pt x="126491" y="297180"/>
                </a:lnTo>
                <a:lnTo>
                  <a:pt x="111251" y="254508"/>
                </a:lnTo>
                <a:lnTo>
                  <a:pt x="83819" y="185927"/>
                </a:lnTo>
                <a:lnTo>
                  <a:pt x="64007" y="138684"/>
                </a:lnTo>
                <a:lnTo>
                  <a:pt x="32003" y="73152"/>
                </a:lnTo>
                <a:lnTo>
                  <a:pt x="21335" y="53340"/>
                </a:lnTo>
                <a:lnTo>
                  <a:pt x="12191" y="35052"/>
                </a:lnTo>
                <a:lnTo>
                  <a:pt x="3047" y="18288"/>
                </a:lnTo>
                <a:lnTo>
                  <a:pt x="0" y="12192"/>
                </a:lnTo>
                <a:lnTo>
                  <a:pt x="1523" y="6096"/>
                </a:lnTo>
                <a:lnTo>
                  <a:pt x="7619" y="3048"/>
                </a:lnTo>
                <a:lnTo>
                  <a:pt x="12191" y="0"/>
                </a:lnTo>
                <a:lnTo>
                  <a:pt x="19811" y="1524"/>
                </a:lnTo>
                <a:lnTo>
                  <a:pt x="22859" y="7620"/>
                </a:lnTo>
                <a:lnTo>
                  <a:pt x="32003" y="24384"/>
                </a:lnTo>
                <a:lnTo>
                  <a:pt x="41147" y="42672"/>
                </a:lnTo>
                <a:lnTo>
                  <a:pt x="51815" y="62484"/>
                </a:lnTo>
                <a:lnTo>
                  <a:pt x="62483" y="83820"/>
                </a:lnTo>
                <a:lnTo>
                  <a:pt x="83819" y="129540"/>
                </a:lnTo>
                <a:lnTo>
                  <a:pt x="123443" y="224027"/>
                </a:lnTo>
                <a:lnTo>
                  <a:pt x="147827" y="289560"/>
                </a:lnTo>
                <a:lnTo>
                  <a:pt x="153923" y="310896"/>
                </a:lnTo>
                <a:lnTo>
                  <a:pt x="160019" y="329183"/>
                </a:lnTo>
                <a:lnTo>
                  <a:pt x="164591" y="345948"/>
                </a:lnTo>
                <a:lnTo>
                  <a:pt x="166115" y="352044"/>
                </a:lnTo>
                <a:lnTo>
                  <a:pt x="163067" y="358139"/>
                </a:lnTo>
                <a:lnTo>
                  <a:pt x="150875" y="361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887211" y="4847844"/>
            <a:ext cx="166370" cy="349250"/>
          </a:xfrm>
          <a:custGeom>
            <a:avLst/>
            <a:gdLst/>
            <a:ahLst/>
            <a:cxnLst/>
            <a:rect l="l" t="t" r="r" b="b"/>
            <a:pathLst>
              <a:path w="166370" h="349250">
                <a:moveTo>
                  <a:pt x="15240" y="348996"/>
                </a:moveTo>
                <a:lnTo>
                  <a:pt x="3048" y="345948"/>
                </a:lnTo>
                <a:lnTo>
                  <a:pt x="0" y="339851"/>
                </a:lnTo>
                <a:lnTo>
                  <a:pt x="1524" y="333755"/>
                </a:lnTo>
                <a:lnTo>
                  <a:pt x="6096" y="316991"/>
                </a:lnTo>
                <a:lnTo>
                  <a:pt x="12192" y="298703"/>
                </a:lnTo>
                <a:lnTo>
                  <a:pt x="18288" y="278891"/>
                </a:lnTo>
                <a:lnTo>
                  <a:pt x="44196" y="214883"/>
                </a:lnTo>
                <a:lnTo>
                  <a:pt x="64008" y="169163"/>
                </a:lnTo>
                <a:lnTo>
                  <a:pt x="83820" y="124967"/>
                </a:lnTo>
                <a:lnTo>
                  <a:pt x="105156" y="80771"/>
                </a:lnTo>
                <a:lnTo>
                  <a:pt x="115824" y="60959"/>
                </a:lnTo>
                <a:lnTo>
                  <a:pt x="124968" y="41147"/>
                </a:lnTo>
                <a:lnTo>
                  <a:pt x="134112" y="22859"/>
                </a:lnTo>
                <a:lnTo>
                  <a:pt x="143256" y="6095"/>
                </a:lnTo>
                <a:lnTo>
                  <a:pt x="146304" y="1523"/>
                </a:lnTo>
                <a:lnTo>
                  <a:pt x="153924" y="0"/>
                </a:lnTo>
                <a:lnTo>
                  <a:pt x="158496" y="3047"/>
                </a:lnTo>
                <a:lnTo>
                  <a:pt x="164592" y="4571"/>
                </a:lnTo>
                <a:lnTo>
                  <a:pt x="166116" y="12191"/>
                </a:lnTo>
                <a:lnTo>
                  <a:pt x="163068" y="16763"/>
                </a:lnTo>
                <a:lnTo>
                  <a:pt x="153924" y="33527"/>
                </a:lnTo>
                <a:lnTo>
                  <a:pt x="103632" y="134111"/>
                </a:lnTo>
                <a:lnTo>
                  <a:pt x="83820" y="178307"/>
                </a:lnTo>
                <a:lnTo>
                  <a:pt x="64008" y="224027"/>
                </a:lnTo>
                <a:lnTo>
                  <a:pt x="47244" y="266699"/>
                </a:lnTo>
                <a:lnTo>
                  <a:pt x="39624" y="286511"/>
                </a:lnTo>
                <a:lnTo>
                  <a:pt x="33528" y="306323"/>
                </a:lnTo>
                <a:lnTo>
                  <a:pt x="27432" y="323087"/>
                </a:lnTo>
                <a:lnTo>
                  <a:pt x="22860" y="339851"/>
                </a:lnTo>
                <a:lnTo>
                  <a:pt x="21336" y="344424"/>
                </a:lnTo>
                <a:lnTo>
                  <a:pt x="15240" y="3489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900928" y="300608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079236" y="3006089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 h="0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256020" y="300608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434328" y="300608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612635" y="3006089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 h="0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789420" y="300608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967728" y="300608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146035" y="3006089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 h="0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322820" y="300608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501128" y="300608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679435" y="3006089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 h="0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856220" y="300608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034528" y="300608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212835" y="3006089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 h="0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389620" y="300608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567928" y="300608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746235" y="3006089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5356328" y="2901194"/>
            <a:ext cx="4273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2.</a:t>
            </a:r>
            <a:r>
              <a:rPr dirty="0" sz="1600" spc="5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612891" y="5173217"/>
            <a:ext cx="3203575" cy="0"/>
          </a:xfrm>
          <a:custGeom>
            <a:avLst/>
            <a:gdLst/>
            <a:ahLst/>
            <a:cxnLst/>
            <a:rect l="l" t="t" r="r" b="b"/>
            <a:pathLst>
              <a:path w="3203575" h="0">
                <a:moveTo>
                  <a:pt x="0" y="0"/>
                </a:moveTo>
                <a:lnTo>
                  <a:pt x="3203447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756903" y="5129784"/>
            <a:ext cx="230504" cy="88900"/>
          </a:xfrm>
          <a:custGeom>
            <a:avLst/>
            <a:gdLst/>
            <a:ahLst/>
            <a:cxnLst/>
            <a:rect l="l" t="t" r="r" b="b"/>
            <a:pathLst>
              <a:path w="230504" h="88900">
                <a:moveTo>
                  <a:pt x="0" y="88392"/>
                </a:moveTo>
                <a:lnTo>
                  <a:pt x="42672" y="42671"/>
                </a:lnTo>
                <a:lnTo>
                  <a:pt x="0" y="0"/>
                </a:lnTo>
                <a:lnTo>
                  <a:pt x="230124" y="42671"/>
                </a:lnTo>
                <a:lnTo>
                  <a:pt x="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753855" y="5126735"/>
            <a:ext cx="236220" cy="96520"/>
          </a:xfrm>
          <a:custGeom>
            <a:avLst/>
            <a:gdLst/>
            <a:ahLst/>
            <a:cxnLst/>
            <a:rect l="l" t="t" r="r" b="b"/>
            <a:pathLst>
              <a:path w="236220" h="96520">
                <a:moveTo>
                  <a:pt x="41948" y="46520"/>
                </a:moveTo>
                <a:lnTo>
                  <a:pt x="0" y="4572"/>
                </a:lnTo>
                <a:lnTo>
                  <a:pt x="0" y="1524"/>
                </a:lnTo>
                <a:lnTo>
                  <a:pt x="1524" y="0"/>
                </a:lnTo>
                <a:lnTo>
                  <a:pt x="3048" y="0"/>
                </a:lnTo>
                <a:lnTo>
                  <a:pt x="11266" y="1524"/>
                </a:lnTo>
                <a:lnTo>
                  <a:pt x="4572" y="1524"/>
                </a:lnTo>
                <a:lnTo>
                  <a:pt x="3048" y="6096"/>
                </a:lnTo>
                <a:lnTo>
                  <a:pt x="10795" y="7532"/>
                </a:lnTo>
                <a:lnTo>
                  <a:pt x="48768" y="44196"/>
                </a:lnTo>
                <a:lnTo>
                  <a:pt x="44196" y="44196"/>
                </a:lnTo>
                <a:lnTo>
                  <a:pt x="41948" y="46520"/>
                </a:lnTo>
                <a:close/>
              </a:path>
              <a:path w="236220" h="96520">
                <a:moveTo>
                  <a:pt x="10795" y="7532"/>
                </a:moveTo>
                <a:lnTo>
                  <a:pt x="3048" y="6096"/>
                </a:lnTo>
                <a:lnTo>
                  <a:pt x="4572" y="1524"/>
                </a:lnTo>
                <a:lnTo>
                  <a:pt x="10795" y="7532"/>
                </a:lnTo>
                <a:close/>
              </a:path>
              <a:path w="236220" h="96520">
                <a:moveTo>
                  <a:pt x="217301" y="45825"/>
                </a:moveTo>
                <a:lnTo>
                  <a:pt x="10795" y="7532"/>
                </a:lnTo>
                <a:lnTo>
                  <a:pt x="4572" y="1524"/>
                </a:lnTo>
                <a:lnTo>
                  <a:pt x="11266" y="1524"/>
                </a:lnTo>
                <a:lnTo>
                  <a:pt x="233172" y="42672"/>
                </a:lnTo>
                <a:lnTo>
                  <a:pt x="217301" y="45825"/>
                </a:lnTo>
                <a:close/>
              </a:path>
              <a:path w="236220" h="96520">
                <a:moveTo>
                  <a:pt x="233172" y="48768"/>
                </a:moveTo>
                <a:lnTo>
                  <a:pt x="217301" y="45825"/>
                </a:lnTo>
                <a:lnTo>
                  <a:pt x="233172" y="42672"/>
                </a:lnTo>
                <a:lnTo>
                  <a:pt x="233172" y="48768"/>
                </a:lnTo>
                <a:close/>
              </a:path>
              <a:path w="236220" h="96520">
                <a:moveTo>
                  <a:pt x="234696" y="48768"/>
                </a:moveTo>
                <a:lnTo>
                  <a:pt x="233172" y="48768"/>
                </a:lnTo>
                <a:lnTo>
                  <a:pt x="233172" y="42672"/>
                </a:lnTo>
                <a:lnTo>
                  <a:pt x="234696" y="42672"/>
                </a:lnTo>
                <a:lnTo>
                  <a:pt x="236220" y="44196"/>
                </a:lnTo>
                <a:lnTo>
                  <a:pt x="236220" y="47244"/>
                </a:lnTo>
                <a:lnTo>
                  <a:pt x="234696" y="48768"/>
                </a:lnTo>
                <a:close/>
              </a:path>
              <a:path w="236220" h="96520">
                <a:moveTo>
                  <a:pt x="44196" y="48768"/>
                </a:moveTo>
                <a:lnTo>
                  <a:pt x="41948" y="46520"/>
                </a:lnTo>
                <a:lnTo>
                  <a:pt x="44196" y="44196"/>
                </a:lnTo>
                <a:lnTo>
                  <a:pt x="44196" y="48768"/>
                </a:lnTo>
                <a:close/>
              </a:path>
              <a:path w="236220" h="96520">
                <a:moveTo>
                  <a:pt x="48768" y="48768"/>
                </a:moveTo>
                <a:lnTo>
                  <a:pt x="44196" y="48768"/>
                </a:lnTo>
                <a:lnTo>
                  <a:pt x="44196" y="44196"/>
                </a:lnTo>
                <a:lnTo>
                  <a:pt x="48768" y="44196"/>
                </a:lnTo>
                <a:lnTo>
                  <a:pt x="48768" y="48768"/>
                </a:lnTo>
                <a:close/>
              </a:path>
              <a:path w="236220" h="96520">
                <a:moveTo>
                  <a:pt x="6789" y="93744"/>
                </a:moveTo>
                <a:lnTo>
                  <a:pt x="13774" y="86260"/>
                </a:lnTo>
                <a:lnTo>
                  <a:pt x="217301" y="45825"/>
                </a:lnTo>
                <a:lnTo>
                  <a:pt x="233172" y="48768"/>
                </a:lnTo>
                <a:lnTo>
                  <a:pt x="6789" y="93744"/>
                </a:lnTo>
                <a:close/>
              </a:path>
              <a:path w="236220" h="96520">
                <a:moveTo>
                  <a:pt x="3048" y="96012"/>
                </a:moveTo>
                <a:lnTo>
                  <a:pt x="0" y="92964"/>
                </a:lnTo>
                <a:lnTo>
                  <a:pt x="0" y="89916"/>
                </a:lnTo>
                <a:lnTo>
                  <a:pt x="41948" y="46520"/>
                </a:lnTo>
                <a:lnTo>
                  <a:pt x="44196" y="48768"/>
                </a:lnTo>
                <a:lnTo>
                  <a:pt x="48768" y="48768"/>
                </a:lnTo>
                <a:lnTo>
                  <a:pt x="13774" y="86260"/>
                </a:lnTo>
                <a:lnTo>
                  <a:pt x="3048" y="88392"/>
                </a:lnTo>
                <a:lnTo>
                  <a:pt x="5820" y="93937"/>
                </a:lnTo>
                <a:lnTo>
                  <a:pt x="3048" y="94488"/>
                </a:lnTo>
                <a:lnTo>
                  <a:pt x="3048" y="96012"/>
                </a:lnTo>
                <a:close/>
              </a:path>
              <a:path w="236220" h="96520">
                <a:moveTo>
                  <a:pt x="5820" y="93937"/>
                </a:moveTo>
                <a:lnTo>
                  <a:pt x="3048" y="88392"/>
                </a:lnTo>
                <a:lnTo>
                  <a:pt x="13774" y="86260"/>
                </a:lnTo>
                <a:lnTo>
                  <a:pt x="6789" y="93744"/>
                </a:lnTo>
                <a:lnTo>
                  <a:pt x="5820" y="93937"/>
                </a:lnTo>
                <a:close/>
              </a:path>
              <a:path w="236220" h="96520">
                <a:moveTo>
                  <a:pt x="6096" y="94488"/>
                </a:moveTo>
                <a:lnTo>
                  <a:pt x="5820" y="93937"/>
                </a:lnTo>
                <a:lnTo>
                  <a:pt x="6789" y="93744"/>
                </a:lnTo>
                <a:lnTo>
                  <a:pt x="6096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8847859" y="5182134"/>
            <a:ext cx="96520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 spc="-114">
                <a:latin typeface="Tahoma"/>
                <a:cs typeface="Tahoma"/>
              </a:rPr>
              <a:t>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5887211" y="4279391"/>
            <a:ext cx="0" cy="1699260"/>
          </a:xfrm>
          <a:custGeom>
            <a:avLst/>
            <a:gdLst/>
            <a:ahLst/>
            <a:cxnLst/>
            <a:rect l="l" t="t" r="r" b="b"/>
            <a:pathLst>
              <a:path w="0" h="1699260">
                <a:moveTo>
                  <a:pt x="0" y="0"/>
                </a:moveTo>
                <a:lnTo>
                  <a:pt x="0" y="169926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839967" y="4287011"/>
            <a:ext cx="90170" cy="230504"/>
          </a:xfrm>
          <a:custGeom>
            <a:avLst/>
            <a:gdLst/>
            <a:ahLst/>
            <a:cxnLst/>
            <a:rect l="l" t="t" r="r" b="b"/>
            <a:pathLst>
              <a:path w="90170" h="230504">
                <a:moveTo>
                  <a:pt x="0" y="230124"/>
                </a:moveTo>
                <a:lnTo>
                  <a:pt x="47244" y="0"/>
                </a:lnTo>
                <a:lnTo>
                  <a:pt x="82286" y="188976"/>
                </a:lnTo>
                <a:lnTo>
                  <a:pt x="47244" y="188976"/>
                </a:lnTo>
                <a:lnTo>
                  <a:pt x="0" y="230124"/>
                </a:lnTo>
                <a:close/>
              </a:path>
              <a:path w="90170" h="230504">
                <a:moveTo>
                  <a:pt x="89916" y="230124"/>
                </a:moveTo>
                <a:lnTo>
                  <a:pt x="47244" y="188976"/>
                </a:lnTo>
                <a:lnTo>
                  <a:pt x="82286" y="188976"/>
                </a:lnTo>
                <a:lnTo>
                  <a:pt x="89916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836920" y="4283964"/>
            <a:ext cx="96520" cy="236220"/>
          </a:xfrm>
          <a:custGeom>
            <a:avLst/>
            <a:gdLst/>
            <a:ahLst/>
            <a:cxnLst/>
            <a:rect l="l" t="t" r="r" b="b"/>
            <a:pathLst>
              <a:path w="96520" h="236220">
                <a:moveTo>
                  <a:pt x="4572" y="236220"/>
                </a:moveTo>
                <a:lnTo>
                  <a:pt x="1524" y="236220"/>
                </a:lnTo>
                <a:lnTo>
                  <a:pt x="1524" y="234696"/>
                </a:lnTo>
                <a:lnTo>
                  <a:pt x="0" y="233172"/>
                </a:lnTo>
                <a:lnTo>
                  <a:pt x="47244" y="1524"/>
                </a:lnTo>
                <a:lnTo>
                  <a:pt x="48768" y="0"/>
                </a:lnTo>
                <a:lnTo>
                  <a:pt x="51816" y="0"/>
                </a:lnTo>
                <a:lnTo>
                  <a:pt x="53340" y="1524"/>
                </a:lnTo>
                <a:lnTo>
                  <a:pt x="53340" y="3048"/>
                </a:lnTo>
                <a:lnTo>
                  <a:pt x="47244" y="3048"/>
                </a:lnTo>
                <a:lnTo>
                  <a:pt x="50186" y="18918"/>
                </a:lnTo>
                <a:lnTo>
                  <a:pt x="9684" y="222779"/>
                </a:lnTo>
                <a:lnTo>
                  <a:pt x="1524" y="230124"/>
                </a:lnTo>
                <a:lnTo>
                  <a:pt x="7620" y="233172"/>
                </a:lnTo>
                <a:lnTo>
                  <a:pt x="7789" y="233172"/>
                </a:lnTo>
                <a:lnTo>
                  <a:pt x="6096" y="234696"/>
                </a:lnTo>
                <a:lnTo>
                  <a:pt x="4572" y="236220"/>
                </a:lnTo>
                <a:close/>
              </a:path>
              <a:path w="96520" h="236220">
                <a:moveTo>
                  <a:pt x="50186" y="18918"/>
                </a:moveTo>
                <a:lnTo>
                  <a:pt x="47244" y="3048"/>
                </a:lnTo>
                <a:lnTo>
                  <a:pt x="53340" y="3048"/>
                </a:lnTo>
                <a:lnTo>
                  <a:pt x="50186" y="18918"/>
                </a:lnTo>
                <a:close/>
              </a:path>
              <a:path w="96520" h="236220">
                <a:moveTo>
                  <a:pt x="96012" y="233172"/>
                </a:moveTo>
                <a:lnTo>
                  <a:pt x="89916" y="233172"/>
                </a:lnTo>
                <a:lnTo>
                  <a:pt x="94488" y="230124"/>
                </a:lnTo>
                <a:lnTo>
                  <a:pt x="88232" y="224091"/>
                </a:lnTo>
                <a:lnTo>
                  <a:pt x="50186" y="18918"/>
                </a:lnTo>
                <a:lnTo>
                  <a:pt x="53340" y="3048"/>
                </a:lnTo>
                <a:lnTo>
                  <a:pt x="96012" y="233172"/>
                </a:lnTo>
                <a:close/>
              </a:path>
              <a:path w="96520" h="236220">
                <a:moveTo>
                  <a:pt x="7789" y="233172"/>
                </a:moveTo>
                <a:lnTo>
                  <a:pt x="7620" y="233172"/>
                </a:lnTo>
                <a:lnTo>
                  <a:pt x="9684" y="222779"/>
                </a:lnTo>
                <a:lnTo>
                  <a:pt x="47244" y="188976"/>
                </a:lnTo>
                <a:lnTo>
                  <a:pt x="51816" y="188976"/>
                </a:lnTo>
                <a:lnTo>
                  <a:pt x="56557" y="193548"/>
                </a:lnTo>
                <a:lnTo>
                  <a:pt x="47244" y="193548"/>
                </a:lnTo>
                <a:lnTo>
                  <a:pt x="49451" y="195676"/>
                </a:lnTo>
                <a:lnTo>
                  <a:pt x="7789" y="233172"/>
                </a:lnTo>
                <a:close/>
              </a:path>
              <a:path w="96520" h="236220">
                <a:moveTo>
                  <a:pt x="49451" y="195676"/>
                </a:moveTo>
                <a:lnTo>
                  <a:pt x="47244" y="193548"/>
                </a:lnTo>
                <a:lnTo>
                  <a:pt x="51816" y="193548"/>
                </a:lnTo>
                <a:lnTo>
                  <a:pt x="49451" y="195676"/>
                </a:lnTo>
                <a:close/>
              </a:path>
              <a:path w="96520" h="236220">
                <a:moveTo>
                  <a:pt x="94488" y="236220"/>
                </a:moveTo>
                <a:lnTo>
                  <a:pt x="91440" y="236220"/>
                </a:lnTo>
                <a:lnTo>
                  <a:pt x="89916" y="234696"/>
                </a:lnTo>
                <a:lnTo>
                  <a:pt x="49451" y="195676"/>
                </a:lnTo>
                <a:lnTo>
                  <a:pt x="51816" y="193548"/>
                </a:lnTo>
                <a:lnTo>
                  <a:pt x="56557" y="193548"/>
                </a:lnTo>
                <a:lnTo>
                  <a:pt x="88232" y="224091"/>
                </a:lnTo>
                <a:lnTo>
                  <a:pt x="89916" y="233172"/>
                </a:lnTo>
                <a:lnTo>
                  <a:pt x="96012" y="233172"/>
                </a:lnTo>
                <a:lnTo>
                  <a:pt x="96012" y="234696"/>
                </a:lnTo>
                <a:lnTo>
                  <a:pt x="94488" y="236220"/>
                </a:lnTo>
                <a:close/>
              </a:path>
              <a:path w="96520" h="236220">
                <a:moveTo>
                  <a:pt x="7620" y="233172"/>
                </a:moveTo>
                <a:lnTo>
                  <a:pt x="1524" y="230124"/>
                </a:lnTo>
                <a:lnTo>
                  <a:pt x="9684" y="222779"/>
                </a:lnTo>
                <a:lnTo>
                  <a:pt x="7620" y="233172"/>
                </a:lnTo>
                <a:close/>
              </a:path>
              <a:path w="96520" h="236220">
                <a:moveTo>
                  <a:pt x="89916" y="233172"/>
                </a:moveTo>
                <a:lnTo>
                  <a:pt x="88232" y="224091"/>
                </a:lnTo>
                <a:lnTo>
                  <a:pt x="94488" y="230124"/>
                </a:lnTo>
                <a:lnTo>
                  <a:pt x="89916" y="233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5968986" y="4215798"/>
            <a:ext cx="613410" cy="37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ahoma"/>
                <a:cs typeface="Tahoma"/>
              </a:rPr>
              <a:t>v</a:t>
            </a:r>
            <a:r>
              <a:rPr dirty="0" baseline="-25641" sz="1950" spc="-7">
                <a:latin typeface="Times New Roman"/>
                <a:cs typeface="Times New Roman"/>
              </a:rPr>
              <a:t>O</a:t>
            </a:r>
            <a:r>
              <a:rPr dirty="0" sz="2000" spc="-5">
                <a:latin typeface="宋体"/>
                <a:cs typeface="宋体"/>
              </a:rPr>
              <a:t>/</a:t>
            </a:r>
            <a:r>
              <a:rPr dirty="0" sz="2000" spc="-850">
                <a:latin typeface="宋体"/>
                <a:cs typeface="宋体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635192" y="5182134"/>
            <a:ext cx="1530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496505" y="5625534"/>
            <a:ext cx="1530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523969" y="4253949"/>
            <a:ext cx="1530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521964" y="2414016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5" h="292735">
                <a:moveTo>
                  <a:pt x="144779" y="292608"/>
                </a:moveTo>
                <a:lnTo>
                  <a:pt x="0" y="0"/>
                </a:lnTo>
                <a:lnTo>
                  <a:pt x="292608" y="0"/>
                </a:lnTo>
                <a:lnTo>
                  <a:pt x="144779" y="292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509772" y="2401823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61543" y="316991"/>
                </a:moveTo>
                <a:lnTo>
                  <a:pt x="153923" y="316991"/>
                </a:lnTo>
                <a:lnTo>
                  <a:pt x="149351" y="313943"/>
                </a:lnTo>
                <a:lnTo>
                  <a:pt x="0" y="13716"/>
                </a:lnTo>
                <a:lnTo>
                  <a:pt x="0" y="9144"/>
                </a:lnTo>
                <a:lnTo>
                  <a:pt x="1523" y="6096"/>
                </a:lnTo>
                <a:lnTo>
                  <a:pt x="7619" y="0"/>
                </a:lnTo>
                <a:lnTo>
                  <a:pt x="309372" y="0"/>
                </a:lnTo>
                <a:lnTo>
                  <a:pt x="315467" y="6096"/>
                </a:lnTo>
                <a:lnTo>
                  <a:pt x="21335" y="6096"/>
                </a:lnTo>
                <a:lnTo>
                  <a:pt x="12191" y="22860"/>
                </a:lnTo>
                <a:lnTo>
                  <a:pt x="29674" y="22860"/>
                </a:lnTo>
                <a:lnTo>
                  <a:pt x="157785" y="280416"/>
                </a:lnTo>
                <a:lnTo>
                  <a:pt x="147827" y="300228"/>
                </a:lnTo>
                <a:lnTo>
                  <a:pt x="173008" y="300228"/>
                </a:lnTo>
                <a:lnTo>
                  <a:pt x="166115" y="313943"/>
                </a:lnTo>
                <a:lnTo>
                  <a:pt x="161543" y="316991"/>
                </a:lnTo>
                <a:close/>
              </a:path>
              <a:path w="317500" h="317500">
                <a:moveTo>
                  <a:pt x="29674" y="22860"/>
                </a:moveTo>
                <a:lnTo>
                  <a:pt x="12191" y="22860"/>
                </a:lnTo>
                <a:lnTo>
                  <a:pt x="21335" y="6096"/>
                </a:lnTo>
                <a:lnTo>
                  <a:pt x="29674" y="22860"/>
                </a:lnTo>
                <a:close/>
              </a:path>
              <a:path w="317500" h="317500">
                <a:moveTo>
                  <a:pt x="287230" y="22860"/>
                </a:moveTo>
                <a:lnTo>
                  <a:pt x="29674" y="22860"/>
                </a:lnTo>
                <a:lnTo>
                  <a:pt x="21335" y="6096"/>
                </a:lnTo>
                <a:lnTo>
                  <a:pt x="295655" y="6096"/>
                </a:lnTo>
                <a:lnTo>
                  <a:pt x="287230" y="22860"/>
                </a:lnTo>
                <a:close/>
              </a:path>
              <a:path w="317500" h="317500">
                <a:moveTo>
                  <a:pt x="173008" y="300228"/>
                </a:moveTo>
                <a:lnTo>
                  <a:pt x="167639" y="300228"/>
                </a:lnTo>
                <a:lnTo>
                  <a:pt x="157785" y="280416"/>
                </a:lnTo>
                <a:lnTo>
                  <a:pt x="295655" y="6096"/>
                </a:lnTo>
                <a:lnTo>
                  <a:pt x="304799" y="22860"/>
                </a:lnTo>
                <a:lnTo>
                  <a:pt x="312396" y="22860"/>
                </a:lnTo>
                <a:lnTo>
                  <a:pt x="173008" y="300228"/>
                </a:lnTo>
                <a:close/>
              </a:path>
              <a:path w="317500" h="317500">
                <a:moveTo>
                  <a:pt x="312396" y="22860"/>
                </a:moveTo>
                <a:lnTo>
                  <a:pt x="304799" y="22860"/>
                </a:lnTo>
                <a:lnTo>
                  <a:pt x="295655" y="6096"/>
                </a:lnTo>
                <a:lnTo>
                  <a:pt x="315467" y="6096"/>
                </a:lnTo>
                <a:lnTo>
                  <a:pt x="316991" y="9144"/>
                </a:lnTo>
                <a:lnTo>
                  <a:pt x="316991" y="13716"/>
                </a:lnTo>
                <a:lnTo>
                  <a:pt x="312396" y="22860"/>
                </a:lnTo>
                <a:close/>
              </a:path>
              <a:path w="317500" h="317500">
                <a:moveTo>
                  <a:pt x="167639" y="300228"/>
                </a:moveTo>
                <a:lnTo>
                  <a:pt x="147827" y="300228"/>
                </a:lnTo>
                <a:lnTo>
                  <a:pt x="157785" y="280416"/>
                </a:lnTo>
                <a:lnTo>
                  <a:pt x="167639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3181559" y="2713745"/>
            <a:ext cx="17208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327930" y="2832360"/>
            <a:ext cx="123825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0">
                <a:latin typeface="Times New Roman"/>
                <a:cs typeface="Times New Roman"/>
              </a:rPr>
              <a:t>D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657600" y="2819400"/>
            <a:ext cx="24765" cy="111760"/>
          </a:xfrm>
          <a:custGeom>
            <a:avLst/>
            <a:gdLst/>
            <a:ahLst/>
            <a:cxnLst/>
            <a:rect l="l" t="t" r="r" b="b"/>
            <a:pathLst>
              <a:path w="24764" h="111760">
                <a:moveTo>
                  <a:pt x="16764" y="111252"/>
                </a:moveTo>
                <a:lnTo>
                  <a:pt x="4572" y="111252"/>
                </a:lnTo>
                <a:lnTo>
                  <a:pt x="0" y="106680"/>
                </a:lnTo>
                <a:lnTo>
                  <a:pt x="0" y="100584"/>
                </a:lnTo>
                <a:lnTo>
                  <a:pt x="1498" y="12192"/>
                </a:lnTo>
                <a:lnTo>
                  <a:pt x="1524" y="4572"/>
                </a:lnTo>
                <a:lnTo>
                  <a:pt x="7620" y="0"/>
                </a:lnTo>
                <a:lnTo>
                  <a:pt x="19812" y="0"/>
                </a:lnTo>
                <a:lnTo>
                  <a:pt x="24384" y="6096"/>
                </a:lnTo>
                <a:lnTo>
                  <a:pt x="24384" y="12192"/>
                </a:lnTo>
                <a:lnTo>
                  <a:pt x="22860" y="100584"/>
                </a:lnTo>
                <a:lnTo>
                  <a:pt x="22860" y="106680"/>
                </a:lnTo>
                <a:lnTo>
                  <a:pt x="16764" y="1112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570732" y="2909316"/>
            <a:ext cx="198120" cy="22860"/>
          </a:xfrm>
          <a:custGeom>
            <a:avLst/>
            <a:gdLst/>
            <a:ahLst/>
            <a:cxnLst/>
            <a:rect l="l" t="t" r="r" b="b"/>
            <a:pathLst>
              <a:path w="198120" h="22860">
                <a:moveTo>
                  <a:pt x="193548" y="22859"/>
                </a:moveTo>
                <a:lnTo>
                  <a:pt x="187451" y="22859"/>
                </a:lnTo>
                <a:lnTo>
                  <a:pt x="10667" y="21336"/>
                </a:lnTo>
                <a:lnTo>
                  <a:pt x="4571" y="21336"/>
                </a:lnTo>
                <a:lnTo>
                  <a:pt x="0" y="16764"/>
                </a:lnTo>
                <a:lnTo>
                  <a:pt x="0" y="4572"/>
                </a:lnTo>
                <a:lnTo>
                  <a:pt x="4571" y="0"/>
                </a:lnTo>
                <a:lnTo>
                  <a:pt x="10667" y="0"/>
                </a:lnTo>
                <a:lnTo>
                  <a:pt x="193548" y="1524"/>
                </a:lnTo>
                <a:lnTo>
                  <a:pt x="198119" y="6096"/>
                </a:lnTo>
                <a:lnTo>
                  <a:pt x="198119" y="18288"/>
                </a:lnTo>
                <a:lnTo>
                  <a:pt x="193548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482340" y="2830829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 h="0">
                <a:moveTo>
                  <a:pt x="0" y="0"/>
                </a:moveTo>
                <a:lnTo>
                  <a:pt x="374904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5274059" y="4653234"/>
            <a:ext cx="53022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409">
                <a:solidFill>
                  <a:srgbClr val="FF0000"/>
                </a:solidFill>
                <a:latin typeface="Times New Roman"/>
                <a:cs typeface="Times New Roman"/>
              </a:rPr>
              <a:t>22.7VV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179112" y="6374539"/>
            <a:ext cx="3188335" cy="40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40"/>
              </a:lnSpc>
            </a:pP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I </a:t>
            </a:r>
            <a:r>
              <a:rPr dirty="0" sz="2400" spc="10">
                <a:latin typeface="Times New Roman"/>
                <a:cs typeface="Times New Roman"/>
              </a:rPr>
              <a:t>&gt;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2V</a:t>
            </a:r>
            <a:r>
              <a:rPr dirty="0" sz="2400" spc="-10">
                <a:latin typeface="宋体"/>
                <a:cs typeface="宋体"/>
              </a:rPr>
              <a:t>，</a:t>
            </a:r>
            <a:r>
              <a:rPr dirty="0" sz="2400" spc="-10">
                <a:latin typeface="Times New Roman"/>
                <a:cs typeface="Times New Roman"/>
              </a:rPr>
              <a:t>D</a:t>
            </a:r>
            <a:r>
              <a:rPr dirty="0" sz="2400" spc="-10">
                <a:latin typeface="宋体"/>
                <a:cs typeface="宋体"/>
              </a:rPr>
              <a:t>导通，</a:t>
            </a:r>
            <a:r>
              <a:rPr dirty="0" sz="2400" spc="-1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O</a:t>
            </a:r>
            <a:r>
              <a:rPr dirty="0" sz="2400" spc="-1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2V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109" name="object 109"/>
          <p:cNvSpPr txBox="1"/>
          <p:nvPr/>
        </p:nvSpPr>
        <p:spPr>
          <a:xfrm>
            <a:off x="1086095" y="3928902"/>
            <a:ext cx="35934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127">
                <a:latin typeface="Times New Roman"/>
                <a:cs typeface="Times New Roman"/>
              </a:rPr>
              <a:t>I</a:t>
            </a:r>
            <a:r>
              <a:rPr dirty="0" sz="2400">
                <a:latin typeface="宋体"/>
                <a:cs typeface="宋体"/>
              </a:rPr>
              <a:t>不大，采用恒压降模型：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086095" y="4386101"/>
            <a:ext cx="317690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77495" algn="l"/>
                <a:tab pos="2776855" algn="l"/>
              </a:tabLst>
            </a:pPr>
            <a:r>
              <a:rPr dirty="0" sz="2400" spc="-140">
                <a:latin typeface="Times New Roman"/>
                <a:cs typeface="Times New Roman"/>
              </a:rPr>
              <a:t>v	</a:t>
            </a:r>
            <a:r>
              <a:rPr dirty="0" sz="2400" spc="-15">
                <a:latin typeface="Times New Roman"/>
                <a:cs typeface="Times New Roman"/>
              </a:rPr>
              <a:t>≤2.7V</a:t>
            </a:r>
            <a:r>
              <a:rPr dirty="0" sz="2400" spc="-15">
                <a:latin typeface="宋体"/>
                <a:cs typeface="宋体"/>
              </a:rPr>
              <a:t>，</a:t>
            </a:r>
            <a:r>
              <a:rPr dirty="0" sz="2400" spc="-15">
                <a:latin typeface="Times New Roman"/>
                <a:cs typeface="Times New Roman"/>
              </a:rPr>
              <a:t>D</a:t>
            </a:r>
            <a:r>
              <a:rPr dirty="0" sz="2400" spc="-15">
                <a:latin typeface="宋体"/>
                <a:cs typeface="宋体"/>
              </a:rPr>
              <a:t>截止，</a:t>
            </a:r>
            <a:r>
              <a:rPr dirty="0" sz="2400" spc="-15">
                <a:latin typeface="Times New Roman"/>
                <a:cs typeface="Times New Roman"/>
              </a:rPr>
              <a:t>v	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221753" y="4562308"/>
            <a:ext cx="312039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484120" algn="l"/>
                <a:tab pos="3028315" algn="l"/>
              </a:tabLst>
            </a:pPr>
            <a:r>
              <a:rPr dirty="0" sz="1600" spc="85">
                <a:latin typeface="Times New Roman"/>
                <a:cs typeface="Times New Roman"/>
              </a:rPr>
              <a:t>I</a:t>
            </a:r>
            <a:r>
              <a:rPr dirty="0" sz="1600" spc="85">
                <a:latin typeface="Times New Roman"/>
                <a:cs typeface="Times New Roman"/>
              </a:rPr>
              <a:t>	</a:t>
            </a:r>
            <a:r>
              <a:rPr dirty="0" sz="1600" spc="80">
                <a:latin typeface="Times New Roman"/>
                <a:cs typeface="Times New Roman"/>
              </a:rPr>
              <a:t>O</a:t>
            </a:r>
            <a:r>
              <a:rPr dirty="0" sz="1600" spc="80">
                <a:latin typeface="Times New Roman"/>
                <a:cs typeface="Times New Roman"/>
              </a:rPr>
              <a:t>	</a:t>
            </a:r>
            <a:r>
              <a:rPr dirty="0" sz="1600" spc="85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086095" y="4843300"/>
            <a:ext cx="3571240" cy="1475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I</a:t>
            </a:r>
            <a:r>
              <a:rPr dirty="0" baseline="-20833" sz="2400" spc="-89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&gt;2.7V</a:t>
            </a:r>
            <a:r>
              <a:rPr dirty="0" sz="2400" spc="-5">
                <a:latin typeface="宋体"/>
                <a:cs typeface="宋体"/>
              </a:rPr>
              <a:t>，</a:t>
            </a:r>
            <a:r>
              <a:rPr dirty="0" sz="2400" spc="-5">
                <a:latin typeface="Times New Roman"/>
                <a:cs typeface="Times New Roman"/>
              </a:rPr>
              <a:t>D</a:t>
            </a:r>
            <a:r>
              <a:rPr dirty="0" sz="2400" spc="-5">
                <a:latin typeface="宋体"/>
                <a:cs typeface="宋体"/>
              </a:rPr>
              <a:t>导通，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r>
              <a:rPr dirty="0" sz="2400" spc="-5">
                <a:latin typeface="Times New Roman"/>
                <a:cs typeface="Times New Roman"/>
              </a:rPr>
              <a:t>=</a:t>
            </a:r>
            <a:r>
              <a:rPr dirty="0" sz="2400" spc="-5">
                <a:latin typeface="Times New Roman"/>
                <a:cs typeface="Times New Roman"/>
              </a:rPr>
              <a:t>2.7V</a:t>
            </a:r>
            <a:endParaRPr sz="2400">
              <a:latin typeface="Times New Roman"/>
              <a:cs typeface="Times New Roman"/>
            </a:endParaRPr>
          </a:p>
          <a:p>
            <a:pPr marL="105410">
              <a:lnSpc>
                <a:spcPct val="100000"/>
              </a:lnSpc>
              <a:spcBef>
                <a:spcPts val="1740"/>
              </a:spcBef>
            </a:pPr>
            <a:r>
              <a:rPr dirty="0" sz="2400">
                <a:latin typeface="宋体"/>
                <a:cs typeface="宋体"/>
              </a:rPr>
              <a:t>若指定采用理想模型：</a:t>
            </a:r>
            <a:endParaRPr sz="2400">
              <a:latin typeface="宋体"/>
              <a:cs typeface="宋体"/>
            </a:endParaRPr>
          </a:p>
          <a:p>
            <a:pPr marL="105410">
              <a:lnSpc>
                <a:spcPct val="100000"/>
              </a:lnSpc>
              <a:spcBef>
                <a:spcPts val="720"/>
              </a:spcBef>
            </a:pP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I </a:t>
            </a:r>
            <a:r>
              <a:rPr dirty="0" sz="2400" spc="-5">
                <a:latin typeface="Times New Roman"/>
                <a:cs typeface="Times New Roman"/>
              </a:rPr>
              <a:t>≤ </a:t>
            </a:r>
            <a:r>
              <a:rPr dirty="0" sz="2400" spc="-10">
                <a:latin typeface="Times New Roman"/>
                <a:cs typeface="Times New Roman"/>
              </a:rPr>
              <a:t>2V</a:t>
            </a:r>
            <a:r>
              <a:rPr dirty="0" sz="2400" spc="-10">
                <a:latin typeface="宋体"/>
                <a:cs typeface="宋体"/>
              </a:rPr>
              <a:t>，</a:t>
            </a:r>
            <a:r>
              <a:rPr dirty="0" sz="2400" spc="-10">
                <a:latin typeface="Times New Roman"/>
                <a:cs typeface="Times New Roman"/>
              </a:rPr>
              <a:t>D</a:t>
            </a:r>
            <a:r>
              <a:rPr dirty="0" sz="2400" spc="-10">
                <a:latin typeface="宋体"/>
                <a:cs typeface="宋体"/>
              </a:rPr>
              <a:t>截止，</a:t>
            </a:r>
            <a:r>
              <a:rPr dirty="0" sz="2400" spc="-1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O</a:t>
            </a:r>
            <a:r>
              <a:rPr dirty="0" sz="2400" spc="-1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944651" y="715748"/>
            <a:ext cx="339979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（</a:t>
            </a:r>
            <a:r>
              <a:rPr dirty="0" sz="280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）二极管限幅电路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14" name="object 1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pc="-60"/>
              <a:t>3.4.3</a:t>
            </a:r>
            <a:r>
              <a:rPr dirty="0" spc="-830"/>
              <a:t> </a:t>
            </a:r>
            <a:r>
              <a:rPr dirty="0"/>
              <a:t>基本应用电路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97067" y="1363980"/>
            <a:ext cx="4395216" cy="3297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3460" y="1376172"/>
            <a:ext cx="4378451" cy="3285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05468" y="597954"/>
            <a:ext cx="3688079" cy="4933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latin typeface="宋体"/>
                <a:cs typeface="宋体"/>
              </a:rPr>
              <a:t>实际二极管限幅特性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9602" y="1650498"/>
            <a:ext cx="195326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43965" algn="l"/>
              </a:tabLst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r>
              <a:rPr dirty="0" baseline="-20833" sz="2400" spc="120">
                <a:latin typeface="Times New Roman"/>
                <a:cs typeface="Times New Roman"/>
              </a:rPr>
              <a:t>n</a:t>
            </a:r>
            <a:r>
              <a:rPr dirty="0" sz="2400" spc="130">
                <a:latin typeface="Times New Roman"/>
                <a:cs typeface="Times New Roman"/>
              </a:rPr>
              <a:t>: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1.5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sz="2400">
                <a:latin typeface="Times New Roman"/>
                <a:cs typeface="Times New Roman"/>
              </a:rPr>
              <a:t>	1</a:t>
            </a:r>
            <a:r>
              <a:rPr dirty="0" sz="2400" spc="135">
                <a:latin typeface="Times New Roman"/>
                <a:cs typeface="Times New Roman"/>
              </a:rPr>
              <a:t>k</a:t>
            </a:r>
            <a:r>
              <a:rPr dirty="0" sz="2400" spc="135">
                <a:latin typeface="Times New Roman"/>
                <a:cs typeface="Times New Roman"/>
              </a:rPr>
              <a:t>H</a:t>
            </a:r>
            <a:r>
              <a:rPr dirty="0" sz="2400" spc="-5"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13832" y="5156453"/>
            <a:ext cx="1562100" cy="0"/>
          </a:xfrm>
          <a:custGeom>
            <a:avLst/>
            <a:gdLst/>
            <a:ahLst/>
            <a:cxnLst/>
            <a:rect l="l" t="t" r="r" b="b"/>
            <a:pathLst>
              <a:path w="1562100" h="0">
                <a:moveTo>
                  <a:pt x="0" y="0"/>
                </a:moveTo>
                <a:lnTo>
                  <a:pt x="156210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95216" y="5156453"/>
            <a:ext cx="675640" cy="0"/>
          </a:xfrm>
          <a:custGeom>
            <a:avLst/>
            <a:gdLst/>
            <a:ahLst/>
            <a:cxnLst/>
            <a:rect l="l" t="t" r="r" b="b"/>
            <a:pathLst>
              <a:path w="675639" h="0">
                <a:moveTo>
                  <a:pt x="0" y="0"/>
                </a:moveTo>
                <a:lnTo>
                  <a:pt x="675132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95216" y="6664452"/>
            <a:ext cx="2680970" cy="0"/>
          </a:xfrm>
          <a:custGeom>
            <a:avLst/>
            <a:gdLst/>
            <a:ahLst/>
            <a:cxnLst/>
            <a:rect l="l" t="t" r="r" b="b"/>
            <a:pathLst>
              <a:path w="2680970" h="0">
                <a:moveTo>
                  <a:pt x="0" y="0"/>
                </a:moveTo>
                <a:lnTo>
                  <a:pt x="2680716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56603" y="5145023"/>
            <a:ext cx="0" cy="1530350"/>
          </a:xfrm>
          <a:custGeom>
            <a:avLst/>
            <a:gdLst/>
            <a:ahLst/>
            <a:cxnLst/>
            <a:rect l="l" t="t" r="r" b="b"/>
            <a:pathLst>
              <a:path w="0" h="1530350">
                <a:moveTo>
                  <a:pt x="0" y="0"/>
                </a:moveTo>
                <a:lnTo>
                  <a:pt x="0" y="1530096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53071" y="5100828"/>
            <a:ext cx="112775" cy="1112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53071" y="6606540"/>
            <a:ext cx="112775" cy="1112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19015" y="5116067"/>
            <a:ext cx="90170" cy="86995"/>
          </a:xfrm>
          <a:custGeom>
            <a:avLst/>
            <a:gdLst/>
            <a:ahLst/>
            <a:cxnLst/>
            <a:rect l="l" t="t" r="r" b="b"/>
            <a:pathLst>
              <a:path w="90170" h="86995">
                <a:moveTo>
                  <a:pt x="44195" y="86868"/>
                </a:moveTo>
                <a:lnTo>
                  <a:pt x="27003" y="83391"/>
                </a:lnTo>
                <a:lnTo>
                  <a:pt x="12954" y="73914"/>
                </a:lnTo>
                <a:lnTo>
                  <a:pt x="3476" y="59864"/>
                </a:lnTo>
                <a:lnTo>
                  <a:pt x="0" y="42672"/>
                </a:lnTo>
                <a:lnTo>
                  <a:pt x="3476" y="25717"/>
                </a:lnTo>
                <a:lnTo>
                  <a:pt x="12954" y="12192"/>
                </a:lnTo>
                <a:lnTo>
                  <a:pt x="27003" y="3238"/>
                </a:lnTo>
                <a:lnTo>
                  <a:pt x="44195" y="0"/>
                </a:lnTo>
                <a:lnTo>
                  <a:pt x="61626" y="3238"/>
                </a:lnTo>
                <a:lnTo>
                  <a:pt x="76199" y="12192"/>
                </a:lnTo>
                <a:lnTo>
                  <a:pt x="86201" y="25717"/>
                </a:lnTo>
                <a:lnTo>
                  <a:pt x="89916" y="42672"/>
                </a:lnTo>
                <a:lnTo>
                  <a:pt x="86201" y="59864"/>
                </a:lnTo>
                <a:lnTo>
                  <a:pt x="76199" y="73914"/>
                </a:lnTo>
                <a:lnTo>
                  <a:pt x="61626" y="83391"/>
                </a:lnTo>
                <a:lnTo>
                  <a:pt x="44195" y="868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17491" y="5114543"/>
            <a:ext cx="91440" cy="88900"/>
          </a:xfrm>
          <a:custGeom>
            <a:avLst/>
            <a:gdLst/>
            <a:ahLst/>
            <a:cxnLst/>
            <a:rect l="l" t="t" r="r" b="b"/>
            <a:pathLst>
              <a:path w="91439" h="88900">
                <a:moveTo>
                  <a:pt x="4572" y="60960"/>
                </a:moveTo>
                <a:lnTo>
                  <a:pt x="3048" y="60960"/>
                </a:lnTo>
                <a:lnTo>
                  <a:pt x="1524" y="53340"/>
                </a:lnTo>
                <a:lnTo>
                  <a:pt x="0" y="44196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3716" y="12192"/>
                </a:lnTo>
                <a:lnTo>
                  <a:pt x="28956" y="3048"/>
                </a:lnTo>
                <a:lnTo>
                  <a:pt x="36576" y="1524"/>
                </a:lnTo>
                <a:lnTo>
                  <a:pt x="45719" y="0"/>
                </a:lnTo>
                <a:lnTo>
                  <a:pt x="54863" y="1524"/>
                </a:lnTo>
                <a:lnTo>
                  <a:pt x="45719" y="1524"/>
                </a:lnTo>
                <a:lnTo>
                  <a:pt x="36576" y="3048"/>
                </a:lnTo>
                <a:lnTo>
                  <a:pt x="38100" y="3048"/>
                </a:lnTo>
                <a:lnTo>
                  <a:pt x="28956" y="4572"/>
                </a:lnTo>
                <a:lnTo>
                  <a:pt x="21336" y="9144"/>
                </a:lnTo>
                <a:lnTo>
                  <a:pt x="1524" y="44196"/>
                </a:lnTo>
                <a:lnTo>
                  <a:pt x="3048" y="53340"/>
                </a:lnTo>
                <a:lnTo>
                  <a:pt x="4572" y="60960"/>
                </a:lnTo>
                <a:close/>
              </a:path>
              <a:path w="91439" h="88900">
                <a:moveTo>
                  <a:pt x="59435" y="86868"/>
                </a:moveTo>
                <a:lnTo>
                  <a:pt x="54864" y="86868"/>
                </a:lnTo>
                <a:lnTo>
                  <a:pt x="64008" y="83820"/>
                </a:lnTo>
                <a:lnTo>
                  <a:pt x="62484" y="83820"/>
                </a:lnTo>
                <a:lnTo>
                  <a:pt x="89916" y="53340"/>
                </a:lnTo>
                <a:lnTo>
                  <a:pt x="89916" y="35052"/>
                </a:lnTo>
                <a:lnTo>
                  <a:pt x="86868" y="27432"/>
                </a:lnTo>
                <a:lnTo>
                  <a:pt x="82296" y="19812"/>
                </a:lnTo>
                <a:lnTo>
                  <a:pt x="77724" y="13716"/>
                </a:lnTo>
                <a:lnTo>
                  <a:pt x="62484" y="4572"/>
                </a:lnTo>
                <a:lnTo>
                  <a:pt x="64008" y="4572"/>
                </a:lnTo>
                <a:lnTo>
                  <a:pt x="45719" y="1524"/>
                </a:lnTo>
                <a:lnTo>
                  <a:pt x="54863" y="1524"/>
                </a:lnTo>
                <a:lnTo>
                  <a:pt x="64008" y="3048"/>
                </a:lnTo>
                <a:lnTo>
                  <a:pt x="71628" y="7620"/>
                </a:lnTo>
                <a:lnTo>
                  <a:pt x="77724" y="12192"/>
                </a:lnTo>
                <a:lnTo>
                  <a:pt x="79248" y="12192"/>
                </a:lnTo>
                <a:lnTo>
                  <a:pt x="83820" y="18288"/>
                </a:lnTo>
                <a:lnTo>
                  <a:pt x="83820" y="19812"/>
                </a:lnTo>
                <a:lnTo>
                  <a:pt x="88391" y="25908"/>
                </a:lnTo>
                <a:lnTo>
                  <a:pt x="91439" y="35052"/>
                </a:lnTo>
                <a:lnTo>
                  <a:pt x="91439" y="53340"/>
                </a:lnTo>
                <a:lnTo>
                  <a:pt x="88391" y="60960"/>
                </a:lnTo>
                <a:lnTo>
                  <a:pt x="88391" y="62484"/>
                </a:lnTo>
                <a:lnTo>
                  <a:pt x="83820" y="70104"/>
                </a:lnTo>
                <a:lnTo>
                  <a:pt x="79248" y="76200"/>
                </a:lnTo>
                <a:lnTo>
                  <a:pt x="77724" y="76200"/>
                </a:lnTo>
                <a:lnTo>
                  <a:pt x="71628" y="80772"/>
                </a:lnTo>
                <a:lnTo>
                  <a:pt x="64008" y="85344"/>
                </a:lnTo>
                <a:lnTo>
                  <a:pt x="59435" y="86868"/>
                </a:lnTo>
                <a:close/>
              </a:path>
              <a:path w="91439" h="88900">
                <a:moveTo>
                  <a:pt x="21335" y="80772"/>
                </a:moveTo>
                <a:lnTo>
                  <a:pt x="13716" y="76200"/>
                </a:lnTo>
                <a:lnTo>
                  <a:pt x="7620" y="70104"/>
                </a:lnTo>
                <a:lnTo>
                  <a:pt x="4572" y="62484"/>
                </a:lnTo>
                <a:lnTo>
                  <a:pt x="4572" y="60960"/>
                </a:lnTo>
                <a:lnTo>
                  <a:pt x="9144" y="68580"/>
                </a:lnTo>
                <a:lnTo>
                  <a:pt x="21335" y="80772"/>
                </a:lnTo>
                <a:close/>
              </a:path>
              <a:path w="91439" h="88900">
                <a:moveTo>
                  <a:pt x="54864" y="88392"/>
                </a:moveTo>
                <a:lnTo>
                  <a:pt x="36576" y="88392"/>
                </a:lnTo>
                <a:lnTo>
                  <a:pt x="28956" y="85344"/>
                </a:lnTo>
                <a:lnTo>
                  <a:pt x="21335" y="80772"/>
                </a:lnTo>
                <a:lnTo>
                  <a:pt x="28956" y="83820"/>
                </a:lnTo>
                <a:lnTo>
                  <a:pt x="38100" y="86868"/>
                </a:lnTo>
                <a:lnTo>
                  <a:pt x="59435" y="86868"/>
                </a:lnTo>
                <a:lnTo>
                  <a:pt x="54864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06823" y="5103875"/>
            <a:ext cx="113030" cy="109855"/>
          </a:xfrm>
          <a:custGeom>
            <a:avLst/>
            <a:gdLst/>
            <a:ahLst/>
            <a:cxnLst/>
            <a:rect l="l" t="t" r="r" b="b"/>
            <a:pathLst>
              <a:path w="113029" h="109854">
                <a:moveTo>
                  <a:pt x="65532" y="1523"/>
                </a:moveTo>
                <a:lnTo>
                  <a:pt x="45719" y="1523"/>
                </a:lnTo>
                <a:lnTo>
                  <a:pt x="54864" y="0"/>
                </a:lnTo>
                <a:lnTo>
                  <a:pt x="56387" y="0"/>
                </a:lnTo>
                <a:lnTo>
                  <a:pt x="65532" y="1523"/>
                </a:lnTo>
                <a:close/>
              </a:path>
              <a:path w="113029" h="109854">
                <a:moveTo>
                  <a:pt x="76200" y="4571"/>
                </a:moveTo>
                <a:lnTo>
                  <a:pt x="36576" y="4571"/>
                </a:lnTo>
                <a:lnTo>
                  <a:pt x="44195" y="1523"/>
                </a:lnTo>
                <a:lnTo>
                  <a:pt x="68580" y="1523"/>
                </a:lnTo>
                <a:lnTo>
                  <a:pt x="76200" y="4571"/>
                </a:lnTo>
                <a:close/>
              </a:path>
              <a:path w="113029" h="109854">
                <a:moveTo>
                  <a:pt x="85344" y="9143"/>
                </a:moveTo>
                <a:lnTo>
                  <a:pt x="25908" y="9143"/>
                </a:lnTo>
                <a:lnTo>
                  <a:pt x="33528" y="4571"/>
                </a:lnTo>
                <a:lnTo>
                  <a:pt x="77724" y="4571"/>
                </a:lnTo>
                <a:lnTo>
                  <a:pt x="85344" y="9143"/>
                </a:lnTo>
                <a:close/>
              </a:path>
              <a:path w="113029" h="109854">
                <a:moveTo>
                  <a:pt x="94488" y="15239"/>
                </a:moveTo>
                <a:lnTo>
                  <a:pt x="18288" y="15239"/>
                </a:lnTo>
                <a:lnTo>
                  <a:pt x="24384" y="10667"/>
                </a:lnTo>
                <a:lnTo>
                  <a:pt x="24384" y="9143"/>
                </a:lnTo>
                <a:lnTo>
                  <a:pt x="88391" y="9143"/>
                </a:lnTo>
                <a:lnTo>
                  <a:pt x="94488" y="15239"/>
                </a:lnTo>
                <a:close/>
              </a:path>
              <a:path w="113029" h="109854">
                <a:moveTo>
                  <a:pt x="42672" y="25907"/>
                </a:moveTo>
                <a:lnTo>
                  <a:pt x="44195" y="24383"/>
                </a:lnTo>
                <a:lnTo>
                  <a:pt x="10668" y="24383"/>
                </a:lnTo>
                <a:lnTo>
                  <a:pt x="10668" y="22859"/>
                </a:lnTo>
                <a:lnTo>
                  <a:pt x="16764" y="16763"/>
                </a:lnTo>
                <a:lnTo>
                  <a:pt x="16764" y="15239"/>
                </a:lnTo>
                <a:lnTo>
                  <a:pt x="96012" y="15239"/>
                </a:lnTo>
                <a:lnTo>
                  <a:pt x="96012" y="16763"/>
                </a:lnTo>
                <a:lnTo>
                  <a:pt x="102108" y="22859"/>
                </a:lnTo>
                <a:lnTo>
                  <a:pt x="50292" y="22859"/>
                </a:lnTo>
                <a:lnTo>
                  <a:pt x="42672" y="25907"/>
                </a:lnTo>
                <a:close/>
              </a:path>
              <a:path w="113029" h="109854">
                <a:moveTo>
                  <a:pt x="70104" y="25907"/>
                </a:moveTo>
                <a:lnTo>
                  <a:pt x="62484" y="22859"/>
                </a:lnTo>
                <a:lnTo>
                  <a:pt x="102108" y="22859"/>
                </a:lnTo>
                <a:lnTo>
                  <a:pt x="102108" y="24383"/>
                </a:lnTo>
                <a:lnTo>
                  <a:pt x="68580" y="24383"/>
                </a:lnTo>
                <a:lnTo>
                  <a:pt x="70104" y="25907"/>
                </a:lnTo>
                <a:close/>
              </a:path>
              <a:path w="113029" h="109854">
                <a:moveTo>
                  <a:pt x="32004" y="32003"/>
                </a:moveTo>
                <a:lnTo>
                  <a:pt x="6096" y="32003"/>
                </a:lnTo>
                <a:lnTo>
                  <a:pt x="9144" y="24383"/>
                </a:lnTo>
                <a:lnTo>
                  <a:pt x="44195" y="24383"/>
                </a:lnTo>
                <a:lnTo>
                  <a:pt x="39116" y="27431"/>
                </a:lnTo>
                <a:lnTo>
                  <a:pt x="38100" y="27431"/>
                </a:lnTo>
                <a:lnTo>
                  <a:pt x="34036" y="30479"/>
                </a:lnTo>
                <a:lnTo>
                  <a:pt x="33528" y="30479"/>
                </a:lnTo>
                <a:lnTo>
                  <a:pt x="32004" y="32003"/>
                </a:lnTo>
                <a:close/>
              </a:path>
              <a:path w="113029" h="109854">
                <a:moveTo>
                  <a:pt x="76200" y="28955"/>
                </a:moveTo>
                <a:lnTo>
                  <a:pt x="68580" y="24383"/>
                </a:lnTo>
                <a:lnTo>
                  <a:pt x="103632" y="24383"/>
                </a:lnTo>
                <a:lnTo>
                  <a:pt x="105460" y="27431"/>
                </a:lnTo>
                <a:lnTo>
                  <a:pt x="74676" y="27431"/>
                </a:lnTo>
                <a:lnTo>
                  <a:pt x="76200" y="28955"/>
                </a:lnTo>
                <a:close/>
              </a:path>
              <a:path w="113029" h="109854">
                <a:moveTo>
                  <a:pt x="36576" y="28955"/>
                </a:moveTo>
                <a:lnTo>
                  <a:pt x="38100" y="27431"/>
                </a:lnTo>
                <a:lnTo>
                  <a:pt x="39116" y="27431"/>
                </a:lnTo>
                <a:lnTo>
                  <a:pt x="36576" y="28955"/>
                </a:lnTo>
                <a:close/>
              </a:path>
              <a:path w="113029" h="109854">
                <a:moveTo>
                  <a:pt x="109728" y="38099"/>
                </a:moveTo>
                <a:lnTo>
                  <a:pt x="85344" y="38099"/>
                </a:lnTo>
                <a:lnTo>
                  <a:pt x="79248" y="32003"/>
                </a:lnTo>
                <a:lnTo>
                  <a:pt x="80772" y="32003"/>
                </a:lnTo>
                <a:lnTo>
                  <a:pt x="74676" y="27431"/>
                </a:lnTo>
                <a:lnTo>
                  <a:pt x="105460" y="27431"/>
                </a:lnTo>
                <a:lnTo>
                  <a:pt x="108204" y="32003"/>
                </a:lnTo>
                <a:lnTo>
                  <a:pt x="108204" y="33527"/>
                </a:lnTo>
                <a:lnTo>
                  <a:pt x="109728" y="38099"/>
                </a:lnTo>
                <a:close/>
              </a:path>
              <a:path w="113029" h="109854">
                <a:moveTo>
                  <a:pt x="32004" y="32003"/>
                </a:moveTo>
                <a:lnTo>
                  <a:pt x="33528" y="30479"/>
                </a:lnTo>
                <a:lnTo>
                  <a:pt x="32766" y="31432"/>
                </a:lnTo>
                <a:lnTo>
                  <a:pt x="32004" y="32003"/>
                </a:lnTo>
                <a:close/>
              </a:path>
              <a:path w="113029" h="109854">
                <a:moveTo>
                  <a:pt x="32766" y="31432"/>
                </a:moveTo>
                <a:lnTo>
                  <a:pt x="33528" y="30479"/>
                </a:lnTo>
                <a:lnTo>
                  <a:pt x="34036" y="30479"/>
                </a:lnTo>
                <a:lnTo>
                  <a:pt x="32766" y="31432"/>
                </a:lnTo>
                <a:close/>
              </a:path>
              <a:path w="113029" h="109854">
                <a:moveTo>
                  <a:pt x="44195" y="85343"/>
                </a:moveTo>
                <a:lnTo>
                  <a:pt x="9144" y="85343"/>
                </a:lnTo>
                <a:lnTo>
                  <a:pt x="6096" y="77723"/>
                </a:lnTo>
                <a:lnTo>
                  <a:pt x="4572" y="76199"/>
                </a:lnTo>
                <a:lnTo>
                  <a:pt x="4572" y="74675"/>
                </a:lnTo>
                <a:lnTo>
                  <a:pt x="1524" y="67055"/>
                </a:lnTo>
                <a:lnTo>
                  <a:pt x="1524" y="64007"/>
                </a:lnTo>
                <a:lnTo>
                  <a:pt x="0" y="54863"/>
                </a:lnTo>
                <a:lnTo>
                  <a:pt x="0" y="53339"/>
                </a:lnTo>
                <a:lnTo>
                  <a:pt x="1524" y="44195"/>
                </a:lnTo>
                <a:lnTo>
                  <a:pt x="1524" y="42671"/>
                </a:lnTo>
                <a:lnTo>
                  <a:pt x="4572" y="33527"/>
                </a:lnTo>
                <a:lnTo>
                  <a:pt x="4572" y="32003"/>
                </a:lnTo>
                <a:lnTo>
                  <a:pt x="32004" y="32003"/>
                </a:lnTo>
                <a:lnTo>
                  <a:pt x="32766" y="31432"/>
                </a:lnTo>
                <a:lnTo>
                  <a:pt x="27432" y="38099"/>
                </a:lnTo>
                <a:lnTo>
                  <a:pt x="27813" y="38099"/>
                </a:lnTo>
                <a:lnTo>
                  <a:pt x="24384" y="42671"/>
                </a:lnTo>
                <a:lnTo>
                  <a:pt x="25298" y="42671"/>
                </a:lnTo>
                <a:lnTo>
                  <a:pt x="23469" y="47243"/>
                </a:lnTo>
                <a:lnTo>
                  <a:pt x="22859" y="47243"/>
                </a:lnTo>
                <a:lnTo>
                  <a:pt x="22859" y="62483"/>
                </a:lnTo>
                <a:lnTo>
                  <a:pt x="23469" y="62483"/>
                </a:lnTo>
                <a:lnTo>
                  <a:pt x="25298" y="67055"/>
                </a:lnTo>
                <a:lnTo>
                  <a:pt x="24384" y="67055"/>
                </a:lnTo>
                <a:lnTo>
                  <a:pt x="28041" y="73151"/>
                </a:lnTo>
                <a:lnTo>
                  <a:pt x="27432" y="73151"/>
                </a:lnTo>
                <a:lnTo>
                  <a:pt x="33528" y="79247"/>
                </a:lnTo>
                <a:lnTo>
                  <a:pt x="34036" y="79247"/>
                </a:lnTo>
                <a:lnTo>
                  <a:pt x="38100" y="82295"/>
                </a:lnTo>
                <a:lnTo>
                  <a:pt x="36576" y="82295"/>
                </a:lnTo>
                <a:lnTo>
                  <a:pt x="44195" y="85343"/>
                </a:lnTo>
                <a:close/>
              </a:path>
              <a:path w="113029" h="109854">
                <a:moveTo>
                  <a:pt x="27813" y="38099"/>
                </a:moveTo>
                <a:lnTo>
                  <a:pt x="27432" y="38099"/>
                </a:lnTo>
                <a:lnTo>
                  <a:pt x="28956" y="36575"/>
                </a:lnTo>
                <a:lnTo>
                  <a:pt x="27813" y="38099"/>
                </a:lnTo>
                <a:close/>
              </a:path>
              <a:path w="113029" h="109854">
                <a:moveTo>
                  <a:pt x="88391" y="42671"/>
                </a:moveTo>
                <a:lnTo>
                  <a:pt x="83820" y="36575"/>
                </a:lnTo>
                <a:lnTo>
                  <a:pt x="85344" y="38099"/>
                </a:lnTo>
                <a:lnTo>
                  <a:pt x="109728" y="38099"/>
                </a:lnTo>
                <a:lnTo>
                  <a:pt x="110744" y="41147"/>
                </a:lnTo>
                <a:lnTo>
                  <a:pt x="88391" y="41147"/>
                </a:lnTo>
                <a:lnTo>
                  <a:pt x="88391" y="42671"/>
                </a:lnTo>
                <a:close/>
              </a:path>
              <a:path w="113029" h="109854">
                <a:moveTo>
                  <a:pt x="25298" y="42671"/>
                </a:moveTo>
                <a:lnTo>
                  <a:pt x="24384" y="42671"/>
                </a:lnTo>
                <a:lnTo>
                  <a:pt x="25908" y="41147"/>
                </a:lnTo>
                <a:lnTo>
                  <a:pt x="25298" y="42671"/>
                </a:lnTo>
                <a:close/>
              </a:path>
              <a:path w="113029" h="109854">
                <a:moveTo>
                  <a:pt x="89916" y="48767"/>
                </a:moveTo>
                <a:lnTo>
                  <a:pt x="88391" y="41147"/>
                </a:lnTo>
                <a:lnTo>
                  <a:pt x="110744" y="41147"/>
                </a:lnTo>
                <a:lnTo>
                  <a:pt x="111252" y="42671"/>
                </a:lnTo>
                <a:lnTo>
                  <a:pt x="112775" y="44195"/>
                </a:lnTo>
                <a:lnTo>
                  <a:pt x="112775" y="47243"/>
                </a:lnTo>
                <a:lnTo>
                  <a:pt x="89916" y="47243"/>
                </a:lnTo>
                <a:lnTo>
                  <a:pt x="89916" y="48767"/>
                </a:lnTo>
                <a:close/>
              </a:path>
              <a:path w="113029" h="109854">
                <a:moveTo>
                  <a:pt x="22859" y="48767"/>
                </a:moveTo>
                <a:lnTo>
                  <a:pt x="22859" y="47243"/>
                </a:lnTo>
                <a:lnTo>
                  <a:pt x="23469" y="47243"/>
                </a:lnTo>
                <a:lnTo>
                  <a:pt x="22859" y="48767"/>
                </a:lnTo>
                <a:close/>
              </a:path>
              <a:path w="113029" h="109854">
                <a:moveTo>
                  <a:pt x="91301" y="54171"/>
                </a:moveTo>
                <a:lnTo>
                  <a:pt x="89916" y="47243"/>
                </a:lnTo>
                <a:lnTo>
                  <a:pt x="112775" y="47243"/>
                </a:lnTo>
                <a:lnTo>
                  <a:pt x="112775" y="53339"/>
                </a:lnTo>
                <a:lnTo>
                  <a:pt x="91439" y="53339"/>
                </a:lnTo>
                <a:lnTo>
                  <a:pt x="91301" y="54171"/>
                </a:lnTo>
                <a:close/>
              </a:path>
              <a:path w="113029" h="109854">
                <a:moveTo>
                  <a:pt x="91439" y="54863"/>
                </a:moveTo>
                <a:lnTo>
                  <a:pt x="91301" y="54171"/>
                </a:lnTo>
                <a:lnTo>
                  <a:pt x="91439" y="53339"/>
                </a:lnTo>
                <a:lnTo>
                  <a:pt x="91439" y="54863"/>
                </a:lnTo>
                <a:close/>
              </a:path>
              <a:path w="113029" h="109854">
                <a:moveTo>
                  <a:pt x="112775" y="54863"/>
                </a:moveTo>
                <a:lnTo>
                  <a:pt x="91439" y="54863"/>
                </a:lnTo>
                <a:lnTo>
                  <a:pt x="91439" y="53339"/>
                </a:lnTo>
                <a:lnTo>
                  <a:pt x="112775" y="53339"/>
                </a:lnTo>
                <a:lnTo>
                  <a:pt x="112775" y="54863"/>
                </a:lnTo>
                <a:close/>
              </a:path>
              <a:path w="113029" h="109854">
                <a:moveTo>
                  <a:pt x="112775" y="62483"/>
                </a:moveTo>
                <a:lnTo>
                  <a:pt x="89916" y="62483"/>
                </a:lnTo>
                <a:lnTo>
                  <a:pt x="91301" y="54171"/>
                </a:lnTo>
                <a:lnTo>
                  <a:pt x="91439" y="54863"/>
                </a:lnTo>
                <a:lnTo>
                  <a:pt x="112775" y="54863"/>
                </a:lnTo>
                <a:lnTo>
                  <a:pt x="112775" y="62483"/>
                </a:lnTo>
                <a:close/>
              </a:path>
              <a:path w="113029" h="109854">
                <a:moveTo>
                  <a:pt x="110744" y="68579"/>
                </a:moveTo>
                <a:lnTo>
                  <a:pt x="88391" y="68579"/>
                </a:lnTo>
                <a:lnTo>
                  <a:pt x="89916" y="59435"/>
                </a:lnTo>
                <a:lnTo>
                  <a:pt x="89916" y="62483"/>
                </a:lnTo>
                <a:lnTo>
                  <a:pt x="112775" y="62483"/>
                </a:lnTo>
                <a:lnTo>
                  <a:pt x="112775" y="65531"/>
                </a:lnTo>
                <a:lnTo>
                  <a:pt x="111252" y="67055"/>
                </a:lnTo>
                <a:lnTo>
                  <a:pt x="110744" y="68579"/>
                </a:lnTo>
                <a:close/>
              </a:path>
              <a:path w="113029" h="109854">
                <a:moveTo>
                  <a:pt x="23469" y="62483"/>
                </a:moveTo>
                <a:lnTo>
                  <a:pt x="22859" y="62483"/>
                </a:lnTo>
                <a:lnTo>
                  <a:pt x="22859" y="60959"/>
                </a:lnTo>
                <a:lnTo>
                  <a:pt x="23469" y="62483"/>
                </a:lnTo>
                <a:close/>
              </a:path>
              <a:path w="113029" h="109854">
                <a:moveTo>
                  <a:pt x="25908" y="68579"/>
                </a:moveTo>
                <a:lnTo>
                  <a:pt x="24384" y="67055"/>
                </a:lnTo>
                <a:lnTo>
                  <a:pt x="25298" y="67055"/>
                </a:lnTo>
                <a:lnTo>
                  <a:pt x="25908" y="68579"/>
                </a:lnTo>
                <a:close/>
              </a:path>
              <a:path w="113029" h="109854">
                <a:moveTo>
                  <a:pt x="83820" y="73151"/>
                </a:moveTo>
                <a:lnTo>
                  <a:pt x="88391" y="67055"/>
                </a:lnTo>
                <a:lnTo>
                  <a:pt x="88391" y="68579"/>
                </a:lnTo>
                <a:lnTo>
                  <a:pt x="110744" y="68579"/>
                </a:lnTo>
                <a:lnTo>
                  <a:pt x="109728" y="71627"/>
                </a:lnTo>
                <a:lnTo>
                  <a:pt x="85344" y="71627"/>
                </a:lnTo>
                <a:lnTo>
                  <a:pt x="83820" y="73151"/>
                </a:lnTo>
                <a:close/>
              </a:path>
              <a:path w="113029" h="109854">
                <a:moveTo>
                  <a:pt x="80010" y="78295"/>
                </a:moveTo>
                <a:lnTo>
                  <a:pt x="85344" y="71627"/>
                </a:lnTo>
                <a:lnTo>
                  <a:pt x="109728" y="71627"/>
                </a:lnTo>
                <a:lnTo>
                  <a:pt x="108204" y="76199"/>
                </a:lnTo>
                <a:lnTo>
                  <a:pt x="108204" y="77723"/>
                </a:lnTo>
                <a:lnTo>
                  <a:pt x="80772" y="77723"/>
                </a:lnTo>
                <a:lnTo>
                  <a:pt x="80010" y="78295"/>
                </a:lnTo>
                <a:close/>
              </a:path>
              <a:path w="113029" h="109854">
                <a:moveTo>
                  <a:pt x="28956" y="74675"/>
                </a:moveTo>
                <a:lnTo>
                  <a:pt x="27432" y="73151"/>
                </a:lnTo>
                <a:lnTo>
                  <a:pt x="28041" y="73151"/>
                </a:lnTo>
                <a:lnTo>
                  <a:pt x="28956" y="74675"/>
                </a:lnTo>
                <a:close/>
              </a:path>
              <a:path w="113029" h="109854">
                <a:moveTo>
                  <a:pt x="34036" y="79247"/>
                </a:moveTo>
                <a:lnTo>
                  <a:pt x="33528" y="79247"/>
                </a:lnTo>
                <a:lnTo>
                  <a:pt x="32004" y="77723"/>
                </a:lnTo>
                <a:lnTo>
                  <a:pt x="34036" y="79247"/>
                </a:lnTo>
                <a:close/>
              </a:path>
              <a:path w="113029" h="109854">
                <a:moveTo>
                  <a:pt x="79248" y="79247"/>
                </a:moveTo>
                <a:lnTo>
                  <a:pt x="80010" y="78295"/>
                </a:lnTo>
                <a:lnTo>
                  <a:pt x="80772" y="77723"/>
                </a:lnTo>
                <a:lnTo>
                  <a:pt x="79248" y="79247"/>
                </a:lnTo>
                <a:close/>
              </a:path>
              <a:path w="113029" h="109854">
                <a:moveTo>
                  <a:pt x="107289" y="79247"/>
                </a:moveTo>
                <a:lnTo>
                  <a:pt x="79248" y="79247"/>
                </a:lnTo>
                <a:lnTo>
                  <a:pt x="80772" y="77723"/>
                </a:lnTo>
                <a:lnTo>
                  <a:pt x="108204" y="77723"/>
                </a:lnTo>
                <a:lnTo>
                  <a:pt x="107289" y="79247"/>
                </a:lnTo>
                <a:close/>
              </a:path>
              <a:path w="113029" h="109854">
                <a:moveTo>
                  <a:pt x="100584" y="88391"/>
                </a:moveTo>
                <a:lnTo>
                  <a:pt x="56387" y="88391"/>
                </a:lnTo>
                <a:lnTo>
                  <a:pt x="55695" y="88253"/>
                </a:lnTo>
                <a:lnTo>
                  <a:pt x="64008" y="86867"/>
                </a:lnTo>
                <a:lnTo>
                  <a:pt x="62484" y="86867"/>
                </a:lnTo>
                <a:lnTo>
                  <a:pt x="70104" y="85343"/>
                </a:lnTo>
                <a:lnTo>
                  <a:pt x="68580" y="85343"/>
                </a:lnTo>
                <a:lnTo>
                  <a:pt x="76200" y="82295"/>
                </a:lnTo>
                <a:lnTo>
                  <a:pt x="74676" y="82295"/>
                </a:lnTo>
                <a:lnTo>
                  <a:pt x="80010" y="78295"/>
                </a:lnTo>
                <a:lnTo>
                  <a:pt x="79248" y="79247"/>
                </a:lnTo>
                <a:lnTo>
                  <a:pt x="107289" y="79247"/>
                </a:lnTo>
                <a:lnTo>
                  <a:pt x="103632" y="85343"/>
                </a:lnTo>
                <a:lnTo>
                  <a:pt x="100584" y="88391"/>
                </a:lnTo>
                <a:close/>
              </a:path>
              <a:path w="113029" h="109854">
                <a:moveTo>
                  <a:pt x="96012" y="94487"/>
                </a:moveTo>
                <a:lnTo>
                  <a:pt x="16764" y="94487"/>
                </a:lnTo>
                <a:lnTo>
                  <a:pt x="16764" y="92963"/>
                </a:lnTo>
                <a:lnTo>
                  <a:pt x="10668" y="86867"/>
                </a:lnTo>
                <a:lnTo>
                  <a:pt x="10668" y="85343"/>
                </a:lnTo>
                <a:lnTo>
                  <a:pt x="42672" y="85343"/>
                </a:lnTo>
                <a:lnTo>
                  <a:pt x="50292" y="86867"/>
                </a:lnTo>
                <a:lnTo>
                  <a:pt x="48768" y="86867"/>
                </a:lnTo>
                <a:lnTo>
                  <a:pt x="55695" y="88253"/>
                </a:lnTo>
                <a:lnTo>
                  <a:pt x="54864" y="88391"/>
                </a:lnTo>
                <a:lnTo>
                  <a:pt x="100584" y="88391"/>
                </a:lnTo>
                <a:lnTo>
                  <a:pt x="96012" y="92963"/>
                </a:lnTo>
                <a:lnTo>
                  <a:pt x="96012" y="94487"/>
                </a:lnTo>
                <a:close/>
              </a:path>
              <a:path w="113029" h="109854">
                <a:moveTo>
                  <a:pt x="56387" y="88391"/>
                </a:moveTo>
                <a:lnTo>
                  <a:pt x="54864" y="88391"/>
                </a:lnTo>
                <a:lnTo>
                  <a:pt x="55695" y="88253"/>
                </a:lnTo>
                <a:lnTo>
                  <a:pt x="56387" y="88391"/>
                </a:lnTo>
                <a:close/>
              </a:path>
              <a:path w="113029" h="109854">
                <a:moveTo>
                  <a:pt x="88391" y="100583"/>
                </a:moveTo>
                <a:lnTo>
                  <a:pt x="24384" y="100583"/>
                </a:lnTo>
                <a:lnTo>
                  <a:pt x="18288" y="94487"/>
                </a:lnTo>
                <a:lnTo>
                  <a:pt x="94488" y="94487"/>
                </a:lnTo>
                <a:lnTo>
                  <a:pt x="88391" y="100583"/>
                </a:lnTo>
                <a:close/>
              </a:path>
              <a:path w="113029" h="109854">
                <a:moveTo>
                  <a:pt x="68580" y="108203"/>
                </a:moveTo>
                <a:lnTo>
                  <a:pt x="44195" y="108203"/>
                </a:lnTo>
                <a:lnTo>
                  <a:pt x="36576" y="106679"/>
                </a:lnTo>
                <a:lnTo>
                  <a:pt x="35052" y="105155"/>
                </a:lnTo>
                <a:lnTo>
                  <a:pt x="33528" y="105155"/>
                </a:lnTo>
                <a:lnTo>
                  <a:pt x="25908" y="100583"/>
                </a:lnTo>
                <a:lnTo>
                  <a:pt x="86868" y="100583"/>
                </a:lnTo>
                <a:lnTo>
                  <a:pt x="77724" y="105155"/>
                </a:lnTo>
                <a:lnTo>
                  <a:pt x="76200" y="106679"/>
                </a:lnTo>
                <a:lnTo>
                  <a:pt x="68580" y="108203"/>
                </a:lnTo>
                <a:close/>
              </a:path>
              <a:path w="113029" h="109854">
                <a:moveTo>
                  <a:pt x="65532" y="109727"/>
                </a:moveTo>
                <a:lnTo>
                  <a:pt x="45719" y="109727"/>
                </a:lnTo>
                <a:lnTo>
                  <a:pt x="45719" y="108203"/>
                </a:lnTo>
                <a:lnTo>
                  <a:pt x="67056" y="108203"/>
                </a:lnTo>
                <a:lnTo>
                  <a:pt x="65532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19015" y="6618731"/>
            <a:ext cx="90170" cy="88900"/>
          </a:xfrm>
          <a:custGeom>
            <a:avLst/>
            <a:gdLst/>
            <a:ahLst/>
            <a:cxnLst/>
            <a:rect l="l" t="t" r="r" b="b"/>
            <a:pathLst>
              <a:path w="90170" h="88900">
                <a:moveTo>
                  <a:pt x="44195" y="88392"/>
                </a:moveTo>
                <a:lnTo>
                  <a:pt x="27003" y="85153"/>
                </a:lnTo>
                <a:lnTo>
                  <a:pt x="12954" y="76200"/>
                </a:lnTo>
                <a:lnTo>
                  <a:pt x="3476" y="62674"/>
                </a:lnTo>
                <a:lnTo>
                  <a:pt x="0" y="45720"/>
                </a:lnTo>
                <a:lnTo>
                  <a:pt x="3476" y="27646"/>
                </a:lnTo>
                <a:lnTo>
                  <a:pt x="12954" y="13144"/>
                </a:lnTo>
                <a:lnTo>
                  <a:pt x="27003" y="3500"/>
                </a:lnTo>
                <a:lnTo>
                  <a:pt x="44195" y="0"/>
                </a:lnTo>
                <a:lnTo>
                  <a:pt x="61626" y="3500"/>
                </a:lnTo>
                <a:lnTo>
                  <a:pt x="76199" y="13144"/>
                </a:lnTo>
                <a:lnTo>
                  <a:pt x="86201" y="27646"/>
                </a:lnTo>
                <a:lnTo>
                  <a:pt x="89916" y="45720"/>
                </a:lnTo>
                <a:lnTo>
                  <a:pt x="86201" y="62674"/>
                </a:lnTo>
                <a:lnTo>
                  <a:pt x="76199" y="76200"/>
                </a:lnTo>
                <a:lnTo>
                  <a:pt x="61626" y="85153"/>
                </a:lnTo>
                <a:lnTo>
                  <a:pt x="44195" y="883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17491" y="6617207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40">
                <a:moveTo>
                  <a:pt x="4572" y="28956"/>
                </a:moveTo>
                <a:lnTo>
                  <a:pt x="7620" y="21336"/>
                </a:lnTo>
                <a:lnTo>
                  <a:pt x="7620" y="19812"/>
                </a:lnTo>
                <a:lnTo>
                  <a:pt x="13716" y="13716"/>
                </a:lnTo>
                <a:lnTo>
                  <a:pt x="21336" y="7620"/>
                </a:lnTo>
                <a:lnTo>
                  <a:pt x="36576" y="1524"/>
                </a:lnTo>
                <a:lnTo>
                  <a:pt x="45719" y="0"/>
                </a:lnTo>
                <a:lnTo>
                  <a:pt x="54864" y="1524"/>
                </a:lnTo>
                <a:lnTo>
                  <a:pt x="45719" y="1524"/>
                </a:lnTo>
                <a:lnTo>
                  <a:pt x="36576" y="3048"/>
                </a:lnTo>
                <a:lnTo>
                  <a:pt x="38100" y="3048"/>
                </a:lnTo>
                <a:lnTo>
                  <a:pt x="28956" y="6096"/>
                </a:lnTo>
                <a:lnTo>
                  <a:pt x="21336" y="9144"/>
                </a:lnTo>
                <a:lnTo>
                  <a:pt x="9144" y="21336"/>
                </a:lnTo>
                <a:lnTo>
                  <a:pt x="4572" y="28956"/>
                </a:lnTo>
                <a:close/>
              </a:path>
              <a:path w="91439" h="91440">
                <a:moveTo>
                  <a:pt x="83820" y="71628"/>
                </a:moveTo>
                <a:lnTo>
                  <a:pt x="82296" y="71628"/>
                </a:lnTo>
                <a:lnTo>
                  <a:pt x="86868" y="64008"/>
                </a:lnTo>
                <a:lnTo>
                  <a:pt x="89916" y="54864"/>
                </a:lnTo>
                <a:lnTo>
                  <a:pt x="89916" y="38100"/>
                </a:lnTo>
                <a:lnTo>
                  <a:pt x="86868" y="28956"/>
                </a:lnTo>
                <a:lnTo>
                  <a:pt x="82296" y="21336"/>
                </a:lnTo>
                <a:lnTo>
                  <a:pt x="77724" y="15240"/>
                </a:lnTo>
                <a:lnTo>
                  <a:pt x="70104" y="9144"/>
                </a:lnTo>
                <a:lnTo>
                  <a:pt x="62484" y="6096"/>
                </a:lnTo>
                <a:lnTo>
                  <a:pt x="64008" y="6096"/>
                </a:lnTo>
                <a:lnTo>
                  <a:pt x="54864" y="3048"/>
                </a:lnTo>
                <a:lnTo>
                  <a:pt x="45719" y="1524"/>
                </a:lnTo>
                <a:lnTo>
                  <a:pt x="54864" y="1524"/>
                </a:lnTo>
                <a:lnTo>
                  <a:pt x="64008" y="4572"/>
                </a:lnTo>
                <a:lnTo>
                  <a:pt x="71628" y="7620"/>
                </a:lnTo>
                <a:lnTo>
                  <a:pt x="77724" y="13716"/>
                </a:lnTo>
                <a:lnTo>
                  <a:pt x="79248" y="13716"/>
                </a:lnTo>
                <a:lnTo>
                  <a:pt x="83820" y="19812"/>
                </a:lnTo>
                <a:lnTo>
                  <a:pt x="83820" y="21336"/>
                </a:lnTo>
                <a:lnTo>
                  <a:pt x="88391" y="28956"/>
                </a:lnTo>
                <a:lnTo>
                  <a:pt x="91439" y="36576"/>
                </a:lnTo>
                <a:lnTo>
                  <a:pt x="91439" y="56388"/>
                </a:lnTo>
                <a:lnTo>
                  <a:pt x="88391" y="64008"/>
                </a:lnTo>
                <a:lnTo>
                  <a:pt x="83820" y="71628"/>
                </a:lnTo>
                <a:close/>
              </a:path>
              <a:path w="91439" h="91440">
                <a:moveTo>
                  <a:pt x="4572" y="64008"/>
                </a:moveTo>
                <a:lnTo>
                  <a:pt x="3048" y="64008"/>
                </a:lnTo>
                <a:lnTo>
                  <a:pt x="1524" y="56388"/>
                </a:lnTo>
                <a:lnTo>
                  <a:pt x="0" y="47244"/>
                </a:lnTo>
                <a:lnTo>
                  <a:pt x="1524" y="36576"/>
                </a:lnTo>
                <a:lnTo>
                  <a:pt x="3048" y="28956"/>
                </a:lnTo>
                <a:lnTo>
                  <a:pt x="4572" y="28956"/>
                </a:lnTo>
                <a:lnTo>
                  <a:pt x="1524" y="47244"/>
                </a:lnTo>
                <a:lnTo>
                  <a:pt x="3048" y="54864"/>
                </a:lnTo>
                <a:lnTo>
                  <a:pt x="4572" y="64008"/>
                </a:lnTo>
                <a:close/>
              </a:path>
              <a:path w="91439" h="91440">
                <a:moveTo>
                  <a:pt x="45719" y="91440"/>
                </a:moveTo>
                <a:lnTo>
                  <a:pt x="7620" y="71628"/>
                </a:lnTo>
                <a:lnTo>
                  <a:pt x="4572" y="64008"/>
                </a:lnTo>
                <a:lnTo>
                  <a:pt x="9144" y="71628"/>
                </a:lnTo>
                <a:lnTo>
                  <a:pt x="10363" y="71628"/>
                </a:lnTo>
                <a:lnTo>
                  <a:pt x="15240" y="77724"/>
                </a:lnTo>
                <a:lnTo>
                  <a:pt x="21336" y="82296"/>
                </a:lnTo>
                <a:lnTo>
                  <a:pt x="28956" y="86868"/>
                </a:lnTo>
                <a:lnTo>
                  <a:pt x="38100" y="88392"/>
                </a:lnTo>
                <a:lnTo>
                  <a:pt x="36576" y="88392"/>
                </a:lnTo>
                <a:lnTo>
                  <a:pt x="45719" y="89916"/>
                </a:lnTo>
                <a:lnTo>
                  <a:pt x="54863" y="89916"/>
                </a:lnTo>
                <a:lnTo>
                  <a:pt x="45719" y="91440"/>
                </a:lnTo>
                <a:close/>
              </a:path>
              <a:path w="91439" h="91440">
                <a:moveTo>
                  <a:pt x="10363" y="71628"/>
                </a:moveTo>
                <a:lnTo>
                  <a:pt x="9144" y="71628"/>
                </a:lnTo>
                <a:lnTo>
                  <a:pt x="9144" y="70104"/>
                </a:lnTo>
                <a:lnTo>
                  <a:pt x="10363" y="71628"/>
                </a:lnTo>
                <a:close/>
              </a:path>
              <a:path w="91439" h="91440">
                <a:moveTo>
                  <a:pt x="79248" y="77724"/>
                </a:moveTo>
                <a:lnTo>
                  <a:pt x="77724" y="77724"/>
                </a:lnTo>
                <a:lnTo>
                  <a:pt x="82296" y="70104"/>
                </a:lnTo>
                <a:lnTo>
                  <a:pt x="82296" y="71628"/>
                </a:lnTo>
                <a:lnTo>
                  <a:pt x="83820" y="71628"/>
                </a:lnTo>
                <a:lnTo>
                  <a:pt x="79248" y="77724"/>
                </a:lnTo>
                <a:close/>
              </a:path>
              <a:path w="91439" h="91440">
                <a:moveTo>
                  <a:pt x="54863" y="89916"/>
                </a:moveTo>
                <a:lnTo>
                  <a:pt x="45719" y="89916"/>
                </a:lnTo>
                <a:lnTo>
                  <a:pt x="64008" y="86868"/>
                </a:lnTo>
                <a:lnTo>
                  <a:pt x="62484" y="86868"/>
                </a:lnTo>
                <a:lnTo>
                  <a:pt x="77724" y="77724"/>
                </a:lnTo>
                <a:lnTo>
                  <a:pt x="71628" y="83820"/>
                </a:lnTo>
                <a:lnTo>
                  <a:pt x="64008" y="88392"/>
                </a:lnTo>
                <a:lnTo>
                  <a:pt x="5486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306823" y="6608064"/>
            <a:ext cx="113030" cy="111760"/>
          </a:xfrm>
          <a:custGeom>
            <a:avLst/>
            <a:gdLst/>
            <a:ahLst/>
            <a:cxnLst/>
            <a:rect l="l" t="t" r="r" b="b"/>
            <a:pathLst>
              <a:path w="113029" h="111759">
                <a:moveTo>
                  <a:pt x="86868" y="9143"/>
                </a:moveTo>
                <a:lnTo>
                  <a:pt x="25908" y="9143"/>
                </a:lnTo>
                <a:lnTo>
                  <a:pt x="25908" y="7619"/>
                </a:lnTo>
                <a:lnTo>
                  <a:pt x="33528" y="4571"/>
                </a:lnTo>
                <a:lnTo>
                  <a:pt x="35052" y="4571"/>
                </a:lnTo>
                <a:lnTo>
                  <a:pt x="35052" y="3047"/>
                </a:lnTo>
                <a:lnTo>
                  <a:pt x="44195" y="1523"/>
                </a:lnTo>
                <a:lnTo>
                  <a:pt x="44195" y="0"/>
                </a:lnTo>
                <a:lnTo>
                  <a:pt x="67056" y="0"/>
                </a:lnTo>
                <a:lnTo>
                  <a:pt x="68580" y="1523"/>
                </a:lnTo>
                <a:lnTo>
                  <a:pt x="76200" y="3047"/>
                </a:lnTo>
                <a:lnTo>
                  <a:pt x="77724" y="3047"/>
                </a:lnTo>
                <a:lnTo>
                  <a:pt x="77724" y="4571"/>
                </a:lnTo>
                <a:lnTo>
                  <a:pt x="86868" y="7619"/>
                </a:lnTo>
                <a:lnTo>
                  <a:pt x="86868" y="9143"/>
                </a:lnTo>
                <a:close/>
              </a:path>
              <a:path w="113029" h="111759">
                <a:moveTo>
                  <a:pt x="94488" y="15239"/>
                </a:moveTo>
                <a:lnTo>
                  <a:pt x="18288" y="15239"/>
                </a:lnTo>
                <a:lnTo>
                  <a:pt x="24384" y="9143"/>
                </a:lnTo>
                <a:lnTo>
                  <a:pt x="88391" y="9143"/>
                </a:lnTo>
                <a:lnTo>
                  <a:pt x="94488" y="15239"/>
                </a:lnTo>
                <a:close/>
              </a:path>
              <a:path w="113029" h="111759">
                <a:moveTo>
                  <a:pt x="42672" y="24383"/>
                </a:moveTo>
                <a:lnTo>
                  <a:pt x="10668" y="24383"/>
                </a:lnTo>
                <a:lnTo>
                  <a:pt x="10668" y="22859"/>
                </a:lnTo>
                <a:lnTo>
                  <a:pt x="16764" y="16763"/>
                </a:lnTo>
                <a:lnTo>
                  <a:pt x="16764" y="15239"/>
                </a:lnTo>
                <a:lnTo>
                  <a:pt x="96012" y="15239"/>
                </a:lnTo>
                <a:lnTo>
                  <a:pt x="96012" y="16763"/>
                </a:lnTo>
                <a:lnTo>
                  <a:pt x="100584" y="21335"/>
                </a:lnTo>
                <a:lnTo>
                  <a:pt x="50292" y="21335"/>
                </a:lnTo>
                <a:lnTo>
                  <a:pt x="42672" y="24383"/>
                </a:lnTo>
                <a:close/>
              </a:path>
              <a:path w="113029" h="111759">
                <a:moveTo>
                  <a:pt x="48768" y="22859"/>
                </a:moveTo>
                <a:lnTo>
                  <a:pt x="50292" y="21335"/>
                </a:lnTo>
                <a:lnTo>
                  <a:pt x="54864" y="21335"/>
                </a:lnTo>
                <a:lnTo>
                  <a:pt x="55695" y="21474"/>
                </a:lnTo>
                <a:lnTo>
                  <a:pt x="48768" y="22859"/>
                </a:lnTo>
                <a:close/>
              </a:path>
              <a:path w="113029" h="111759">
                <a:moveTo>
                  <a:pt x="55695" y="21474"/>
                </a:moveTo>
                <a:lnTo>
                  <a:pt x="54864" y="21335"/>
                </a:lnTo>
                <a:lnTo>
                  <a:pt x="56387" y="21335"/>
                </a:lnTo>
                <a:lnTo>
                  <a:pt x="55695" y="21474"/>
                </a:lnTo>
                <a:close/>
              </a:path>
              <a:path w="113029" h="111759">
                <a:moveTo>
                  <a:pt x="80010" y="31432"/>
                </a:moveTo>
                <a:lnTo>
                  <a:pt x="74676" y="27431"/>
                </a:lnTo>
                <a:lnTo>
                  <a:pt x="76200" y="27431"/>
                </a:lnTo>
                <a:lnTo>
                  <a:pt x="68580" y="24383"/>
                </a:lnTo>
                <a:lnTo>
                  <a:pt x="70104" y="24383"/>
                </a:lnTo>
                <a:lnTo>
                  <a:pt x="60960" y="22859"/>
                </a:lnTo>
                <a:lnTo>
                  <a:pt x="64008" y="22859"/>
                </a:lnTo>
                <a:lnTo>
                  <a:pt x="55695" y="21474"/>
                </a:lnTo>
                <a:lnTo>
                  <a:pt x="56387" y="21335"/>
                </a:lnTo>
                <a:lnTo>
                  <a:pt x="100584" y="21335"/>
                </a:lnTo>
                <a:lnTo>
                  <a:pt x="103632" y="24383"/>
                </a:lnTo>
                <a:lnTo>
                  <a:pt x="107289" y="30479"/>
                </a:lnTo>
                <a:lnTo>
                  <a:pt x="79248" y="30479"/>
                </a:lnTo>
                <a:lnTo>
                  <a:pt x="80010" y="31432"/>
                </a:lnTo>
                <a:close/>
              </a:path>
              <a:path w="113029" h="111759">
                <a:moveTo>
                  <a:pt x="44195" y="86867"/>
                </a:moveTo>
                <a:lnTo>
                  <a:pt x="9144" y="86867"/>
                </a:lnTo>
                <a:lnTo>
                  <a:pt x="6096" y="79247"/>
                </a:lnTo>
                <a:lnTo>
                  <a:pt x="4572" y="77723"/>
                </a:lnTo>
                <a:lnTo>
                  <a:pt x="4572" y="76199"/>
                </a:lnTo>
                <a:lnTo>
                  <a:pt x="1524" y="68579"/>
                </a:lnTo>
                <a:lnTo>
                  <a:pt x="1524" y="67055"/>
                </a:lnTo>
                <a:lnTo>
                  <a:pt x="0" y="57911"/>
                </a:lnTo>
                <a:lnTo>
                  <a:pt x="0" y="56387"/>
                </a:lnTo>
                <a:lnTo>
                  <a:pt x="1524" y="45719"/>
                </a:lnTo>
                <a:lnTo>
                  <a:pt x="1524" y="44195"/>
                </a:lnTo>
                <a:lnTo>
                  <a:pt x="4572" y="35051"/>
                </a:lnTo>
                <a:lnTo>
                  <a:pt x="4572" y="33527"/>
                </a:lnTo>
                <a:lnTo>
                  <a:pt x="6096" y="33527"/>
                </a:lnTo>
                <a:lnTo>
                  <a:pt x="9144" y="24383"/>
                </a:lnTo>
                <a:lnTo>
                  <a:pt x="44195" y="24383"/>
                </a:lnTo>
                <a:lnTo>
                  <a:pt x="40386" y="25907"/>
                </a:lnTo>
                <a:lnTo>
                  <a:pt x="38100" y="25907"/>
                </a:lnTo>
                <a:lnTo>
                  <a:pt x="27432" y="36575"/>
                </a:lnTo>
                <a:lnTo>
                  <a:pt x="28041" y="36575"/>
                </a:lnTo>
                <a:lnTo>
                  <a:pt x="24384" y="42671"/>
                </a:lnTo>
                <a:lnTo>
                  <a:pt x="25400" y="42671"/>
                </a:lnTo>
                <a:lnTo>
                  <a:pt x="23368" y="48767"/>
                </a:lnTo>
                <a:lnTo>
                  <a:pt x="22859" y="48767"/>
                </a:lnTo>
                <a:lnTo>
                  <a:pt x="22859" y="64007"/>
                </a:lnTo>
                <a:lnTo>
                  <a:pt x="23469" y="64007"/>
                </a:lnTo>
                <a:lnTo>
                  <a:pt x="25298" y="68579"/>
                </a:lnTo>
                <a:lnTo>
                  <a:pt x="24384" y="68579"/>
                </a:lnTo>
                <a:lnTo>
                  <a:pt x="27813" y="73151"/>
                </a:lnTo>
                <a:lnTo>
                  <a:pt x="27432" y="73151"/>
                </a:lnTo>
                <a:lnTo>
                  <a:pt x="38100" y="83819"/>
                </a:lnTo>
                <a:lnTo>
                  <a:pt x="39115" y="83819"/>
                </a:lnTo>
                <a:lnTo>
                  <a:pt x="44195" y="86867"/>
                </a:lnTo>
                <a:close/>
              </a:path>
              <a:path w="113029" h="111759">
                <a:moveTo>
                  <a:pt x="36576" y="27431"/>
                </a:moveTo>
                <a:lnTo>
                  <a:pt x="38100" y="25907"/>
                </a:lnTo>
                <a:lnTo>
                  <a:pt x="40386" y="25907"/>
                </a:lnTo>
                <a:lnTo>
                  <a:pt x="36576" y="27431"/>
                </a:lnTo>
                <a:close/>
              </a:path>
              <a:path w="113029" h="111759">
                <a:moveTo>
                  <a:pt x="80772" y="32003"/>
                </a:moveTo>
                <a:lnTo>
                  <a:pt x="80010" y="31432"/>
                </a:lnTo>
                <a:lnTo>
                  <a:pt x="79248" y="30479"/>
                </a:lnTo>
                <a:lnTo>
                  <a:pt x="80772" y="32003"/>
                </a:lnTo>
                <a:close/>
              </a:path>
              <a:path w="113029" h="111759">
                <a:moveTo>
                  <a:pt x="108204" y="32003"/>
                </a:moveTo>
                <a:lnTo>
                  <a:pt x="80772" y="32003"/>
                </a:lnTo>
                <a:lnTo>
                  <a:pt x="79248" y="30479"/>
                </a:lnTo>
                <a:lnTo>
                  <a:pt x="107289" y="30479"/>
                </a:lnTo>
                <a:lnTo>
                  <a:pt x="108204" y="32003"/>
                </a:lnTo>
                <a:close/>
              </a:path>
              <a:path w="113029" h="111759">
                <a:moveTo>
                  <a:pt x="85343" y="38099"/>
                </a:moveTo>
                <a:lnTo>
                  <a:pt x="80010" y="31432"/>
                </a:lnTo>
                <a:lnTo>
                  <a:pt x="80772" y="32003"/>
                </a:lnTo>
                <a:lnTo>
                  <a:pt x="108204" y="32003"/>
                </a:lnTo>
                <a:lnTo>
                  <a:pt x="108204" y="35051"/>
                </a:lnTo>
                <a:lnTo>
                  <a:pt x="83820" y="35051"/>
                </a:lnTo>
                <a:lnTo>
                  <a:pt x="85343" y="38099"/>
                </a:lnTo>
                <a:close/>
              </a:path>
              <a:path w="113029" h="111759">
                <a:moveTo>
                  <a:pt x="28041" y="36575"/>
                </a:moveTo>
                <a:lnTo>
                  <a:pt x="27432" y="36575"/>
                </a:lnTo>
                <a:lnTo>
                  <a:pt x="28956" y="35051"/>
                </a:lnTo>
                <a:lnTo>
                  <a:pt x="28041" y="36575"/>
                </a:lnTo>
                <a:close/>
              </a:path>
              <a:path w="113029" h="111759">
                <a:moveTo>
                  <a:pt x="88391" y="44195"/>
                </a:moveTo>
                <a:lnTo>
                  <a:pt x="83820" y="35051"/>
                </a:lnTo>
                <a:lnTo>
                  <a:pt x="108204" y="35051"/>
                </a:lnTo>
                <a:lnTo>
                  <a:pt x="110236" y="41147"/>
                </a:lnTo>
                <a:lnTo>
                  <a:pt x="88391" y="41147"/>
                </a:lnTo>
                <a:lnTo>
                  <a:pt x="88391" y="44195"/>
                </a:lnTo>
                <a:close/>
              </a:path>
              <a:path w="113029" h="111759">
                <a:moveTo>
                  <a:pt x="25400" y="42671"/>
                </a:moveTo>
                <a:lnTo>
                  <a:pt x="24384" y="42671"/>
                </a:lnTo>
                <a:lnTo>
                  <a:pt x="25908" y="41147"/>
                </a:lnTo>
                <a:lnTo>
                  <a:pt x="25400" y="42671"/>
                </a:lnTo>
                <a:close/>
              </a:path>
              <a:path w="113029" h="111759">
                <a:moveTo>
                  <a:pt x="89916" y="50291"/>
                </a:moveTo>
                <a:lnTo>
                  <a:pt x="88391" y="41147"/>
                </a:lnTo>
                <a:lnTo>
                  <a:pt x="110236" y="41147"/>
                </a:lnTo>
                <a:lnTo>
                  <a:pt x="111252" y="44195"/>
                </a:lnTo>
                <a:lnTo>
                  <a:pt x="112775" y="45719"/>
                </a:lnTo>
                <a:lnTo>
                  <a:pt x="112775" y="48767"/>
                </a:lnTo>
                <a:lnTo>
                  <a:pt x="89916" y="48767"/>
                </a:lnTo>
                <a:lnTo>
                  <a:pt x="89916" y="50291"/>
                </a:lnTo>
                <a:close/>
              </a:path>
              <a:path w="113029" h="111759">
                <a:moveTo>
                  <a:pt x="22859" y="50291"/>
                </a:moveTo>
                <a:lnTo>
                  <a:pt x="22859" y="48767"/>
                </a:lnTo>
                <a:lnTo>
                  <a:pt x="23368" y="48767"/>
                </a:lnTo>
                <a:lnTo>
                  <a:pt x="22859" y="50291"/>
                </a:lnTo>
                <a:close/>
              </a:path>
              <a:path w="113029" h="111759">
                <a:moveTo>
                  <a:pt x="91186" y="56387"/>
                </a:moveTo>
                <a:lnTo>
                  <a:pt x="89916" y="48767"/>
                </a:lnTo>
                <a:lnTo>
                  <a:pt x="112775" y="48767"/>
                </a:lnTo>
                <a:lnTo>
                  <a:pt x="112775" y="54863"/>
                </a:lnTo>
                <a:lnTo>
                  <a:pt x="91439" y="54863"/>
                </a:lnTo>
                <a:lnTo>
                  <a:pt x="91186" y="56387"/>
                </a:lnTo>
                <a:close/>
              </a:path>
              <a:path w="113029" h="111759">
                <a:moveTo>
                  <a:pt x="91439" y="57911"/>
                </a:moveTo>
                <a:lnTo>
                  <a:pt x="91186" y="56387"/>
                </a:lnTo>
                <a:lnTo>
                  <a:pt x="91439" y="54863"/>
                </a:lnTo>
                <a:lnTo>
                  <a:pt x="91439" y="57911"/>
                </a:lnTo>
                <a:close/>
              </a:path>
              <a:path w="113029" h="111759">
                <a:moveTo>
                  <a:pt x="112775" y="57911"/>
                </a:moveTo>
                <a:lnTo>
                  <a:pt x="91439" y="57911"/>
                </a:lnTo>
                <a:lnTo>
                  <a:pt x="91439" y="54863"/>
                </a:lnTo>
                <a:lnTo>
                  <a:pt x="112775" y="54863"/>
                </a:lnTo>
                <a:lnTo>
                  <a:pt x="112775" y="57911"/>
                </a:lnTo>
                <a:close/>
              </a:path>
              <a:path w="113029" h="111759">
                <a:moveTo>
                  <a:pt x="112775" y="64007"/>
                </a:moveTo>
                <a:lnTo>
                  <a:pt x="89916" y="64007"/>
                </a:lnTo>
                <a:lnTo>
                  <a:pt x="91186" y="56387"/>
                </a:lnTo>
                <a:lnTo>
                  <a:pt x="91439" y="57911"/>
                </a:lnTo>
                <a:lnTo>
                  <a:pt x="112775" y="57911"/>
                </a:lnTo>
                <a:lnTo>
                  <a:pt x="112775" y="64007"/>
                </a:lnTo>
                <a:close/>
              </a:path>
              <a:path w="113029" h="111759">
                <a:moveTo>
                  <a:pt x="110744" y="70103"/>
                </a:moveTo>
                <a:lnTo>
                  <a:pt x="88391" y="70103"/>
                </a:lnTo>
                <a:lnTo>
                  <a:pt x="89916" y="60959"/>
                </a:lnTo>
                <a:lnTo>
                  <a:pt x="89916" y="64007"/>
                </a:lnTo>
                <a:lnTo>
                  <a:pt x="112775" y="64007"/>
                </a:lnTo>
                <a:lnTo>
                  <a:pt x="112775" y="67055"/>
                </a:lnTo>
                <a:lnTo>
                  <a:pt x="111252" y="68579"/>
                </a:lnTo>
                <a:lnTo>
                  <a:pt x="110744" y="70103"/>
                </a:lnTo>
                <a:close/>
              </a:path>
              <a:path w="113029" h="111759">
                <a:moveTo>
                  <a:pt x="23469" y="64007"/>
                </a:moveTo>
                <a:lnTo>
                  <a:pt x="22859" y="64007"/>
                </a:lnTo>
                <a:lnTo>
                  <a:pt x="22859" y="62483"/>
                </a:lnTo>
                <a:lnTo>
                  <a:pt x="23469" y="64007"/>
                </a:lnTo>
                <a:close/>
              </a:path>
              <a:path w="113029" h="111759">
                <a:moveTo>
                  <a:pt x="83820" y="74675"/>
                </a:moveTo>
                <a:lnTo>
                  <a:pt x="88391" y="67055"/>
                </a:lnTo>
                <a:lnTo>
                  <a:pt x="88391" y="70103"/>
                </a:lnTo>
                <a:lnTo>
                  <a:pt x="110744" y="70103"/>
                </a:lnTo>
                <a:lnTo>
                  <a:pt x="109728" y="73151"/>
                </a:lnTo>
                <a:lnTo>
                  <a:pt x="85344" y="73151"/>
                </a:lnTo>
                <a:lnTo>
                  <a:pt x="83820" y="74675"/>
                </a:lnTo>
                <a:close/>
              </a:path>
              <a:path w="113029" h="111759">
                <a:moveTo>
                  <a:pt x="25908" y="70103"/>
                </a:moveTo>
                <a:lnTo>
                  <a:pt x="24384" y="68579"/>
                </a:lnTo>
                <a:lnTo>
                  <a:pt x="25298" y="68579"/>
                </a:lnTo>
                <a:lnTo>
                  <a:pt x="25908" y="70103"/>
                </a:lnTo>
                <a:close/>
              </a:path>
              <a:path w="113029" h="111759">
                <a:moveTo>
                  <a:pt x="28956" y="74675"/>
                </a:moveTo>
                <a:lnTo>
                  <a:pt x="27432" y="73151"/>
                </a:lnTo>
                <a:lnTo>
                  <a:pt x="27813" y="73151"/>
                </a:lnTo>
                <a:lnTo>
                  <a:pt x="28956" y="74675"/>
                </a:lnTo>
                <a:close/>
              </a:path>
              <a:path w="113029" h="111759">
                <a:moveTo>
                  <a:pt x="105460" y="83819"/>
                </a:moveTo>
                <a:lnTo>
                  <a:pt x="74676" y="83819"/>
                </a:lnTo>
                <a:lnTo>
                  <a:pt x="85344" y="73151"/>
                </a:lnTo>
                <a:lnTo>
                  <a:pt x="109728" y="73151"/>
                </a:lnTo>
                <a:lnTo>
                  <a:pt x="108204" y="77723"/>
                </a:lnTo>
                <a:lnTo>
                  <a:pt x="108204" y="79247"/>
                </a:lnTo>
                <a:lnTo>
                  <a:pt x="105460" y="83819"/>
                </a:lnTo>
                <a:close/>
              </a:path>
              <a:path w="113029" h="111759">
                <a:moveTo>
                  <a:pt x="39115" y="83819"/>
                </a:moveTo>
                <a:lnTo>
                  <a:pt x="38100" y="83819"/>
                </a:lnTo>
                <a:lnTo>
                  <a:pt x="36576" y="82295"/>
                </a:lnTo>
                <a:lnTo>
                  <a:pt x="39115" y="83819"/>
                </a:lnTo>
                <a:close/>
              </a:path>
              <a:path w="113029" h="111759">
                <a:moveTo>
                  <a:pt x="103632" y="86867"/>
                </a:moveTo>
                <a:lnTo>
                  <a:pt x="68580" y="86867"/>
                </a:lnTo>
                <a:lnTo>
                  <a:pt x="76200" y="82295"/>
                </a:lnTo>
                <a:lnTo>
                  <a:pt x="74676" y="83819"/>
                </a:lnTo>
                <a:lnTo>
                  <a:pt x="105460" y="83819"/>
                </a:lnTo>
                <a:lnTo>
                  <a:pt x="103632" y="86867"/>
                </a:lnTo>
                <a:close/>
              </a:path>
              <a:path w="113029" h="111759">
                <a:moveTo>
                  <a:pt x="86868" y="102107"/>
                </a:moveTo>
                <a:lnTo>
                  <a:pt x="24384" y="102107"/>
                </a:lnTo>
                <a:lnTo>
                  <a:pt x="24384" y="100583"/>
                </a:lnTo>
                <a:lnTo>
                  <a:pt x="18288" y="96011"/>
                </a:lnTo>
                <a:lnTo>
                  <a:pt x="16764" y="96011"/>
                </a:lnTo>
                <a:lnTo>
                  <a:pt x="16764" y="94487"/>
                </a:lnTo>
                <a:lnTo>
                  <a:pt x="10668" y="88391"/>
                </a:lnTo>
                <a:lnTo>
                  <a:pt x="10668" y="86867"/>
                </a:lnTo>
                <a:lnTo>
                  <a:pt x="44195" y="86867"/>
                </a:lnTo>
                <a:lnTo>
                  <a:pt x="42672" y="85343"/>
                </a:lnTo>
                <a:lnTo>
                  <a:pt x="50292" y="88391"/>
                </a:lnTo>
                <a:lnTo>
                  <a:pt x="102108" y="88391"/>
                </a:lnTo>
                <a:lnTo>
                  <a:pt x="94488" y="96011"/>
                </a:lnTo>
                <a:lnTo>
                  <a:pt x="88391" y="100583"/>
                </a:lnTo>
                <a:lnTo>
                  <a:pt x="86868" y="102107"/>
                </a:lnTo>
                <a:close/>
              </a:path>
              <a:path w="113029" h="111759">
                <a:moveTo>
                  <a:pt x="102108" y="88391"/>
                </a:moveTo>
                <a:lnTo>
                  <a:pt x="62484" y="88391"/>
                </a:lnTo>
                <a:lnTo>
                  <a:pt x="70104" y="85343"/>
                </a:lnTo>
                <a:lnTo>
                  <a:pt x="68580" y="86867"/>
                </a:lnTo>
                <a:lnTo>
                  <a:pt x="102108" y="86867"/>
                </a:lnTo>
                <a:lnTo>
                  <a:pt x="102108" y="88391"/>
                </a:lnTo>
                <a:close/>
              </a:path>
              <a:path w="113029" h="111759">
                <a:moveTo>
                  <a:pt x="77724" y="106679"/>
                </a:moveTo>
                <a:lnTo>
                  <a:pt x="33528" y="106679"/>
                </a:lnTo>
                <a:lnTo>
                  <a:pt x="25908" y="102107"/>
                </a:lnTo>
                <a:lnTo>
                  <a:pt x="85344" y="102107"/>
                </a:lnTo>
                <a:lnTo>
                  <a:pt x="77724" y="106679"/>
                </a:lnTo>
                <a:close/>
              </a:path>
              <a:path w="113029" h="111759">
                <a:moveTo>
                  <a:pt x="68580" y="109727"/>
                </a:moveTo>
                <a:lnTo>
                  <a:pt x="44195" y="109727"/>
                </a:lnTo>
                <a:lnTo>
                  <a:pt x="36576" y="106679"/>
                </a:lnTo>
                <a:lnTo>
                  <a:pt x="76200" y="106679"/>
                </a:lnTo>
                <a:lnTo>
                  <a:pt x="68580" y="109727"/>
                </a:lnTo>
                <a:close/>
              </a:path>
              <a:path w="113029" h="111759">
                <a:moveTo>
                  <a:pt x="56387" y="111251"/>
                </a:moveTo>
                <a:lnTo>
                  <a:pt x="54864" y="111251"/>
                </a:lnTo>
                <a:lnTo>
                  <a:pt x="45719" y="109727"/>
                </a:lnTo>
                <a:lnTo>
                  <a:pt x="65532" y="109727"/>
                </a:lnTo>
                <a:lnTo>
                  <a:pt x="56387" y="111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70347" y="5067300"/>
            <a:ext cx="443865" cy="177165"/>
          </a:xfrm>
          <a:custGeom>
            <a:avLst/>
            <a:gdLst/>
            <a:ahLst/>
            <a:cxnLst/>
            <a:rect l="l" t="t" r="r" b="b"/>
            <a:pathLst>
              <a:path w="443864" h="177164">
                <a:moveTo>
                  <a:pt x="0" y="0"/>
                </a:moveTo>
                <a:lnTo>
                  <a:pt x="443483" y="0"/>
                </a:lnTo>
                <a:lnTo>
                  <a:pt x="443483" y="176783"/>
                </a:lnTo>
                <a:lnTo>
                  <a:pt x="0" y="1767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59679" y="5056632"/>
            <a:ext cx="464820" cy="198120"/>
          </a:xfrm>
          <a:custGeom>
            <a:avLst/>
            <a:gdLst/>
            <a:ahLst/>
            <a:cxnLst/>
            <a:rect l="l" t="t" r="r" b="b"/>
            <a:pathLst>
              <a:path w="464820" h="198120">
                <a:moveTo>
                  <a:pt x="460248" y="198120"/>
                </a:moveTo>
                <a:lnTo>
                  <a:pt x="4572" y="198120"/>
                </a:lnTo>
                <a:lnTo>
                  <a:pt x="0" y="193548"/>
                </a:lnTo>
                <a:lnTo>
                  <a:pt x="0" y="4572"/>
                </a:lnTo>
                <a:lnTo>
                  <a:pt x="4572" y="0"/>
                </a:lnTo>
                <a:lnTo>
                  <a:pt x="460248" y="0"/>
                </a:lnTo>
                <a:lnTo>
                  <a:pt x="464819" y="4572"/>
                </a:lnTo>
                <a:lnTo>
                  <a:pt x="464819" y="10668"/>
                </a:lnTo>
                <a:lnTo>
                  <a:pt x="22859" y="10668"/>
                </a:lnTo>
                <a:lnTo>
                  <a:pt x="10668" y="22860"/>
                </a:lnTo>
                <a:lnTo>
                  <a:pt x="22859" y="22860"/>
                </a:lnTo>
                <a:lnTo>
                  <a:pt x="22859" y="176784"/>
                </a:lnTo>
                <a:lnTo>
                  <a:pt x="10668" y="176784"/>
                </a:lnTo>
                <a:lnTo>
                  <a:pt x="22859" y="187451"/>
                </a:lnTo>
                <a:lnTo>
                  <a:pt x="464819" y="187451"/>
                </a:lnTo>
                <a:lnTo>
                  <a:pt x="464819" y="193548"/>
                </a:lnTo>
                <a:lnTo>
                  <a:pt x="460248" y="198120"/>
                </a:lnTo>
                <a:close/>
              </a:path>
              <a:path w="464820" h="198120">
                <a:moveTo>
                  <a:pt x="22859" y="22860"/>
                </a:moveTo>
                <a:lnTo>
                  <a:pt x="10668" y="22860"/>
                </a:lnTo>
                <a:lnTo>
                  <a:pt x="22859" y="10668"/>
                </a:lnTo>
                <a:lnTo>
                  <a:pt x="22859" y="22860"/>
                </a:lnTo>
                <a:close/>
              </a:path>
              <a:path w="464820" h="198120">
                <a:moveTo>
                  <a:pt x="443484" y="22860"/>
                </a:moveTo>
                <a:lnTo>
                  <a:pt x="22859" y="22860"/>
                </a:lnTo>
                <a:lnTo>
                  <a:pt x="22859" y="10668"/>
                </a:lnTo>
                <a:lnTo>
                  <a:pt x="443484" y="10668"/>
                </a:lnTo>
                <a:lnTo>
                  <a:pt x="443484" y="22860"/>
                </a:lnTo>
                <a:close/>
              </a:path>
              <a:path w="464820" h="198120">
                <a:moveTo>
                  <a:pt x="443484" y="187451"/>
                </a:moveTo>
                <a:lnTo>
                  <a:pt x="443484" y="10668"/>
                </a:lnTo>
                <a:lnTo>
                  <a:pt x="454152" y="22860"/>
                </a:lnTo>
                <a:lnTo>
                  <a:pt x="464819" y="22860"/>
                </a:lnTo>
                <a:lnTo>
                  <a:pt x="464819" y="176784"/>
                </a:lnTo>
                <a:lnTo>
                  <a:pt x="454152" y="176784"/>
                </a:lnTo>
                <a:lnTo>
                  <a:pt x="443484" y="187451"/>
                </a:lnTo>
                <a:close/>
              </a:path>
              <a:path w="464820" h="198120">
                <a:moveTo>
                  <a:pt x="464819" y="22860"/>
                </a:moveTo>
                <a:lnTo>
                  <a:pt x="454152" y="22860"/>
                </a:lnTo>
                <a:lnTo>
                  <a:pt x="443484" y="10668"/>
                </a:lnTo>
                <a:lnTo>
                  <a:pt x="464819" y="10668"/>
                </a:lnTo>
                <a:lnTo>
                  <a:pt x="464819" y="22860"/>
                </a:lnTo>
                <a:close/>
              </a:path>
              <a:path w="464820" h="198120">
                <a:moveTo>
                  <a:pt x="22859" y="187451"/>
                </a:moveTo>
                <a:lnTo>
                  <a:pt x="10668" y="176784"/>
                </a:lnTo>
                <a:lnTo>
                  <a:pt x="22859" y="176784"/>
                </a:lnTo>
                <a:lnTo>
                  <a:pt x="22859" y="187451"/>
                </a:lnTo>
                <a:close/>
              </a:path>
              <a:path w="464820" h="198120">
                <a:moveTo>
                  <a:pt x="443484" y="187451"/>
                </a:moveTo>
                <a:lnTo>
                  <a:pt x="22859" y="187451"/>
                </a:lnTo>
                <a:lnTo>
                  <a:pt x="22859" y="176784"/>
                </a:lnTo>
                <a:lnTo>
                  <a:pt x="443484" y="176784"/>
                </a:lnTo>
                <a:lnTo>
                  <a:pt x="443484" y="187451"/>
                </a:lnTo>
                <a:close/>
              </a:path>
              <a:path w="464820" h="198120">
                <a:moveTo>
                  <a:pt x="464819" y="187451"/>
                </a:moveTo>
                <a:lnTo>
                  <a:pt x="443484" y="187451"/>
                </a:lnTo>
                <a:lnTo>
                  <a:pt x="454152" y="176784"/>
                </a:lnTo>
                <a:lnTo>
                  <a:pt x="464819" y="176784"/>
                </a:lnTo>
                <a:lnTo>
                  <a:pt x="464819" y="1874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12407" y="5116067"/>
            <a:ext cx="90170" cy="86995"/>
          </a:xfrm>
          <a:custGeom>
            <a:avLst/>
            <a:gdLst/>
            <a:ahLst/>
            <a:cxnLst/>
            <a:rect l="l" t="t" r="r" b="b"/>
            <a:pathLst>
              <a:path w="90170" h="86995">
                <a:moveTo>
                  <a:pt x="45719" y="86868"/>
                </a:moveTo>
                <a:lnTo>
                  <a:pt x="28289" y="83391"/>
                </a:lnTo>
                <a:lnTo>
                  <a:pt x="13715" y="73914"/>
                </a:lnTo>
                <a:lnTo>
                  <a:pt x="3714" y="59864"/>
                </a:lnTo>
                <a:lnTo>
                  <a:pt x="0" y="42672"/>
                </a:lnTo>
                <a:lnTo>
                  <a:pt x="3714" y="25717"/>
                </a:lnTo>
                <a:lnTo>
                  <a:pt x="13716" y="12192"/>
                </a:lnTo>
                <a:lnTo>
                  <a:pt x="28289" y="3238"/>
                </a:lnTo>
                <a:lnTo>
                  <a:pt x="45719" y="0"/>
                </a:lnTo>
                <a:lnTo>
                  <a:pt x="62912" y="3238"/>
                </a:lnTo>
                <a:lnTo>
                  <a:pt x="76962" y="12192"/>
                </a:lnTo>
                <a:lnTo>
                  <a:pt x="86439" y="25717"/>
                </a:lnTo>
                <a:lnTo>
                  <a:pt x="89916" y="42672"/>
                </a:lnTo>
                <a:lnTo>
                  <a:pt x="86439" y="59864"/>
                </a:lnTo>
                <a:lnTo>
                  <a:pt x="76962" y="73914"/>
                </a:lnTo>
                <a:lnTo>
                  <a:pt x="62912" y="83391"/>
                </a:lnTo>
                <a:lnTo>
                  <a:pt x="45719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10884" y="5114543"/>
            <a:ext cx="93345" cy="88900"/>
          </a:xfrm>
          <a:custGeom>
            <a:avLst/>
            <a:gdLst/>
            <a:ahLst/>
            <a:cxnLst/>
            <a:rect l="l" t="t" r="r" b="b"/>
            <a:pathLst>
              <a:path w="93345" h="88900">
                <a:moveTo>
                  <a:pt x="9144" y="19812"/>
                </a:moveTo>
                <a:lnTo>
                  <a:pt x="9144" y="18288"/>
                </a:lnTo>
                <a:lnTo>
                  <a:pt x="13716" y="12192"/>
                </a:lnTo>
                <a:lnTo>
                  <a:pt x="28956" y="3048"/>
                </a:lnTo>
                <a:lnTo>
                  <a:pt x="47244" y="0"/>
                </a:lnTo>
                <a:lnTo>
                  <a:pt x="56387" y="1524"/>
                </a:lnTo>
                <a:lnTo>
                  <a:pt x="47244" y="1524"/>
                </a:lnTo>
                <a:lnTo>
                  <a:pt x="28956" y="4572"/>
                </a:lnTo>
                <a:lnTo>
                  <a:pt x="21336" y="9144"/>
                </a:lnTo>
                <a:lnTo>
                  <a:pt x="22859" y="9144"/>
                </a:lnTo>
                <a:lnTo>
                  <a:pt x="15240" y="13716"/>
                </a:lnTo>
                <a:lnTo>
                  <a:pt x="9144" y="19812"/>
                </a:lnTo>
                <a:close/>
              </a:path>
              <a:path w="93345" h="88900">
                <a:moveTo>
                  <a:pt x="71628" y="80772"/>
                </a:moveTo>
                <a:lnTo>
                  <a:pt x="83820" y="68580"/>
                </a:lnTo>
                <a:lnTo>
                  <a:pt x="89916" y="53340"/>
                </a:lnTo>
                <a:lnTo>
                  <a:pt x="91439" y="44196"/>
                </a:lnTo>
                <a:lnTo>
                  <a:pt x="89916" y="35052"/>
                </a:lnTo>
                <a:lnTo>
                  <a:pt x="64008" y="4572"/>
                </a:lnTo>
                <a:lnTo>
                  <a:pt x="54864" y="3048"/>
                </a:lnTo>
                <a:lnTo>
                  <a:pt x="47244" y="1524"/>
                </a:lnTo>
                <a:lnTo>
                  <a:pt x="56387" y="1524"/>
                </a:lnTo>
                <a:lnTo>
                  <a:pt x="64008" y="3048"/>
                </a:lnTo>
                <a:lnTo>
                  <a:pt x="79248" y="12192"/>
                </a:lnTo>
                <a:lnTo>
                  <a:pt x="83820" y="18288"/>
                </a:lnTo>
                <a:lnTo>
                  <a:pt x="85344" y="19812"/>
                </a:lnTo>
                <a:lnTo>
                  <a:pt x="88391" y="25908"/>
                </a:lnTo>
                <a:lnTo>
                  <a:pt x="91439" y="35052"/>
                </a:lnTo>
                <a:lnTo>
                  <a:pt x="92964" y="44196"/>
                </a:lnTo>
                <a:lnTo>
                  <a:pt x="91439" y="53340"/>
                </a:lnTo>
                <a:lnTo>
                  <a:pt x="88391" y="60960"/>
                </a:lnTo>
                <a:lnTo>
                  <a:pt x="88391" y="62484"/>
                </a:lnTo>
                <a:lnTo>
                  <a:pt x="85344" y="70104"/>
                </a:lnTo>
                <a:lnTo>
                  <a:pt x="83820" y="70104"/>
                </a:lnTo>
                <a:lnTo>
                  <a:pt x="79248" y="76200"/>
                </a:lnTo>
                <a:lnTo>
                  <a:pt x="71628" y="80772"/>
                </a:lnTo>
                <a:close/>
              </a:path>
              <a:path w="93345" h="88900">
                <a:moveTo>
                  <a:pt x="22859" y="80772"/>
                </a:moveTo>
                <a:lnTo>
                  <a:pt x="21335" y="80772"/>
                </a:lnTo>
                <a:lnTo>
                  <a:pt x="13716" y="76200"/>
                </a:lnTo>
                <a:lnTo>
                  <a:pt x="9144" y="70104"/>
                </a:lnTo>
                <a:lnTo>
                  <a:pt x="4572" y="62484"/>
                </a:lnTo>
                <a:lnTo>
                  <a:pt x="4572" y="60960"/>
                </a:lnTo>
                <a:lnTo>
                  <a:pt x="1524" y="53340"/>
                </a:lnTo>
                <a:lnTo>
                  <a:pt x="0" y="44196"/>
                </a:lnTo>
                <a:lnTo>
                  <a:pt x="1524" y="35052"/>
                </a:lnTo>
                <a:lnTo>
                  <a:pt x="4572" y="25908"/>
                </a:lnTo>
                <a:lnTo>
                  <a:pt x="9144" y="19812"/>
                </a:lnTo>
                <a:lnTo>
                  <a:pt x="10668" y="19812"/>
                </a:lnTo>
                <a:lnTo>
                  <a:pt x="6096" y="27432"/>
                </a:lnTo>
                <a:lnTo>
                  <a:pt x="3048" y="35052"/>
                </a:lnTo>
                <a:lnTo>
                  <a:pt x="1524" y="44196"/>
                </a:lnTo>
                <a:lnTo>
                  <a:pt x="3048" y="53340"/>
                </a:lnTo>
                <a:lnTo>
                  <a:pt x="6096" y="60960"/>
                </a:lnTo>
                <a:lnTo>
                  <a:pt x="10668" y="68580"/>
                </a:lnTo>
                <a:lnTo>
                  <a:pt x="9144" y="68580"/>
                </a:lnTo>
                <a:lnTo>
                  <a:pt x="15240" y="74676"/>
                </a:lnTo>
                <a:lnTo>
                  <a:pt x="22859" y="80772"/>
                </a:lnTo>
                <a:close/>
              </a:path>
              <a:path w="93345" h="88900">
                <a:moveTo>
                  <a:pt x="56387" y="88392"/>
                </a:moveTo>
                <a:lnTo>
                  <a:pt x="38100" y="88392"/>
                </a:lnTo>
                <a:lnTo>
                  <a:pt x="28956" y="85344"/>
                </a:lnTo>
                <a:lnTo>
                  <a:pt x="21335" y="80772"/>
                </a:lnTo>
                <a:lnTo>
                  <a:pt x="28956" y="83820"/>
                </a:lnTo>
                <a:lnTo>
                  <a:pt x="38100" y="86868"/>
                </a:lnTo>
                <a:lnTo>
                  <a:pt x="60197" y="86868"/>
                </a:lnTo>
                <a:lnTo>
                  <a:pt x="56387" y="88392"/>
                </a:lnTo>
                <a:close/>
              </a:path>
              <a:path w="93345" h="88900">
                <a:moveTo>
                  <a:pt x="60197" y="86868"/>
                </a:moveTo>
                <a:lnTo>
                  <a:pt x="54864" y="86868"/>
                </a:lnTo>
                <a:lnTo>
                  <a:pt x="64008" y="83820"/>
                </a:lnTo>
                <a:lnTo>
                  <a:pt x="71628" y="80772"/>
                </a:lnTo>
                <a:lnTo>
                  <a:pt x="64008" y="85344"/>
                </a:lnTo>
                <a:lnTo>
                  <a:pt x="60197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09360" y="5111495"/>
            <a:ext cx="96520" cy="94615"/>
          </a:xfrm>
          <a:custGeom>
            <a:avLst/>
            <a:gdLst/>
            <a:ahLst/>
            <a:cxnLst/>
            <a:rect l="l" t="t" r="r" b="b"/>
            <a:pathLst>
              <a:path w="96520" h="94614">
                <a:moveTo>
                  <a:pt x="47244" y="94488"/>
                </a:moveTo>
                <a:lnTo>
                  <a:pt x="28956" y="91440"/>
                </a:lnTo>
                <a:lnTo>
                  <a:pt x="28956" y="89916"/>
                </a:lnTo>
                <a:lnTo>
                  <a:pt x="21336" y="86868"/>
                </a:lnTo>
                <a:lnTo>
                  <a:pt x="13716" y="80772"/>
                </a:lnTo>
                <a:lnTo>
                  <a:pt x="7620" y="74676"/>
                </a:lnTo>
                <a:lnTo>
                  <a:pt x="7620" y="73152"/>
                </a:lnTo>
                <a:lnTo>
                  <a:pt x="3048" y="65532"/>
                </a:lnTo>
                <a:lnTo>
                  <a:pt x="1524" y="56388"/>
                </a:lnTo>
                <a:lnTo>
                  <a:pt x="0" y="56388"/>
                </a:lnTo>
                <a:lnTo>
                  <a:pt x="0" y="38100"/>
                </a:lnTo>
                <a:lnTo>
                  <a:pt x="1524" y="36576"/>
                </a:lnTo>
                <a:lnTo>
                  <a:pt x="3048" y="28956"/>
                </a:lnTo>
                <a:lnTo>
                  <a:pt x="4572" y="28956"/>
                </a:lnTo>
                <a:lnTo>
                  <a:pt x="7620" y="21336"/>
                </a:lnTo>
                <a:lnTo>
                  <a:pt x="13716" y="13716"/>
                </a:lnTo>
                <a:lnTo>
                  <a:pt x="21336" y="9144"/>
                </a:lnTo>
                <a:lnTo>
                  <a:pt x="21336" y="7620"/>
                </a:lnTo>
                <a:lnTo>
                  <a:pt x="28956" y="4572"/>
                </a:lnTo>
                <a:lnTo>
                  <a:pt x="38100" y="1524"/>
                </a:lnTo>
                <a:lnTo>
                  <a:pt x="47244" y="0"/>
                </a:lnTo>
                <a:lnTo>
                  <a:pt x="56387" y="1524"/>
                </a:lnTo>
                <a:lnTo>
                  <a:pt x="57912" y="1524"/>
                </a:lnTo>
                <a:lnTo>
                  <a:pt x="73152" y="7620"/>
                </a:lnTo>
                <a:lnTo>
                  <a:pt x="39624" y="7620"/>
                </a:lnTo>
                <a:lnTo>
                  <a:pt x="24384" y="13716"/>
                </a:lnTo>
                <a:lnTo>
                  <a:pt x="18288" y="18288"/>
                </a:lnTo>
                <a:lnTo>
                  <a:pt x="13716" y="24384"/>
                </a:lnTo>
                <a:lnTo>
                  <a:pt x="10058" y="30480"/>
                </a:lnTo>
                <a:lnTo>
                  <a:pt x="9144" y="30480"/>
                </a:lnTo>
                <a:lnTo>
                  <a:pt x="7874" y="38100"/>
                </a:lnTo>
                <a:lnTo>
                  <a:pt x="7620" y="38100"/>
                </a:lnTo>
                <a:lnTo>
                  <a:pt x="6350" y="45720"/>
                </a:lnTo>
                <a:lnTo>
                  <a:pt x="6096" y="45720"/>
                </a:lnTo>
                <a:lnTo>
                  <a:pt x="6096" y="47244"/>
                </a:lnTo>
                <a:lnTo>
                  <a:pt x="6350" y="47244"/>
                </a:lnTo>
                <a:lnTo>
                  <a:pt x="9144" y="64008"/>
                </a:lnTo>
                <a:lnTo>
                  <a:pt x="10058" y="64008"/>
                </a:lnTo>
                <a:lnTo>
                  <a:pt x="13716" y="70104"/>
                </a:lnTo>
                <a:lnTo>
                  <a:pt x="18288" y="76200"/>
                </a:lnTo>
                <a:lnTo>
                  <a:pt x="24384" y="80772"/>
                </a:lnTo>
                <a:lnTo>
                  <a:pt x="32004" y="85344"/>
                </a:lnTo>
                <a:lnTo>
                  <a:pt x="47244" y="88392"/>
                </a:lnTo>
                <a:lnTo>
                  <a:pt x="70104" y="88392"/>
                </a:lnTo>
                <a:lnTo>
                  <a:pt x="65532" y="89916"/>
                </a:lnTo>
                <a:lnTo>
                  <a:pt x="65532" y="91440"/>
                </a:lnTo>
                <a:lnTo>
                  <a:pt x="57912" y="92964"/>
                </a:lnTo>
                <a:lnTo>
                  <a:pt x="56387" y="92964"/>
                </a:lnTo>
                <a:lnTo>
                  <a:pt x="47244" y="94488"/>
                </a:lnTo>
                <a:close/>
              </a:path>
              <a:path w="96520" h="94614">
                <a:moveTo>
                  <a:pt x="80772" y="13716"/>
                </a:moveTo>
                <a:lnTo>
                  <a:pt x="71628" y="13716"/>
                </a:lnTo>
                <a:lnTo>
                  <a:pt x="62484" y="10668"/>
                </a:lnTo>
                <a:lnTo>
                  <a:pt x="64008" y="10668"/>
                </a:lnTo>
                <a:lnTo>
                  <a:pt x="54864" y="7620"/>
                </a:lnTo>
                <a:lnTo>
                  <a:pt x="74676" y="7620"/>
                </a:lnTo>
                <a:lnTo>
                  <a:pt x="74676" y="9144"/>
                </a:lnTo>
                <a:lnTo>
                  <a:pt x="80772" y="13716"/>
                </a:lnTo>
                <a:close/>
              </a:path>
              <a:path w="96520" h="94614">
                <a:moveTo>
                  <a:pt x="86868" y="32004"/>
                </a:moveTo>
                <a:lnTo>
                  <a:pt x="82296" y="24384"/>
                </a:lnTo>
                <a:lnTo>
                  <a:pt x="77724" y="18288"/>
                </a:lnTo>
                <a:lnTo>
                  <a:pt x="70104" y="13716"/>
                </a:lnTo>
                <a:lnTo>
                  <a:pt x="82296" y="13716"/>
                </a:lnTo>
                <a:lnTo>
                  <a:pt x="86868" y="19812"/>
                </a:lnTo>
                <a:lnTo>
                  <a:pt x="86868" y="21336"/>
                </a:lnTo>
                <a:lnTo>
                  <a:pt x="88391" y="21336"/>
                </a:lnTo>
                <a:lnTo>
                  <a:pt x="92964" y="28956"/>
                </a:lnTo>
                <a:lnTo>
                  <a:pt x="93573" y="30480"/>
                </a:lnTo>
                <a:lnTo>
                  <a:pt x="86868" y="30480"/>
                </a:lnTo>
                <a:lnTo>
                  <a:pt x="86868" y="32004"/>
                </a:lnTo>
                <a:close/>
              </a:path>
              <a:path w="96520" h="94614">
                <a:moveTo>
                  <a:pt x="9144" y="32004"/>
                </a:moveTo>
                <a:lnTo>
                  <a:pt x="9144" y="30480"/>
                </a:lnTo>
                <a:lnTo>
                  <a:pt x="10058" y="30480"/>
                </a:lnTo>
                <a:lnTo>
                  <a:pt x="9144" y="32004"/>
                </a:lnTo>
                <a:close/>
              </a:path>
              <a:path w="96520" h="94614">
                <a:moveTo>
                  <a:pt x="89916" y="39624"/>
                </a:moveTo>
                <a:lnTo>
                  <a:pt x="86868" y="30480"/>
                </a:lnTo>
                <a:lnTo>
                  <a:pt x="93573" y="30480"/>
                </a:lnTo>
                <a:lnTo>
                  <a:pt x="96012" y="36576"/>
                </a:lnTo>
                <a:lnTo>
                  <a:pt x="96012" y="38100"/>
                </a:lnTo>
                <a:lnTo>
                  <a:pt x="89916" y="38100"/>
                </a:lnTo>
                <a:lnTo>
                  <a:pt x="89916" y="39624"/>
                </a:lnTo>
                <a:close/>
              </a:path>
              <a:path w="96520" h="94614">
                <a:moveTo>
                  <a:pt x="7620" y="39624"/>
                </a:moveTo>
                <a:lnTo>
                  <a:pt x="7620" y="38100"/>
                </a:lnTo>
                <a:lnTo>
                  <a:pt x="7874" y="38100"/>
                </a:lnTo>
                <a:lnTo>
                  <a:pt x="7620" y="39624"/>
                </a:lnTo>
                <a:close/>
              </a:path>
              <a:path w="96520" h="94614">
                <a:moveTo>
                  <a:pt x="93472" y="64008"/>
                </a:moveTo>
                <a:lnTo>
                  <a:pt x="86868" y="64008"/>
                </a:lnTo>
                <a:lnTo>
                  <a:pt x="89916" y="54864"/>
                </a:lnTo>
                <a:lnTo>
                  <a:pt x="89916" y="38100"/>
                </a:lnTo>
                <a:lnTo>
                  <a:pt x="96012" y="38100"/>
                </a:lnTo>
                <a:lnTo>
                  <a:pt x="96012" y="56388"/>
                </a:lnTo>
                <a:lnTo>
                  <a:pt x="93472" y="64008"/>
                </a:lnTo>
                <a:close/>
              </a:path>
              <a:path w="96520" h="94614">
                <a:moveTo>
                  <a:pt x="6096" y="47244"/>
                </a:moveTo>
                <a:lnTo>
                  <a:pt x="6096" y="45720"/>
                </a:lnTo>
                <a:lnTo>
                  <a:pt x="6223" y="46482"/>
                </a:lnTo>
                <a:lnTo>
                  <a:pt x="6096" y="47244"/>
                </a:lnTo>
                <a:close/>
              </a:path>
              <a:path w="96520" h="94614">
                <a:moveTo>
                  <a:pt x="6223" y="46482"/>
                </a:moveTo>
                <a:lnTo>
                  <a:pt x="6096" y="45720"/>
                </a:lnTo>
                <a:lnTo>
                  <a:pt x="6350" y="45720"/>
                </a:lnTo>
                <a:lnTo>
                  <a:pt x="6223" y="46482"/>
                </a:lnTo>
                <a:close/>
              </a:path>
              <a:path w="96520" h="94614">
                <a:moveTo>
                  <a:pt x="6350" y="47244"/>
                </a:moveTo>
                <a:lnTo>
                  <a:pt x="6096" y="47244"/>
                </a:lnTo>
                <a:lnTo>
                  <a:pt x="6223" y="46482"/>
                </a:lnTo>
                <a:lnTo>
                  <a:pt x="6350" y="47244"/>
                </a:lnTo>
                <a:close/>
              </a:path>
              <a:path w="96520" h="94614">
                <a:moveTo>
                  <a:pt x="10058" y="64008"/>
                </a:moveTo>
                <a:lnTo>
                  <a:pt x="9144" y="64008"/>
                </a:lnTo>
                <a:lnTo>
                  <a:pt x="9144" y="62484"/>
                </a:lnTo>
                <a:lnTo>
                  <a:pt x="10058" y="64008"/>
                </a:lnTo>
                <a:close/>
              </a:path>
              <a:path w="96520" h="94614">
                <a:moveTo>
                  <a:pt x="82296" y="80772"/>
                </a:moveTo>
                <a:lnTo>
                  <a:pt x="70104" y="80772"/>
                </a:lnTo>
                <a:lnTo>
                  <a:pt x="77724" y="76200"/>
                </a:lnTo>
                <a:lnTo>
                  <a:pt x="76200" y="76200"/>
                </a:lnTo>
                <a:lnTo>
                  <a:pt x="82296" y="70104"/>
                </a:lnTo>
                <a:lnTo>
                  <a:pt x="86868" y="62484"/>
                </a:lnTo>
                <a:lnTo>
                  <a:pt x="86868" y="64008"/>
                </a:lnTo>
                <a:lnTo>
                  <a:pt x="93472" y="64008"/>
                </a:lnTo>
                <a:lnTo>
                  <a:pt x="92964" y="65532"/>
                </a:lnTo>
                <a:lnTo>
                  <a:pt x="88391" y="73152"/>
                </a:lnTo>
                <a:lnTo>
                  <a:pt x="86868" y="74676"/>
                </a:lnTo>
                <a:lnTo>
                  <a:pt x="82296" y="80772"/>
                </a:lnTo>
                <a:close/>
              </a:path>
              <a:path w="96520" h="94614">
                <a:moveTo>
                  <a:pt x="70104" y="88392"/>
                </a:moveTo>
                <a:lnTo>
                  <a:pt x="47244" y="88392"/>
                </a:lnTo>
                <a:lnTo>
                  <a:pt x="56387" y="86868"/>
                </a:lnTo>
                <a:lnTo>
                  <a:pt x="54864" y="86868"/>
                </a:lnTo>
                <a:lnTo>
                  <a:pt x="64008" y="85344"/>
                </a:lnTo>
                <a:lnTo>
                  <a:pt x="62484" y="85344"/>
                </a:lnTo>
                <a:lnTo>
                  <a:pt x="71628" y="80772"/>
                </a:lnTo>
                <a:lnTo>
                  <a:pt x="80772" y="80772"/>
                </a:lnTo>
                <a:lnTo>
                  <a:pt x="74676" y="86868"/>
                </a:lnTo>
                <a:lnTo>
                  <a:pt x="70104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12407" y="6618731"/>
            <a:ext cx="90170" cy="88900"/>
          </a:xfrm>
          <a:custGeom>
            <a:avLst/>
            <a:gdLst/>
            <a:ahLst/>
            <a:cxnLst/>
            <a:rect l="l" t="t" r="r" b="b"/>
            <a:pathLst>
              <a:path w="90170" h="88900">
                <a:moveTo>
                  <a:pt x="45719" y="88392"/>
                </a:moveTo>
                <a:lnTo>
                  <a:pt x="28289" y="85153"/>
                </a:lnTo>
                <a:lnTo>
                  <a:pt x="13715" y="76200"/>
                </a:lnTo>
                <a:lnTo>
                  <a:pt x="3714" y="62674"/>
                </a:lnTo>
                <a:lnTo>
                  <a:pt x="0" y="45720"/>
                </a:lnTo>
                <a:lnTo>
                  <a:pt x="3714" y="27646"/>
                </a:lnTo>
                <a:lnTo>
                  <a:pt x="13716" y="13144"/>
                </a:lnTo>
                <a:lnTo>
                  <a:pt x="28289" y="3500"/>
                </a:lnTo>
                <a:lnTo>
                  <a:pt x="45719" y="0"/>
                </a:lnTo>
                <a:lnTo>
                  <a:pt x="62912" y="3500"/>
                </a:lnTo>
                <a:lnTo>
                  <a:pt x="76962" y="13144"/>
                </a:lnTo>
                <a:lnTo>
                  <a:pt x="86439" y="27646"/>
                </a:lnTo>
                <a:lnTo>
                  <a:pt x="89916" y="45720"/>
                </a:lnTo>
                <a:lnTo>
                  <a:pt x="86439" y="62674"/>
                </a:lnTo>
                <a:lnTo>
                  <a:pt x="76962" y="76200"/>
                </a:lnTo>
                <a:lnTo>
                  <a:pt x="62912" y="85153"/>
                </a:lnTo>
                <a:lnTo>
                  <a:pt x="45719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10884" y="6617207"/>
            <a:ext cx="93345" cy="91440"/>
          </a:xfrm>
          <a:custGeom>
            <a:avLst/>
            <a:gdLst/>
            <a:ahLst/>
            <a:cxnLst/>
            <a:rect l="l" t="t" r="r" b="b"/>
            <a:pathLst>
              <a:path w="93345" h="91440">
                <a:moveTo>
                  <a:pt x="9144" y="21336"/>
                </a:moveTo>
                <a:lnTo>
                  <a:pt x="9144" y="19812"/>
                </a:lnTo>
                <a:lnTo>
                  <a:pt x="13716" y="13716"/>
                </a:lnTo>
                <a:lnTo>
                  <a:pt x="21336" y="7620"/>
                </a:lnTo>
                <a:lnTo>
                  <a:pt x="28956" y="4572"/>
                </a:lnTo>
                <a:lnTo>
                  <a:pt x="38100" y="1524"/>
                </a:lnTo>
                <a:lnTo>
                  <a:pt x="47244" y="0"/>
                </a:lnTo>
                <a:lnTo>
                  <a:pt x="56387" y="1524"/>
                </a:lnTo>
                <a:lnTo>
                  <a:pt x="47244" y="1524"/>
                </a:lnTo>
                <a:lnTo>
                  <a:pt x="38100" y="3048"/>
                </a:lnTo>
                <a:lnTo>
                  <a:pt x="28956" y="6096"/>
                </a:lnTo>
                <a:lnTo>
                  <a:pt x="21336" y="9144"/>
                </a:lnTo>
                <a:lnTo>
                  <a:pt x="22859" y="9144"/>
                </a:lnTo>
                <a:lnTo>
                  <a:pt x="15240" y="15240"/>
                </a:lnTo>
                <a:lnTo>
                  <a:pt x="9144" y="21336"/>
                </a:lnTo>
                <a:close/>
              </a:path>
              <a:path w="93345" h="91440">
                <a:moveTo>
                  <a:pt x="85344" y="71628"/>
                </a:moveTo>
                <a:lnTo>
                  <a:pt x="83820" y="71628"/>
                </a:lnTo>
                <a:lnTo>
                  <a:pt x="86868" y="64008"/>
                </a:lnTo>
                <a:lnTo>
                  <a:pt x="89916" y="54864"/>
                </a:lnTo>
                <a:lnTo>
                  <a:pt x="91439" y="47244"/>
                </a:lnTo>
                <a:lnTo>
                  <a:pt x="89916" y="38100"/>
                </a:lnTo>
                <a:lnTo>
                  <a:pt x="86868" y="28956"/>
                </a:lnTo>
                <a:lnTo>
                  <a:pt x="54864" y="3048"/>
                </a:lnTo>
                <a:lnTo>
                  <a:pt x="47244" y="1524"/>
                </a:lnTo>
                <a:lnTo>
                  <a:pt x="56387" y="1524"/>
                </a:lnTo>
                <a:lnTo>
                  <a:pt x="71628" y="7620"/>
                </a:lnTo>
                <a:lnTo>
                  <a:pt x="79248" y="13716"/>
                </a:lnTo>
                <a:lnTo>
                  <a:pt x="85344" y="19812"/>
                </a:lnTo>
                <a:lnTo>
                  <a:pt x="85344" y="21336"/>
                </a:lnTo>
                <a:lnTo>
                  <a:pt x="91439" y="36576"/>
                </a:lnTo>
                <a:lnTo>
                  <a:pt x="92964" y="47244"/>
                </a:lnTo>
                <a:lnTo>
                  <a:pt x="91439" y="56388"/>
                </a:lnTo>
                <a:lnTo>
                  <a:pt x="85344" y="71628"/>
                </a:lnTo>
                <a:close/>
              </a:path>
              <a:path w="93345" h="91440">
                <a:moveTo>
                  <a:pt x="47244" y="91440"/>
                </a:moveTo>
                <a:lnTo>
                  <a:pt x="9144" y="71628"/>
                </a:lnTo>
                <a:lnTo>
                  <a:pt x="0" y="47244"/>
                </a:lnTo>
                <a:lnTo>
                  <a:pt x="1524" y="36576"/>
                </a:lnTo>
                <a:lnTo>
                  <a:pt x="4572" y="28956"/>
                </a:lnTo>
                <a:lnTo>
                  <a:pt x="9144" y="21336"/>
                </a:lnTo>
                <a:lnTo>
                  <a:pt x="10668" y="21336"/>
                </a:lnTo>
                <a:lnTo>
                  <a:pt x="6096" y="28956"/>
                </a:lnTo>
                <a:lnTo>
                  <a:pt x="3048" y="38100"/>
                </a:lnTo>
                <a:lnTo>
                  <a:pt x="1524" y="47244"/>
                </a:lnTo>
                <a:lnTo>
                  <a:pt x="3048" y="54864"/>
                </a:lnTo>
                <a:lnTo>
                  <a:pt x="6096" y="64008"/>
                </a:lnTo>
                <a:lnTo>
                  <a:pt x="9753" y="70104"/>
                </a:lnTo>
                <a:lnTo>
                  <a:pt x="9144" y="70104"/>
                </a:lnTo>
                <a:lnTo>
                  <a:pt x="15240" y="77724"/>
                </a:lnTo>
                <a:lnTo>
                  <a:pt x="22859" y="82296"/>
                </a:lnTo>
                <a:lnTo>
                  <a:pt x="21336" y="82296"/>
                </a:lnTo>
                <a:lnTo>
                  <a:pt x="28956" y="86868"/>
                </a:lnTo>
                <a:lnTo>
                  <a:pt x="47244" y="89916"/>
                </a:lnTo>
                <a:lnTo>
                  <a:pt x="56387" y="89916"/>
                </a:lnTo>
                <a:lnTo>
                  <a:pt x="47244" y="91440"/>
                </a:lnTo>
                <a:close/>
              </a:path>
              <a:path w="93345" h="91440">
                <a:moveTo>
                  <a:pt x="10668" y="71628"/>
                </a:moveTo>
                <a:lnTo>
                  <a:pt x="9144" y="70104"/>
                </a:lnTo>
                <a:lnTo>
                  <a:pt x="9753" y="70104"/>
                </a:lnTo>
                <a:lnTo>
                  <a:pt x="10668" y="71628"/>
                </a:lnTo>
                <a:close/>
              </a:path>
              <a:path w="93345" h="91440">
                <a:moveTo>
                  <a:pt x="56387" y="89916"/>
                </a:moveTo>
                <a:lnTo>
                  <a:pt x="47244" y="89916"/>
                </a:lnTo>
                <a:lnTo>
                  <a:pt x="54864" y="88392"/>
                </a:lnTo>
                <a:lnTo>
                  <a:pt x="64008" y="86868"/>
                </a:lnTo>
                <a:lnTo>
                  <a:pt x="71628" y="82296"/>
                </a:lnTo>
                <a:lnTo>
                  <a:pt x="77724" y="77724"/>
                </a:lnTo>
                <a:lnTo>
                  <a:pt x="83820" y="70104"/>
                </a:lnTo>
                <a:lnTo>
                  <a:pt x="83820" y="71628"/>
                </a:lnTo>
                <a:lnTo>
                  <a:pt x="79248" y="77724"/>
                </a:lnTo>
                <a:lnTo>
                  <a:pt x="71628" y="83820"/>
                </a:lnTo>
                <a:lnTo>
                  <a:pt x="64008" y="88392"/>
                </a:lnTo>
                <a:lnTo>
                  <a:pt x="56387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09360" y="6615683"/>
            <a:ext cx="96520" cy="94615"/>
          </a:xfrm>
          <a:custGeom>
            <a:avLst/>
            <a:gdLst/>
            <a:ahLst/>
            <a:cxnLst/>
            <a:rect l="l" t="t" r="r" b="b"/>
            <a:pathLst>
              <a:path w="96520" h="94615">
                <a:moveTo>
                  <a:pt x="7620" y="57912"/>
                </a:moveTo>
                <a:lnTo>
                  <a:pt x="0" y="57912"/>
                </a:lnTo>
                <a:lnTo>
                  <a:pt x="0" y="39624"/>
                </a:lnTo>
                <a:lnTo>
                  <a:pt x="1524" y="38100"/>
                </a:lnTo>
                <a:lnTo>
                  <a:pt x="3048" y="28956"/>
                </a:lnTo>
                <a:lnTo>
                  <a:pt x="38100" y="1524"/>
                </a:lnTo>
                <a:lnTo>
                  <a:pt x="38100" y="0"/>
                </a:lnTo>
                <a:lnTo>
                  <a:pt x="56387" y="0"/>
                </a:lnTo>
                <a:lnTo>
                  <a:pt x="57912" y="1524"/>
                </a:lnTo>
                <a:lnTo>
                  <a:pt x="65532" y="3048"/>
                </a:lnTo>
                <a:lnTo>
                  <a:pt x="71628" y="6096"/>
                </a:lnTo>
                <a:lnTo>
                  <a:pt x="47244" y="6096"/>
                </a:lnTo>
                <a:lnTo>
                  <a:pt x="32004" y="9144"/>
                </a:lnTo>
                <a:lnTo>
                  <a:pt x="26923" y="12192"/>
                </a:lnTo>
                <a:lnTo>
                  <a:pt x="24384" y="12192"/>
                </a:lnTo>
                <a:lnTo>
                  <a:pt x="18288" y="18288"/>
                </a:lnTo>
                <a:lnTo>
                  <a:pt x="13716" y="24384"/>
                </a:lnTo>
                <a:lnTo>
                  <a:pt x="9144" y="32004"/>
                </a:lnTo>
                <a:lnTo>
                  <a:pt x="7620" y="39624"/>
                </a:lnTo>
                <a:lnTo>
                  <a:pt x="6096" y="48768"/>
                </a:lnTo>
                <a:lnTo>
                  <a:pt x="7620" y="57912"/>
                </a:lnTo>
                <a:close/>
              </a:path>
              <a:path w="96520" h="94615">
                <a:moveTo>
                  <a:pt x="71628" y="13716"/>
                </a:moveTo>
                <a:lnTo>
                  <a:pt x="62484" y="9144"/>
                </a:lnTo>
                <a:lnTo>
                  <a:pt x="64008" y="9144"/>
                </a:lnTo>
                <a:lnTo>
                  <a:pt x="54864" y="7620"/>
                </a:lnTo>
                <a:lnTo>
                  <a:pt x="56387" y="7620"/>
                </a:lnTo>
                <a:lnTo>
                  <a:pt x="47244" y="6096"/>
                </a:lnTo>
                <a:lnTo>
                  <a:pt x="71628" y="6096"/>
                </a:lnTo>
                <a:lnTo>
                  <a:pt x="74676" y="7620"/>
                </a:lnTo>
                <a:lnTo>
                  <a:pt x="79248" y="12192"/>
                </a:lnTo>
                <a:lnTo>
                  <a:pt x="70104" y="12192"/>
                </a:lnTo>
                <a:lnTo>
                  <a:pt x="71628" y="13716"/>
                </a:lnTo>
                <a:close/>
              </a:path>
              <a:path w="96520" h="94615">
                <a:moveTo>
                  <a:pt x="24384" y="13716"/>
                </a:moveTo>
                <a:lnTo>
                  <a:pt x="24384" y="12192"/>
                </a:lnTo>
                <a:lnTo>
                  <a:pt x="26923" y="12192"/>
                </a:lnTo>
                <a:lnTo>
                  <a:pt x="24384" y="13716"/>
                </a:lnTo>
                <a:close/>
              </a:path>
              <a:path w="96520" h="94615">
                <a:moveTo>
                  <a:pt x="96012" y="57912"/>
                </a:moveTo>
                <a:lnTo>
                  <a:pt x="89916" y="57912"/>
                </a:lnTo>
                <a:lnTo>
                  <a:pt x="89916" y="39624"/>
                </a:lnTo>
                <a:lnTo>
                  <a:pt x="86868" y="32004"/>
                </a:lnTo>
                <a:lnTo>
                  <a:pt x="82296" y="24384"/>
                </a:lnTo>
                <a:lnTo>
                  <a:pt x="76200" y="18288"/>
                </a:lnTo>
                <a:lnTo>
                  <a:pt x="77724" y="18288"/>
                </a:lnTo>
                <a:lnTo>
                  <a:pt x="70104" y="12192"/>
                </a:lnTo>
                <a:lnTo>
                  <a:pt x="79248" y="12192"/>
                </a:lnTo>
                <a:lnTo>
                  <a:pt x="80772" y="13716"/>
                </a:lnTo>
                <a:lnTo>
                  <a:pt x="82296" y="13716"/>
                </a:lnTo>
                <a:lnTo>
                  <a:pt x="86868" y="19812"/>
                </a:lnTo>
                <a:lnTo>
                  <a:pt x="88391" y="21336"/>
                </a:lnTo>
                <a:lnTo>
                  <a:pt x="92964" y="28956"/>
                </a:lnTo>
                <a:lnTo>
                  <a:pt x="96012" y="38100"/>
                </a:lnTo>
                <a:lnTo>
                  <a:pt x="96012" y="57912"/>
                </a:lnTo>
                <a:close/>
              </a:path>
              <a:path w="96520" h="94615">
                <a:moveTo>
                  <a:pt x="57912" y="94488"/>
                </a:moveTo>
                <a:lnTo>
                  <a:pt x="38100" y="94488"/>
                </a:lnTo>
                <a:lnTo>
                  <a:pt x="28956" y="91440"/>
                </a:lnTo>
                <a:lnTo>
                  <a:pt x="13716" y="82296"/>
                </a:lnTo>
                <a:lnTo>
                  <a:pt x="7620" y="74676"/>
                </a:lnTo>
                <a:lnTo>
                  <a:pt x="4572" y="67056"/>
                </a:lnTo>
                <a:lnTo>
                  <a:pt x="3048" y="67056"/>
                </a:lnTo>
                <a:lnTo>
                  <a:pt x="1524" y="59436"/>
                </a:lnTo>
                <a:lnTo>
                  <a:pt x="1524" y="57912"/>
                </a:lnTo>
                <a:lnTo>
                  <a:pt x="7620" y="57912"/>
                </a:lnTo>
                <a:lnTo>
                  <a:pt x="7620" y="56388"/>
                </a:lnTo>
                <a:lnTo>
                  <a:pt x="9144" y="65532"/>
                </a:lnTo>
                <a:lnTo>
                  <a:pt x="10058" y="65532"/>
                </a:lnTo>
                <a:lnTo>
                  <a:pt x="13716" y="71628"/>
                </a:lnTo>
                <a:lnTo>
                  <a:pt x="18288" y="77724"/>
                </a:lnTo>
                <a:lnTo>
                  <a:pt x="24384" y="82296"/>
                </a:lnTo>
                <a:lnTo>
                  <a:pt x="39624" y="88392"/>
                </a:lnTo>
                <a:lnTo>
                  <a:pt x="70612" y="88392"/>
                </a:lnTo>
                <a:lnTo>
                  <a:pt x="65532" y="91440"/>
                </a:lnTo>
                <a:lnTo>
                  <a:pt x="57912" y="94488"/>
                </a:lnTo>
                <a:close/>
              </a:path>
              <a:path w="96520" h="94615">
                <a:moveTo>
                  <a:pt x="93573" y="65532"/>
                </a:moveTo>
                <a:lnTo>
                  <a:pt x="86868" y="65532"/>
                </a:lnTo>
                <a:lnTo>
                  <a:pt x="89916" y="56388"/>
                </a:lnTo>
                <a:lnTo>
                  <a:pt x="89916" y="57912"/>
                </a:lnTo>
                <a:lnTo>
                  <a:pt x="96012" y="57912"/>
                </a:lnTo>
                <a:lnTo>
                  <a:pt x="96012" y="59436"/>
                </a:lnTo>
                <a:lnTo>
                  <a:pt x="93573" y="65532"/>
                </a:lnTo>
                <a:close/>
              </a:path>
              <a:path w="96520" h="94615">
                <a:moveTo>
                  <a:pt x="10058" y="65532"/>
                </a:moveTo>
                <a:lnTo>
                  <a:pt x="9144" y="65532"/>
                </a:lnTo>
                <a:lnTo>
                  <a:pt x="9144" y="64008"/>
                </a:lnTo>
                <a:lnTo>
                  <a:pt x="10058" y="65532"/>
                </a:lnTo>
                <a:close/>
              </a:path>
              <a:path w="96520" h="94615">
                <a:moveTo>
                  <a:pt x="85039" y="77724"/>
                </a:moveTo>
                <a:lnTo>
                  <a:pt x="77724" y="77724"/>
                </a:lnTo>
                <a:lnTo>
                  <a:pt x="82296" y="71628"/>
                </a:lnTo>
                <a:lnTo>
                  <a:pt x="86868" y="64008"/>
                </a:lnTo>
                <a:lnTo>
                  <a:pt x="86868" y="65532"/>
                </a:lnTo>
                <a:lnTo>
                  <a:pt x="93573" y="65532"/>
                </a:lnTo>
                <a:lnTo>
                  <a:pt x="92964" y="67056"/>
                </a:lnTo>
                <a:lnTo>
                  <a:pt x="88391" y="74676"/>
                </a:lnTo>
                <a:lnTo>
                  <a:pt x="86868" y="74676"/>
                </a:lnTo>
                <a:lnTo>
                  <a:pt x="85039" y="77724"/>
                </a:lnTo>
                <a:close/>
              </a:path>
              <a:path w="96520" h="94615">
                <a:moveTo>
                  <a:pt x="82296" y="82296"/>
                </a:moveTo>
                <a:lnTo>
                  <a:pt x="70104" y="82296"/>
                </a:lnTo>
                <a:lnTo>
                  <a:pt x="77724" y="76200"/>
                </a:lnTo>
                <a:lnTo>
                  <a:pt x="77724" y="77724"/>
                </a:lnTo>
                <a:lnTo>
                  <a:pt x="85039" y="77724"/>
                </a:lnTo>
                <a:lnTo>
                  <a:pt x="82296" y="82296"/>
                </a:lnTo>
                <a:close/>
              </a:path>
              <a:path w="96520" h="94615">
                <a:moveTo>
                  <a:pt x="70612" y="88392"/>
                </a:moveTo>
                <a:lnTo>
                  <a:pt x="54864" y="88392"/>
                </a:lnTo>
                <a:lnTo>
                  <a:pt x="64008" y="85344"/>
                </a:lnTo>
                <a:lnTo>
                  <a:pt x="62484" y="85344"/>
                </a:lnTo>
                <a:lnTo>
                  <a:pt x="71628" y="82296"/>
                </a:lnTo>
                <a:lnTo>
                  <a:pt x="80772" y="82296"/>
                </a:lnTo>
                <a:lnTo>
                  <a:pt x="74676" y="86868"/>
                </a:lnTo>
                <a:lnTo>
                  <a:pt x="73152" y="86868"/>
                </a:lnTo>
                <a:lnTo>
                  <a:pt x="70612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199632" y="5725667"/>
            <a:ext cx="317500" cy="315595"/>
          </a:xfrm>
          <a:custGeom>
            <a:avLst/>
            <a:gdLst/>
            <a:ahLst/>
            <a:cxnLst/>
            <a:rect l="l" t="t" r="r" b="b"/>
            <a:pathLst>
              <a:path w="317500" h="315595">
                <a:moveTo>
                  <a:pt x="161543" y="315467"/>
                </a:moveTo>
                <a:lnTo>
                  <a:pt x="152399" y="315467"/>
                </a:lnTo>
                <a:lnTo>
                  <a:pt x="149351" y="312419"/>
                </a:lnTo>
                <a:lnTo>
                  <a:pt x="0" y="12192"/>
                </a:lnTo>
                <a:lnTo>
                  <a:pt x="0" y="7620"/>
                </a:lnTo>
                <a:lnTo>
                  <a:pt x="3047" y="1524"/>
                </a:lnTo>
                <a:lnTo>
                  <a:pt x="7619" y="0"/>
                </a:lnTo>
                <a:lnTo>
                  <a:pt x="307848" y="0"/>
                </a:lnTo>
                <a:lnTo>
                  <a:pt x="312419" y="1524"/>
                </a:lnTo>
                <a:lnTo>
                  <a:pt x="313943" y="4572"/>
                </a:lnTo>
                <a:lnTo>
                  <a:pt x="315467" y="6096"/>
                </a:lnTo>
                <a:lnTo>
                  <a:pt x="21335" y="6096"/>
                </a:lnTo>
                <a:lnTo>
                  <a:pt x="10667" y="21336"/>
                </a:lnTo>
                <a:lnTo>
                  <a:pt x="28955" y="21336"/>
                </a:lnTo>
                <a:lnTo>
                  <a:pt x="157733" y="278892"/>
                </a:lnTo>
                <a:lnTo>
                  <a:pt x="147827" y="298704"/>
                </a:lnTo>
                <a:lnTo>
                  <a:pt x="172946" y="298704"/>
                </a:lnTo>
                <a:lnTo>
                  <a:pt x="167639" y="309372"/>
                </a:lnTo>
                <a:lnTo>
                  <a:pt x="161543" y="315467"/>
                </a:lnTo>
                <a:close/>
              </a:path>
              <a:path w="317500" h="315595">
                <a:moveTo>
                  <a:pt x="28955" y="21336"/>
                </a:moveTo>
                <a:lnTo>
                  <a:pt x="10667" y="21336"/>
                </a:lnTo>
                <a:lnTo>
                  <a:pt x="21335" y="6096"/>
                </a:lnTo>
                <a:lnTo>
                  <a:pt x="28955" y="21336"/>
                </a:lnTo>
                <a:close/>
              </a:path>
              <a:path w="317500" h="315595">
                <a:moveTo>
                  <a:pt x="286512" y="21336"/>
                </a:moveTo>
                <a:lnTo>
                  <a:pt x="28955" y="21336"/>
                </a:lnTo>
                <a:lnTo>
                  <a:pt x="21335" y="6096"/>
                </a:lnTo>
                <a:lnTo>
                  <a:pt x="294131" y="6096"/>
                </a:lnTo>
                <a:lnTo>
                  <a:pt x="286512" y="21336"/>
                </a:lnTo>
                <a:close/>
              </a:path>
              <a:path w="317500" h="315595">
                <a:moveTo>
                  <a:pt x="172946" y="298704"/>
                </a:moveTo>
                <a:lnTo>
                  <a:pt x="167639" y="298704"/>
                </a:lnTo>
                <a:lnTo>
                  <a:pt x="157733" y="278892"/>
                </a:lnTo>
                <a:lnTo>
                  <a:pt x="294131" y="6096"/>
                </a:lnTo>
                <a:lnTo>
                  <a:pt x="304799" y="21336"/>
                </a:lnTo>
                <a:lnTo>
                  <a:pt x="310911" y="21336"/>
                </a:lnTo>
                <a:lnTo>
                  <a:pt x="172946" y="298704"/>
                </a:lnTo>
                <a:close/>
              </a:path>
              <a:path w="317500" h="315595">
                <a:moveTo>
                  <a:pt x="310911" y="21336"/>
                </a:moveTo>
                <a:lnTo>
                  <a:pt x="304799" y="21336"/>
                </a:lnTo>
                <a:lnTo>
                  <a:pt x="294131" y="6096"/>
                </a:lnTo>
                <a:lnTo>
                  <a:pt x="315467" y="6096"/>
                </a:lnTo>
                <a:lnTo>
                  <a:pt x="316991" y="7620"/>
                </a:lnTo>
                <a:lnTo>
                  <a:pt x="316991" y="12192"/>
                </a:lnTo>
                <a:lnTo>
                  <a:pt x="313943" y="15240"/>
                </a:lnTo>
                <a:lnTo>
                  <a:pt x="310911" y="21336"/>
                </a:lnTo>
                <a:close/>
              </a:path>
              <a:path w="317500" h="315595">
                <a:moveTo>
                  <a:pt x="167639" y="298704"/>
                </a:moveTo>
                <a:lnTo>
                  <a:pt x="147827" y="298704"/>
                </a:lnTo>
                <a:lnTo>
                  <a:pt x="157733" y="278892"/>
                </a:lnTo>
                <a:lnTo>
                  <a:pt x="167639" y="298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199632" y="6022085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5" h="0">
                <a:moveTo>
                  <a:pt x="0" y="0"/>
                </a:moveTo>
                <a:lnTo>
                  <a:pt x="315467" y="0"/>
                </a:lnTo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940030" y="5709418"/>
            <a:ext cx="20955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23965" y="5802372"/>
            <a:ext cx="138430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 spc="-110">
                <a:latin typeface="Tahoma"/>
                <a:cs typeface="Tahoma"/>
              </a:rPr>
              <a:t>v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33687" y="5973553"/>
            <a:ext cx="71120" cy="210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95009" y="5159268"/>
            <a:ext cx="28003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等线"/>
                <a:cs typeface="等线"/>
              </a:rPr>
              <a:t>＋</a:t>
            </a:r>
            <a:endParaRPr sz="2000">
              <a:latin typeface="等线"/>
              <a:cs typeface="等线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95009" y="6322076"/>
            <a:ext cx="28003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等线"/>
                <a:cs typeface="等线"/>
              </a:rPr>
              <a:t>－</a:t>
            </a:r>
            <a:endParaRPr sz="2000">
              <a:latin typeface="等线"/>
              <a:cs typeface="等线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48035" y="5802372"/>
            <a:ext cx="138430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 spc="-110">
                <a:latin typeface="Tahoma"/>
                <a:cs typeface="Tahoma"/>
              </a:rPr>
              <a:t>v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59217" y="5973553"/>
            <a:ext cx="107950" cy="210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>
                <a:latin typeface="Times New Roman"/>
                <a:cs typeface="Times New Roman"/>
              </a:rPr>
              <a:t>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19080" y="5159268"/>
            <a:ext cx="28003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等线"/>
                <a:cs typeface="等线"/>
              </a:rPr>
              <a:t>＋</a:t>
            </a:r>
            <a:endParaRPr sz="2000">
              <a:latin typeface="等线"/>
              <a:cs typeface="等线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19080" y="6322076"/>
            <a:ext cx="28003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等线"/>
                <a:cs typeface="等线"/>
              </a:rPr>
              <a:t>－</a:t>
            </a:r>
            <a:endParaRPr sz="2000">
              <a:latin typeface="等线"/>
              <a:cs typeface="等线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91791" y="5276580"/>
            <a:ext cx="180975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 spc="-20">
                <a:latin typeface="Tahoma"/>
                <a:cs typeface="Tahoma"/>
              </a:rPr>
              <a:t>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84978" y="1574299"/>
            <a:ext cx="195326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43965" algn="l"/>
              </a:tabLst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r>
              <a:rPr dirty="0" baseline="-20833" sz="2400" spc="120">
                <a:latin typeface="Times New Roman"/>
                <a:cs typeface="Times New Roman"/>
              </a:rPr>
              <a:t>n</a:t>
            </a:r>
            <a:r>
              <a:rPr dirty="0" sz="2400" spc="130">
                <a:latin typeface="Times New Roman"/>
                <a:cs typeface="Times New Roman"/>
              </a:rPr>
              <a:t>: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0.5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sz="2400">
                <a:latin typeface="Times New Roman"/>
                <a:cs typeface="Times New Roman"/>
              </a:rPr>
              <a:t>	1</a:t>
            </a:r>
            <a:r>
              <a:rPr dirty="0" sz="2400" spc="135">
                <a:latin typeface="Times New Roman"/>
                <a:cs typeface="Times New Roman"/>
              </a:rPr>
              <a:t>k</a:t>
            </a:r>
            <a:r>
              <a:rPr dirty="0" sz="2400" spc="135">
                <a:latin typeface="Times New Roman"/>
                <a:cs typeface="Times New Roman"/>
              </a:rPr>
              <a:t>H</a:t>
            </a:r>
            <a:r>
              <a:rPr dirty="0" sz="2400" spc="-5"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705855" y="2411729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 h="0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882639" y="241172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060947" y="241172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239255" y="2411729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 h="0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416039" y="241172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94347" y="241172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772655" y="2411729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 h="0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949440" y="241172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127747" y="241172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306055" y="2411729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 h="0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482840" y="241172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661147" y="241172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839455" y="2411729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 h="0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016240" y="241172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194547" y="241172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372855" y="2411729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 h="0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549640" y="241172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727947" y="241172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906255" y="2411729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 h="0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r>
              <a:rPr dirty="0"/>
              <a:t>1</a:t>
            </a: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29839" y="2232660"/>
            <a:ext cx="2839720" cy="2836545"/>
          </a:xfrm>
          <a:custGeom>
            <a:avLst/>
            <a:gdLst/>
            <a:ahLst/>
            <a:cxnLst/>
            <a:rect l="l" t="t" r="r" b="b"/>
            <a:pathLst>
              <a:path w="2839720" h="2836545">
                <a:moveTo>
                  <a:pt x="2839211" y="2836164"/>
                </a:moveTo>
                <a:lnTo>
                  <a:pt x="0" y="2836164"/>
                </a:lnTo>
                <a:lnTo>
                  <a:pt x="0" y="0"/>
                </a:lnTo>
                <a:lnTo>
                  <a:pt x="2839211" y="0"/>
                </a:lnTo>
                <a:lnTo>
                  <a:pt x="2839211" y="9144"/>
                </a:lnTo>
                <a:lnTo>
                  <a:pt x="19812" y="9144"/>
                </a:lnTo>
                <a:lnTo>
                  <a:pt x="10668" y="18288"/>
                </a:lnTo>
                <a:lnTo>
                  <a:pt x="19812" y="18288"/>
                </a:lnTo>
                <a:lnTo>
                  <a:pt x="19812" y="2817875"/>
                </a:lnTo>
                <a:lnTo>
                  <a:pt x="10668" y="2817875"/>
                </a:lnTo>
                <a:lnTo>
                  <a:pt x="19812" y="2827019"/>
                </a:lnTo>
                <a:lnTo>
                  <a:pt x="2839211" y="2827019"/>
                </a:lnTo>
                <a:lnTo>
                  <a:pt x="2839211" y="2836164"/>
                </a:lnTo>
                <a:close/>
              </a:path>
              <a:path w="2839720" h="2836545">
                <a:moveTo>
                  <a:pt x="19812" y="18288"/>
                </a:moveTo>
                <a:lnTo>
                  <a:pt x="10668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2839720" h="2836545">
                <a:moveTo>
                  <a:pt x="2819400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2819400" y="9144"/>
                </a:lnTo>
                <a:lnTo>
                  <a:pt x="2819400" y="18288"/>
                </a:lnTo>
                <a:close/>
              </a:path>
              <a:path w="2839720" h="2836545">
                <a:moveTo>
                  <a:pt x="2819400" y="2827019"/>
                </a:moveTo>
                <a:lnTo>
                  <a:pt x="2819400" y="9144"/>
                </a:lnTo>
                <a:lnTo>
                  <a:pt x="2830067" y="18288"/>
                </a:lnTo>
                <a:lnTo>
                  <a:pt x="2839211" y="18288"/>
                </a:lnTo>
                <a:lnTo>
                  <a:pt x="2839211" y="2817875"/>
                </a:lnTo>
                <a:lnTo>
                  <a:pt x="2830067" y="2817875"/>
                </a:lnTo>
                <a:lnTo>
                  <a:pt x="2819400" y="2827019"/>
                </a:lnTo>
                <a:close/>
              </a:path>
              <a:path w="2839720" h="2836545">
                <a:moveTo>
                  <a:pt x="2839211" y="18288"/>
                </a:moveTo>
                <a:lnTo>
                  <a:pt x="2830067" y="18288"/>
                </a:lnTo>
                <a:lnTo>
                  <a:pt x="2819400" y="9144"/>
                </a:lnTo>
                <a:lnTo>
                  <a:pt x="2839211" y="9144"/>
                </a:lnTo>
                <a:lnTo>
                  <a:pt x="2839211" y="18288"/>
                </a:lnTo>
                <a:close/>
              </a:path>
              <a:path w="2839720" h="2836545">
                <a:moveTo>
                  <a:pt x="19812" y="2827019"/>
                </a:moveTo>
                <a:lnTo>
                  <a:pt x="10668" y="2817875"/>
                </a:lnTo>
                <a:lnTo>
                  <a:pt x="19812" y="2817875"/>
                </a:lnTo>
                <a:lnTo>
                  <a:pt x="19812" y="2827019"/>
                </a:lnTo>
                <a:close/>
              </a:path>
              <a:path w="2839720" h="2836545">
                <a:moveTo>
                  <a:pt x="2819400" y="2827019"/>
                </a:moveTo>
                <a:lnTo>
                  <a:pt x="19812" y="2827019"/>
                </a:lnTo>
                <a:lnTo>
                  <a:pt x="19812" y="2817875"/>
                </a:lnTo>
                <a:lnTo>
                  <a:pt x="2819400" y="2817875"/>
                </a:lnTo>
                <a:lnTo>
                  <a:pt x="2819400" y="2827019"/>
                </a:lnTo>
                <a:close/>
              </a:path>
              <a:path w="2839720" h="2836545">
                <a:moveTo>
                  <a:pt x="2839211" y="2827019"/>
                </a:moveTo>
                <a:lnTo>
                  <a:pt x="2819400" y="2827019"/>
                </a:lnTo>
                <a:lnTo>
                  <a:pt x="2830067" y="2817875"/>
                </a:lnTo>
                <a:lnTo>
                  <a:pt x="2839211" y="2817875"/>
                </a:lnTo>
                <a:lnTo>
                  <a:pt x="2839211" y="2827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53811" y="2232660"/>
            <a:ext cx="2910840" cy="2836545"/>
          </a:xfrm>
          <a:custGeom>
            <a:avLst/>
            <a:gdLst/>
            <a:ahLst/>
            <a:cxnLst/>
            <a:rect l="l" t="t" r="r" b="b"/>
            <a:pathLst>
              <a:path w="2910840" h="2836545">
                <a:moveTo>
                  <a:pt x="2910840" y="2836164"/>
                </a:moveTo>
                <a:lnTo>
                  <a:pt x="0" y="2836164"/>
                </a:lnTo>
                <a:lnTo>
                  <a:pt x="0" y="0"/>
                </a:lnTo>
                <a:lnTo>
                  <a:pt x="2910840" y="0"/>
                </a:lnTo>
                <a:lnTo>
                  <a:pt x="2910840" y="9143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2817875"/>
                </a:lnTo>
                <a:lnTo>
                  <a:pt x="9144" y="2817875"/>
                </a:lnTo>
                <a:lnTo>
                  <a:pt x="18288" y="2827019"/>
                </a:lnTo>
                <a:lnTo>
                  <a:pt x="2910840" y="2827019"/>
                </a:lnTo>
                <a:lnTo>
                  <a:pt x="2910840" y="2836164"/>
                </a:lnTo>
                <a:close/>
              </a:path>
              <a:path w="2910840" h="2836545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2910840" h="2836545">
                <a:moveTo>
                  <a:pt x="2891027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2891027" y="9144"/>
                </a:lnTo>
                <a:lnTo>
                  <a:pt x="2891027" y="18288"/>
                </a:lnTo>
                <a:close/>
              </a:path>
              <a:path w="2910840" h="2836545">
                <a:moveTo>
                  <a:pt x="2891027" y="2827019"/>
                </a:moveTo>
                <a:lnTo>
                  <a:pt x="2891027" y="9144"/>
                </a:lnTo>
                <a:lnTo>
                  <a:pt x="2901696" y="18288"/>
                </a:lnTo>
                <a:lnTo>
                  <a:pt x="2910840" y="18288"/>
                </a:lnTo>
                <a:lnTo>
                  <a:pt x="2910840" y="2817875"/>
                </a:lnTo>
                <a:lnTo>
                  <a:pt x="2901696" y="2817875"/>
                </a:lnTo>
                <a:lnTo>
                  <a:pt x="2891027" y="2827019"/>
                </a:lnTo>
                <a:close/>
              </a:path>
              <a:path w="2910840" h="2836545">
                <a:moveTo>
                  <a:pt x="2910840" y="18288"/>
                </a:moveTo>
                <a:lnTo>
                  <a:pt x="2901696" y="18288"/>
                </a:lnTo>
                <a:lnTo>
                  <a:pt x="2891027" y="9144"/>
                </a:lnTo>
                <a:lnTo>
                  <a:pt x="2910840" y="9143"/>
                </a:lnTo>
                <a:lnTo>
                  <a:pt x="2910840" y="18288"/>
                </a:lnTo>
                <a:close/>
              </a:path>
              <a:path w="2910840" h="2836545">
                <a:moveTo>
                  <a:pt x="18288" y="2827019"/>
                </a:moveTo>
                <a:lnTo>
                  <a:pt x="9144" y="2817875"/>
                </a:lnTo>
                <a:lnTo>
                  <a:pt x="18288" y="2817875"/>
                </a:lnTo>
                <a:lnTo>
                  <a:pt x="18288" y="2827019"/>
                </a:lnTo>
                <a:close/>
              </a:path>
              <a:path w="2910840" h="2836545">
                <a:moveTo>
                  <a:pt x="2891027" y="2827019"/>
                </a:moveTo>
                <a:lnTo>
                  <a:pt x="18288" y="2827019"/>
                </a:lnTo>
                <a:lnTo>
                  <a:pt x="18288" y="2817875"/>
                </a:lnTo>
                <a:lnTo>
                  <a:pt x="2891027" y="2817875"/>
                </a:lnTo>
                <a:lnTo>
                  <a:pt x="2891027" y="2827019"/>
                </a:lnTo>
                <a:close/>
              </a:path>
              <a:path w="2910840" h="2836545">
                <a:moveTo>
                  <a:pt x="2910840" y="2827019"/>
                </a:moveTo>
                <a:lnTo>
                  <a:pt x="2891027" y="2827019"/>
                </a:lnTo>
                <a:lnTo>
                  <a:pt x="2901696" y="2817875"/>
                </a:lnTo>
                <a:lnTo>
                  <a:pt x="2910840" y="2817875"/>
                </a:lnTo>
                <a:lnTo>
                  <a:pt x="2910840" y="2827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44395" y="3670553"/>
            <a:ext cx="896619" cy="0"/>
          </a:xfrm>
          <a:custGeom>
            <a:avLst/>
            <a:gdLst/>
            <a:ahLst/>
            <a:cxnLst/>
            <a:rect l="l" t="t" r="r" b="b"/>
            <a:pathLst>
              <a:path w="896619" h="0">
                <a:moveTo>
                  <a:pt x="0" y="0"/>
                </a:moveTo>
                <a:lnTo>
                  <a:pt x="8961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63445" y="3671315"/>
            <a:ext cx="0" cy="2917190"/>
          </a:xfrm>
          <a:custGeom>
            <a:avLst/>
            <a:gdLst/>
            <a:ahLst/>
            <a:cxnLst/>
            <a:rect l="l" t="t" r="r" b="b"/>
            <a:pathLst>
              <a:path w="0" h="2917190">
                <a:moveTo>
                  <a:pt x="0" y="0"/>
                </a:moveTo>
                <a:lnTo>
                  <a:pt x="0" y="291693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84547" y="6589014"/>
            <a:ext cx="2258695" cy="0"/>
          </a:xfrm>
          <a:custGeom>
            <a:avLst/>
            <a:gdLst/>
            <a:ahLst/>
            <a:cxnLst/>
            <a:rect l="l" t="t" r="r" b="b"/>
            <a:pathLst>
              <a:path w="2258695" h="0">
                <a:moveTo>
                  <a:pt x="0" y="0"/>
                </a:moveTo>
                <a:lnTo>
                  <a:pt x="22585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65732" y="6589014"/>
            <a:ext cx="2082164" cy="0"/>
          </a:xfrm>
          <a:custGeom>
            <a:avLst/>
            <a:gdLst/>
            <a:ahLst/>
            <a:cxnLst/>
            <a:rect l="l" t="t" r="r" b="b"/>
            <a:pathLst>
              <a:path w="2082164" h="0">
                <a:moveTo>
                  <a:pt x="0" y="0"/>
                </a:moveTo>
                <a:lnTo>
                  <a:pt x="20817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255507" y="3670553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998457" y="3671315"/>
            <a:ext cx="0" cy="2917190"/>
          </a:xfrm>
          <a:custGeom>
            <a:avLst/>
            <a:gdLst/>
            <a:ahLst/>
            <a:cxnLst/>
            <a:rect l="l" t="t" r="r" b="b"/>
            <a:pathLst>
              <a:path w="0" h="2917190">
                <a:moveTo>
                  <a:pt x="0" y="0"/>
                </a:moveTo>
                <a:lnTo>
                  <a:pt x="0" y="291693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33616" y="6587490"/>
            <a:ext cx="2184400" cy="0"/>
          </a:xfrm>
          <a:custGeom>
            <a:avLst/>
            <a:gdLst/>
            <a:ahLst/>
            <a:cxnLst/>
            <a:rect l="l" t="t" r="r" b="b"/>
            <a:pathLst>
              <a:path w="2184400" h="0">
                <a:moveTo>
                  <a:pt x="0" y="0"/>
                </a:moveTo>
                <a:lnTo>
                  <a:pt x="218389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25590" y="6169152"/>
            <a:ext cx="0" cy="838200"/>
          </a:xfrm>
          <a:custGeom>
            <a:avLst/>
            <a:gdLst/>
            <a:ahLst/>
            <a:cxnLst/>
            <a:rect l="l" t="t" r="r" b="b"/>
            <a:pathLst>
              <a:path w="0"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34378" y="6397752"/>
            <a:ext cx="0" cy="419100"/>
          </a:xfrm>
          <a:custGeom>
            <a:avLst/>
            <a:gdLst/>
            <a:ahLst/>
            <a:cxnLst/>
            <a:rect l="l" t="t" r="r" b="b"/>
            <a:pathLst>
              <a:path w="0"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47515" y="6481571"/>
            <a:ext cx="637540" cy="218440"/>
          </a:xfrm>
          <a:custGeom>
            <a:avLst/>
            <a:gdLst/>
            <a:ahLst/>
            <a:cxnLst/>
            <a:rect l="l" t="t" r="r" b="b"/>
            <a:pathLst>
              <a:path w="637539" h="218440">
                <a:moveTo>
                  <a:pt x="0" y="0"/>
                </a:moveTo>
                <a:lnTo>
                  <a:pt x="637032" y="0"/>
                </a:lnTo>
                <a:lnTo>
                  <a:pt x="637032" y="217932"/>
                </a:lnTo>
                <a:lnTo>
                  <a:pt x="0" y="217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29227" y="6463284"/>
            <a:ext cx="675640" cy="256540"/>
          </a:xfrm>
          <a:custGeom>
            <a:avLst/>
            <a:gdLst/>
            <a:ahLst/>
            <a:cxnLst/>
            <a:rect l="l" t="t" r="r" b="b"/>
            <a:pathLst>
              <a:path w="675639" h="256540">
                <a:moveTo>
                  <a:pt x="675131" y="256031"/>
                </a:moveTo>
                <a:lnTo>
                  <a:pt x="0" y="256031"/>
                </a:lnTo>
                <a:lnTo>
                  <a:pt x="0" y="0"/>
                </a:lnTo>
                <a:lnTo>
                  <a:pt x="675131" y="0"/>
                </a:lnTo>
                <a:lnTo>
                  <a:pt x="675131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217931"/>
                </a:lnTo>
                <a:lnTo>
                  <a:pt x="18288" y="217931"/>
                </a:lnTo>
                <a:lnTo>
                  <a:pt x="38100" y="236219"/>
                </a:lnTo>
                <a:lnTo>
                  <a:pt x="675131" y="236219"/>
                </a:lnTo>
                <a:lnTo>
                  <a:pt x="675131" y="256031"/>
                </a:lnTo>
                <a:close/>
              </a:path>
              <a:path w="675639" h="25654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675639" h="256540">
                <a:moveTo>
                  <a:pt x="637031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637031" y="18288"/>
                </a:lnTo>
                <a:lnTo>
                  <a:pt x="637031" y="38100"/>
                </a:lnTo>
                <a:close/>
              </a:path>
              <a:path w="675639" h="256540">
                <a:moveTo>
                  <a:pt x="637031" y="236219"/>
                </a:moveTo>
                <a:lnTo>
                  <a:pt x="637031" y="18288"/>
                </a:lnTo>
                <a:lnTo>
                  <a:pt x="655320" y="38100"/>
                </a:lnTo>
                <a:lnTo>
                  <a:pt x="675131" y="38100"/>
                </a:lnTo>
                <a:lnTo>
                  <a:pt x="675131" y="217931"/>
                </a:lnTo>
                <a:lnTo>
                  <a:pt x="655320" y="217931"/>
                </a:lnTo>
                <a:lnTo>
                  <a:pt x="637031" y="236219"/>
                </a:lnTo>
                <a:close/>
              </a:path>
              <a:path w="675639" h="256540">
                <a:moveTo>
                  <a:pt x="675131" y="38100"/>
                </a:moveTo>
                <a:lnTo>
                  <a:pt x="655320" y="38100"/>
                </a:lnTo>
                <a:lnTo>
                  <a:pt x="637031" y="18288"/>
                </a:lnTo>
                <a:lnTo>
                  <a:pt x="675131" y="18288"/>
                </a:lnTo>
                <a:lnTo>
                  <a:pt x="675131" y="38100"/>
                </a:lnTo>
                <a:close/>
              </a:path>
              <a:path w="675639" h="256540">
                <a:moveTo>
                  <a:pt x="38100" y="236219"/>
                </a:moveTo>
                <a:lnTo>
                  <a:pt x="18288" y="217931"/>
                </a:lnTo>
                <a:lnTo>
                  <a:pt x="38100" y="217931"/>
                </a:lnTo>
                <a:lnTo>
                  <a:pt x="38100" y="236219"/>
                </a:lnTo>
                <a:close/>
              </a:path>
              <a:path w="675639" h="256540">
                <a:moveTo>
                  <a:pt x="637031" y="236219"/>
                </a:moveTo>
                <a:lnTo>
                  <a:pt x="38100" y="236219"/>
                </a:lnTo>
                <a:lnTo>
                  <a:pt x="38100" y="217931"/>
                </a:lnTo>
                <a:lnTo>
                  <a:pt x="637031" y="217931"/>
                </a:lnTo>
                <a:lnTo>
                  <a:pt x="637031" y="236219"/>
                </a:lnTo>
                <a:close/>
              </a:path>
              <a:path w="675639" h="256540">
                <a:moveTo>
                  <a:pt x="675131" y="236219"/>
                </a:moveTo>
                <a:lnTo>
                  <a:pt x="637031" y="236219"/>
                </a:lnTo>
                <a:lnTo>
                  <a:pt x="655320" y="217931"/>
                </a:lnTo>
                <a:lnTo>
                  <a:pt x="675131" y="217931"/>
                </a:lnTo>
                <a:lnTo>
                  <a:pt x="675131" y="236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945170" y="5937079"/>
            <a:ext cx="262255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-1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80413" y="5970542"/>
            <a:ext cx="262255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15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56403" y="5321807"/>
            <a:ext cx="1163320" cy="114300"/>
          </a:xfrm>
          <a:custGeom>
            <a:avLst/>
            <a:gdLst/>
            <a:ahLst/>
            <a:cxnLst/>
            <a:rect l="l" t="t" r="r" b="b"/>
            <a:pathLst>
              <a:path w="1163320" h="114300">
                <a:moveTo>
                  <a:pt x="114300" y="114300"/>
                </a:moveTo>
                <a:lnTo>
                  <a:pt x="0" y="56387"/>
                </a:lnTo>
                <a:lnTo>
                  <a:pt x="114300" y="0"/>
                </a:lnTo>
                <a:lnTo>
                  <a:pt x="114300" y="38100"/>
                </a:lnTo>
                <a:lnTo>
                  <a:pt x="96012" y="38100"/>
                </a:lnTo>
                <a:lnTo>
                  <a:pt x="96012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1163320" h="114300">
                <a:moveTo>
                  <a:pt x="114300" y="76200"/>
                </a:moveTo>
                <a:lnTo>
                  <a:pt x="96012" y="76200"/>
                </a:lnTo>
                <a:lnTo>
                  <a:pt x="96012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1163320" h="114300">
                <a:moveTo>
                  <a:pt x="1162812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1162812" y="38100"/>
                </a:lnTo>
                <a:lnTo>
                  <a:pt x="116281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996369" y="5184562"/>
            <a:ext cx="939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CC3300"/>
                </a:solidFill>
                <a:latin typeface="宋体"/>
                <a:cs typeface="宋体"/>
              </a:rPr>
              <a:t>内电场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04815" y="5550407"/>
            <a:ext cx="815340" cy="114300"/>
          </a:xfrm>
          <a:custGeom>
            <a:avLst/>
            <a:gdLst/>
            <a:ahLst/>
            <a:cxnLst/>
            <a:rect l="l" t="t" r="r" b="b"/>
            <a:pathLst>
              <a:path w="815339" h="114300">
                <a:moveTo>
                  <a:pt x="701039" y="114300"/>
                </a:moveTo>
                <a:lnTo>
                  <a:pt x="701039" y="0"/>
                </a:lnTo>
                <a:lnTo>
                  <a:pt x="778269" y="38100"/>
                </a:lnTo>
                <a:lnTo>
                  <a:pt x="719327" y="38100"/>
                </a:lnTo>
                <a:lnTo>
                  <a:pt x="719327" y="76200"/>
                </a:lnTo>
                <a:lnTo>
                  <a:pt x="776237" y="76200"/>
                </a:lnTo>
                <a:lnTo>
                  <a:pt x="701039" y="114300"/>
                </a:lnTo>
                <a:close/>
              </a:path>
              <a:path w="815339" h="114300">
                <a:moveTo>
                  <a:pt x="701039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701039" y="38100"/>
                </a:lnTo>
                <a:lnTo>
                  <a:pt x="701039" y="76200"/>
                </a:lnTo>
                <a:close/>
              </a:path>
              <a:path w="815339" h="114300">
                <a:moveTo>
                  <a:pt x="776237" y="76200"/>
                </a:moveTo>
                <a:lnTo>
                  <a:pt x="719327" y="76200"/>
                </a:lnTo>
                <a:lnTo>
                  <a:pt x="719327" y="38100"/>
                </a:lnTo>
                <a:lnTo>
                  <a:pt x="778269" y="38100"/>
                </a:lnTo>
                <a:lnTo>
                  <a:pt x="815339" y="56387"/>
                </a:lnTo>
                <a:lnTo>
                  <a:pt x="776237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957280" y="5405571"/>
            <a:ext cx="939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CC3300"/>
                </a:solidFill>
                <a:latin typeface="宋体"/>
                <a:cs typeface="宋体"/>
              </a:rPr>
              <a:t>外电场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74235" y="2465831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77724" y="1523"/>
                </a:moveTo>
                <a:lnTo>
                  <a:pt x="53339" y="1523"/>
                </a:lnTo>
                <a:lnTo>
                  <a:pt x="64008" y="0"/>
                </a:lnTo>
                <a:lnTo>
                  <a:pt x="67056" y="0"/>
                </a:lnTo>
                <a:lnTo>
                  <a:pt x="77724" y="1523"/>
                </a:lnTo>
                <a:close/>
              </a:path>
              <a:path w="131445" h="137160">
                <a:moveTo>
                  <a:pt x="89916" y="6095"/>
                </a:moveTo>
                <a:lnTo>
                  <a:pt x="41148" y="6095"/>
                </a:lnTo>
                <a:lnTo>
                  <a:pt x="50292" y="3047"/>
                </a:lnTo>
                <a:lnTo>
                  <a:pt x="51816" y="1523"/>
                </a:lnTo>
                <a:lnTo>
                  <a:pt x="79248" y="1523"/>
                </a:lnTo>
                <a:lnTo>
                  <a:pt x="80772" y="3047"/>
                </a:lnTo>
                <a:lnTo>
                  <a:pt x="89916" y="6095"/>
                </a:lnTo>
                <a:close/>
              </a:path>
              <a:path w="131445" h="137160">
                <a:moveTo>
                  <a:pt x="100584" y="12191"/>
                </a:moveTo>
                <a:lnTo>
                  <a:pt x="28956" y="12191"/>
                </a:lnTo>
                <a:lnTo>
                  <a:pt x="30480" y="10667"/>
                </a:lnTo>
                <a:lnTo>
                  <a:pt x="38100" y="7619"/>
                </a:lnTo>
                <a:lnTo>
                  <a:pt x="39624" y="6095"/>
                </a:lnTo>
                <a:lnTo>
                  <a:pt x="91439" y="6095"/>
                </a:lnTo>
                <a:lnTo>
                  <a:pt x="92964" y="7619"/>
                </a:lnTo>
                <a:lnTo>
                  <a:pt x="100584" y="12191"/>
                </a:lnTo>
                <a:close/>
              </a:path>
              <a:path w="131445" h="137160">
                <a:moveTo>
                  <a:pt x="111252" y="19811"/>
                </a:moveTo>
                <a:lnTo>
                  <a:pt x="19812" y="19811"/>
                </a:lnTo>
                <a:lnTo>
                  <a:pt x="27432" y="13715"/>
                </a:lnTo>
                <a:lnTo>
                  <a:pt x="27432" y="12191"/>
                </a:lnTo>
                <a:lnTo>
                  <a:pt x="103632" y="12191"/>
                </a:lnTo>
                <a:lnTo>
                  <a:pt x="103632" y="13715"/>
                </a:lnTo>
                <a:lnTo>
                  <a:pt x="111252" y="19811"/>
                </a:lnTo>
                <a:close/>
              </a:path>
              <a:path w="131445" h="137160">
                <a:moveTo>
                  <a:pt x="120396" y="32003"/>
                </a:moveTo>
                <a:lnTo>
                  <a:pt x="10668" y="32003"/>
                </a:lnTo>
                <a:lnTo>
                  <a:pt x="10668" y="30479"/>
                </a:lnTo>
                <a:lnTo>
                  <a:pt x="12192" y="28955"/>
                </a:lnTo>
                <a:lnTo>
                  <a:pt x="16764" y="22859"/>
                </a:lnTo>
                <a:lnTo>
                  <a:pt x="18288" y="21335"/>
                </a:lnTo>
                <a:lnTo>
                  <a:pt x="18288" y="19811"/>
                </a:lnTo>
                <a:lnTo>
                  <a:pt x="112775" y="19811"/>
                </a:lnTo>
                <a:lnTo>
                  <a:pt x="112775" y="21335"/>
                </a:lnTo>
                <a:lnTo>
                  <a:pt x="114300" y="22859"/>
                </a:lnTo>
                <a:lnTo>
                  <a:pt x="118872" y="28955"/>
                </a:lnTo>
                <a:lnTo>
                  <a:pt x="120396" y="30479"/>
                </a:lnTo>
                <a:lnTo>
                  <a:pt x="120396" y="32003"/>
                </a:lnTo>
                <a:close/>
              </a:path>
              <a:path w="131445" h="137160">
                <a:moveTo>
                  <a:pt x="51816" y="96011"/>
                </a:moveTo>
                <a:lnTo>
                  <a:pt x="4572" y="96011"/>
                </a:lnTo>
                <a:lnTo>
                  <a:pt x="4572" y="92963"/>
                </a:lnTo>
                <a:lnTo>
                  <a:pt x="1524" y="83819"/>
                </a:lnTo>
                <a:lnTo>
                  <a:pt x="0" y="82295"/>
                </a:lnTo>
                <a:lnTo>
                  <a:pt x="0" y="56387"/>
                </a:lnTo>
                <a:lnTo>
                  <a:pt x="1524" y="54863"/>
                </a:lnTo>
                <a:lnTo>
                  <a:pt x="1524" y="53339"/>
                </a:lnTo>
                <a:lnTo>
                  <a:pt x="4572" y="44195"/>
                </a:lnTo>
                <a:lnTo>
                  <a:pt x="4572" y="42671"/>
                </a:lnTo>
                <a:lnTo>
                  <a:pt x="6096" y="41147"/>
                </a:lnTo>
                <a:lnTo>
                  <a:pt x="9144" y="32003"/>
                </a:lnTo>
                <a:lnTo>
                  <a:pt x="121920" y="32003"/>
                </a:lnTo>
                <a:lnTo>
                  <a:pt x="123952" y="38099"/>
                </a:lnTo>
                <a:lnTo>
                  <a:pt x="62484" y="38099"/>
                </a:lnTo>
                <a:lnTo>
                  <a:pt x="57912" y="39623"/>
                </a:lnTo>
                <a:lnTo>
                  <a:pt x="56387" y="39623"/>
                </a:lnTo>
                <a:lnTo>
                  <a:pt x="53339" y="41147"/>
                </a:lnTo>
                <a:lnTo>
                  <a:pt x="53848" y="41147"/>
                </a:lnTo>
                <a:lnTo>
                  <a:pt x="48768" y="44195"/>
                </a:lnTo>
                <a:lnTo>
                  <a:pt x="49911" y="44195"/>
                </a:lnTo>
                <a:lnTo>
                  <a:pt x="48006" y="45719"/>
                </a:lnTo>
                <a:lnTo>
                  <a:pt x="47244" y="45719"/>
                </a:lnTo>
                <a:lnTo>
                  <a:pt x="44195" y="48767"/>
                </a:lnTo>
                <a:lnTo>
                  <a:pt x="44805" y="48767"/>
                </a:lnTo>
                <a:lnTo>
                  <a:pt x="41148" y="53339"/>
                </a:lnTo>
                <a:lnTo>
                  <a:pt x="42367" y="53339"/>
                </a:lnTo>
                <a:lnTo>
                  <a:pt x="41452" y="54863"/>
                </a:lnTo>
                <a:lnTo>
                  <a:pt x="41148" y="54863"/>
                </a:lnTo>
                <a:lnTo>
                  <a:pt x="39624" y="57911"/>
                </a:lnTo>
                <a:lnTo>
                  <a:pt x="40131" y="57911"/>
                </a:lnTo>
                <a:lnTo>
                  <a:pt x="39116" y="60959"/>
                </a:lnTo>
                <a:lnTo>
                  <a:pt x="38100" y="60959"/>
                </a:lnTo>
                <a:lnTo>
                  <a:pt x="38100" y="77723"/>
                </a:lnTo>
                <a:lnTo>
                  <a:pt x="39624" y="77723"/>
                </a:lnTo>
                <a:lnTo>
                  <a:pt x="40132" y="79247"/>
                </a:lnTo>
                <a:lnTo>
                  <a:pt x="39624" y="79247"/>
                </a:lnTo>
                <a:lnTo>
                  <a:pt x="42672" y="85343"/>
                </a:lnTo>
                <a:lnTo>
                  <a:pt x="41148" y="85343"/>
                </a:lnTo>
                <a:lnTo>
                  <a:pt x="45719" y="89915"/>
                </a:lnTo>
                <a:lnTo>
                  <a:pt x="44195" y="89915"/>
                </a:lnTo>
                <a:lnTo>
                  <a:pt x="51816" y="96011"/>
                </a:lnTo>
                <a:close/>
              </a:path>
              <a:path w="131445" h="137160">
                <a:moveTo>
                  <a:pt x="57912" y="39623"/>
                </a:moveTo>
                <a:lnTo>
                  <a:pt x="62484" y="38099"/>
                </a:lnTo>
                <a:lnTo>
                  <a:pt x="64008" y="38099"/>
                </a:lnTo>
                <a:lnTo>
                  <a:pt x="65532" y="38353"/>
                </a:lnTo>
                <a:lnTo>
                  <a:pt x="57912" y="39623"/>
                </a:lnTo>
                <a:close/>
              </a:path>
              <a:path w="131445" h="137160">
                <a:moveTo>
                  <a:pt x="65532" y="38353"/>
                </a:moveTo>
                <a:lnTo>
                  <a:pt x="64008" y="38099"/>
                </a:lnTo>
                <a:lnTo>
                  <a:pt x="67056" y="38099"/>
                </a:lnTo>
                <a:lnTo>
                  <a:pt x="65532" y="38353"/>
                </a:lnTo>
                <a:close/>
              </a:path>
              <a:path w="131445" h="137160">
                <a:moveTo>
                  <a:pt x="73151" y="39623"/>
                </a:moveTo>
                <a:lnTo>
                  <a:pt x="65532" y="38353"/>
                </a:lnTo>
                <a:lnTo>
                  <a:pt x="67056" y="38099"/>
                </a:lnTo>
                <a:lnTo>
                  <a:pt x="68580" y="38099"/>
                </a:lnTo>
                <a:lnTo>
                  <a:pt x="73151" y="39623"/>
                </a:lnTo>
                <a:close/>
              </a:path>
              <a:path w="131445" h="137160">
                <a:moveTo>
                  <a:pt x="76581" y="40766"/>
                </a:moveTo>
                <a:lnTo>
                  <a:pt x="68580" y="38099"/>
                </a:lnTo>
                <a:lnTo>
                  <a:pt x="123952" y="38099"/>
                </a:lnTo>
                <a:lnTo>
                  <a:pt x="124460" y="39623"/>
                </a:lnTo>
                <a:lnTo>
                  <a:pt x="74676" y="39623"/>
                </a:lnTo>
                <a:lnTo>
                  <a:pt x="76581" y="40766"/>
                </a:lnTo>
                <a:close/>
              </a:path>
              <a:path w="131445" h="137160">
                <a:moveTo>
                  <a:pt x="53339" y="41147"/>
                </a:moveTo>
                <a:lnTo>
                  <a:pt x="56387" y="39623"/>
                </a:lnTo>
                <a:lnTo>
                  <a:pt x="54483" y="40766"/>
                </a:lnTo>
                <a:lnTo>
                  <a:pt x="53339" y="41147"/>
                </a:lnTo>
                <a:close/>
              </a:path>
              <a:path w="131445" h="137160">
                <a:moveTo>
                  <a:pt x="54483" y="40766"/>
                </a:moveTo>
                <a:lnTo>
                  <a:pt x="56387" y="39623"/>
                </a:lnTo>
                <a:lnTo>
                  <a:pt x="57912" y="39623"/>
                </a:lnTo>
                <a:lnTo>
                  <a:pt x="54483" y="40766"/>
                </a:lnTo>
                <a:close/>
              </a:path>
              <a:path w="131445" h="137160">
                <a:moveTo>
                  <a:pt x="77724" y="41147"/>
                </a:moveTo>
                <a:lnTo>
                  <a:pt x="76581" y="40766"/>
                </a:lnTo>
                <a:lnTo>
                  <a:pt x="74676" y="39623"/>
                </a:lnTo>
                <a:lnTo>
                  <a:pt x="77724" y="41147"/>
                </a:lnTo>
                <a:close/>
              </a:path>
              <a:path w="131445" h="137160">
                <a:moveTo>
                  <a:pt x="124968" y="41147"/>
                </a:moveTo>
                <a:lnTo>
                  <a:pt x="77724" y="41147"/>
                </a:lnTo>
                <a:lnTo>
                  <a:pt x="74676" y="39623"/>
                </a:lnTo>
                <a:lnTo>
                  <a:pt x="124460" y="39623"/>
                </a:lnTo>
                <a:lnTo>
                  <a:pt x="124968" y="41147"/>
                </a:lnTo>
                <a:close/>
              </a:path>
              <a:path w="131445" h="137160">
                <a:moveTo>
                  <a:pt x="53848" y="41147"/>
                </a:moveTo>
                <a:lnTo>
                  <a:pt x="53339" y="41147"/>
                </a:lnTo>
                <a:lnTo>
                  <a:pt x="54483" y="40766"/>
                </a:lnTo>
                <a:lnTo>
                  <a:pt x="53848" y="41147"/>
                </a:lnTo>
                <a:close/>
              </a:path>
              <a:path w="131445" h="137160">
                <a:moveTo>
                  <a:pt x="126491" y="44195"/>
                </a:moveTo>
                <a:lnTo>
                  <a:pt x="82296" y="44195"/>
                </a:lnTo>
                <a:lnTo>
                  <a:pt x="76581" y="40766"/>
                </a:lnTo>
                <a:lnTo>
                  <a:pt x="77724" y="41147"/>
                </a:lnTo>
                <a:lnTo>
                  <a:pt x="124968" y="41147"/>
                </a:lnTo>
                <a:lnTo>
                  <a:pt x="126491" y="42671"/>
                </a:lnTo>
                <a:lnTo>
                  <a:pt x="126491" y="44195"/>
                </a:lnTo>
                <a:close/>
              </a:path>
              <a:path w="131445" h="137160">
                <a:moveTo>
                  <a:pt x="49911" y="44195"/>
                </a:moveTo>
                <a:lnTo>
                  <a:pt x="48768" y="44195"/>
                </a:lnTo>
                <a:lnTo>
                  <a:pt x="51816" y="42671"/>
                </a:lnTo>
                <a:lnTo>
                  <a:pt x="49911" y="44195"/>
                </a:lnTo>
                <a:close/>
              </a:path>
              <a:path w="131445" h="137160">
                <a:moveTo>
                  <a:pt x="85344" y="48767"/>
                </a:moveTo>
                <a:lnTo>
                  <a:pt x="79248" y="42671"/>
                </a:lnTo>
                <a:lnTo>
                  <a:pt x="82296" y="44195"/>
                </a:lnTo>
                <a:lnTo>
                  <a:pt x="126491" y="44195"/>
                </a:lnTo>
                <a:lnTo>
                  <a:pt x="127000" y="45719"/>
                </a:lnTo>
                <a:lnTo>
                  <a:pt x="83820" y="45719"/>
                </a:lnTo>
                <a:lnTo>
                  <a:pt x="85344" y="48767"/>
                </a:lnTo>
                <a:close/>
              </a:path>
              <a:path w="131445" h="137160">
                <a:moveTo>
                  <a:pt x="44195" y="48767"/>
                </a:moveTo>
                <a:lnTo>
                  <a:pt x="47244" y="45719"/>
                </a:lnTo>
                <a:lnTo>
                  <a:pt x="45889" y="47413"/>
                </a:lnTo>
                <a:lnTo>
                  <a:pt x="44195" y="48767"/>
                </a:lnTo>
                <a:close/>
              </a:path>
              <a:path w="131445" h="137160">
                <a:moveTo>
                  <a:pt x="45889" y="47413"/>
                </a:moveTo>
                <a:lnTo>
                  <a:pt x="47244" y="45719"/>
                </a:lnTo>
                <a:lnTo>
                  <a:pt x="48006" y="45719"/>
                </a:lnTo>
                <a:lnTo>
                  <a:pt x="45889" y="47413"/>
                </a:lnTo>
                <a:close/>
              </a:path>
              <a:path w="131445" h="137160">
                <a:moveTo>
                  <a:pt x="129539" y="53339"/>
                </a:moveTo>
                <a:lnTo>
                  <a:pt x="89916" y="53339"/>
                </a:lnTo>
                <a:lnTo>
                  <a:pt x="83820" y="45719"/>
                </a:lnTo>
                <a:lnTo>
                  <a:pt x="127000" y="45719"/>
                </a:lnTo>
                <a:lnTo>
                  <a:pt x="129539" y="53339"/>
                </a:lnTo>
                <a:close/>
              </a:path>
              <a:path w="131445" h="137160">
                <a:moveTo>
                  <a:pt x="44805" y="48767"/>
                </a:moveTo>
                <a:lnTo>
                  <a:pt x="44195" y="48767"/>
                </a:lnTo>
                <a:lnTo>
                  <a:pt x="45889" y="47413"/>
                </a:lnTo>
                <a:lnTo>
                  <a:pt x="44805" y="48767"/>
                </a:lnTo>
                <a:close/>
              </a:path>
              <a:path w="131445" h="137160">
                <a:moveTo>
                  <a:pt x="42367" y="53339"/>
                </a:moveTo>
                <a:lnTo>
                  <a:pt x="41148" y="53339"/>
                </a:lnTo>
                <a:lnTo>
                  <a:pt x="44195" y="50291"/>
                </a:lnTo>
                <a:lnTo>
                  <a:pt x="42367" y="53339"/>
                </a:lnTo>
                <a:close/>
              </a:path>
              <a:path w="131445" h="137160">
                <a:moveTo>
                  <a:pt x="90297" y="56006"/>
                </a:moveTo>
                <a:lnTo>
                  <a:pt x="86868" y="50291"/>
                </a:lnTo>
                <a:lnTo>
                  <a:pt x="89916" y="53339"/>
                </a:lnTo>
                <a:lnTo>
                  <a:pt x="129539" y="53339"/>
                </a:lnTo>
                <a:lnTo>
                  <a:pt x="129539" y="54863"/>
                </a:lnTo>
                <a:lnTo>
                  <a:pt x="89916" y="54863"/>
                </a:lnTo>
                <a:lnTo>
                  <a:pt x="90297" y="56006"/>
                </a:lnTo>
                <a:close/>
              </a:path>
              <a:path w="131445" h="137160">
                <a:moveTo>
                  <a:pt x="39624" y="57911"/>
                </a:moveTo>
                <a:lnTo>
                  <a:pt x="41148" y="54863"/>
                </a:lnTo>
                <a:lnTo>
                  <a:pt x="40767" y="56006"/>
                </a:lnTo>
                <a:lnTo>
                  <a:pt x="39624" y="57911"/>
                </a:lnTo>
                <a:close/>
              </a:path>
              <a:path w="131445" h="137160">
                <a:moveTo>
                  <a:pt x="40767" y="56006"/>
                </a:moveTo>
                <a:lnTo>
                  <a:pt x="41148" y="54863"/>
                </a:lnTo>
                <a:lnTo>
                  <a:pt x="41452" y="54863"/>
                </a:lnTo>
                <a:lnTo>
                  <a:pt x="40767" y="56006"/>
                </a:lnTo>
                <a:close/>
              </a:path>
              <a:path w="131445" h="137160">
                <a:moveTo>
                  <a:pt x="91439" y="57911"/>
                </a:moveTo>
                <a:lnTo>
                  <a:pt x="90297" y="56006"/>
                </a:lnTo>
                <a:lnTo>
                  <a:pt x="89916" y="54863"/>
                </a:lnTo>
                <a:lnTo>
                  <a:pt x="91439" y="57911"/>
                </a:lnTo>
                <a:close/>
              </a:path>
              <a:path w="131445" h="137160">
                <a:moveTo>
                  <a:pt x="131064" y="57911"/>
                </a:moveTo>
                <a:lnTo>
                  <a:pt x="91439" y="57911"/>
                </a:lnTo>
                <a:lnTo>
                  <a:pt x="89916" y="54863"/>
                </a:lnTo>
                <a:lnTo>
                  <a:pt x="129539" y="54863"/>
                </a:lnTo>
                <a:lnTo>
                  <a:pt x="129539" y="56387"/>
                </a:lnTo>
                <a:lnTo>
                  <a:pt x="131064" y="57911"/>
                </a:lnTo>
                <a:close/>
              </a:path>
              <a:path w="131445" h="137160">
                <a:moveTo>
                  <a:pt x="40131" y="57911"/>
                </a:moveTo>
                <a:lnTo>
                  <a:pt x="39624" y="57911"/>
                </a:lnTo>
                <a:lnTo>
                  <a:pt x="40767" y="56006"/>
                </a:lnTo>
                <a:lnTo>
                  <a:pt x="40131" y="57911"/>
                </a:lnTo>
                <a:close/>
              </a:path>
              <a:path w="131445" h="137160">
                <a:moveTo>
                  <a:pt x="92964" y="64007"/>
                </a:moveTo>
                <a:lnTo>
                  <a:pt x="90297" y="56006"/>
                </a:lnTo>
                <a:lnTo>
                  <a:pt x="91439" y="57911"/>
                </a:lnTo>
                <a:lnTo>
                  <a:pt x="131064" y="57911"/>
                </a:lnTo>
                <a:lnTo>
                  <a:pt x="131064" y="60959"/>
                </a:lnTo>
                <a:lnTo>
                  <a:pt x="92964" y="60959"/>
                </a:lnTo>
                <a:lnTo>
                  <a:pt x="92964" y="64007"/>
                </a:lnTo>
                <a:close/>
              </a:path>
              <a:path w="131445" h="137160">
                <a:moveTo>
                  <a:pt x="38100" y="64007"/>
                </a:moveTo>
                <a:lnTo>
                  <a:pt x="38100" y="60959"/>
                </a:lnTo>
                <a:lnTo>
                  <a:pt x="39116" y="60959"/>
                </a:lnTo>
                <a:lnTo>
                  <a:pt x="38100" y="64007"/>
                </a:lnTo>
                <a:close/>
              </a:path>
              <a:path w="131445" h="137160">
                <a:moveTo>
                  <a:pt x="131064" y="77723"/>
                </a:moveTo>
                <a:lnTo>
                  <a:pt x="92964" y="77723"/>
                </a:lnTo>
                <a:lnTo>
                  <a:pt x="92964" y="60959"/>
                </a:lnTo>
                <a:lnTo>
                  <a:pt x="131064" y="60959"/>
                </a:lnTo>
                <a:lnTo>
                  <a:pt x="131064" y="77723"/>
                </a:lnTo>
                <a:close/>
              </a:path>
              <a:path w="131445" h="137160">
                <a:moveTo>
                  <a:pt x="39624" y="77723"/>
                </a:moveTo>
                <a:lnTo>
                  <a:pt x="38100" y="77723"/>
                </a:lnTo>
                <a:lnTo>
                  <a:pt x="38100" y="73151"/>
                </a:lnTo>
                <a:lnTo>
                  <a:pt x="39624" y="77723"/>
                </a:lnTo>
                <a:close/>
              </a:path>
              <a:path w="131445" h="137160">
                <a:moveTo>
                  <a:pt x="89916" y="82295"/>
                </a:moveTo>
                <a:lnTo>
                  <a:pt x="92964" y="73151"/>
                </a:lnTo>
                <a:lnTo>
                  <a:pt x="92964" y="77723"/>
                </a:lnTo>
                <a:lnTo>
                  <a:pt x="131064" y="77723"/>
                </a:lnTo>
                <a:lnTo>
                  <a:pt x="131064" y="79247"/>
                </a:lnTo>
                <a:lnTo>
                  <a:pt x="91439" y="79247"/>
                </a:lnTo>
                <a:lnTo>
                  <a:pt x="89916" y="82295"/>
                </a:lnTo>
                <a:close/>
              </a:path>
              <a:path w="131445" h="137160">
                <a:moveTo>
                  <a:pt x="41148" y="82295"/>
                </a:moveTo>
                <a:lnTo>
                  <a:pt x="39624" y="79247"/>
                </a:lnTo>
                <a:lnTo>
                  <a:pt x="40132" y="79247"/>
                </a:lnTo>
                <a:lnTo>
                  <a:pt x="41148" y="82295"/>
                </a:lnTo>
                <a:close/>
              </a:path>
              <a:path w="131445" h="137160">
                <a:moveTo>
                  <a:pt x="86868" y="88391"/>
                </a:moveTo>
                <a:lnTo>
                  <a:pt x="91439" y="79247"/>
                </a:lnTo>
                <a:lnTo>
                  <a:pt x="131064" y="79247"/>
                </a:lnTo>
                <a:lnTo>
                  <a:pt x="131064" y="80771"/>
                </a:lnTo>
                <a:lnTo>
                  <a:pt x="129539" y="82295"/>
                </a:lnTo>
                <a:lnTo>
                  <a:pt x="129539" y="83819"/>
                </a:lnTo>
                <a:lnTo>
                  <a:pt x="129032" y="85343"/>
                </a:lnTo>
                <a:lnTo>
                  <a:pt x="89916" y="85343"/>
                </a:lnTo>
                <a:lnTo>
                  <a:pt x="86868" y="88391"/>
                </a:lnTo>
                <a:close/>
              </a:path>
              <a:path w="131445" h="137160">
                <a:moveTo>
                  <a:pt x="44195" y="88391"/>
                </a:moveTo>
                <a:lnTo>
                  <a:pt x="41148" y="85343"/>
                </a:lnTo>
                <a:lnTo>
                  <a:pt x="42672" y="85343"/>
                </a:lnTo>
                <a:lnTo>
                  <a:pt x="44195" y="88391"/>
                </a:lnTo>
                <a:close/>
              </a:path>
              <a:path w="131445" h="137160">
                <a:moveTo>
                  <a:pt x="126491" y="96011"/>
                </a:moveTo>
                <a:lnTo>
                  <a:pt x="79248" y="96011"/>
                </a:lnTo>
                <a:lnTo>
                  <a:pt x="89916" y="85343"/>
                </a:lnTo>
                <a:lnTo>
                  <a:pt x="129032" y="85343"/>
                </a:lnTo>
                <a:lnTo>
                  <a:pt x="126491" y="92963"/>
                </a:lnTo>
                <a:lnTo>
                  <a:pt x="126491" y="96011"/>
                </a:lnTo>
                <a:close/>
              </a:path>
              <a:path w="131445" h="137160">
                <a:moveTo>
                  <a:pt x="47244" y="91439"/>
                </a:moveTo>
                <a:lnTo>
                  <a:pt x="44195" y="89915"/>
                </a:lnTo>
                <a:lnTo>
                  <a:pt x="45719" y="89915"/>
                </a:lnTo>
                <a:lnTo>
                  <a:pt x="47244" y="91439"/>
                </a:lnTo>
                <a:close/>
              </a:path>
              <a:path w="131445" h="137160">
                <a:moveTo>
                  <a:pt x="54483" y="96392"/>
                </a:moveTo>
                <a:lnTo>
                  <a:pt x="53339" y="96011"/>
                </a:lnTo>
                <a:lnTo>
                  <a:pt x="51816" y="96011"/>
                </a:lnTo>
                <a:lnTo>
                  <a:pt x="48768" y="92963"/>
                </a:lnTo>
                <a:lnTo>
                  <a:pt x="54483" y="96392"/>
                </a:lnTo>
                <a:close/>
              </a:path>
              <a:path w="131445" h="137160">
                <a:moveTo>
                  <a:pt x="76581" y="96392"/>
                </a:moveTo>
                <a:lnTo>
                  <a:pt x="82296" y="92963"/>
                </a:lnTo>
                <a:lnTo>
                  <a:pt x="79248" y="96011"/>
                </a:lnTo>
                <a:lnTo>
                  <a:pt x="77724" y="96011"/>
                </a:lnTo>
                <a:lnTo>
                  <a:pt x="76581" y="96392"/>
                </a:lnTo>
                <a:close/>
              </a:path>
              <a:path w="131445" h="137160">
                <a:moveTo>
                  <a:pt x="114300" y="115823"/>
                </a:moveTo>
                <a:lnTo>
                  <a:pt x="16764" y="115823"/>
                </a:lnTo>
                <a:lnTo>
                  <a:pt x="12192" y="108203"/>
                </a:lnTo>
                <a:lnTo>
                  <a:pt x="9144" y="105155"/>
                </a:lnTo>
                <a:lnTo>
                  <a:pt x="6096" y="96011"/>
                </a:lnTo>
                <a:lnTo>
                  <a:pt x="53339" y="96011"/>
                </a:lnTo>
                <a:lnTo>
                  <a:pt x="56387" y="97535"/>
                </a:lnTo>
                <a:lnTo>
                  <a:pt x="57912" y="97535"/>
                </a:lnTo>
                <a:lnTo>
                  <a:pt x="62484" y="99059"/>
                </a:lnTo>
                <a:lnTo>
                  <a:pt x="123952" y="99059"/>
                </a:lnTo>
                <a:lnTo>
                  <a:pt x="121920" y="105155"/>
                </a:lnTo>
                <a:lnTo>
                  <a:pt x="118872" y="108203"/>
                </a:lnTo>
                <a:lnTo>
                  <a:pt x="114300" y="115823"/>
                </a:lnTo>
                <a:close/>
              </a:path>
              <a:path w="131445" h="137160">
                <a:moveTo>
                  <a:pt x="56387" y="97535"/>
                </a:moveTo>
                <a:lnTo>
                  <a:pt x="53339" y="96011"/>
                </a:lnTo>
                <a:lnTo>
                  <a:pt x="54483" y="96392"/>
                </a:lnTo>
                <a:lnTo>
                  <a:pt x="56387" y="97535"/>
                </a:lnTo>
                <a:close/>
              </a:path>
              <a:path w="131445" h="137160">
                <a:moveTo>
                  <a:pt x="74676" y="97535"/>
                </a:moveTo>
                <a:lnTo>
                  <a:pt x="76581" y="96392"/>
                </a:lnTo>
                <a:lnTo>
                  <a:pt x="77724" y="96011"/>
                </a:lnTo>
                <a:lnTo>
                  <a:pt x="74676" y="97535"/>
                </a:lnTo>
                <a:close/>
              </a:path>
              <a:path w="131445" h="137160">
                <a:moveTo>
                  <a:pt x="124460" y="97535"/>
                </a:moveTo>
                <a:lnTo>
                  <a:pt x="74676" y="97535"/>
                </a:lnTo>
                <a:lnTo>
                  <a:pt x="77724" y="96011"/>
                </a:lnTo>
                <a:lnTo>
                  <a:pt x="124968" y="96011"/>
                </a:lnTo>
                <a:lnTo>
                  <a:pt x="124460" y="97535"/>
                </a:lnTo>
                <a:close/>
              </a:path>
              <a:path w="131445" h="137160">
                <a:moveTo>
                  <a:pt x="57912" y="97535"/>
                </a:moveTo>
                <a:lnTo>
                  <a:pt x="56387" y="97535"/>
                </a:lnTo>
                <a:lnTo>
                  <a:pt x="54483" y="96392"/>
                </a:lnTo>
                <a:lnTo>
                  <a:pt x="57912" y="97535"/>
                </a:lnTo>
                <a:close/>
              </a:path>
              <a:path w="131445" h="137160">
                <a:moveTo>
                  <a:pt x="123952" y="99059"/>
                </a:moveTo>
                <a:lnTo>
                  <a:pt x="68580" y="99059"/>
                </a:lnTo>
                <a:lnTo>
                  <a:pt x="76581" y="96392"/>
                </a:lnTo>
                <a:lnTo>
                  <a:pt x="74676" y="97535"/>
                </a:lnTo>
                <a:lnTo>
                  <a:pt x="124460" y="97535"/>
                </a:lnTo>
                <a:lnTo>
                  <a:pt x="123952" y="99059"/>
                </a:lnTo>
                <a:close/>
              </a:path>
              <a:path w="131445" h="137160">
                <a:moveTo>
                  <a:pt x="64008" y="99059"/>
                </a:moveTo>
                <a:lnTo>
                  <a:pt x="62484" y="99059"/>
                </a:lnTo>
                <a:lnTo>
                  <a:pt x="57912" y="97535"/>
                </a:lnTo>
                <a:lnTo>
                  <a:pt x="65532" y="98805"/>
                </a:lnTo>
                <a:lnTo>
                  <a:pt x="64008" y="99059"/>
                </a:lnTo>
                <a:close/>
              </a:path>
              <a:path w="131445" h="137160">
                <a:moveTo>
                  <a:pt x="68580" y="99059"/>
                </a:moveTo>
                <a:lnTo>
                  <a:pt x="67056" y="99059"/>
                </a:lnTo>
                <a:lnTo>
                  <a:pt x="65532" y="98805"/>
                </a:lnTo>
                <a:lnTo>
                  <a:pt x="73152" y="97535"/>
                </a:lnTo>
                <a:lnTo>
                  <a:pt x="68580" y="99059"/>
                </a:lnTo>
                <a:close/>
              </a:path>
              <a:path w="131445" h="137160">
                <a:moveTo>
                  <a:pt x="67056" y="99059"/>
                </a:moveTo>
                <a:lnTo>
                  <a:pt x="64008" y="99059"/>
                </a:lnTo>
                <a:lnTo>
                  <a:pt x="65532" y="98805"/>
                </a:lnTo>
                <a:lnTo>
                  <a:pt x="67056" y="99059"/>
                </a:lnTo>
                <a:close/>
              </a:path>
              <a:path w="131445" h="137160">
                <a:moveTo>
                  <a:pt x="112775" y="117347"/>
                </a:moveTo>
                <a:lnTo>
                  <a:pt x="18288" y="117347"/>
                </a:lnTo>
                <a:lnTo>
                  <a:pt x="18288" y="115823"/>
                </a:lnTo>
                <a:lnTo>
                  <a:pt x="112775" y="115823"/>
                </a:lnTo>
                <a:lnTo>
                  <a:pt x="112775" y="117347"/>
                </a:lnTo>
                <a:close/>
              </a:path>
              <a:path w="131445" h="137160">
                <a:moveTo>
                  <a:pt x="103632" y="124967"/>
                </a:moveTo>
                <a:lnTo>
                  <a:pt x="27432" y="124967"/>
                </a:lnTo>
                <a:lnTo>
                  <a:pt x="27432" y="123443"/>
                </a:lnTo>
                <a:lnTo>
                  <a:pt x="19812" y="117347"/>
                </a:lnTo>
                <a:lnTo>
                  <a:pt x="111252" y="117347"/>
                </a:lnTo>
                <a:lnTo>
                  <a:pt x="103632" y="123443"/>
                </a:lnTo>
                <a:lnTo>
                  <a:pt x="103632" y="124967"/>
                </a:lnTo>
                <a:close/>
              </a:path>
              <a:path w="131445" h="137160">
                <a:moveTo>
                  <a:pt x="92964" y="131063"/>
                </a:moveTo>
                <a:lnTo>
                  <a:pt x="38100" y="131063"/>
                </a:lnTo>
                <a:lnTo>
                  <a:pt x="30480" y="126491"/>
                </a:lnTo>
                <a:lnTo>
                  <a:pt x="28956" y="124967"/>
                </a:lnTo>
                <a:lnTo>
                  <a:pt x="102108" y="124967"/>
                </a:lnTo>
                <a:lnTo>
                  <a:pt x="100584" y="126491"/>
                </a:lnTo>
                <a:lnTo>
                  <a:pt x="92964" y="131063"/>
                </a:lnTo>
                <a:close/>
              </a:path>
              <a:path w="131445" h="137160">
                <a:moveTo>
                  <a:pt x="91439" y="132587"/>
                </a:moveTo>
                <a:lnTo>
                  <a:pt x="39624" y="132587"/>
                </a:lnTo>
                <a:lnTo>
                  <a:pt x="39624" y="131063"/>
                </a:lnTo>
                <a:lnTo>
                  <a:pt x="91439" y="131063"/>
                </a:lnTo>
                <a:lnTo>
                  <a:pt x="91439" y="132587"/>
                </a:lnTo>
                <a:close/>
              </a:path>
              <a:path w="131445" h="137160">
                <a:moveTo>
                  <a:pt x="80772" y="135635"/>
                </a:moveTo>
                <a:lnTo>
                  <a:pt x="50292" y="135635"/>
                </a:lnTo>
                <a:lnTo>
                  <a:pt x="41148" y="132587"/>
                </a:lnTo>
                <a:lnTo>
                  <a:pt x="89916" y="132587"/>
                </a:lnTo>
                <a:lnTo>
                  <a:pt x="80772" y="135635"/>
                </a:lnTo>
                <a:close/>
              </a:path>
              <a:path w="131445" h="137160">
                <a:moveTo>
                  <a:pt x="67056" y="137159"/>
                </a:moveTo>
                <a:lnTo>
                  <a:pt x="64008" y="137159"/>
                </a:lnTo>
                <a:lnTo>
                  <a:pt x="53339" y="135635"/>
                </a:lnTo>
                <a:lnTo>
                  <a:pt x="77724" y="135635"/>
                </a:lnTo>
                <a:lnTo>
                  <a:pt x="67056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87011" y="2488692"/>
            <a:ext cx="1080770" cy="114300"/>
          </a:xfrm>
          <a:custGeom>
            <a:avLst/>
            <a:gdLst/>
            <a:ahLst/>
            <a:cxnLst/>
            <a:rect l="l" t="t" r="r" b="b"/>
            <a:pathLst>
              <a:path w="1080770" h="114300">
                <a:moveTo>
                  <a:pt x="966216" y="114300"/>
                </a:moveTo>
                <a:lnTo>
                  <a:pt x="966216" y="0"/>
                </a:lnTo>
                <a:lnTo>
                  <a:pt x="1043445" y="38100"/>
                </a:lnTo>
                <a:lnTo>
                  <a:pt x="986027" y="38100"/>
                </a:lnTo>
                <a:lnTo>
                  <a:pt x="986027" y="76200"/>
                </a:lnTo>
                <a:lnTo>
                  <a:pt x="1041413" y="76200"/>
                </a:lnTo>
                <a:lnTo>
                  <a:pt x="966216" y="114300"/>
                </a:lnTo>
                <a:close/>
              </a:path>
              <a:path w="1080770" h="114300">
                <a:moveTo>
                  <a:pt x="966216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966216" y="38100"/>
                </a:lnTo>
                <a:lnTo>
                  <a:pt x="966216" y="76200"/>
                </a:lnTo>
                <a:close/>
              </a:path>
              <a:path w="1080770" h="114300">
                <a:moveTo>
                  <a:pt x="1041413" y="76200"/>
                </a:moveTo>
                <a:lnTo>
                  <a:pt x="986027" y="76200"/>
                </a:lnTo>
                <a:lnTo>
                  <a:pt x="986027" y="38100"/>
                </a:lnTo>
                <a:lnTo>
                  <a:pt x="1043445" y="38100"/>
                </a:lnTo>
                <a:lnTo>
                  <a:pt x="1080516" y="56387"/>
                </a:lnTo>
                <a:lnTo>
                  <a:pt x="1041413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034792" y="1761673"/>
            <a:ext cx="635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变薄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89314" y="3490416"/>
            <a:ext cx="273685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70">
                <a:latin typeface="Times New Roman"/>
                <a:cs typeface="Times New Roman"/>
              </a:rPr>
              <a:t>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01964" y="3485846"/>
            <a:ext cx="319405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05148" y="3115497"/>
            <a:ext cx="254635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">
                <a:latin typeface="Times New Roman"/>
                <a:cs typeface="Times New Roman"/>
              </a:rPr>
              <a:t>+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06662" y="778814"/>
            <a:ext cx="3228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正偏</a:t>
            </a:r>
            <a:r>
              <a:rPr dirty="0" sz="2400" spc="380">
                <a:solidFill>
                  <a:srgbClr val="FF0000"/>
                </a:solidFill>
                <a:latin typeface="宋体"/>
                <a:cs typeface="宋体"/>
              </a:rPr>
              <a:t>P</a:t>
            </a:r>
            <a:r>
              <a:rPr dirty="0" sz="2400" spc="835">
                <a:solidFill>
                  <a:srgbClr val="FF0000"/>
                </a:solidFill>
                <a:latin typeface="宋体"/>
                <a:cs typeface="宋体"/>
              </a:rPr>
              <a:t>N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结导通，电阻小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60775" y="3115055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76200" y="1523"/>
                </a:moveTo>
                <a:lnTo>
                  <a:pt x="53339" y="1523"/>
                </a:lnTo>
                <a:lnTo>
                  <a:pt x="64008" y="0"/>
                </a:lnTo>
                <a:lnTo>
                  <a:pt x="67056" y="0"/>
                </a:lnTo>
                <a:lnTo>
                  <a:pt x="76200" y="1523"/>
                </a:lnTo>
                <a:close/>
              </a:path>
              <a:path w="131445" h="137160">
                <a:moveTo>
                  <a:pt x="102108" y="12191"/>
                </a:moveTo>
                <a:lnTo>
                  <a:pt x="28956" y="12191"/>
                </a:lnTo>
                <a:lnTo>
                  <a:pt x="30480" y="10667"/>
                </a:lnTo>
                <a:lnTo>
                  <a:pt x="38100" y="6095"/>
                </a:lnTo>
                <a:lnTo>
                  <a:pt x="41148" y="6095"/>
                </a:lnTo>
                <a:lnTo>
                  <a:pt x="50292" y="3047"/>
                </a:lnTo>
                <a:lnTo>
                  <a:pt x="51816" y="1523"/>
                </a:lnTo>
                <a:lnTo>
                  <a:pt x="79248" y="1523"/>
                </a:lnTo>
                <a:lnTo>
                  <a:pt x="80772" y="3047"/>
                </a:lnTo>
                <a:lnTo>
                  <a:pt x="89916" y="4571"/>
                </a:lnTo>
                <a:lnTo>
                  <a:pt x="92964" y="7619"/>
                </a:lnTo>
                <a:lnTo>
                  <a:pt x="100584" y="10667"/>
                </a:lnTo>
                <a:lnTo>
                  <a:pt x="102108" y="12191"/>
                </a:lnTo>
                <a:close/>
              </a:path>
              <a:path w="131445" h="137160">
                <a:moveTo>
                  <a:pt x="120396" y="32003"/>
                </a:moveTo>
                <a:lnTo>
                  <a:pt x="10668" y="32003"/>
                </a:lnTo>
                <a:lnTo>
                  <a:pt x="10668" y="30479"/>
                </a:lnTo>
                <a:lnTo>
                  <a:pt x="12192" y="28955"/>
                </a:lnTo>
                <a:lnTo>
                  <a:pt x="16764" y="22859"/>
                </a:lnTo>
                <a:lnTo>
                  <a:pt x="18288" y="21335"/>
                </a:lnTo>
                <a:lnTo>
                  <a:pt x="18288" y="19811"/>
                </a:lnTo>
                <a:lnTo>
                  <a:pt x="19812" y="19811"/>
                </a:lnTo>
                <a:lnTo>
                  <a:pt x="27432" y="12191"/>
                </a:lnTo>
                <a:lnTo>
                  <a:pt x="103632" y="12191"/>
                </a:lnTo>
                <a:lnTo>
                  <a:pt x="103632" y="13715"/>
                </a:lnTo>
                <a:lnTo>
                  <a:pt x="111252" y="19811"/>
                </a:lnTo>
                <a:lnTo>
                  <a:pt x="112775" y="21335"/>
                </a:lnTo>
                <a:lnTo>
                  <a:pt x="112775" y="22859"/>
                </a:lnTo>
                <a:lnTo>
                  <a:pt x="120396" y="30479"/>
                </a:lnTo>
                <a:lnTo>
                  <a:pt x="120396" y="32003"/>
                </a:lnTo>
                <a:close/>
              </a:path>
              <a:path w="131445" h="137160">
                <a:moveTo>
                  <a:pt x="103632" y="124967"/>
                </a:moveTo>
                <a:lnTo>
                  <a:pt x="27432" y="124967"/>
                </a:lnTo>
                <a:lnTo>
                  <a:pt x="19812" y="117347"/>
                </a:lnTo>
                <a:lnTo>
                  <a:pt x="18288" y="117347"/>
                </a:lnTo>
                <a:lnTo>
                  <a:pt x="18288" y="115823"/>
                </a:lnTo>
                <a:lnTo>
                  <a:pt x="16764" y="115823"/>
                </a:lnTo>
                <a:lnTo>
                  <a:pt x="12192" y="108203"/>
                </a:lnTo>
                <a:lnTo>
                  <a:pt x="9144" y="105155"/>
                </a:lnTo>
                <a:lnTo>
                  <a:pt x="4572" y="96011"/>
                </a:lnTo>
                <a:lnTo>
                  <a:pt x="4572" y="92963"/>
                </a:lnTo>
                <a:lnTo>
                  <a:pt x="1524" y="83819"/>
                </a:lnTo>
                <a:lnTo>
                  <a:pt x="1524" y="82295"/>
                </a:lnTo>
                <a:lnTo>
                  <a:pt x="0" y="82295"/>
                </a:lnTo>
                <a:lnTo>
                  <a:pt x="0" y="56387"/>
                </a:lnTo>
                <a:lnTo>
                  <a:pt x="1524" y="54863"/>
                </a:lnTo>
                <a:lnTo>
                  <a:pt x="1524" y="53339"/>
                </a:lnTo>
                <a:lnTo>
                  <a:pt x="4572" y="44195"/>
                </a:lnTo>
                <a:lnTo>
                  <a:pt x="4572" y="41147"/>
                </a:lnTo>
                <a:lnTo>
                  <a:pt x="9144" y="32003"/>
                </a:lnTo>
                <a:lnTo>
                  <a:pt x="121920" y="32003"/>
                </a:lnTo>
                <a:lnTo>
                  <a:pt x="123952" y="38099"/>
                </a:lnTo>
                <a:lnTo>
                  <a:pt x="62484" y="38099"/>
                </a:lnTo>
                <a:lnTo>
                  <a:pt x="57912" y="39623"/>
                </a:lnTo>
                <a:lnTo>
                  <a:pt x="56387" y="39623"/>
                </a:lnTo>
                <a:lnTo>
                  <a:pt x="53339" y="41147"/>
                </a:lnTo>
                <a:lnTo>
                  <a:pt x="53848" y="41147"/>
                </a:lnTo>
                <a:lnTo>
                  <a:pt x="48768" y="44195"/>
                </a:lnTo>
                <a:lnTo>
                  <a:pt x="49911" y="44195"/>
                </a:lnTo>
                <a:lnTo>
                  <a:pt x="48006" y="45719"/>
                </a:lnTo>
                <a:lnTo>
                  <a:pt x="47244" y="45719"/>
                </a:lnTo>
                <a:lnTo>
                  <a:pt x="44195" y="48767"/>
                </a:lnTo>
                <a:lnTo>
                  <a:pt x="44805" y="48767"/>
                </a:lnTo>
                <a:lnTo>
                  <a:pt x="41148" y="53339"/>
                </a:lnTo>
                <a:lnTo>
                  <a:pt x="42367" y="53339"/>
                </a:lnTo>
                <a:lnTo>
                  <a:pt x="41452" y="54863"/>
                </a:lnTo>
                <a:lnTo>
                  <a:pt x="41148" y="54863"/>
                </a:lnTo>
                <a:lnTo>
                  <a:pt x="39624" y="57911"/>
                </a:lnTo>
                <a:lnTo>
                  <a:pt x="40131" y="57911"/>
                </a:lnTo>
                <a:lnTo>
                  <a:pt x="39116" y="60959"/>
                </a:lnTo>
                <a:lnTo>
                  <a:pt x="38100" y="60959"/>
                </a:lnTo>
                <a:lnTo>
                  <a:pt x="38100" y="76199"/>
                </a:lnTo>
                <a:lnTo>
                  <a:pt x="39116" y="76199"/>
                </a:lnTo>
                <a:lnTo>
                  <a:pt x="40131" y="79247"/>
                </a:lnTo>
                <a:lnTo>
                  <a:pt x="39624" y="79247"/>
                </a:lnTo>
                <a:lnTo>
                  <a:pt x="41910" y="83819"/>
                </a:lnTo>
                <a:lnTo>
                  <a:pt x="41148" y="83819"/>
                </a:lnTo>
                <a:lnTo>
                  <a:pt x="44195" y="88391"/>
                </a:lnTo>
                <a:lnTo>
                  <a:pt x="44805" y="88391"/>
                </a:lnTo>
                <a:lnTo>
                  <a:pt x="46024" y="89915"/>
                </a:lnTo>
                <a:lnTo>
                  <a:pt x="44195" y="89915"/>
                </a:lnTo>
                <a:lnTo>
                  <a:pt x="51816" y="96011"/>
                </a:lnTo>
                <a:lnTo>
                  <a:pt x="53339" y="96011"/>
                </a:lnTo>
                <a:lnTo>
                  <a:pt x="56387" y="97535"/>
                </a:lnTo>
                <a:lnTo>
                  <a:pt x="57912" y="97535"/>
                </a:lnTo>
                <a:lnTo>
                  <a:pt x="62484" y="99059"/>
                </a:lnTo>
                <a:lnTo>
                  <a:pt x="123952" y="99059"/>
                </a:lnTo>
                <a:lnTo>
                  <a:pt x="121920" y="105155"/>
                </a:lnTo>
                <a:lnTo>
                  <a:pt x="118872" y="108203"/>
                </a:lnTo>
                <a:lnTo>
                  <a:pt x="112775" y="115823"/>
                </a:lnTo>
                <a:lnTo>
                  <a:pt x="111252" y="117347"/>
                </a:lnTo>
                <a:lnTo>
                  <a:pt x="103632" y="123443"/>
                </a:lnTo>
                <a:lnTo>
                  <a:pt x="103632" y="124967"/>
                </a:lnTo>
                <a:close/>
              </a:path>
              <a:path w="131445" h="137160">
                <a:moveTo>
                  <a:pt x="57912" y="39623"/>
                </a:moveTo>
                <a:lnTo>
                  <a:pt x="62484" y="38099"/>
                </a:lnTo>
                <a:lnTo>
                  <a:pt x="64008" y="38099"/>
                </a:lnTo>
                <a:lnTo>
                  <a:pt x="65532" y="38353"/>
                </a:lnTo>
                <a:lnTo>
                  <a:pt x="57912" y="39623"/>
                </a:lnTo>
                <a:close/>
              </a:path>
              <a:path w="131445" h="137160">
                <a:moveTo>
                  <a:pt x="65532" y="38353"/>
                </a:moveTo>
                <a:lnTo>
                  <a:pt x="64008" y="38099"/>
                </a:lnTo>
                <a:lnTo>
                  <a:pt x="67056" y="38099"/>
                </a:lnTo>
                <a:lnTo>
                  <a:pt x="65532" y="38353"/>
                </a:lnTo>
                <a:close/>
              </a:path>
              <a:path w="131445" h="137160">
                <a:moveTo>
                  <a:pt x="73151" y="39623"/>
                </a:moveTo>
                <a:lnTo>
                  <a:pt x="65532" y="38353"/>
                </a:lnTo>
                <a:lnTo>
                  <a:pt x="67056" y="38099"/>
                </a:lnTo>
                <a:lnTo>
                  <a:pt x="68580" y="38099"/>
                </a:lnTo>
                <a:lnTo>
                  <a:pt x="73151" y="39623"/>
                </a:lnTo>
                <a:close/>
              </a:path>
              <a:path w="131445" h="137160">
                <a:moveTo>
                  <a:pt x="76581" y="40766"/>
                </a:moveTo>
                <a:lnTo>
                  <a:pt x="68580" y="38099"/>
                </a:lnTo>
                <a:lnTo>
                  <a:pt x="123952" y="38099"/>
                </a:lnTo>
                <a:lnTo>
                  <a:pt x="124460" y="39623"/>
                </a:lnTo>
                <a:lnTo>
                  <a:pt x="74676" y="39623"/>
                </a:lnTo>
                <a:lnTo>
                  <a:pt x="76581" y="40766"/>
                </a:lnTo>
                <a:close/>
              </a:path>
              <a:path w="131445" h="137160">
                <a:moveTo>
                  <a:pt x="53339" y="41147"/>
                </a:moveTo>
                <a:lnTo>
                  <a:pt x="56387" y="39623"/>
                </a:lnTo>
                <a:lnTo>
                  <a:pt x="54483" y="40766"/>
                </a:lnTo>
                <a:lnTo>
                  <a:pt x="53339" y="41147"/>
                </a:lnTo>
                <a:close/>
              </a:path>
              <a:path w="131445" h="137160">
                <a:moveTo>
                  <a:pt x="54483" y="40766"/>
                </a:moveTo>
                <a:lnTo>
                  <a:pt x="56387" y="39623"/>
                </a:lnTo>
                <a:lnTo>
                  <a:pt x="57912" y="39623"/>
                </a:lnTo>
                <a:lnTo>
                  <a:pt x="54483" y="40766"/>
                </a:lnTo>
                <a:close/>
              </a:path>
              <a:path w="131445" h="137160">
                <a:moveTo>
                  <a:pt x="77724" y="41147"/>
                </a:moveTo>
                <a:lnTo>
                  <a:pt x="76581" y="40766"/>
                </a:lnTo>
                <a:lnTo>
                  <a:pt x="74676" y="39623"/>
                </a:lnTo>
                <a:lnTo>
                  <a:pt x="77724" y="41147"/>
                </a:lnTo>
                <a:close/>
              </a:path>
              <a:path w="131445" h="137160">
                <a:moveTo>
                  <a:pt x="124968" y="41147"/>
                </a:moveTo>
                <a:lnTo>
                  <a:pt x="77724" y="41147"/>
                </a:lnTo>
                <a:lnTo>
                  <a:pt x="74676" y="39623"/>
                </a:lnTo>
                <a:lnTo>
                  <a:pt x="124460" y="39623"/>
                </a:lnTo>
                <a:lnTo>
                  <a:pt x="124968" y="41147"/>
                </a:lnTo>
                <a:close/>
              </a:path>
              <a:path w="131445" h="137160">
                <a:moveTo>
                  <a:pt x="53848" y="41147"/>
                </a:moveTo>
                <a:lnTo>
                  <a:pt x="53339" y="41147"/>
                </a:lnTo>
                <a:lnTo>
                  <a:pt x="54483" y="40766"/>
                </a:lnTo>
                <a:lnTo>
                  <a:pt x="53848" y="41147"/>
                </a:lnTo>
                <a:close/>
              </a:path>
              <a:path w="131445" h="137160">
                <a:moveTo>
                  <a:pt x="126491" y="44195"/>
                </a:moveTo>
                <a:lnTo>
                  <a:pt x="82296" y="44195"/>
                </a:lnTo>
                <a:lnTo>
                  <a:pt x="76581" y="40766"/>
                </a:lnTo>
                <a:lnTo>
                  <a:pt x="77724" y="41147"/>
                </a:lnTo>
                <a:lnTo>
                  <a:pt x="124968" y="41147"/>
                </a:lnTo>
                <a:lnTo>
                  <a:pt x="126491" y="42671"/>
                </a:lnTo>
                <a:lnTo>
                  <a:pt x="126491" y="44195"/>
                </a:lnTo>
                <a:close/>
              </a:path>
              <a:path w="131445" h="137160">
                <a:moveTo>
                  <a:pt x="49911" y="44195"/>
                </a:moveTo>
                <a:lnTo>
                  <a:pt x="48768" y="44195"/>
                </a:lnTo>
                <a:lnTo>
                  <a:pt x="51816" y="42671"/>
                </a:lnTo>
                <a:lnTo>
                  <a:pt x="49911" y="44195"/>
                </a:lnTo>
                <a:close/>
              </a:path>
              <a:path w="131445" h="137160">
                <a:moveTo>
                  <a:pt x="85344" y="48767"/>
                </a:moveTo>
                <a:lnTo>
                  <a:pt x="79248" y="42671"/>
                </a:lnTo>
                <a:lnTo>
                  <a:pt x="82296" y="44195"/>
                </a:lnTo>
                <a:lnTo>
                  <a:pt x="126491" y="44195"/>
                </a:lnTo>
                <a:lnTo>
                  <a:pt x="127000" y="45719"/>
                </a:lnTo>
                <a:lnTo>
                  <a:pt x="83820" y="45719"/>
                </a:lnTo>
                <a:lnTo>
                  <a:pt x="85344" y="48767"/>
                </a:lnTo>
                <a:close/>
              </a:path>
              <a:path w="131445" h="137160">
                <a:moveTo>
                  <a:pt x="44195" y="48767"/>
                </a:moveTo>
                <a:lnTo>
                  <a:pt x="47244" y="45719"/>
                </a:lnTo>
                <a:lnTo>
                  <a:pt x="45889" y="47413"/>
                </a:lnTo>
                <a:lnTo>
                  <a:pt x="44195" y="48767"/>
                </a:lnTo>
                <a:close/>
              </a:path>
              <a:path w="131445" h="137160">
                <a:moveTo>
                  <a:pt x="45889" y="47413"/>
                </a:moveTo>
                <a:lnTo>
                  <a:pt x="47244" y="45719"/>
                </a:lnTo>
                <a:lnTo>
                  <a:pt x="48006" y="45719"/>
                </a:lnTo>
                <a:lnTo>
                  <a:pt x="45889" y="47413"/>
                </a:lnTo>
                <a:close/>
              </a:path>
              <a:path w="131445" h="137160">
                <a:moveTo>
                  <a:pt x="129539" y="53339"/>
                </a:moveTo>
                <a:lnTo>
                  <a:pt x="89916" y="53339"/>
                </a:lnTo>
                <a:lnTo>
                  <a:pt x="83820" y="45719"/>
                </a:lnTo>
                <a:lnTo>
                  <a:pt x="127000" y="45719"/>
                </a:lnTo>
                <a:lnTo>
                  <a:pt x="129539" y="53339"/>
                </a:lnTo>
                <a:close/>
              </a:path>
              <a:path w="131445" h="137160">
                <a:moveTo>
                  <a:pt x="44805" y="48767"/>
                </a:moveTo>
                <a:lnTo>
                  <a:pt x="44195" y="48767"/>
                </a:lnTo>
                <a:lnTo>
                  <a:pt x="45889" y="47413"/>
                </a:lnTo>
                <a:lnTo>
                  <a:pt x="44805" y="48767"/>
                </a:lnTo>
                <a:close/>
              </a:path>
              <a:path w="131445" h="137160">
                <a:moveTo>
                  <a:pt x="42367" y="53339"/>
                </a:moveTo>
                <a:lnTo>
                  <a:pt x="41148" y="53339"/>
                </a:lnTo>
                <a:lnTo>
                  <a:pt x="44195" y="50291"/>
                </a:lnTo>
                <a:lnTo>
                  <a:pt x="42367" y="53339"/>
                </a:lnTo>
                <a:close/>
              </a:path>
              <a:path w="131445" h="137160">
                <a:moveTo>
                  <a:pt x="90297" y="56006"/>
                </a:moveTo>
                <a:lnTo>
                  <a:pt x="86868" y="50291"/>
                </a:lnTo>
                <a:lnTo>
                  <a:pt x="89916" y="53339"/>
                </a:lnTo>
                <a:lnTo>
                  <a:pt x="129539" y="53339"/>
                </a:lnTo>
                <a:lnTo>
                  <a:pt x="129539" y="54863"/>
                </a:lnTo>
                <a:lnTo>
                  <a:pt x="89916" y="54863"/>
                </a:lnTo>
                <a:lnTo>
                  <a:pt x="90297" y="56006"/>
                </a:lnTo>
                <a:close/>
              </a:path>
              <a:path w="131445" h="137160">
                <a:moveTo>
                  <a:pt x="39624" y="57911"/>
                </a:moveTo>
                <a:lnTo>
                  <a:pt x="41148" y="54863"/>
                </a:lnTo>
                <a:lnTo>
                  <a:pt x="40767" y="56006"/>
                </a:lnTo>
                <a:lnTo>
                  <a:pt x="39624" y="57911"/>
                </a:lnTo>
                <a:close/>
              </a:path>
              <a:path w="131445" h="137160">
                <a:moveTo>
                  <a:pt x="40767" y="56006"/>
                </a:moveTo>
                <a:lnTo>
                  <a:pt x="41148" y="54863"/>
                </a:lnTo>
                <a:lnTo>
                  <a:pt x="41452" y="54863"/>
                </a:lnTo>
                <a:lnTo>
                  <a:pt x="40767" y="56006"/>
                </a:lnTo>
                <a:close/>
              </a:path>
              <a:path w="131445" h="137160">
                <a:moveTo>
                  <a:pt x="91439" y="57911"/>
                </a:moveTo>
                <a:lnTo>
                  <a:pt x="90297" y="56006"/>
                </a:lnTo>
                <a:lnTo>
                  <a:pt x="89916" y="54863"/>
                </a:lnTo>
                <a:lnTo>
                  <a:pt x="91439" y="57911"/>
                </a:lnTo>
                <a:close/>
              </a:path>
              <a:path w="131445" h="137160">
                <a:moveTo>
                  <a:pt x="129757" y="57911"/>
                </a:moveTo>
                <a:lnTo>
                  <a:pt x="91439" y="57911"/>
                </a:lnTo>
                <a:lnTo>
                  <a:pt x="89916" y="54863"/>
                </a:lnTo>
                <a:lnTo>
                  <a:pt x="129539" y="54863"/>
                </a:lnTo>
                <a:lnTo>
                  <a:pt x="129539" y="56387"/>
                </a:lnTo>
                <a:lnTo>
                  <a:pt x="129757" y="57911"/>
                </a:lnTo>
                <a:close/>
              </a:path>
              <a:path w="131445" h="137160">
                <a:moveTo>
                  <a:pt x="40131" y="57911"/>
                </a:moveTo>
                <a:lnTo>
                  <a:pt x="39624" y="57911"/>
                </a:lnTo>
                <a:lnTo>
                  <a:pt x="40767" y="56006"/>
                </a:lnTo>
                <a:lnTo>
                  <a:pt x="40131" y="57911"/>
                </a:lnTo>
                <a:close/>
              </a:path>
              <a:path w="131445" h="137160">
                <a:moveTo>
                  <a:pt x="92964" y="64007"/>
                </a:moveTo>
                <a:lnTo>
                  <a:pt x="90297" y="56006"/>
                </a:lnTo>
                <a:lnTo>
                  <a:pt x="91439" y="57911"/>
                </a:lnTo>
                <a:lnTo>
                  <a:pt x="129757" y="57911"/>
                </a:lnTo>
                <a:lnTo>
                  <a:pt x="130193" y="60959"/>
                </a:lnTo>
                <a:lnTo>
                  <a:pt x="92964" y="60959"/>
                </a:lnTo>
                <a:lnTo>
                  <a:pt x="92964" y="64007"/>
                </a:lnTo>
                <a:close/>
              </a:path>
              <a:path w="131445" h="137160">
                <a:moveTo>
                  <a:pt x="38100" y="64007"/>
                </a:moveTo>
                <a:lnTo>
                  <a:pt x="38100" y="60959"/>
                </a:lnTo>
                <a:lnTo>
                  <a:pt x="39116" y="60959"/>
                </a:lnTo>
                <a:lnTo>
                  <a:pt x="38100" y="64007"/>
                </a:lnTo>
                <a:close/>
              </a:path>
              <a:path w="131445" h="137160">
                <a:moveTo>
                  <a:pt x="130193" y="76199"/>
                </a:moveTo>
                <a:lnTo>
                  <a:pt x="92964" y="76199"/>
                </a:lnTo>
                <a:lnTo>
                  <a:pt x="92964" y="60959"/>
                </a:lnTo>
                <a:lnTo>
                  <a:pt x="130193" y="60959"/>
                </a:lnTo>
                <a:lnTo>
                  <a:pt x="131064" y="67055"/>
                </a:lnTo>
                <a:lnTo>
                  <a:pt x="131064" y="70103"/>
                </a:lnTo>
                <a:lnTo>
                  <a:pt x="130193" y="76199"/>
                </a:lnTo>
                <a:close/>
              </a:path>
              <a:path w="131445" h="137160">
                <a:moveTo>
                  <a:pt x="39116" y="76199"/>
                </a:moveTo>
                <a:lnTo>
                  <a:pt x="38100" y="76199"/>
                </a:lnTo>
                <a:lnTo>
                  <a:pt x="38100" y="73151"/>
                </a:lnTo>
                <a:lnTo>
                  <a:pt x="39116" y="76199"/>
                </a:lnTo>
                <a:close/>
              </a:path>
              <a:path w="131445" h="137160">
                <a:moveTo>
                  <a:pt x="89916" y="82295"/>
                </a:moveTo>
                <a:lnTo>
                  <a:pt x="92964" y="73151"/>
                </a:lnTo>
                <a:lnTo>
                  <a:pt x="92964" y="76199"/>
                </a:lnTo>
                <a:lnTo>
                  <a:pt x="130193" y="76199"/>
                </a:lnTo>
                <a:lnTo>
                  <a:pt x="129757" y="79247"/>
                </a:lnTo>
                <a:lnTo>
                  <a:pt x="91439" y="79247"/>
                </a:lnTo>
                <a:lnTo>
                  <a:pt x="89916" y="82295"/>
                </a:lnTo>
                <a:close/>
              </a:path>
              <a:path w="131445" h="137160">
                <a:moveTo>
                  <a:pt x="41148" y="82295"/>
                </a:moveTo>
                <a:lnTo>
                  <a:pt x="39624" y="79247"/>
                </a:lnTo>
                <a:lnTo>
                  <a:pt x="40131" y="79247"/>
                </a:lnTo>
                <a:lnTo>
                  <a:pt x="41148" y="82295"/>
                </a:lnTo>
                <a:close/>
              </a:path>
              <a:path w="131445" h="137160">
                <a:moveTo>
                  <a:pt x="87884" y="86359"/>
                </a:moveTo>
                <a:lnTo>
                  <a:pt x="91439" y="79247"/>
                </a:lnTo>
                <a:lnTo>
                  <a:pt x="129757" y="79247"/>
                </a:lnTo>
                <a:lnTo>
                  <a:pt x="129539" y="80771"/>
                </a:lnTo>
                <a:lnTo>
                  <a:pt x="129539" y="83819"/>
                </a:lnTo>
                <a:lnTo>
                  <a:pt x="89916" y="83819"/>
                </a:lnTo>
                <a:lnTo>
                  <a:pt x="87884" y="86359"/>
                </a:lnTo>
                <a:close/>
              </a:path>
              <a:path w="131445" h="137160">
                <a:moveTo>
                  <a:pt x="44195" y="88391"/>
                </a:moveTo>
                <a:lnTo>
                  <a:pt x="41148" y="83819"/>
                </a:lnTo>
                <a:lnTo>
                  <a:pt x="43179" y="86359"/>
                </a:lnTo>
                <a:lnTo>
                  <a:pt x="44195" y="88391"/>
                </a:lnTo>
                <a:close/>
              </a:path>
              <a:path w="131445" h="137160">
                <a:moveTo>
                  <a:pt x="43179" y="86359"/>
                </a:moveTo>
                <a:lnTo>
                  <a:pt x="41148" y="83819"/>
                </a:lnTo>
                <a:lnTo>
                  <a:pt x="41910" y="83819"/>
                </a:lnTo>
                <a:lnTo>
                  <a:pt x="43179" y="86359"/>
                </a:lnTo>
                <a:close/>
              </a:path>
              <a:path w="131445" h="137160">
                <a:moveTo>
                  <a:pt x="86868" y="88391"/>
                </a:moveTo>
                <a:lnTo>
                  <a:pt x="87884" y="86359"/>
                </a:lnTo>
                <a:lnTo>
                  <a:pt x="89916" y="83819"/>
                </a:lnTo>
                <a:lnTo>
                  <a:pt x="86868" y="88391"/>
                </a:lnTo>
                <a:close/>
              </a:path>
              <a:path w="131445" h="137160">
                <a:moveTo>
                  <a:pt x="128016" y="88391"/>
                </a:moveTo>
                <a:lnTo>
                  <a:pt x="86868" y="88391"/>
                </a:lnTo>
                <a:lnTo>
                  <a:pt x="89916" y="83819"/>
                </a:lnTo>
                <a:lnTo>
                  <a:pt x="129539" y="83819"/>
                </a:lnTo>
                <a:lnTo>
                  <a:pt x="128016" y="88391"/>
                </a:lnTo>
                <a:close/>
              </a:path>
              <a:path w="131445" h="137160">
                <a:moveTo>
                  <a:pt x="44805" y="88391"/>
                </a:moveTo>
                <a:lnTo>
                  <a:pt x="44195" y="88391"/>
                </a:lnTo>
                <a:lnTo>
                  <a:pt x="43179" y="86359"/>
                </a:lnTo>
                <a:lnTo>
                  <a:pt x="44805" y="88391"/>
                </a:lnTo>
                <a:close/>
              </a:path>
              <a:path w="131445" h="137160">
                <a:moveTo>
                  <a:pt x="83820" y="91439"/>
                </a:moveTo>
                <a:lnTo>
                  <a:pt x="87884" y="86359"/>
                </a:lnTo>
                <a:lnTo>
                  <a:pt x="86868" y="88391"/>
                </a:lnTo>
                <a:lnTo>
                  <a:pt x="128016" y="88391"/>
                </a:lnTo>
                <a:lnTo>
                  <a:pt x="127507" y="89915"/>
                </a:lnTo>
                <a:lnTo>
                  <a:pt x="85344" y="89915"/>
                </a:lnTo>
                <a:lnTo>
                  <a:pt x="83820" y="91439"/>
                </a:lnTo>
                <a:close/>
              </a:path>
              <a:path w="131445" h="137160">
                <a:moveTo>
                  <a:pt x="47244" y="91439"/>
                </a:moveTo>
                <a:lnTo>
                  <a:pt x="44195" y="89915"/>
                </a:lnTo>
                <a:lnTo>
                  <a:pt x="46024" y="89915"/>
                </a:lnTo>
                <a:lnTo>
                  <a:pt x="47244" y="91439"/>
                </a:lnTo>
                <a:close/>
              </a:path>
              <a:path w="131445" h="137160">
                <a:moveTo>
                  <a:pt x="126491" y="96011"/>
                </a:moveTo>
                <a:lnTo>
                  <a:pt x="79248" y="96011"/>
                </a:lnTo>
                <a:lnTo>
                  <a:pt x="85344" y="89915"/>
                </a:lnTo>
                <a:lnTo>
                  <a:pt x="127507" y="89915"/>
                </a:lnTo>
                <a:lnTo>
                  <a:pt x="126491" y="92963"/>
                </a:lnTo>
                <a:lnTo>
                  <a:pt x="126491" y="96011"/>
                </a:lnTo>
                <a:close/>
              </a:path>
              <a:path w="131445" h="137160">
                <a:moveTo>
                  <a:pt x="54483" y="96392"/>
                </a:moveTo>
                <a:lnTo>
                  <a:pt x="53339" y="96011"/>
                </a:lnTo>
                <a:lnTo>
                  <a:pt x="51816" y="96011"/>
                </a:lnTo>
                <a:lnTo>
                  <a:pt x="48768" y="92963"/>
                </a:lnTo>
                <a:lnTo>
                  <a:pt x="54483" y="96392"/>
                </a:lnTo>
                <a:close/>
              </a:path>
              <a:path w="131445" h="137160">
                <a:moveTo>
                  <a:pt x="76581" y="96392"/>
                </a:moveTo>
                <a:lnTo>
                  <a:pt x="82296" y="92963"/>
                </a:lnTo>
                <a:lnTo>
                  <a:pt x="79248" y="96011"/>
                </a:lnTo>
                <a:lnTo>
                  <a:pt x="77724" y="96011"/>
                </a:lnTo>
                <a:lnTo>
                  <a:pt x="76581" y="96392"/>
                </a:lnTo>
                <a:close/>
              </a:path>
              <a:path w="131445" h="137160">
                <a:moveTo>
                  <a:pt x="56387" y="97535"/>
                </a:moveTo>
                <a:lnTo>
                  <a:pt x="53339" y="96011"/>
                </a:lnTo>
                <a:lnTo>
                  <a:pt x="54483" y="96392"/>
                </a:lnTo>
                <a:lnTo>
                  <a:pt x="56387" y="97535"/>
                </a:lnTo>
                <a:close/>
              </a:path>
              <a:path w="131445" h="137160">
                <a:moveTo>
                  <a:pt x="74676" y="97535"/>
                </a:moveTo>
                <a:lnTo>
                  <a:pt x="76581" y="96392"/>
                </a:lnTo>
                <a:lnTo>
                  <a:pt x="77724" y="96011"/>
                </a:lnTo>
                <a:lnTo>
                  <a:pt x="74676" y="97535"/>
                </a:lnTo>
                <a:close/>
              </a:path>
              <a:path w="131445" h="137160">
                <a:moveTo>
                  <a:pt x="124460" y="97535"/>
                </a:moveTo>
                <a:lnTo>
                  <a:pt x="74676" y="97535"/>
                </a:lnTo>
                <a:lnTo>
                  <a:pt x="77724" y="96011"/>
                </a:lnTo>
                <a:lnTo>
                  <a:pt x="124968" y="96011"/>
                </a:lnTo>
                <a:lnTo>
                  <a:pt x="124460" y="97535"/>
                </a:lnTo>
                <a:close/>
              </a:path>
              <a:path w="131445" h="137160">
                <a:moveTo>
                  <a:pt x="57912" y="97535"/>
                </a:moveTo>
                <a:lnTo>
                  <a:pt x="56387" y="97535"/>
                </a:lnTo>
                <a:lnTo>
                  <a:pt x="54483" y="96392"/>
                </a:lnTo>
                <a:lnTo>
                  <a:pt x="57912" y="97535"/>
                </a:lnTo>
                <a:close/>
              </a:path>
              <a:path w="131445" h="137160">
                <a:moveTo>
                  <a:pt x="123952" y="99059"/>
                </a:moveTo>
                <a:lnTo>
                  <a:pt x="68580" y="99059"/>
                </a:lnTo>
                <a:lnTo>
                  <a:pt x="76581" y="96392"/>
                </a:lnTo>
                <a:lnTo>
                  <a:pt x="74676" y="97535"/>
                </a:lnTo>
                <a:lnTo>
                  <a:pt x="124460" y="97535"/>
                </a:lnTo>
                <a:lnTo>
                  <a:pt x="123952" y="99059"/>
                </a:lnTo>
                <a:close/>
              </a:path>
              <a:path w="131445" h="137160">
                <a:moveTo>
                  <a:pt x="64008" y="99059"/>
                </a:moveTo>
                <a:lnTo>
                  <a:pt x="62484" y="99059"/>
                </a:lnTo>
                <a:lnTo>
                  <a:pt x="57912" y="97535"/>
                </a:lnTo>
                <a:lnTo>
                  <a:pt x="65532" y="98805"/>
                </a:lnTo>
                <a:lnTo>
                  <a:pt x="64008" y="99059"/>
                </a:lnTo>
                <a:close/>
              </a:path>
              <a:path w="131445" h="137160">
                <a:moveTo>
                  <a:pt x="68580" y="99059"/>
                </a:moveTo>
                <a:lnTo>
                  <a:pt x="67056" y="99059"/>
                </a:lnTo>
                <a:lnTo>
                  <a:pt x="65532" y="98805"/>
                </a:lnTo>
                <a:lnTo>
                  <a:pt x="73152" y="97535"/>
                </a:lnTo>
                <a:lnTo>
                  <a:pt x="68580" y="99059"/>
                </a:lnTo>
                <a:close/>
              </a:path>
              <a:path w="131445" h="137160">
                <a:moveTo>
                  <a:pt x="67056" y="99059"/>
                </a:moveTo>
                <a:lnTo>
                  <a:pt x="64008" y="99059"/>
                </a:lnTo>
                <a:lnTo>
                  <a:pt x="65532" y="98805"/>
                </a:lnTo>
                <a:lnTo>
                  <a:pt x="67056" y="99059"/>
                </a:lnTo>
                <a:close/>
              </a:path>
              <a:path w="131445" h="137160">
                <a:moveTo>
                  <a:pt x="92964" y="131063"/>
                </a:moveTo>
                <a:lnTo>
                  <a:pt x="38100" y="131063"/>
                </a:lnTo>
                <a:lnTo>
                  <a:pt x="30480" y="126491"/>
                </a:lnTo>
                <a:lnTo>
                  <a:pt x="28956" y="124967"/>
                </a:lnTo>
                <a:lnTo>
                  <a:pt x="102108" y="124967"/>
                </a:lnTo>
                <a:lnTo>
                  <a:pt x="100584" y="126491"/>
                </a:lnTo>
                <a:lnTo>
                  <a:pt x="92964" y="131063"/>
                </a:lnTo>
                <a:close/>
              </a:path>
              <a:path w="131445" h="137160">
                <a:moveTo>
                  <a:pt x="91439" y="132587"/>
                </a:moveTo>
                <a:lnTo>
                  <a:pt x="39624" y="132587"/>
                </a:lnTo>
                <a:lnTo>
                  <a:pt x="39624" y="131063"/>
                </a:lnTo>
                <a:lnTo>
                  <a:pt x="91439" y="131063"/>
                </a:lnTo>
                <a:lnTo>
                  <a:pt x="91439" y="132587"/>
                </a:lnTo>
                <a:close/>
              </a:path>
              <a:path w="131445" h="137160">
                <a:moveTo>
                  <a:pt x="80772" y="135635"/>
                </a:moveTo>
                <a:lnTo>
                  <a:pt x="50292" y="135635"/>
                </a:lnTo>
                <a:lnTo>
                  <a:pt x="41148" y="132587"/>
                </a:lnTo>
                <a:lnTo>
                  <a:pt x="89916" y="132587"/>
                </a:lnTo>
                <a:lnTo>
                  <a:pt x="80772" y="135635"/>
                </a:lnTo>
                <a:close/>
              </a:path>
              <a:path w="131445" h="137160">
                <a:moveTo>
                  <a:pt x="67056" y="137159"/>
                </a:moveTo>
                <a:lnTo>
                  <a:pt x="64008" y="137159"/>
                </a:lnTo>
                <a:lnTo>
                  <a:pt x="53339" y="135635"/>
                </a:lnTo>
                <a:lnTo>
                  <a:pt x="76200" y="135635"/>
                </a:lnTo>
                <a:lnTo>
                  <a:pt x="67056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73552" y="3137916"/>
            <a:ext cx="1237615" cy="114300"/>
          </a:xfrm>
          <a:custGeom>
            <a:avLst/>
            <a:gdLst/>
            <a:ahLst/>
            <a:cxnLst/>
            <a:rect l="l" t="t" r="r" b="b"/>
            <a:pathLst>
              <a:path w="1237614" h="114300">
                <a:moveTo>
                  <a:pt x="1123187" y="114300"/>
                </a:moveTo>
                <a:lnTo>
                  <a:pt x="1123187" y="0"/>
                </a:lnTo>
                <a:lnTo>
                  <a:pt x="1200417" y="38100"/>
                </a:lnTo>
                <a:lnTo>
                  <a:pt x="1143000" y="38100"/>
                </a:lnTo>
                <a:lnTo>
                  <a:pt x="1143000" y="76200"/>
                </a:lnTo>
                <a:lnTo>
                  <a:pt x="1198385" y="76200"/>
                </a:lnTo>
                <a:lnTo>
                  <a:pt x="1123187" y="114300"/>
                </a:lnTo>
                <a:close/>
              </a:path>
              <a:path w="1237614" h="114300">
                <a:moveTo>
                  <a:pt x="1123187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1123187" y="38100"/>
                </a:lnTo>
                <a:lnTo>
                  <a:pt x="1123187" y="76200"/>
                </a:lnTo>
                <a:close/>
              </a:path>
              <a:path w="1237614" h="114300">
                <a:moveTo>
                  <a:pt x="1198385" y="76200"/>
                </a:moveTo>
                <a:lnTo>
                  <a:pt x="1143000" y="76200"/>
                </a:lnTo>
                <a:lnTo>
                  <a:pt x="1143000" y="38100"/>
                </a:lnTo>
                <a:lnTo>
                  <a:pt x="1200417" y="38100"/>
                </a:lnTo>
                <a:lnTo>
                  <a:pt x="1237487" y="56387"/>
                </a:lnTo>
                <a:lnTo>
                  <a:pt x="119838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680716" y="2758439"/>
            <a:ext cx="132715" cy="135890"/>
          </a:xfrm>
          <a:custGeom>
            <a:avLst/>
            <a:gdLst/>
            <a:ahLst/>
            <a:cxnLst/>
            <a:rect l="l" t="t" r="r" b="b"/>
            <a:pathLst>
              <a:path w="132714" h="135889">
                <a:moveTo>
                  <a:pt x="89916" y="4571"/>
                </a:moveTo>
                <a:lnTo>
                  <a:pt x="42672" y="4571"/>
                </a:lnTo>
                <a:lnTo>
                  <a:pt x="50292" y="1523"/>
                </a:lnTo>
                <a:lnTo>
                  <a:pt x="51816" y="1523"/>
                </a:lnTo>
                <a:lnTo>
                  <a:pt x="53339" y="0"/>
                </a:lnTo>
                <a:lnTo>
                  <a:pt x="79248" y="0"/>
                </a:lnTo>
                <a:lnTo>
                  <a:pt x="80772" y="1523"/>
                </a:lnTo>
                <a:lnTo>
                  <a:pt x="89916" y="4571"/>
                </a:lnTo>
                <a:close/>
              </a:path>
              <a:path w="132714" h="135889">
                <a:moveTo>
                  <a:pt x="102108" y="10667"/>
                </a:moveTo>
                <a:lnTo>
                  <a:pt x="30480" y="10667"/>
                </a:lnTo>
                <a:lnTo>
                  <a:pt x="38100" y="6095"/>
                </a:lnTo>
                <a:lnTo>
                  <a:pt x="39624" y="4571"/>
                </a:lnTo>
                <a:lnTo>
                  <a:pt x="92964" y="4571"/>
                </a:lnTo>
                <a:lnTo>
                  <a:pt x="94488" y="6095"/>
                </a:lnTo>
                <a:lnTo>
                  <a:pt x="102108" y="10667"/>
                </a:lnTo>
                <a:close/>
              </a:path>
              <a:path w="132714" h="135889">
                <a:moveTo>
                  <a:pt x="103632" y="12191"/>
                </a:moveTo>
                <a:lnTo>
                  <a:pt x="28956" y="12191"/>
                </a:lnTo>
                <a:lnTo>
                  <a:pt x="28956" y="10667"/>
                </a:lnTo>
                <a:lnTo>
                  <a:pt x="103632" y="10667"/>
                </a:lnTo>
                <a:lnTo>
                  <a:pt x="103632" y="12191"/>
                </a:lnTo>
                <a:close/>
              </a:path>
              <a:path w="132714" h="135889">
                <a:moveTo>
                  <a:pt x="112775" y="19811"/>
                </a:moveTo>
                <a:lnTo>
                  <a:pt x="19812" y="19811"/>
                </a:lnTo>
                <a:lnTo>
                  <a:pt x="19812" y="18287"/>
                </a:lnTo>
                <a:lnTo>
                  <a:pt x="27432" y="12191"/>
                </a:lnTo>
                <a:lnTo>
                  <a:pt x="105155" y="12191"/>
                </a:lnTo>
                <a:lnTo>
                  <a:pt x="112775" y="19811"/>
                </a:lnTo>
                <a:close/>
              </a:path>
              <a:path w="132714" h="135889">
                <a:moveTo>
                  <a:pt x="114300" y="115823"/>
                </a:moveTo>
                <a:lnTo>
                  <a:pt x="18288" y="115823"/>
                </a:lnTo>
                <a:lnTo>
                  <a:pt x="18288" y="114299"/>
                </a:lnTo>
                <a:lnTo>
                  <a:pt x="12192" y="106679"/>
                </a:lnTo>
                <a:lnTo>
                  <a:pt x="10668" y="105155"/>
                </a:lnTo>
                <a:lnTo>
                  <a:pt x="10668" y="103631"/>
                </a:lnTo>
                <a:lnTo>
                  <a:pt x="6096" y="96011"/>
                </a:lnTo>
                <a:lnTo>
                  <a:pt x="6096" y="94487"/>
                </a:lnTo>
                <a:lnTo>
                  <a:pt x="4572" y="92963"/>
                </a:lnTo>
                <a:lnTo>
                  <a:pt x="1524" y="83819"/>
                </a:lnTo>
                <a:lnTo>
                  <a:pt x="1524" y="79247"/>
                </a:lnTo>
                <a:lnTo>
                  <a:pt x="0" y="70103"/>
                </a:lnTo>
                <a:lnTo>
                  <a:pt x="0" y="65531"/>
                </a:lnTo>
                <a:lnTo>
                  <a:pt x="1439" y="56895"/>
                </a:lnTo>
                <a:lnTo>
                  <a:pt x="1524" y="51815"/>
                </a:lnTo>
                <a:lnTo>
                  <a:pt x="4572" y="42671"/>
                </a:lnTo>
                <a:lnTo>
                  <a:pt x="6096" y="41147"/>
                </a:lnTo>
                <a:lnTo>
                  <a:pt x="6096" y="39623"/>
                </a:lnTo>
                <a:lnTo>
                  <a:pt x="10668" y="32003"/>
                </a:lnTo>
                <a:lnTo>
                  <a:pt x="10668" y="30479"/>
                </a:lnTo>
                <a:lnTo>
                  <a:pt x="12192" y="28955"/>
                </a:lnTo>
                <a:lnTo>
                  <a:pt x="18288" y="21335"/>
                </a:lnTo>
                <a:lnTo>
                  <a:pt x="18288" y="19811"/>
                </a:lnTo>
                <a:lnTo>
                  <a:pt x="114300" y="19811"/>
                </a:lnTo>
                <a:lnTo>
                  <a:pt x="114300" y="21335"/>
                </a:lnTo>
                <a:lnTo>
                  <a:pt x="120396" y="28955"/>
                </a:lnTo>
                <a:lnTo>
                  <a:pt x="121920" y="30479"/>
                </a:lnTo>
                <a:lnTo>
                  <a:pt x="121920" y="32003"/>
                </a:lnTo>
                <a:lnTo>
                  <a:pt x="125577" y="38099"/>
                </a:lnTo>
                <a:lnTo>
                  <a:pt x="62484" y="38099"/>
                </a:lnTo>
                <a:lnTo>
                  <a:pt x="53339" y="41147"/>
                </a:lnTo>
                <a:lnTo>
                  <a:pt x="48768" y="44195"/>
                </a:lnTo>
                <a:lnTo>
                  <a:pt x="45719" y="47243"/>
                </a:lnTo>
                <a:lnTo>
                  <a:pt x="46329" y="47243"/>
                </a:lnTo>
                <a:lnTo>
                  <a:pt x="45110" y="48767"/>
                </a:lnTo>
                <a:lnTo>
                  <a:pt x="44195" y="48767"/>
                </a:lnTo>
                <a:lnTo>
                  <a:pt x="41910" y="53339"/>
                </a:lnTo>
                <a:lnTo>
                  <a:pt x="41148" y="53339"/>
                </a:lnTo>
                <a:lnTo>
                  <a:pt x="39624" y="57911"/>
                </a:lnTo>
                <a:lnTo>
                  <a:pt x="39841" y="57911"/>
                </a:lnTo>
                <a:lnTo>
                  <a:pt x="38100" y="64007"/>
                </a:lnTo>
                <a:lnTo>
                  <a:pt x="38970" y="64007"/>
                </a:lnTo>
                <a:lnTo>
                  <a:pt x="38753" y="65531"/>
                </a:lnTo>
                <a:lnTo>
                  <a:pt x="38100" y="65531"/>
                </a:lnTo>
                <a:lnTo>
                  <a:pt x="38100" y="70103"/>
                </a:lnTo>
                <a:lnTo>
                  <a:pt x="38753" y="70103"/>
                </a:lnTo>
                <a:lnTo>
                  <a:pt x="38970" y="71627"/>
                </a:lnTo>
                <a:lnTo>
                  <a:pt x="38100" y="71627"/>
                </a:lnTo>
                <a:lnTo>
                  <a:pt x="40132" y="77723"/>
                </a:lnTo>
                <a:lnTo>
                  <a:pt x="39624" y="77723"/>
                </a:lnTo>
                <a:lnTo>
                  <a:pt x="44195" y="86867"/>
                </a:lnTo>
                <a:lnTo>
                  <a:pt x="45110" y="86867"/>
                </a:lnTo>
                <a:lnTo>
                  <a:pt x="46329" y="88391"/>
                </a:lnTo>
                <a:lnTo>
                  <a:pt x="45719" y="88391"/>
                </a:lnTo>
                <a:lnTo>
                  <a:pt x="48768" y="91439"/>
                </a:lnTo>
                <a:lnTo>
                  <a:pt x="53339" y="94487"/>
                </a:lnTo>
                <a:lnTo>
                  <a:pt x="62484" y="97535"/>
                </a:lnTo>
                <a:lnTo>
                  <a:pt x="125577" y="97535"/>
                </a:lnTo>
                <a:lnTo>
                  <a:pt x="121920" y="103631"/>
                </a:lnTo>
                <a:lnTo>
                  <a:pt x="121920" y="105155"/>
                </a:lnTo>
                <a:lnTo>
                  <a:pt x="120396" y="106679"/>
                </a:lnTo>
                <a:lnTo>
                  <a:pt x="114300" y="114299"/>
                </a:lnTo>
                <a:lnTo>
                  <a:pt x="114300" y="115823"/>
                </a:lnTo>
                <a:close/>
              </a:path>
              <a:path w="132714" h="135889">
                <a:moveTo>
                  <a:pt x="85174" y="45889"/>
                </a:moveTo>
                <a:lnTo>
                  <a:pt x="79248" y="41147"/>
                </a:lnTo>
                <a:lnTo>
                  <a:pt x="70104" y="38099"/>
                </a:lnTo>
                <a:lnTo>
                  <a:pt x="125577" y="38099"/>
                </a:lnTo>
                <a:lnTo>
                  <a:pt x="126491" y="39623"/>
                </a:lnTo>
                <a:lnTo>
                  <a:pt x="126491" y="41147"/>
                </a:lnTo>
                <a:lnTo>
                  <a:pt x="128016" y="42671"/>
                </a:lnTo>
                <a:lnTo>
                  <a:pt x="128524" y="44195"/>
                </a:lnTo>
                <a:lnTo>
                  <a:pt x="83820" y="44195"/>
                </a:lnTo>
                <a:lnTo>
                  <a:pt x="85174" y="45889"/>
                </a:lnTo>
                <a:close/>
              </a:path>
              <a:path w="132714" h="135889">
                <a:moveTo>
                  <a:pt x="50799" y="43179"/>
                </a:moveTo>
                <a:lnTo>
                  <a:pt x="53339" y="41147"/>
                </a:lnTo>
                <a:lnTo>
                  <a:pt x="57912" y="39623"/>
                </a:lnTo>
                <a:lnTo>
                  <a:pt x="50799" y="43179"/>
                </a:lnTo>
                <a:close/>
              </a:path>
              <a:path w="132714" h="135889">
                <a:moveTo>
                  <a:pt x="82296" y="44195"/>
                </a:moveTo>
                <a:lnTo>
                  <a:pt x="74676" y="39623"/>
                </a:lnTo>
                <a:lnTo>
                  <a:pt x="79248" y="41147"/>
                </a:lnTo>
                <a:lnTo>
                  <a:pt x="82296" y="44195"/>
                </a:lnTo>
                <a:close/>
              </a:path>
              <a:path w="132714" h="135889">
                <a:moveTo>
                  <a:pt x="48768" y="44195"/>
                </a:moveTo>
                <a:lnTo>
                  <a:pt x="53339" y="41147"/>
                </a:lnTo>
                <a:lnTo>
                  <a:pt x="50799" y="43179"/>
                </a:lnTo>
                <a:lnTo>
                  <a:pt x="48768" y="44195"/>
                </a:lnTo>
                <a:close/>
              </a:path>
              <a:path w="132714" h="135889">
                <a:moveTo>
                  <a:pt x="47413" y="45889"/>
                </a:moveTo>
                <a:lnTo>
                  <a:pt x="48768" y="44195"/>
                </a:lnTo>
                <a:lnTo>
                  <a:pt x="50799" y="43179"/>
                </a:lnTo>
                <a:lnTo>
                  <a:pt x="47413" y="45889"/>
                </a:lnTo>
                <a:close/>
              </a:path>
              <a:path w="132714" h="135889">
                <a:moveTo>
                  <a:pt x="45719" y="47243"/>
                </a:moveTo>
                <a:lnTo>
                  <a:pt x="48768" y="44195"/>
                </a:lnTo>
                <a:lnTo>
                  <a:pt x="47413" y="45889"/>
                </a:lnTo>
                <a:lnTo>
                  <a:pt x="45719" y="47243"/>
                </a:lnTo>
                <a:close/>
              </a:path>
              <a:path w="132714" h="135889">
                <a:moveTo>
                  <a:pt x="86868" y="47243"/>
                </a:moveTo>
                <a:lnTo>
                  <a:pt x="85174" y="45889"/>
                </a:lnTo>
                <a:lnTo>
                  <a:pt x="83820" y="44195"/>
                </a:lnTo>
                <a:lnTo>
                  <a:pt x="86868" y="47243"/>
                </a:lnTo>
                <a:close/>
              </a:path>
              <a:path w="132714" h="135889">
                <a:moveTo>
                  <a:pt x="129539" y="47243"/>
                </a:moveTo>
                <a:lnTo>
                  <a:pt x="86868" y="47243"/>
                </a:lnTo>
                <a:lnTo>
                  <a:pt x="83820" y="44195"/>
                </a:lnTo>
                <a:lnTo>
                  <a:pt x="128524" y="44195"/>
                </a:lnTo>
                <a:lnTo>
                  <a:pt x="129539" y="47243"/>
                </a:lnTo>
                <a:close/>
              </a:path>
              <a:path w="132714" h="135889">
                <a:moveTo>
                  <a:pt x="46329" y="47243"/>
                </a:moveTo>
                <a:lnTo>
                  <a:pt x="45719" y="47243"/>
                </a:lnTo>
                <a:lnTo>
                  <a:pt x="47413" y="45889"/>
                </a:lnTo>
                <a:lnTo>
                  <a:pt x="46329" y="47243"/>
                </a:lnTo>
                <a:close/>
              </a:path>
              <a:path w="132714" h="135889">
                <a:moveTo>
                  <a:pt x="89916" y="51815"/>
                </a:moveTo>
                <a:lnTo>
                  <a:pt x="85174" y="45889"/>
                </a:lnTo>
                <a:lnTo>
                  <a:pt x="86868" y="47243"/>
                </a:lnTo>
                <a:lnTo>
                  <a:pt x="129539" y="47243"/>
                </a:lnTo>
                <a:lnTo>
                  <a:pt x="130047" y="48767"/>
                </a:lnTo>
                <a:lnTo>
                  <a:pt x="88391" y="48767"/>
                </a:lnTo>
                <a:lnTo>
                  <a:pt x="89916" y="51815"/>
                </a:lnTo>
                <a:close/>
              </a:path>
              <a:path w="132714" h="135889">
                <a:moveTo>
                  <a:pt x="42672" y="51815"/>
                </a:moveTo>
                <a:lnTo>
                  <a:pt x="44195" y="48767"/>
                </a:lnTo>
                <a:lnTo>
                  <a:pt x="45110" y="48767"/>
                </a:lnTo>
                <a:lnTo>
                  <a:pt x="42672" y="51815"/>
                </a:lnTo>
                <a:close/>
              </a:path>
              <a:path w="132714" h="135889">
                <a:moveTo>
                  <a:pt x="92456" y="56895"/>
                </a:moveTo>
                <a:lnTo>
                  <a:pt x="88391" y="48767"/>
                </a:lnTo>
                <a:lnTo>
                  <a:pt x="130047" y="48767"/>
                </a:lnTo>
                <a:lnTo>
                  <a:pt x="131064" y="51815"/>
                </a:lnTo>
                <a:lnTo>
                  <a:pt x="131064" y="53339"/>
                </a:lnTo>
                <a:lnTo>
                  <a:pt x="91439" y="53339"/>
                </a:lnTo>
                <a:lnTo>
                  <a:pt x="92456" y="56895"/>
                </a:lnTo>
                <a:close/>
              </a:path>
              <a:path w="132714" h="135889">
                <a:moveTo>
                  <a:pt x="39624" y="57911"/>
                </a:moveTo>
                <a:lnTo>
                  <a:pt x="41148" y="53339"/>
                </a:lnTo>
                <a:lnTo>
                  <a:pt x="40132" y="56895"/>
                </a:lnTo>
                <a:lnTo>
                  <a:pt x="39624" y="57911"/>
                </a:lnTo>
                <a:close/>
              </a:path>
              <a:path w="132714" h="135889">
                <a:moveTo>
                  <a:pt x="40132" y="56895"/>
                </a:moveTo>
                <a:lnTo>
                  <a:pt x="41148" y="53339"/>
                </a:lnTo>
                <a:lnTo>
                  <a:pt x="41910" y="53339"/>
                </a:lnTo>
                <a:lnTo>
                  <a:pt x="40132" y="56895"/>
                </a:lnTo>
                <a:close/>
              </a:path>
              <a:path w="132714" h="135889">
                <a:moveTo>
                  <a:pt x="92964" y="57911"/>
                </a:moveTo>
                <a:lnTo>
                  <a:pt x="92456" y="56895"/>
                </a:lnTo>
                <a:lnTo>
                  <a:pt x="91439" y="53339"/>
                </a:lnTo>
                <a:lnTo>
                  <a:pt x="92964" y="57911"/>
                </a:lnTo>
                <a:close/>
              </a:path>
              <a:path w="132714" h="135889">
                <a:moveTo>
                  <a:pt x="131318" y="57911"/>
                </a:moveTo>
                <a:lnTo>
                  <a:pt x="92964" y="57911"/>
                </a:lnTo>
                <a:lnTo>
                  <a:pt x="91439" y="53339"/>
                </a:lnTo>
                <a:lnTo>
                  <a:pt x="131064" y="53339"/>
                </a:lnTo>
                <a:lnTo>
                  <a:pt x="131148" y="56895"/>
                </a:lnTo>
                <a:lnTo>
                  <a:pt x="131318" y="57911"/>
                </a:lnTo>
                <a:close/>
              </a:path>
              <a:path w="132714" h="135889">
                <a:moveTo>
                  <a:pt x="39841" y="57911"/>
                </a:moveTo>
                <a:lnTo>
                  <a:pt x="39624" y="57911"/>
                </a:lnTo>
                <a:lnTo>
                  <a:pt x="40132" y="56895"/>
                </a:lnTo>
                <a:lnTo>
                  <a:pt x="39841" y="57911"/>
                </a:lnTo>
                <a:close/>
              </a:path>
              <a:path w="132714" h="135889">
                <a:moveTo>
                  <a:pt x="132334" y="64007"/>
                </a:moveTo>
                <a:lnTo>
                  <a:pt x="94488" y="64007"/>
                </a:lnTo>
                <a:lnTo>
                  <a:pt x="92456" y="56895"/>
                </a:lnTo>
                <a:lnTo>
                  <a:pt x="92964" y="57911"/>
                </a:lnTo>
                <a:lnTo>
                  <a:pt x="131318" y="57911"/>
                </a:lnTo>
                <a:lnTo>
                  <a:pt x="132334" y="64007"/>
                </a:lnTo>
                <a:close/>
              </a:path>
              <a:path w="132714" h="135889">
                <a:moveTo>
                  <a:pt x="38970" y="64007"/>
                </a:moveTo>
                <a:lnTo>
                  <a:pt x="38100" y="64007"/>
                </a:lnTo>
                <a:lnTo>
                  <a:pt x="39624" y="59435"/>
                </a:lnTo>
                <a:lnTo>
                  <a:pt x="38970" y="64007"/>
                </a:lnTo>
                <a:close/>
              </a:path>
              <a:path w="132714" h="135889">
                <a:moveTo>
                  <a:pt x="94161" y="67817"/>
                </a:moveTo>
                <a:lnTo>
                  <a:pt x="92964" y="59435"/>
                </a:lnTo>
                <a:lnTo>
                  <a:pt x="94488" y="64007"/>
                </a:lnTo>
                <a:lnTo>
                  <a:pt x="132334" y="64007"/>
                </a:lnTo>
                <a:lnTo>
                  <a:pt x="132588" y="65531"/>
                </a:lnTo>
                <a:lnTo>
                  <a:pt x="94488" y="65531"/>
                </a:lnTo>
                <a:lnTo>
                  <a:pt x="94161" y="67817"/>
                </a:lnTo>
                <a:close/>
              </a:path>
              <a:path w="132714" h="135889">
                <a:moveTo>
                  <a:pt x="38100" y="70103"/>
                </a:moveTo>
                <a:lnTo>
                  <a:pt x="38100" y="65531"/>
                </a:lnTo>
                <a:lnTo>
                  <a:pt x="38426" y="67817"/>
                </a:lnTo>
                <a:lnTo>
                  <a:pt x="38100" y="70103"/>
                </a:lnTo>
                <a:close/>
              </a:path>
              <a:path w="132714" h="135889">
                <a:moveTo>
                  <a:pt x="38426" y="67817"/>
                </a:moveTo>
                <a:lnTo>
                  <a:pt x="38100" y="65531"/>
                </a:lnTo>
                <a:lnTo>
                  <a:pt x="38753" y="65531"/>
                </a:lnTo>
                <a:lnTo>
                  <a:pt x="38426" y="67817"/>
                </a:lnTo>
                <a:close/>
              </a:path>
              <a:path w="132714" h="135889">
                <a:moveTo>
                  <a:pt x="94488" y="70103"/>
                </a:moveTo>
                <a:lnTo>
                  <a:pt x="94161" y="67817"/>
                </a:lnTo>
                <a:lnTo>
                  <a:pt x="94488" y="65531"/>
                </a:lnTo>
                <a:lnTo>
                  <a:pt x="94488" y="70103"/>
                </a:lnTo>
                <a:close/>
              </a:path>
              <a:path w="132714" h="135889">
                <a:moveTo>
                  <a:pt x="132588" y="70103"/>
                </a:moveTo>
                <a:lnTo>
                  <a:pt x="94488" y="70103"/>
                </a:lnTo>
                <a:lnTo>
                  <a:pt x="94488" y="65531"/>
                </a:lnTo>
                <a:lnTo>
                  <a:pt x="132588" y="65531"/>
                </a:lnTo>
                <a:lnTo>
                  <a:pt x="132588" y="70103"/>
                </a:lnTo>
                <a:close/>
              </a:path>
              <a:path w="132714" h="135889">
                <a:moveTo>
                  <a:pt x="38753" y="70103"/>
                </a:moveTo>
                <a:lnTo>
                  <a:pt x="38100" y="70103"/>
                </a:lnTo>
                <a:lnTo>
                  <a:pt x="38426" y="67817"/>
                </a:lnTo>
                <a:lnTo>
                  <a:pt x="38753" y="70103"/>
                </a:lnTo>
                <a:close/>
              </a:path>
              <a:path w="132714" h="135889">
                <a:moveTo>
                  <a:pt x="92964" y="76199"/>
                </a:moveTo>
                <a:lnTo>
                  <a:pt x="94161" y="67817"/>
                </a:lnTo>
                <a:lnTo>
                  <a:pt x="94488" y="70103"/>
                </a:lnTo>
                <a:lnTo>
                  <a:pt x="132588" y="70103"/>
                </a:lnTo>
                <a:lnTo>
                  <a:pt x="132334" y="71627"/>
                </a:lnTo>
                <a:lnTo>
                  <a:pt x="94488" y="71627"/>
                </a:lnTo>
                <a:lnTo>
                  <a:pt x="92964" y="76199"/>
                </a:lnTo>
                <a:close/>
              </a:path>
              <a:path w="132714" h="135889">
                <a:moveTo>
                  <a:pt x="39624" y="76199"/>
                </a:moveTo>
                <a:lnTo>
                  <a:pt x="38100" y="71627"/>
                </a:lnTo>
                <a:lnTo>
                  <a:pt x="38970" y="71627"/>
                </a:lnTo>
                <a:lnTo>
                  <a:pt x="39624" y="76199"/>
                </a:lnTo>
                <a:close/>
              </a:path>
              <a:path w="132714" h="135889">
                <a:moveTo>
                  <a:pt x="91439" y="80771"/>
                </a:moveTo>
                <a:lnTo>
                  <a:pt x="94488" y="71627"/>
                </a:lnTo>
                <a:lnTo>
                  <a:pt x="132334" y="71627"/>
                </a:lnTo>
                <a:lnTo>
                  <a:pt x="131318" y="77723"/>
                </a:lnTo>
                <a:lnTo>
                  <a:pt x="92964" y="77723"/>
                </a:lnTo>
                <a:lnTo>
                  <a:pt x="91439" y="80771"/>
                </a:lnTo>
                <a:close/>
              </a:path>
              <a:path w="132714" h="135889">
                <a:moveTo>
                  <a:pt x="41148" y="80771"/>
                </a:moveTo>
                <a:lnTo>
                  <a:pt x="39624" y="77723"/>
                </a:lnTo>
                <a:lnTo>
                  <a:pt x="40132" y="77723"/>
                </a:lnTo>
                <a:lnTo>
                  <a:pt x="41148" y="80771"/>
                </a:lnTo>
                <a:close/>
              </a:path>
              <a:path w="132714" h="135889">
                <a:moveTo>
                  <a:pt x="130047" y="86867"/>
                </a:moveTo>
                <a:lnTo>
                  <a:pt x="88391" y="86867"/>
                </a:lnTo>
                <a:lnTo>
                  <a:pt x="92964" y="77723"/>
                </a:lnTo>
                <a:lnTo>
                  <a:pt x="131318" y="77723"/>
                </a:lnTo>
                <a:lnTo>
                  <a:pt x="131064" y="79247"/>
                </a:lnTo>
                <a:lnTo>
                  <a:pt x="131064" y="83819"/>
                </a:lnTo>
                <a:lnTo>
                  <a:pt x="130047" y="86867"/>
                </a:lnTo>
                <a:close/>
              </a:path>
              <a:path w="132714" h="135889">
                <a:moveTo>
                  <a:pt x="45110" y="86867"/>
                </a:moveTo>
                <a:lnTo>
                  <a:pt x="44195" y="86867"/>
                </a:lnTo>
                <a:lnTo>
                  <a:pt x="42671" y="83819"/>
                </a:lnTo>
                <a:lnTo>
                  <a:pt x="45110" y="86867"/>
                </a:lnTo>
                <a:close/>
              </a:path>
              <a:path w="132714" h="135889">
                <a:moveTo>
                  <a:pt x="85174" y="89746"/>
                </a:moveTo>
                <a:lnTo>
                  <a:pt x="89916" y="83819"/>
                </a:lnTo>
                <a:lnTo>
                  <a:pt x="88391" y="86867"/>
                </a:lnTo>
                <a:lnTo>
                  <a:pt x="130047" y="86867"/>
                </a:lnTo>
                <a:lnTo>
                  <a:pt x="129539" y="88391"/>
                </a:lnTo>
                <a:lnTo>
                  <a:pt x="86868" y="88391"/>
                </a:lnTo>
                <a:lnTo>
                  <a:pt x="85174" y="89746"/>
                </a:lnTo>
                <a:close/>
              </a:path>
              <a:path w="132714" h="135889">
                <a:moveTo>
                  <a:pt x="48768" y="91439"/>
                </a:moveTo>
                <a:lnTo>
                  <a:pt x="45719" y="88391"/>
                </a:lnTo>
                <a:lnTo>
                  <a:pt x="47413" y="89746"/>
                </a:lnTo>
                <a:lnTo>
                  <a:pt x="48768" y="91439"/>
                </a:lnTo>
                <a:close/>
              </a:path>
              <a:path w="132714" h="135889">
                <a:moveTo>
                  <a:pt x="47413" y="89746"/>
                </a:moveTo>
                <a:lnTo>
                  <a:pt x="45719" y="88391"/>
                </a:lnTo>
                <a:lnTo>
                  <a:pt x="46329" y="88391"/>
                </a:lnTo>
                <a:lnTo>
                  <a:pt x="47413" y="89746"/>
                </a:lnTo>
                <a:close/>
              </a:path>
              <a:path w="132714" h="135889">
                <a:moveTo>
                  <a:pt x="83820" y="91439"/>
                </a:moveTo>
                <a:lnTo>
                  <a:pt x="85174" y="89746"/>
                </a:lnTo>
                <a:lnTo>
                  <a:pt x="86868" y="88391"/>
                </a:lnTo>
                <a:lnTo>
                  <a:pt x="83820" y="91439"/>
                </a:lnTo>
                <a:close/>
              </a:path>
              <a:path w="132714" h="135889">
                <a:moveTo>
                  <a:pt x="128523" y="91439"/>
                </a:moveTo>
                <a:lnTo>
                  <a:pt x="83820" y="91439"/>
                </a:lnTo>
                <a:lnTo>
                  <a:pt x="86868" y="88391"/>
                </a:lnTo>
                <a:lnTo>
                  <a:pt x="129539" y="88391"/>
                </a:lnTo>
                <a:lnTo>
                  <a:pt x="128523" y="91439"/>
                </a:lnTo>
                <a:close/>
              </a:path>
              <a:path w="132714" h="135889">
                <a:moveTo>
                  <a:pt x="50800" y="92455"/>
                </a:moveTo>
                <a:lnTo>
                  <a:pt x="48768" y="91439"/>
                </a:lnTo>
                <a:lnTo>
                  <a:pt x="47413" y="89746"/>
                </a:lnTo>
                <a:lnTo>
                  <a:pt x="50800" y="92455"/>
                </a:lnTo>
                <a:close/>
              </a:path>
              <a:path w="132714" h="135889">
                <a:moveTo>
                  <a:pt x="125577" y="97535"/>
                </a:moveTo>
                <a:lnTo>
                  <a:pt x="70104" y="97535"/>
                </a:lnTo>
                <a:lnTo>
                  <a:pt x="79248" y="94487"/>
                </a:lnTo>
                <a:lnTo>
                  <a:pt x="85174" y="89746"/>
                </a:lnTo>
                <a:lnTo>
                  <a:pt x="83820" y="91439"/>
                </a:lnTo>
                <a:lnTo>
                  <a:pt x="128523" y="91439"/>
                </a:lnTo>
                <a:lnTo>
                  <a:pt x="128016" y="92963"/>
                </a:lnTo>
                <a:lnTo>
                  <a:pt x="126491" y="94487"/>
                </a:lnTo>
                <a:lnTo>
                  <a:pt x="126491" y="96011"/>
                </a:lnTo>
                <a:lnTo>
                  <a:pt x="125577" y="97535"/>
                </a:lnTo>
                <a:close/>
              </a:path>
              <a:path w="132714" h="135889">
                <a:moveTo>
                  <a:pt x="53339" y="94487"/>
                </a:moveTo>
                <a:lnTo>
                  <a:pt x="48768" y="91439"/>
                </a:lnTo>
                <a:lnTo>
                  <a:pt x="50800" y="92455"/>
                </a:lnTo>
                <a:lnTo>
                  <a:pt x="53339" y="94487"/>
                </a:lnTo>
                <a:close/>
              </a:path>
              <a:path w="132714" h="135889">
                <a:moveTo>
                  <a:pt x="74676" y="96011"/>
                </a:moveTo>
                <a:lnTo>
                  <a:pt x="82296" y="91439"/>
                </a:lnTo>
                <a:lnTo>
                  <a:pt x="79248" y="94487"/>
                </a:lnTo>
                <a:lnTo>
                  <a:pt x="74676" y="96011"/>
                </a:lnTo>
                <a:close/>
              </a:path>
              <a:path w="132714" h="135889">
                <a:moveTo>
                  <a:pt x="57912" y="96011"/>
                </a:moveTo>
                <a:lnTo>
                  <a:pt x="53339" y="94487"/>
                </a:lnTo>
                <a:lnTo>
                  <a:pt x="50800" y="92455"/>
                </a:lnTo>
                <a:lnTo>
                  <a:pt x="57912" y="96011"/>
                </a:lnTo>
                <a:close/>
              </a:path>
              <a:path w="132714" h="135889">
                <a:moveTo>
                  <a:pt x="105155" y="123443"/>
                </a:moveTo>
                <a:lnTo>
                  <a:pt x="27432" y="123443"/>
                </a:lnTo>
                <a:lnTo>
                  <a:pt x="19812" y="117347"/>
                </a:lnTo>
                <a:lnTo>
                  <a:pt x="19812" y="115823"/>
                </a:lnTo>
                <a:lnTo>
                  <a:pt x="112775" y="115823"/>
                </a:lnTo>
                <a:lnTo>
                  <a:pt x="105155" y="123443"/>
                </a:lnTo>
                <a:close/>
              </a:path>
              <a:path w="132714" h="135889">
                <a:moveTo>
                  <a:pt x="103632" y="124967"/>
                </a:moveTo>
                <a:lnTo>
                  <a:pt x="28956" y="124967"/>
                </a:lnTo>
                <a:lnTo>
                  <a:pt x="28956" y="123443"/>
                </a:lnTo>
                <a:lnTo>
                  <a:pt x="103632" y="123443"/>
                </a:lnTo>
                <a:lnTo>
                  <a:pt x="103632" y="124967"/>
                </a:lnTo>
                <a:close/>
              </a:path>
              <a:path w="132714" h="135889">
                <a:moveTo>
                  <a:pt x="91439" y="131063"/>
                </a:moveTo>
                <a:lnTo>
                  <a:pt x="39624" y="131063"/>
                </a:lnTo>
                <a:lnTo>
                  <a:pt x="38100" y="129539"/>
                </a:lnTo>
                <a:lnTo>
                  <a:pt x="30480" y="124967"/>
                </a:lnTo>
                <a:lnTo>
                  <a:pt x="102108" y="124967"/>
                </a:lnTo>
                <a:lnTo>
                  <a:pt x="94488" y="129539"/>
                </a:lnTo>
                <a:lnTo>
                  <a:pt x="92964" y="129539"/>
                </a:lnTo>
                <a:lnTo>
                  <a:pt x="91439" y="131063"/>
                </a:lnTo>
                <a:close/>
              </a:path>
              <a:path w="132714" h="135889">
                <a:moveTo>
                  <a:pt x="80772" y="134111"/>
                </a:moveTo>
                <a:lnTo>
                  <a:pt x="50292" y="134111"/>
                </a:lnTo>
                <a:lnTo>
                  <a:pt x="42672" y="131063"/>
                </a:lnTo>
                <a:lnTo>
                  <a:pt x="89916" y="131063"/>
                </a:lnTo>
                <a:lnTo>
                  <a:pt x="80772" y="134111"/>
                </a:lnTo>
                <a:close/>
              </a:path>
              <a:path w="132714" h="135889">
                <a:moveTo>
                  <a:pt x="68580" y="135635"/>
                </a:moveTo>
                <a:lnTo>
                  <a:pt x="64008" y="135635"/>
                </a:lnTo>
                <a:lnTo>
                  <a:pt x="54864" y="134111"/>
                </a:lnTo>
                <a:lnTo>
                  <a:pt x="77724" y="134111"/>
                </a:lnTo>
                <a:lnTo>
                  <a:pt x="68580" y="135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793492" y="2779776"/>
            <a:ext cx="1087120" cy="114300"/>
          </a:xfrm>
          <a:custGeom>
            <a:avLst/>
            <a:gdLst/>
            <a:ahLst/>
            <a:cxnLst/>
            <a:rect l="l" t="t" r="r" b="b"/>
            <a:pathLst>
              <a:path w="1087120" h="114300">
                <a:moveTo>
                  <a:pt x="972312" y="114300"/>
                </a:moveTo>
                <a:lnTo>
                  <a:pt x="972312" y="0"/>
                </a:lnTo>
                <a:lnTo>
                  <a:pt x="1047509" y="38099"/>
                </a:lnTo>
                <a:lnTo>
                  <a:pt x="990600" y="38100"/>
                </a:lnTo>
                <a:lnTo>
                  <a:pt x="990600" y="76200"/>
                </a:lnTo>
                <a:lnTo>
                  <a:pt x="1049541" y="76200"/>
                </a:lnTo>
                <a:lnTo>
                  <a:pt x="972312" y="114300"/>
                </a:lnTo>
                <a:close/>
              </a:path>
              <a:path w="1087120" h="114300">
                <a:moveTo>
                  <a:pt x="972312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972312" y="38100"/>
                </a:lnTo>
                <a:lnTo>
                  <a:pt x="972312" y="76200"/>
                </a:lnTo>
                <a:close/>
              </a:path>
              <a:path w="1087120" h="114300">
                <a:moveTo>
                  <a:pt x="1049541" y="76200"/>
                </a:moveTo>
                <a:lnTo>
                  <a:pt x="990600" y="76200"/>
                </a:lnTo>
                <a:lnTo>
                  <a:pt x="990600" y="38100"/>
                </a:lnTo>
                <a:lnTo>
                  <a:pt x="1047509" y="38099"/>
                </a:lnTo>
                <a:lnTo>
                  <a:pt x="1086612" y="57912"/>
                </a:lnTo>
                <a:lnTo>
                  <a:pt x="1049541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275576" y="4160519"/>
            <a:ext cx="94615" cy="99060"/>
          </a:xfrm>
          <a:custGeom>
            <a:avLst/>
            <a:gdLst/>
            <a:ahLst/>
            <a:cxnLst/>
            <a:rect l="l" t="t" r="r" b="b"/>
            <a:pathLst>
              <a:path w="94615" h="99060">
                <a:moveTo>
                  <a:pt x="47244" y="99059"/>
                </a:moveTo>
                <a:lnTo>
                  <a:pt x="28932" y="95297"/>
                </a:lnTo>
                <a:lnTo>
                  <a:pt x="13906" y="84962"/>
                </a:lnTo>
                <a:lnTo>
                  <a:pt x="3738" y="69484"/>
                </a:lnTo>
                <a:lnTo>
                  <a:pt x="0" y="50291"/>
                </a:lnTo>
                <a:lnTo>
                  <a:pt x="3738" y="30860"/>
                </a:lnTo>
                <a:lnTo>
                  <a:pt x="13906" y="14858"/>
                </a:lnTo>
                <a:lnTo>
                  <a:pt x="28932" y="4000"/>
                </a:lnTo>
                <a:lnTo>
                  <a:pt x="47244" y="0"/>
                </a:lnTo>
                <a:lnTo>
                  <a:pt x="65555" y="4000"/>
                </a:lnTo>
                <a:lnTo>
                  <a:pt x="80581" y="14858"/>
                </a:lnTo>
                <a:lnTo>
                  <a:pt x="90749" y="30860"/>
                </a:lnTo>
                <a:lnTo>
                  <a:pt x="94488" y="50291"/>
                </a:lnTo>
                <a:lnTo>
                  <a:pt x="90749" y="69484"/>
                </a:lnTo>
                <a:lnTo>
                  <a:pt x="80581" y="84962"/>
                </a:lnTo>
                <a:lnTo>
                  <a:pt x="65555" y="95297"/>
                </a:lnTo>
                <a:lnTo>
                  <a:pt x="47244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257288" y="4142232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76200" y="1523"/>
                </a:moveTo>
                <a:lnTo>
                  <a:pt x="53340" y="1523"/>
                </a:lnTo>
                <a:lnTo>
                  <a:pt x="62484" y="0"/>
                </a:lnTo>
                <a:lnTo>
                  <a:pt x="67056" y="0"/>
                </a:lnTo>
                <a:lnTo>
                  <a:pt x="76200" y="1523"/>
                </a:lnTo>
                <a:close/>
              </a:path>
              <a:path w="131445" h="137160">
                <a:moveTo>
                  <a:pt x="103632" y="124967"/>
                </a:moveTo>
                <a:lnTo>
                  <a:pt x="27432" y="124967"/>
                </a:lnTo>
                <a:lnTo>
                  <a:pt x="16764" y="114299"/>
                </a:lnTo>
                <a:lnTo>
                  <a:pt x="12192" y="108203"/>
                </a:lnTo>
                <a:lnTo>
                  <a:pt x="10668" y="106679"/>
                </a:lnTo>
                <a:lnTo>
                  <a:pt x="10668" y="105155"/>
                </a:lnTo>
                <a:lnTo>
                  <a:pt x="9144" y="105155"/>
                </a:lnTo>
                <a:lnTo>
                  <a:pt x="4572" y="96011"/>
                </a:lnTo>
                <a:lnTo>
                  <a:pt x="4572" y="92963"/>
                </a:lnTo>
                <a:lnTo>
                  <a:pt x="1524" y="83819"/>
                </a:lnTo>
                <a:lnTo>
                  <a:pt x="1524" y="82295"/>
                </a:lnTo>
                <a:lnTo>
                  <a:pt x="0" y="80771"/>
                </a:lnTo>
                <a:lnTo>
                  <a:pt x="0" y="54863"/>
                </a:lnTo>
                <a:lnTo>
                  <a:pt x="1524" y="53339"/>
                </a:lnTo>
                <a:lnTo>
                  <a:pt x="4572" y="44195"/>
                </a:lnTo>
                <a:lnTo>
                  <a:pt x="4572" y="41147"/>
                </a:lnTo>
                <a:lnTo>
                  <a:pt x="9144" y="32003"/>
                </a:lnTo>
                <a:lnTo>
                  <a:pt x="12192" y="28955"/>
                </a:lnTo>
                <a:lnTo>
                  <a:pt x="16764" y="21335"/>
                </a:lnTo>
                <a:lnTo>
                  <a:pt x="18288" y="21335"/>
                </a:lnTo>
                <a:lnTo>
                  <a:pt x="18288" y="19811"/>
                </a:lnTo>
                <a:lnTo>
                  <a:pt x="19812" y="19811"/>
                </a:lnTo>
                <a:lnTo>
                  <a:pt x="27432" y="12191"/>
                </a:lnTo>
                <a:lnTo>
                  <a:pt x="28956" y="12191"/>
                </a:lnTo>
                <a:lnTo>
                  <a:pt x="28956" y="10667"/>
                </a:lnTo>
                <a:lnTo>
                  <a:pt x="38100" y="6095"/>
                </a:lnTo>
                <a:lnTo>
                  <a:pt x="39624" y="4571"/>
                </a:lnTo>
                <a:lnTo>
                  <a:pt x="41148" y="4571"/>
                </a:lnTo>
                <a:lnTo>
                  <a:pt x="50292" y="1523"/>
                </a:lnTo>
                <a:lnTo>
                  <a:pt x="80772" y="1523"/>
                </a:lnTo>
                <a:lnTo>
                  <a:pt x="89916" y="4571"/>
                </a:lnTo>
                <a:lnTo>
                  <a:pt x="91440" y="6095"/>
                </a:lnTo>
                <a:lnTo>
                  <a:pt x="92964" y="6095"/>
                </a:lnTo>
                <a:lnTo>
                  <a:pt x="100584" y="10667"/>
                </a:lnTo>
                <a:lnTo>
                  <a:pt x="102108" y="10667"/>
                </a:lnTo>
                <a:lnTo>
                  <a:pt x="103632" y="12191"/>
                </a:lnTo>
                <a:lnTo>
                  <a:pt x="103632" y="13715"/>
                </a:lnTo>
                <a:lnTo>
                  <a:pt x="111252" y="19811"/>
                </a:lnTo>
                <a:lnTo>
                  <a:pt x="112776" y="21335"/>
                </a:lnTo>
                <a:lnTo>
                  <a:pt x="118872" y="28955"/>
                </a:lnTo>
                <a:lnTo>
                  <a:pt x="120396" y="30479"/>
                </a:lnTo>
                <a:lnTo>
                  <a:pt x="120396" y="32003"/>
                </a:lnTo>
                <a:lnTo>
                  <a:pt x="123444" y="38099"/>
                </a:lnTo>
                <a:lnTo>
                  <a:pt x="60960" y="38099"/>
                </a:lnTo>
                <a:lnTo>
                  <a:pt x="57150" y="39623"/>
                </a:lnTo>
                <a:lnTo>
                  <a:pt x="56388" y="39623"/>
                </a:lnTo>
                <a:lnTo>
                  <a:pt x="53340" y="41147"/>
                </a:lnTo>
                <a:lnTo>
                  <a:pt x="51816" y="41147"/>
                </a:lnTo>
                <a:lnTo>
                  <a:pt x="44196" y="47243"/>
                </a:lnTo>
                <a:lnTo>
                  <a:pt x="45720" y="47243"/>
                </a:lnTo>
                <a:lnTo>
                  <a:pt x="44196" y="48767"/>
                </a:lnTo>
                <a:lnTo>
                  <a:pt x="42672" y="48767"/>
                </a:lnTo>
                <a:lnTo>
                  <a:pt x="41148" y="51815"/>
                </a:lnTo>
                <a:lnTo>
                  <a:pt x="41656" y="51815"/>
                </a:lnTo>
                <a:lnTo>
                  <a:pt x="39624" y="57911"/>
                </a:lnTo>
                <a:lnTo>
                  <a:pt x="40132" y="57911"/>
                </a:lnTo>
                <a:lnTo>
                  <a:pt x="39624" y="59435"/>
                </a:lnTo>
                <a:lnTo>
                  <a:pt x="38100" y="59435"/>
                </a:lnTo>
                <a:lnTo>
                  <a:pt x="38100" y="76199"/>
                </a:lnTo>
                <a:lnTo>
                  <a:pt x="39116" y="76199"/>
                </a:lnTo>
                <a:lnTo>
                  <a:pt x="40132" y="79247"/>
                </a:lnTo>
                <a:lnTo>
                  <a:pt x="39624" y="79247"/>
                </a:lnTo>
                <a:lnTo>
                  <a:pt x="41452" y="83819"/>
                </a:lnTo>
                <a:lnTo>
                  <a:pt x="41148" y="83819"/>
                </a:lnTo>
                <a:lnTo>
                  <a:pt x="42672" y="86867"/>
                </a:lnTo>
                <a:lnTo>
                  <a:pt x="43586" y="86867"/>
                </a:lnTo>
                <a:lnTo>
                  <a:pt x="44805" y="88391"/>
                </a:lnTo>
                <a:lnTo>
                  <a:pt x="44196" y="88391"/>
                </a:lnTo>
                <a:lnTo>
                  <a:pt x="47244" y="91439"/>
                </a:lnTo>
                <a:lnTo>
                  <a:pt x="48006" y="91439"/>
                </a:lnTo>
                <a:lnTo>
                  <a:pt x="49911" y="92963"/>
                </a:lnTo>
                <a:lnTo>
                  <a:pt x="48768" y="92963"/>
                </a:lnTo>
                <a:lnTo>
                  <a:pt x="53848" y="96011"/>
                </a:lnTo>
                <a:lnTo>
                  <a:pt x="53340" y="96011"/>
                </a:lnTo>
                <a:lnTo>
                  <a:pt x="56388" y="97535"/>
                </a:lnTo>
                <a:lnTo>
                  <a:pt x="57150" y="97535"/>
                </a:lnTo>
                <a:lnTo>
                  <a:pt x="60960" y="99059"/>
                </a:lnTo>
                <a:lnTo>
                  <a:pt x="123444" y="99059"/>
                </a:lnTo>
                <a:lnTo>
                  <a:pt x="120396" y="105155"/>
                </a:lnTo>
                <a:lnTo>
                  <a:pt x="120396" y="106679"/>
                </a:lnTo>
                <a:lnTo>
                  <a:pt x="112776" y="114299"/>
                </a:lnTo>
                <a:lnTo>
                  <a:pt x="112776" y="115823"/>
                </a:lnTo>
                <a:lnTo>
                  <a:pt x="111252" y="115823"/>
                </a:lnTo>
                <a:lnTo>
                  <a:pt x="111252" y="117347"/>
                </a:lnTo>
                <a:lnTo>
                  <a:pt x="103632" y="123443"/>
                </a:lnTo>
                <a:lnTo>
                  <a:pt x="103632" y="124967"/>
                </a:lnTo>
                <a:close/>
              </a:path>
              <a:path w="131445" h="137160">
                <a:moveTo>
                  <a:pt x="57912" y="39623"/>
                </a:moveTo>
                <a:lnTo>
                  <a:pt x="60960" y="38099"/>
                </a:lnTo>
                <a:lnTo>
                  <a:pt x="62484" y="38099"/>
                </a:lnTo>
                <a:lnTo>
                  <a:pt x="64945" y="38451"/>
                </a:lnTo>
                <a:lnTo>
                  <a:pt x="57912" y="39623"/>
                </a:lnTo>
                <a:close/>
              </a:path>
              <a:path w="131445" h="137160">
                <a:moveTo>
                  <a:pt x="64945" y="38451"/>
                </a:moveTo>
                <a:lnTo>
                  <a:pt x="62484" y="38099"/>
                </a:lnTo>
                <a:lnTo>
                  <a:pt x="67056" y="38099"/>
                </a:lnTo>
                <a:lnTo>
                  <a:pt x="64945" y="38451"/>
                </a:lnTo>
                <a:close/>
              </a:path>
              <a:path w="131445" h="137160">
                <a:moveTo>
                  <a:pt x="73152" y="39623"/>
                </a:moveTo>
                <a:lnTo>
                  <a:pt x="64945" y="38451"/>
                </a:lnTo>
                <a:lnTo>
                  <a:pt x="67056" y="38099"/>
                </a:lnTo>
                <a:lnTo>
                  <a:pt x="68580" y="38099"/>
                </a:lnTo>
                <a:lnTo>
                  <a:pt x="73152" y="39623"/>
                </a:lnTo>
                <a:close/>
              </a:path>
              <a:path w="131445" h="137160">
                <a:moveTo>
                  <a:pt x="76581" y="40766"/>
                </a:moveTo>
                <a:lnTo>
                  <a:pt x="68580" y="38099"/>
                </a:lnTo>
                <a:lnTo>
                  <a:pt x="123444" y="38099"/>
                </a:lnTo>
                <a:lnTo>
                  <a:pt x="124206" y="39623"/>
                </a:lnTo>
                <a:lnTo>
                  <a:pt x="74676" y="39623"/>
                </a:lnTo>
                <a:lnTo>
                  <a:pt x="76581" y="40766"/>
                </a:lnTo>
                <a:close/>
              </a:path>
              <a:path w="131445" h="137160">
                <a:moveTo>
                  <a:pt x="53340" y="41147"/>
                </a:moveTo>
                <a:lnTo>
                  <a:pt x="56388" y="39623"/>
                </a:lnTo>
                <a:lnTo>
                  <a:pt x="54864" y="40538"/>
                </a:lnTo>
                <a:lnTo>
                  <a:pt x="53340" y="41147"/>
                </a:lnTo>
                <a:close/>
              </a:path>
              <a:path w="131445" h="137160">
                <a:moveTo>
                  <a:pt x="54864" y="40538"/>
                </a:moveTo>
                <a:lnTo>
                  <a:pt x="56388" y="39623"/>
                </a:lnTo>
                <a:lnTo>
                  <a:pt x="57150" y="39623"/>
                </a:lnTo>
                <a:lnTo>
                  <a:pt x="54864" y="40538"/>
                </a:lnTo>
                <a:close/>
              </a:path>
              <a:path w="131445" h="137160">
                <a:moveTo>
                  <a:pt x="77724" y="41147"/>
                </a:moveTo>
                <a:lnTo>
                  <a:pt x="76581" y="40766"/>
                </a:lnTo>
                <a:lnTo>
                  <a:pt x="74676" y="39623"/>
                </a:lnTo>
                <a:lnTo>
                  <a:pt x="77724" y="41147"/>
                </a:lnTo>
                <a:close/>
              </a:path>
              <a:path w="131445" h="137160">
                <a:moveTo>
                  <a:pt x="124968" y="41147"/>
                </a:moveTo>
                <a:lnTo>
                  <a:pt x="77724" y="41147"/>
                </a:lnTo>
                <a:lnTo>
                  <a:pt x="74676" y="39623"/>
                </a:lnTo>
                <a:lnTo>
                  <a:pt x="124206" y="39623"/>
                </a:lnTo>
                <a:lnTo>
                  <a:pt x="124968" y="41147"/>
                </a:lnTo>
                <a:close/>
              </a:path>
              <a:path w="131445" h="137160">
                <a:moveTo>
                  <a:pt x="48768" y="44195"/>
                </a:moveTo>
                <a:lnTo>
                  <a:pt x="51816" y="41147"/>
                </a:lnTo>
                <a:lnTo>
                  <a:pt x="53340" y="41147"/>
                </a:lnTo>
                <a:lnTo>
                  <a:pt x="54864" y="40538"/>
                </a:lnTo>
                <a:lnTo>
                  <a:pt x="48768" y="44195"/>
                </a:lnTo>
                <a:close/>
              </a:path>
              <a:path w="131445" h="137160">
                <a:moveTo>
                  <a:pt x="82296" y="44195"/>
                </a:moveTo>
                <a:lnTo>
                  <a:pt x="76581" y="40766"/>
                </a:lnTo>
                <a:lnTo>
                  <a:pt x="77724" y="41147"/>
                </a:lnTo>
                <a:lnTo>
                  <a:pt x="79248" y="41147"/>
                </a:lnTo>
                <a:lnTo>
                  <a:pt x="82296" y="44195"/>
                </a:lnTo>
                <a:close/>
              </a:path>
              <a:path w="131445" h="137160">
                <a:moveTo>
                  <a:pt x="129032" y="51815"/>
                </a:moveTo>
                <a:lnTo>
                  <a:pt x="89916" y="51815"/>
                </a:lnTo>
                <a:lnTo>
                  <a:pt x="79248" y="41147"/>
                </a:lnTo>
                <a:lnTo>
                  <a:pt x="126492" y="41147"/>
                </a:lnTo>
                <a:lnTo>
                  <a:pt x="126492" y="44195"/>
                </a:lnTo>
                <a:lnTo>
                  <a:pt x="129032" y="51815"/>
                </a:lnTo>
                <a:close/>
              </a:path>
              <a:path w="131445" h="137160">
                <a:moveTo>
                  <a:pt x="45720" y="47243"/>
                </a:moveTo>
                <a:lnTo>
                  <a:pt x="44196" y="47243"/>
                </a:lnTo>
                <a:lnTo>
                  <a:pt x="47244" y="45719"/>
                </a:lnTo>
                <a:lnTo>
                  <a:pt x="45720" y="47243"/>
                </a:lnTo>
                <a:close/>
              </a:path>
              <a:path w="131445" h="137160">
                <a:moveTo>
                  <a:pt x="41148" y="51815"/>
                </a:moveTo>
                <a:lnTo>
                  <a:pt x="42672" y="48767"/>
                </a:lnTo>
                <a:lnTo>
                  <a:pt x="41910" y="51053"/>
                </a:lnTo>
                <a:lnTo>
                  <a:pt x="41148" y="51815"/>
                </a:lnTo>
                <a:close/>
              </a:path>
              <a:path w="131445" h="137160">
                <a:moveTo>
                  <a:pt x="41910" y="51053"/>
                </a:moveTo>
                <a:lnTo>
                  <a:pt x="42672" y="48767"/>
                </a:lnTo>
                <a:lnTo>
                  <a:pt x="44196" y="48767"/>
                </a:lnTo>
                <a:lnTo>
                  <a:pt x="41910" y="51053"/>
                </a:lnTo>
                <a:close/>
              </a:path>
              <a:path w="131445" h="137160">
                <a:moveTo>
                  <a:pt x="129757" y="57911"/>
                </a:moveTo>
                <a:lnTo>
                  <a:pt x="91440" y="57911"/>
                </a:lnTo>
                <a:lnTo>
                  <a:pt x="86868" y="48767"/>
                </a:lnTo>
                <a:lnTo>
                  <a:pt x="89916" y="51815"/>
                </a:lnTo>
                <a:lnTo>
                  <a:pt x="129032" y="51815"/>
                </a:lnTo>
                <a:lnTo>
                  <a:pt x="129540" y="53339"/>
                </a:lnTo>
                <a:lnTo>
                  <a:pt x="129540" y="56387"/>
                </a:lnTo>
                <a:lnTo>
                  <a:pt x="129757" y="57911"/>
                </a:lnTo>
                <a:close/>
              </a:path>
              <a:path w="131445" h="137160">
                <a:moveTo>
                  <a:pt x="41656" y="51815"/>
                </a:moveTo>
                <a:lnTo>
                  <a:pt x="41148" y="51815"/>
                </a:lnTo>
                <a:lnTo>
                  <a:pt x="41910" y="51053"/>
                </a:lnTo>
                <a:lnTo>
                  <a:pt x="41656" y="51815"/>
                </a:lnTo>
                <a:close/>
              </a:path>
              <a:path w="131445" h="137160">
                <a:moveTo>
                  <a:pt x="40132" y="57911"/>
                </a:moveTo>
                <a:lnTo>
                  <a:pt x="39624" y="57911"/>
                </a:lnTo>
                <a:lnTo>
                  <a:pt x="41148" y="54863"/>
                </a:lnTo>
                <a:lnTo>
                  <a:pt x="40132" y="57911"/>
                </a:lnTo>
                <a:close/>
              </a:path>
              <a:path w="131445" h="137160">
                <a:moveTo>
                  <a:pt x="92964" y="64007"/>
                </a:moveTo>
                <a:lnTo>
                  <a:pt x="89916" y="54863"/>
                </a:lnTo>
                <a:lnTo>
                  <a:pt x="91440" y="57911"/>
                </a:lnTo>
                <a:lnTo>
                  <a:pt x="129757" y="57911"/>
                </a:lnTo>
                <a:lnTo>
                  <a:pt x="129975" y="59435"/>
                </a:lnTo>
                <a:lnTo>
                  <a:pt x="92964" y="59435"/>
                </a:lnTo>
                <a:lnTo>
                  <a:pt x="92964" y="64007"/>
                </a:lnTo>
                <a:close/>
              </a:path>
              <a:path w="131445" h="137160">
                <a:moveTo>
                  <a:pt x="38100" y="64007"/>
                </a:moveTo>
                <a:lnTo>
                  <a:pt x="38100" y="59435"/>
                </a:lnTo>
                <a:lnTo>
                  <a:pt x="39624" y="59435"/>
                </a:lnTo>
                <a:lnTo>
                  <a:pt x="38100" y="64007"/>
                </a:lnTo>
                <a:close/>
              </a:path>
              <a:path w="131445" h="137160">
                <a:moveTo>
                  <a:pt x="130048" y="76199"/>
                </a:moveTo>
                <a:lnTo>
                  <a:pt x="92964" y="76199"/>
                </a:lnTo>
                <a:lnTo>
                  <a:pt x="92964" y="59435"/>
                </a:lnTo>
                <a:lnTo>
                  <a:pt x="129975" y="59435"/>
                </a:lnTo>
                <a:lnTo>
                  <a:pt x="131064" y="67055"/>
                </a:lnTo>
                <a:lnTo>
                  <a:pt x="131064" y="70103"/>
                </a:lnTo>
                <a:lnTo>
                  <a:pt x="130048" y="76199"/>
                </a:lnTo>
                <a:close/>
              </a:path>
              <a:path w="131445" h="137160">
                <a:moveTo>
                  <a:pt x="39116" y="76199"/>
                </a:moveTo>
                <a:lnTo>
                  <a:pt x="38100" y="76199"/>
                </a:lnTo>
                <a:lnTo>
                  <a:pt x="38100" y="73151"/>
                </a:lnTo>
                <a:lnTo>
                  <a:pt x="39116" y="76199"/>
                </a:lnTo>
                <a:close/>
              </a:path>
              <a:path w="131445" h="137160">
                <a:moveTo>
                  <a:pt x="90297" y="81152"/>
                </a:moveTo>
                <a:lnTo>
                  <a:pt x="92964" y="73151"/>
                </a:lnTo>
                <a:lnTo>
                  <a:pt x="92964" y="76199"/>
                </a:lnTo>
                <a:lnTo>
                  <a:pt x="130048" y="76199"/>
                </a:lnTo>
                <a:lnTo>
                  <a:pt x="129540" y="79247"/>
                </a:lnTo>
                <a:lnTo>
                  <a:pt x="91440" y="79247"/>
                </a:lnTo>
                <a:lnTo>
                  <a:pt x="90297" y="81152"/>
                </a:lnTo>
                <a:close/>
              </a:path>
              <a:path w="131445" h="137160">
                <a:moveTo>
                  <a:pt x="41148" y="82295"/>
                </a:moveTo>
                <a:lnTo>
                  <a:pt x="39624" y="79247"/>
                </a:lnTo>
                <a:lnTo>
                  <a:pt x="40132" y="79247"/>
                </a:lnTo>
                <a:lnTo>
                  <a:pt x="41148" y="82295"/>
                </a:lnTo>
                <a:close/>
              </a:path>
              <a:path w="131445" h="137160">
                <a:moveTo>
                  <a:pt x="89916" y="82295"/>
                </a:moveTo>
                <a:lnTo>
                  <a:pt x="90297" y="81152"/>
                </a:lnTo>
                <a:lnTo>
                  <a:pt x="91440" y="79247"/>
                </a:lnTo>
                <a:lnTo>
                  <a:pt x="89916" y="82295"/>
                </a:lnTo>
                <a:close/>
              </a:path>
              <a:path w="131445" h="137160">
                <a:moveTo>
                  <a:pt x="129540" y="82295"/>
                </a:moveTo>
                <a:lnTo>
                  <a:pt x="89916" y="82295"/>
                </a:lnTo>
                <a:lnTo>
                  <a:pt x="91440" y="79247"/>
                </a:lnTo>
                <a:lnTo>
                  <a:pt x="129540" y="79247"/>
                </a:lnTo>
                <a:lnTo>
                  <a:pt x="129540" y="82295"/>
                </a:lnTo>
                <a:close/>
              </a:path>
              <a:path w="131445" h="137160">
                <a:moveTo>
                  <a:pt x="86868" y="86867"/>
                </a:moveTo>
                <a:lnTo>
                  <a:pt x="90297" y="81152"/>
                </a:lnTo>
                <a:lnTo>
                  <a:pt x="89916" y="82295"/>
                </a:lnTo>
                <a:lnTo>
                  <a:pt x="129540" y="82295"/>
                </a:lnTo>
                <a:lnTo>
                  <a:pt x="129540" y="83819"/>
                </a:lnTo>
                <a:lnTo>
                  <a:pt x="89916" y="83819"/>
                </a:lnTo>
                <a:lnTo>
                  <a:pt x="86868" y="86867"/>
                </a:lnTo>
                <a:close/>
              </a:path>
              <a:path w="131445" h="137160">
                <a:moveTo>
                  <a:pt x="42672" y="86867"/>
                </a:moveTo>
                <a:lnTo>
                  <a:pt x="41148" y="83819"/>
                </a:lnTo>
                <a:lnTo>
                  <a:pt x="41757" y="84581"/>
                </a:lnTo>
                <a:lnTo>
                  <a:pt x="42672" y="86867"/>
                </a:lnTo>
                <a:close/>
              </a:path>
              <a:path w="131445" h="137160">
                <a:moveTo>
                  <a:pt x="41757" y="84581"/>
                </a:moveTo>
                <a:lnTo>
                  <a:pt x="41148" y="83819"/>
                </a:lnTo>
                <a:lnTo>
                  <a:pt x="41452" y="83819"/>
                </a:lnTo>
                <a:lnTo>
                  <a:pt x="41757" y="84581"/>
                </a:lnTo>
                <a:close/>
              </a:path>
              <a:path w="131445" h="137160">
                <a:moveTo>
                  <a:pt x="127000" y="91439"/>
                </a:moveTo>
                <a:lnTo>
                  <a:pt x="83820" y="91439"/>
                </a:lnTo>
                <a:lnTo>
                  <a:pt x="89916" y="83819"/>
                </a:lnTo>
                <a:lnTo>
                  <a:pt x="129540" y="83819"/>
                </a:lnTo>
                <a:lnTo>
                  <a:pt x="127000" y="91439"/>
                </a:lnTo>
                <a:close/>
              </a:path>
              <a:path w="131445" h="137160">
                <a:moveTo>
                  <a:pt x="43586" y="86867"/>
                </a:moveTo>
                <a:lnTo>
                  <a:pt x="42672" y="86867"/>
                </a:lnTo>
                <a:lnTo>
                  <a:pt x="41757" y="84581"/>
                </a:lnTo>
                <a:lnTo>
                  <a:pt x="43586" y="86867"/>
                </a:lnTo>
                <a:close/>
              </a:path>
              <a:path w="131445" h="137160">
                <a:moveTo>
                  <a:pt x="47244" y="91439"/>
                </a:moveTo>
                <a:lnTo>
                  <a:pt x="44196" y="88391"/>
                </a:lnTo>
                <a:lnTo>
                  <a:pt x="45889" y="89746"/>
                </a:lnTo>
                <a:lnTo>
                  <a:pt x="47244" y="91439"/>
                </a:lnTo>
                <a:close/>
              </a:path>
              <a:path w="131445" h="137160">
                <a:moveTo>
                  <a:pt x="45889" y="89746"/>
                </a:moveTo>
                <a:lnTo>
                  <a:pt x="44196" y="88391"/>
                </a:lnTo>
                <a:lnTo>
                  <a:pt x="44805" y="88391"/>
                </a:lnTo>
                <a:lnTo>
                  <a:pt x="45889" y="89746"/>
                </a:lnTo>
                <a:close/>
              </a:path>
              <a:path w="131445" h="137160">
                <a:moveTo>
                  <a:pt x="79248" y="94487"/>
                </a:moveTo>
                <a:lnTo>
                  <a:pt x="85344" y="88391"/>
                </a:lnTo>
                <a:lnTo>
                  <a:pt x="83820" y="91439"/>
                </a:lnTo>
                <a:lnTo>
                  <a:pt x="127000" y="91439"/>
                </a:lnTo>
                <a:lnTo>
                  <a:pt x="126492" y="92963"/>
                </a:lnTo>
                <a:lnTo>
                  <a:pt x="82296" y="92963"/>
                </a:lnTo>
                <a:lnTo>
                  <a:pt x="79248" y="94487"/>
                </a:lnTo>
                <a:close/>
              </a:path>
              <a:path w="131445" h="137160">
                <a:moveTo>
                  <a:pt x="48006" y="91439"/>
                </a:moveTo>
                <a:lnTo>
                  <a:pt x="47244" y="91439"/>
                </a:lnTo>
                <a:lnTo>
                  <a:pt x="45889" y="89746"/>
                </a:lnTo>
                <a:lnTo>
                  <a:pt x="48006" y="91439"/>
                </a:lnTo>
                <a:close/>
              </a:path>
              <a:path w="131445" h="137160">
                <a:moveTo>
                  <a:pt x="51816" y="94487"/>
                </a:moveTo>
                <a:lnTo>
                  <a:pt x="48768" y="92963"/>
                </a:lnTo>
                <a:lnTo>
                  <a:pt x="49911" y="92963"/>
                </a:lnTo>
                <a:lnTo>
                  <a:pt x="51816" y="94487"/>
                </a:lnTo>
                <a:close/>
              </a:path>
              <a:path w="131445" h="137160">
                <a:moveTo>
                  <a:pt x="76581" y="96392"/>
                </a:moveTo>
                <a:lnTo>
                  <a:pt x="82296" y="92963"/>
                </a:lnTo>
                <a:lnTo>
                  <a:pt x="126492" y="92963"/>
                </a:lnTo>
                <a:lnTo>
                  <a:pt x="126492" y="94487"/>
                </a:lnTo>
                <a:lnTo>
                  <a:pt x="124968" y="96011"/>
                </a:lnTo>
                <a:lnTo>
                  <a:pt x="77724" y="96011"/>
                </a:lnTo>
                <a:lnTo>
                  <a:pt x="76581" y="96392"/>
                </a:lnTo>
                <a:close/>
              </a:path>
              <a:path w="131445" h="137160">
                <a:moveTo>
                  <a:pt x="56388" y="97535"/>
                </a:moveTo>
                <a:lnTo>
                  <a:pt x="53340" y="96011"/>
                </a:lnTo>
                <a:lnTo>
                  <a:pt x="54864" y="96621"/>
                </a:lnTo>
                <a:lnTo>
                  <a:pt x="56388" y="97535"/>
                </a:lnTo>
                <a:close/>
              </a:path>
              <a:path w="131445" h="137160">
                <a:moveTo>
                  <a:pt x="54864" y="96621"/>
                </a:moveTo>
                <a:lnTo>
                  <a:pt x="53340" y="96011"/>
                </a:lnTo>
                <a:lnTo>
                  <a:pt x="53848" y="96011"/>
                </a:lnTo>
                <a:lnTo>
                  <a:pt x="54864" y="96621"/>
                </a:lnTo>
                <a:close/>
              </a:path>
              <a:path w="131445" h="137160">
                <a:moveTo>
                  <a:pt x="74676" y="97535"/>
                </a:moveTo>
                <a:lnTo>
                  <a:pt x="76581" y="96392"/>
                </a:lnTo>
                <a:lnTo>
                  <a:pt x="77724" y="96011"/>
                </a:lnTo>
                <a:lnTo>
                  <a:pt x="74676" y="97535"/>
                </a:lnTo>
                <a:close/>
              </a:path>
              <a:path w="131445" h="137160">
                <a:moveTo>
                  <a:pt x="124206" y="97535"/>
                </a:moveTo>
                <a:lnTo>
                  <a:pt x="74676" y="97535"/>
                </a:lnTo>
                <a:lnTo>
                  <a:pt x="77724" y="96011"/>
                </a:lnTo>
                <a:lnTo>
                  <a:pt x="124968" y="96011"/>
                </a:lnTo>
                <a:lnTo>
                  <a:pt x="124206" y="97535"/>
                </a:lnTo>
                <a:close/>
              </a:path>
              <a:path w="131445" h="137160">
                <a:moveTo>
                  <a:pt x="123444" y="99059"/>
                </a:moveTo>
                <a:lnTo>
                  <a:pt x="68580" y="99059"/>
                </a:lnTo>
                <a:lnTo>
                  <a:pt x="76581" y="96392"/>
                </a:lnTo>
                <a:lnTo>
                  <a:pt x="74676" y="97535"/>
                </a:lnTo>
                <a:lnTo>
                  <a:pt x="124206" y="97535"/>
                </a:lnTo>
                <a:lnTo>
                  <a:pt x="123444" y="99059"/>
                </a:lnTo>
                <a:close/>
              </a:path>
              <a:path w="131445" h="137160">
                <a:moveTo>
                  <a:pt x="57150" y="97535"/>
                </a:moveTo>
                <a:lnTo>
                  <a:pt x="56388" y="97535"/>
                </a:lnTo>
                <a:lnTo>
                  <a:pt x="54864" y="96621"/>
                </a:lnTo>
                <a:lnTo>
                  <a:pt x="57150" y="97535"/>
                </a:lnTo>
                <a:close/>
              </a:path>
              <a:path w="131445" h="137160">
                <a:moveTo>
                  <a:pt x="62484" y="99059"/>
                </a:moveTo>
                <a:lnTo>
                  <a:pt x="60960" y="99059"/>
                </a:lnTo>
                <a:lnTo>
                  <a:pt x="57912" y="97535"/>
                </a:lnTo>
                <a:lnTo>
                  <a:pt x="64945" y="98708"/>
                </a:lnTo>
                <a:lnTo>
                  <a:pt x="62484" y="99059"/>
                </a:lnTo>
                <a:close/>
              </a:path>
              <a:path w="131445" h="137160">
                <a:moveTo>
                  <a:pt x="68580" y="99059"/>
                </a:moveTo>
                <a:lnTo>
                  <a:pt x="67056" y="99059"/>
                </a:lnTo>
                <a:lnTo>
                  <a:pt x="64945" y="98708"/>
                </a:lnTo>
                <a:lnTo>
                  <a:pt x="73152" y="97535"/>
                </a:lnTo>
                <a:lnTo>
                  <a:pt x="68580" y="99059"/>
                </a:lnTo>
                <a:close/>
              </a:path>
              <a:path w="131445" h="137160">
                <a:moveTo>
                  <a:pt x="67056" y="99059"/>
                </a:moveTo>
                <a:lnTo>
                  <a:pt x="62484" y="99059"/>
                </a:lnTo>
                <a:lnTo>
                  <a:pt x="64945" y="98708"/>
                </a:lnTo>
                <a:lnTo>
                  <a:pt x="67056" y="99059"/>
                </a:lnTo>
                <a:close/>
              </a:path>
              <a:path w="131445" h="137160">
                <a:moveTo>
                  <a:pt x="91440" y="131063"/>
                </a:moveTo>
                <a:lnTo>
                  <a:pt x="38100" y="131063"/>
                </a:lnTo>
                <a:lnTo>
                  <a:pt x="38100" y="129539"/>
                </a:lnTo>
                <a:lnTo>
                  <a:pt x="28956" y="124967"/>
                </a:lnTo>
                <a:lnTo>
                  <a:pt x="102108" y="124967"/>
                </a:lnTo>
                <a:lnTo>
                  <a:pt x="100584" y="126491"/>
                </a:lnTo>
                <a:lnTo>
                  <a:pt x="92964" y="129539"/>
                </a:lnTo>
                <a:lnTo>
                  <a:pt x="91440" y="131063"/>
                </a:lnTo>
                <a:close/>
              </a:path>
              <a:path w="131445" h="137160">
                <a:moveTo>
                  <a:pt x="79248" y="135635"/>
                </a:moveTo>
                <a:lnTo>
                  <a:pt x="51816" y="135635"/>
                </a:lnTo>
                <a:lnTo>
                  <a:pt x="50292" y="134111"/>
                </a:lnTo>
                <a:lnTo>
                  <a:pt x="41148" y="131063"/>
                </a:lnTo>
                <a:lnTo>
                  <a:pt x="89916" y="131063"/>
                </a:lnTo>
                <a:lnTo>
                  <a:pt x="80772" y="134111"/>
                </a:lnTo>
                <a:lnTo>
                  <a:pt x="79248" y="135635"/>
                </a:lnTo>
                <a:close/>
              </a:path>
              <a:path w="131445" h="137160">
                <a:moveTo>
                  <a:pt x="67056" y="137159"/>
                </a:moveTo>
                <a:lnTo>
                  <a:pt x="62484" y="137159"/>
                </a:lnTo>
                <a:lnTo>
                  <a:pt x="53340" y="135635"/>
                </a:lnTo>
                <a:lnTo>
                  <a:pt x="76200" y="135635"/>
                </a:lnTo>
                <a:lnTo>
                  <a:pt x="67056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169152" y="4165091"/>
            <a:ext cx="1106805" cy="114300"/>
          </a:xfrm>
          <a:custGeom>
            <a:avLst/>
            <a:gdLst/>
            <a:ahLst/>
            <a:cxnLst/>
            <a:rect l="l" t="t" r="r" b="b"/>
            <a:pathLst>
              <a:path w="1106804" h="114300">
                <a:moveTo>
                  <a:pt x="114300" y="114300"/>
                </a:moveTo>
                <a:lnTo>
                  <a:pt x="0" y="56387"/>
                </a:lnTo>
                <a:lnTo>
                  <a:pt x="114300" y="0"/>
                </a:lnTo>
                <a:lnTo>
                  <a:pt x="114300" y="38100"/>
                </a:lnTo>
                <a:lnTo>
                  <a:pt x="96012" y="38100"/>
                </a:lnTo>
                <a:lnTo>
                  <a:pt x="96012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1106804" h="114300">
                <a:moveTo>
                  <a:pt x="114300" y="76200"/>
                </a:moveTo>
                <a:lnTo>
                  <a:pt x="96012" y="76200"/>
                </a:lnTo>
                <a:lnTo>
                  <a:pt x="96012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1106804" h="114300">
                <a:moveTo>
                  <a:pt x="1106424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1106424" y="38100"/>
                </a:lnTo>
                <a:lnTo>
                  <a:pt x="11064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30112" y="4460747"/>
            <a:ext cx="93345" cy="97790"/>
          </a:xfrm>
          <a:custGeom>
            <a:avLst/>
            <a:gdLst/>
            <a:ahLst/>
            <a:cxnLst/>
            <a:rect l="l" t="t" r="r" b="b"/>
            <a:pathLst>
              <a:path w="93345" h="97789">
                <a:moveTo>
                  <a:pt x="45719" y="97536"/>
                </a:moveTo>
                <a:lnTo>
                  <a:pt x="27646" y="93773"/>
                </a:lnTo>
                <a:lnTo>
                  <a:pt x="13144" y="83439"/>
                </a:lnTo>
                <a:lnTo>
                  <a:pt x="3500" y="67960"/>
                </a:lnTo>
                <a:lnTo>
                  <a:pt x="0" y="48768"/>
                </a:lnTo>
                <a:lnTo>
                  <a:pt x="3500" y="29575"/>
                </a:lnTo>
                <a:lnTo>
                  <a:pt x="13144" y="14097"/>
                </a:lnTo>
                <a:lnTo>
                  <a:pt x="27646" y="3762"/>
                </a:lnTo>
                <a:lnTo>
                  <a:pt x="45719" y="0"/>
                </a:lnTo>
                <a:lnTo>
                  <a:pt x="64031" y="3762"/>
                </a:lnTo>
                <a:lnTo>
                  <a:pt x="79057" y="14097"/>
                </a:lnTo>
                <a:lnTo>
                  <a:pt x="89225" y="29575"/>
                </a:lnTo>
                <a:lnTo>
                  <a:pt x="92963" y="48768"/>
                </a:lnTo>
                <a:lnTo>
                  <a:pt x="89225" y="67960"/>
                </a:lnTo>
                <a:lnTo>
                  <a:pt x="79057" y="83439"/>
                </a:lnTo>
                <a:lnTo>
                  <a:pt x="64031" y="93773"/>
                </a:lnTo>
                <a:lnTo>
                  <a:pt x="45719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10300" y="4440935"/>
            <a:ext cx="132715" cy="137160"/>
          </a:xfrm>
          <a:custGeom>
            <a:avLst/>
            <a:gdLst/>
            <a:ahLst/>
            <a:cxnLst/>
            <a:rect l="l" t="t" r="r" b="b"/>
            <a:pathLst>
              <a:path w="132714" h="137160">
                <a:moveTo>
                  <a:pt x="77723" y="1523"/>
                </a:moveTo>
                <a:lnTo>
                  <a:pt x="54863" y="1523"/>
                </a:lnTo>
                <a:lnTo>
                  <a:pt x="64007" y="0"/>
                </a:lnTo>
                <a:lnTo>
                  <a:pt x="68579" y="0"/>
                </a:lnTo>
                <a:lnTo>
                  <a:pt x="77723" y="1523"/>
                </a:lnTo>
                <a:close/>
              </a:path>
              <a:path w="132714" h="137160">
                <a:moveTo>
                  <a:pt x="89915" y="6095"/>
                </a:moveTo>
                <a:lnTo>
                  <a:pt x="41147" y="6095"/>
                </a:lnTo>
                <a:lnTo>
                  <a:pt x="42671" y="4571"/>
                </a:lnTo>
                <a:lnTo>
                  <a:pt x="50291" y="3047"/>
                </a:lnTo>
                <a:lnTo>
                  <a:pt x="51815" y="1523"/>
                </a:lnTo>
                <a:lnTo>
                  <a:pt x="80771" y="1523"/>
                </a:lnTo>
                <a:lnTo>
                  <a:pt x="80771" y="3047"/>
                </a:lnTo>
                <a:lnTo>
                  <a:pt x="89915" y="6095"/>
                </a:lnTo>
                <a:close/>
              </a:path>
              <a:path w="132714" h="137160">
                <a:moveTo>
                  <a:pt x="121919" y="106679"/>
                </a:moveTo>
                <a:lnTo>
                  <a:pt x="10667" y="106679"/>
                </a:lnTo>
                <a:lnTo>
                  <a:pt x="10667" y="105155"/>
                </a:lnTo>
                <a:lnTo>
                  <a:pt x="6095" y="96011"/>
                </a:lnTo>
                <a:lnTo>
                  <a:pt x="4571" y="94487"/>
                </a:lnTo>
                <a:lnTo>
                  <a:pt x="4571" y="92963"/>
                </a:lnTo>
                <a:lnTo>
                  <a:pt x="1523" y="83819"/>
                </a:lnTo>
                <a:lnTo>
                  <a:pt x="1523" y="80771"/>
                </a:lnTo>
                <a:lnTo>
                  <a:pt x="0" y="70103"/>
                </a:lnTo>
                <a:lnTo>
                  <a:pt x="0" y="67055"/>
                </a:lnTo>
                <a:lnTo>
                  <a:pt x="1523" y="56387"/>
                </a:lnTo>
                <a:lnTo>
                  <a:pt x="1523" y="53339"/>
                </a:lnTo>
                <a:lnTo>
                  <a:pt x="4571" y="44195"/>
                </a:lnTo>
                <a:lnTo>
                  <a:pt x="4571" y="42671"/>
                </a:lnTo>
                <a:lnTo>
                  <a:pt x="6095" y="42671"/>
                </a:lnTo>
                <a:lnTo>
                  <a:pt x="6095" y="41147"/>
                </a:lnTo>
                <a:lnTo>
                  <a:pt x="10667" y="32003"/>
                </a:lnTo>
                <a:lnTo>
                  <a:pt x="12191" y="30479"/>
                </a:lnTo>
                <a:lnTo>
                  <a:pt x="12191" y="28955"/>
                </a:lnTo>
                <a:lnTo>
                  <a:pt x="18287" y="22859"/>
                </a:lnTo>
                <a:lnTo>
                  <a:pt x="18287" y="21335"/>
                </a:lnTo>
                <a:lnTo>
                  <a:pt x="19811" y="19811"/>
                </a:lnTo>
                <a:lnTo>
                  <a:pt x="27431" y="13715"/>
                </a:lnTo>
                <a:lnTo>
                  <a:pt x="30479" y="10667"/>
                </a:lnTo>
                <a:lnTo>
                  <a:pt x="38099" y="7619"/>
                </a:lnTo>
                <a:lnTo>
                  <a:pt x="39623" y="6095"/>
                </a:lnTo>
                <a:lnTo>
                  <a:pt x="92963" y="6095"/>
                </a:lnTo>
                <a:lnTo>
                  <a:pt x="102107" y="10667"/>
                </a:lnTo>
                <a:lnTo>
                  <a:pt x="102107" y="12191"/>
                </a:lnTo>
                <a:lnTo>
                  <a:pt x="103631" y="12191"/>
                </a:lnTo>
                <a:lnTo>
                  <a:pt x="111251" y="19811"/>
                </a:lnTo>
                <a:lnTo>
                  <a:pt x="112775" y="19811"/>
                </a:lnTo>
                <a:lnTo>
                  <a:pt x="112775" y="21335"/>
                </a:lnTo>
                <a:lnTo>
                  <a:pt x="120395" y="28955"/>
                </a:lnTo>
                <a:lnTo>
                  <a:pt x="120395" y="30479"/>
                </a:lnTo>
                <a:lnTo>
                  <a:pt x="121919" y="32003"/>
                </a:lnTo>
                <a:lnTo>
                  <a:pt x="124967" y="38099"/>
                </a:lnTo>
                <a:lnTo>
                  <a:pt x="62483" y="38099"/>
                </a:lnTo>
                <a:lnTo>
                  <a:pt x="53339" y="41147"/>
                </a:lnTo>
                <a:lnTo>
                  <a:pt x="54863" y="41147"/>
                </a:lnTo>
                <a:lnTo>
                  <a:pt x="48767" y="44195"/>
                </a:lnTo>
                <a:lnTo>
                  <a:pt x="50291" y="44195"/>
                </a:lnTo>
                <a:lnTo>
                  <a:pt x="48767" y="45719"/>
                </a:lnTo>
                <a:lnTo>
                  <a:pt x="47243" y="45719"/>
                </a:lnTo>
                <a:lnTo>
                  <a:pt x="44500" y="50291"/>
                </a:lnTo>
                <a:lnTo>
                  <a:pt x="44195" y="50291"/>
                </a:lnTo>
                <a:lnTo>
                  <a:pt x="41452" y="54863"/>
                </a:lnTo>
                <a:lnTo>
                  <a:pt x="41147" y="54863"/>
                </a:lnTo>
                <a:lnTo>
                  <a:pt x="39623" y="57911"/>
                </a:lnTo>
                <a:lnTo>
                  <a:pt x="40131" y="57911"/>
                </a:lnTo>
                <a:lnTo>
                  <a:pt x="38099" y="64007"/>
                </a:lnTo>
                <a:lnTo>
                  <a:pt x="39115" y="64007"/>
                </a:lnTo>
                <a:lnTo>
                  <a:pt x="38607" y="67055"/>
                </a:lnTo>
                <a:lnTo>
                  <a:pt x="38099" y="67055"/>
                </a:lnTo>
                <a:lnTo>
                  <a:pt x="38099" y="70103"/>
                </a:lnTo>
                <a:lnTo>
                  <a:pt x="38607" y="70103"/>
                </a:lnTo>
                <a:lnTo>
                  <a:pt x="39115" y="73151"/>
                </a:lnTo>
                <a:lnTo>
                  <a:pt x="38099" y="73151"/>
                </a:lnTo>
                <a:lnTo>
                  <a:pt x="40131" y="79247"/>
                </a:lnTo>
                <a:lnTo>
                  <a:pt x="39623" y="79247"/>
                </a:lnTo>
                <a:lnTo>
                  <a:pt x="44195" y="88391"/>
                </a:lnTo>
                <a:lnTo>
                  <a:pt x="45415" y="88391"/>
                </a:lnTo>
                <a:lnTo>
                  <a:pt x="46329" y="89915"/>
                </a:lnTo>
                <a:lnTo>
                  <a:pt x="45719" y="89915"/>
                </a:lnTo>
                <a:lnTo>
                  <a:pt x="51815" y="96011"/>
                </a:lnTo>
                <a:lnTo>
                  <a:pt x="53339" y="96011"/>
                </a:lnTo>
                <a:lnTo>
                  <a:pt x="62483" y="99059"/>
                </a:lnTo>
                <a:lnTo>
                  <a:pt x="124967" y="99059"/>
                </a:lnTo>
                <a:lnTo>
                  <a:pt x="121919" y="105155"/>
                </a:lnTo>
                <a:lnTo>
                  <a:pt x="121919" y="106679"/>
                </a:lnTo>
                <a:close/>
              </a:path>
              <a:path w="132714" h="137160">
                <a:moveTo>
                  <a:pt x="59435" y="39623"/>
                </a:moveTo>
                <a:lnTo>
                  <a:pt x="62483" y="38099"/>
                </a:lnTo>
                <a:lnTo>
                  <a:pt x="64007" y="38099"/>
                </a:lnTo>
                <a:lnTo>
                  <a:pt x="66293" y="38480"/>
                </a:lnTo>
                <a:lnTo>
                  <a:pt x="59435" y="39623"/>
                </a:lnTo>
                <a:close/>
              </a:path>
              <a:path w="132714" h="137160">
                <a:moveTo>
                  <a:pt x="66293" y="38480"/>
                </a:moveTo>
                <a:lnTo>
                  <a:pt x="64007" y="38099"/>
                </a:lnTo>
                <a:lnTo>
                  <a:pt x="68579" y="38099"/>
                </a:lnTo>
                <a:lnTo>
                  <a:pt x="66293" y="38480"/>
                </a:lnTo>
                <a:close/>
              </a:path>
              <a:path w="132714" h="137160">
                <a:moveTo>
                  <a:pt x="73151" y="39623"/>
                </a:moveTo>
                <a:lnTo>
                  <a:pt x="66293" y="38480"/>
                </a:lnTo>
                <a:lnTo>
                  <a:pt x="68579" y="38099"/>
                </a:lnTo>
                <a:lnTo>
                  <a:pt x="70103" y="38099"/>
                </a:lnTo>
                <a:lnTo>
                  <a:pt x="73151" y="39623"/>
                </a:lnTo>
                <a:close/>
              </a:path>
              <a:path w="132714" h="137160">
                <a:moveTo>
                  <a:pt x="76199" y="40538"/>
                </a:moveTo>
                <a:lnTo>
                  <a:pt x="70103" y="38099"/>
                </a:lnTo>
                <a:lnTo>
                  <a:pt x="124967" y="38099"/>
                </a:lnTo>
                <a:lnTo>
                  <a:pt x="125729" y="39623"/>
                </a:lnTo>
                <a:lnTo>
                  <a:pt x="74675" y="39623"/>
                </a:lnTo>
                <a:lnTo>
                  <a:pt x="76199" y="40538"/>
                </a:lnTo>
                <a:close/>
              </a:path>
              <a:path w="132714" h="137160">
                <a:moveTo>
                  <a:pt x="54863" y="41147"/>
                </a:moveTo>
                <a:lnTo>
                  <a:pt x="53339" y="41147"/>
                </a:lnTo>
                <a:lnTo>
                  <a:pt x="57911" y="39623"/>
                </a:lnTo>
                <a:lnTo>
                  <a:pt x="54863" y="41147"/>
                </a:lnTo>
                <a:close/>
              </a:path>
              <a:path w="132714" h="137160">
                <a:moveTo>
                  <a:pt x="77723" y="41147"/>
                </a:moveTo>
                <a:lnTo>
                  <a:pt x="76199" y="40538"/>
                </a:lnTo>
                <a:lnTo>
                  <a:pt x="74675" y="39623"/>
                </a:lnTo>
                <a:lnTo>
                  <a:pt x="77723" y="41147"/>
                </a:lnTo>
                <a:close/>
              </a:path>
              <a:path w="132714" h="137160">
                <a:moveTo>
                  <a:pt x="126491" y="41147"/>
                </a:moveTo>
                <a:lnTo>
                  <a:pt x="77723" y="41147"/>
                </a:lnTo>
                <a:lnTo>
                  <a:pt x="74675" y="39623"/>
                </a:lnTo>
                <a:lnTo>
                  <a:pt x="125729" y="39623"/>
                </a:lnTo>
                <a:lnTo>
                  <a:pt x="126491" y="41147"/>
                </a:lnTo>
                <a:close/>
              </a:path>
              <a:path w="132714" h="137160">
                <a:moveTo>
                  <a:pt x="128015" y="44195"/>
                </a:moveTo>
                <a:lnTo>
                  <a:pt x="82295" y="44195"/>
                </a:lnTo>
                <a:lnTo>
                  <a:pt x="76199" y="40538"/>
                </a:lnTo>
                <a:lnTo>
                  <a:pt x="77723" y="41147"/>
                </a:lnTo>
                <a:lnTo>
                  <a:pt x="126491" y="41147"/>
                </a:lnTo>
                <a:lnTo>
                  <a:pt x="126491" y="42671"/>
                </a:lnTo>
                <a:lnTo>
                  <a:pt x="128015" y="44195"/>
                </a:lnTo>
                <a:close/>
              </a:path>
              <a:path w="132714" h="137160">
                <a:moveTo>
                  <a:pt x="50291" y="44195"/>
                </a:moveTo>
                <a:lnTo>
                  <a:pt x="48767" y="44195"/>
                </a:lnTo>
                <a:lnTo>
                  <a:pt x="51815" y="42671"/>
                </a:lnTo>
                <a:lnTo>
                  <a:pt x="50291" y="44195"/>
                </a:lnTo>
                <a:close/>
              </a:path>
              <a:path w="132714" h="137160">
                <a:moveTo>
                  <a:pt x="85174" y="47413"/>
                </a:moveTo>
                <a:lnTo>
                  <a:pt x="79247" y="42671"/>
                </a:lnTo>
                <a:lnTo>
                  <a:pt x="82295" y="44195"/>
                </a:lnTo>
                <a:lnTo>
                  <a:pt x="128015" y="44195"/>
                </a:lnTo>
                <a:lnTo>
                  <a:pt x="128269" y="45719"/>
                </a:lnTo>
                <a:lnTo>
                  <a:pt x="83819" y="45719"/>
                </a:lnTo>
                <a:lnTo>
                  <a:pt x="85174" y="47413"/>
                </a:lnTo>
                <a:close/>
              </a:path>
              <a:path w="132714" h="137160">
                <a:moveTo>
                  <a:pt x="45719" y="48767"/>
                </a:moveTo>
                <a:lnTo>
                  <a:pt x="47243" y="45719"/>
                </a:lnTo>
                <a:lnTo>
                  <a:pt x="48767" y="45719"/>
                </a:lnTo>
                <a:lnTo>
                  <a:pt x="45719" y="48767"/>
                </a:lnTo>
                <a:close/>
              </a:path>
              <a:path w="132714" h="137160">
                <a:moveTo>
                  <a:pt x="86867" y="48767"/>
                </a:moveTo>
                <a:lnTo>
                  <a:pt x="85174" y="47413"/>
                </a:lnTo>
                <a:lnTo>
                  <a:pt x="83819" y="45719"/>
                </a:lnTo>
                <a:lnTo>
                  <a:pt x="86867" y="48767"/>
                </a:lnTo>
                <a:close/>
              </a:path>
              <a:path w="132714" h="137160">
                <a:moveTo>
                  <a:pt x="128777" y="48767"/>
                </a:moveTo>
                <a:lnTo>
                  <a:pt x="86867" y="48767"/>
                </a:lnTo>
                <a:lnTo>
                  <a:pt x="83819" y="45719"/>
                </a:lnTo>
                <a:lnTo>
                  <a:pt x="128269" y="45719"/>
                </a:lnTo>
                <a:lnTo>
                  <a:pt x="128777" y="48767"/>
                </a:lnTo>
                <a:close/>
              </a:path>
              <a:path w="132714" h="137160">
                <a:moveTo>
                  <a:pt x="89915" y="53339"/>
                </a:moveTo>
                <a:lnTo>
                  <a:pt x="85174" y="47413"/>
                </a:lnTo>
                <a:lnTo>
                  <a:pt x="86867" y="48767"/>
                </a:lnTo>
                <a:lnTo>
                  <a:pt x="128777" y="48767"/>
                </a:lnTo>
                <a:lnTo>
                  <a:pt x="129031" y="50291"/>
                </a:lnTo>
                <a:lnTo>
                  <a:pt x="88391" y="50291"/>
                </a:lnTo>
                <a:lnTo>
                  <a:pt x="89915" y="53339"/>
                </a:lnTo>
                <a:close/>
              </a:path>
              <a:path w="132714" h="137160">
                <a:moveTo>
                  <a:pt x="42671" y="53339"/>
                </a:moveTo>
                <a:lnTo>
                  <a:pt x="44195" y="50291"/>
                </a:lnTo>
                <a:lnTo>
                  <a:pt x="44500" y="50291"/>
                </a:lnTo>
                <a:lnTo>
                  <a:pt x="42671" y="53339"/>
                </a:lnTo>
                <a:close/>
              </a:path>
              <a:path w="132714" h="137160">
                <a:moveTo>
                  <a:pt x="91820" y="56006"/>
                </a:moveTo>
                <a:lnTo>
                  <a:pt x="88391" y="50291"/>
                </a:lnTo>
                <a:lnTo>
                  <a:pt x="129031" y="50291"/>
                </a:lnTo>
                <a:lnTo>
                  <a:pt x="129539" y="53339"/>
                </a:lnTo>
                <a:lnTo>
                  <a:pt x="131063" y="54863"/>
                </a:lnTo>
                <a:lnTo>
                  <a:pt x="91439" y="54863"/>
                </a:lnTo>
                <a:lnTo>
                  <a:pt x="91820" y="56006"/>
                </a:lnTo>
                <a:close/>
              </a:path>
              <a:path w="132714" h="137160">
                <a:moveTo>
                  <a:pt x="39623" y="57911"/>
                </a:moveTo>
                <a:lnTo>
                  <a:pt x="41147" y="54863"/>
                </a:lnTo>
                <a:lnTo>
                  <a:pt x="40766" y="56006"/>
                </a:lnTo>
                <a:lnTo>
                  <a:pt x="39623" y="57911"/>
                </a:lnTo>
                <a:close/>
              </a:path>
              <a:path w="132714" h="137160">
                <a:moveTo>
                  <a:pt x="40766" y="56006"/>
                </a:moveTo>
                <a:lnTo>
                  <a:pt x="41147" y="54863"/>
                </a:lnTo>
                <a:lnTo>
                  <a:pt x="41452" y="54863"/>
                </a:lnTo>
                <a:lnTo>
                  <a:pt x="40766" y="56006"/>
                </a:lnTo>
                <a:close/>
              </a:path>
              <a:path w="132714" h="137160">
                <a:moveTo>
                  <a:pt x="92963" y="57911"/>
                </a:moveTo>
                <a:lnTo>
                  <a:pt x="91820" y="56006"/>
                </a:lnTo>
                <a:lnTo>
                  <a:pt x="91439" y="54863"/>
                </a:lnTo>
                <a:lnTo>
                  <a:pt x="92963" y="57911"/>
                </a:lnTo>
                <a:close/>
              </a:path>
              <a:path w="132714" h="137160">
                <a:moveTo>
                  <a:pt x="131281" y="57911"/>
                </a:moveTo>
                <a:lnTo>
                  <a:pt x="92963" y="57911"/>
                </a:lnTo>
                <a:lnTo>
                  <a:pt x="91439" y="54863"/>
                </a:lnTo>
                <a:lnTo>
                  <a:pt x="131063" y="54863"/>
                </a:lnTo>
                <a:lnTo>
                  <a:pt x="131063" y="56387"/>
                </a:lnTo>
                <a:lnTo>
                  <a:pt x="131281" y="57911"/>
                </a:lnTo>
                <a:close/>
              </a:path>
              <a:path w="132714" h="137160">
                <a:moveTo>
                  <a:pt x="40131" y="57911"/>
                </a:moveTo>
                <a:lnTo>
                  <a:pt x="39623" y="57911"/>
                </a:lnTo>
                <a:lnTo>
                  <a:pt x="40766" y="56006"/>
                </a:lnTo>
                <a:lnTo>
                  <a:pt x="40131" y="57911"/>
                </a:lnTo>
                <a:close/>
              </a:path>
              <a:path w="132714" h="137160">
                <a:moveTo>
                  <a:pt x="132152" y="64007"/>
                </a:moveTo>
                <a:lnTo>
                  <a:pt x="94487" y="64007"/>
                </a:lnTo>
                <a:lnTo>
                  <a:pt x="91820" y="56006"/>
                </a:lnTo>
                <a:lnTo>
                  <a:pt x="92963" y="57911"/>
                </a:lnTo>
                <a:lnTo>
                  <a:pt x="131281" y="57911"/>
                </a:lnTo>
                <a:lnTo>
                  <a:pt x="132152" y="64007"/>
                </a:lnTo>
                <a:close/>
              </a:path>
              <a:path w="132714" h="137160">
                <a:moveTo>
                  <a:pt x="39115" y="64007"/>
                </a:moveTo>
                <a:lnTo>
                  <a:pt x="38099" y="64007"/>
                </a:lnTo>
                <a:lnTo>
                  <a:pt x="39623" y="60959"/>
                </a:lnTo>
                <a:lnTo>
                  <a:pt x="39115" y="64007"/>
                </a:lnTo>
                <a:close/>
              </a:path>
              <a:path w="132714" h="137160">
                <a:moveTo>
                  <a:pt x="94233" y="68579"/>
                </a:moveTo>
                <a:lnTo>
                  <a:pt x="92963" y="60959"/>
                </a:lnTo>
                <a:lnTo>
                  <a:pt x="94487" y="64007"/>
                </a:lnTo>
                <a:lnTo>
                  <a:pt x="132152" y="64007"/>
                </a:lnTo>
                <a:lnTo>
                  <a:pt x="132587" y="67055"/>
                </a:lnTo>
                <a:lnTo>
                  <a:pt x="94487" y="67055"/>
                </a:lnTo>
                <a:lnTo>
                  <a:pt x="94233" y="68579"/>
                </a:lnTo>
                <a:close/>
              </a:path>
              <a:path w="132714" h="137160">
                <a:moveTo>
                  <a:pt x="38099" y="70103"/>
                </a:moveTo>
                <a:lnTo>
                  <a:pt x="38099" y="67055"/>
                </a:lnTo>
                <a:lnTo>
                  <a:pt x="38353" y="68579"/>
                </a:lnTo>
                <a:lnTo>
                  <a:pt x="38099" y="70103"/>
                </a:lnTo>
                <a:close/>
              </a:path>
              <a:path w="132714" h="137160">
                <a:moveTo>
                  <a:pt x="38353" y="68579"/>
                </a:moveTo>
                <a:lnTo>
                  <a:pt x="38099" y="67055"/>
                </a:lnTo>
                <a:lnTo>
                  <a:pt x="38607" y="67055"/>
                </a:lnTo>
                <a:lnTo>
                  <a:pt x="38353" y="68579"/>
                </a:lnTo>
                <a:close/>
              </a:path>
              <a:path w="132714" h="137160">
                <a:moveTo>
                  <a:pt x="94487" y="70103"/>
                </a:moveTo>
                <a:lnTo>
                  <a:pt x="94233" y="68579"/>
                </a:lnTo>
                <a:lnTo>
                  <a:pt x="94487" y="67055"/>
                </a:lnTo>
                <a:lnTo>
                  <a:pt x="94487" y="70103"/>
                </a:lnTo>
                <a:close/>
              </a:path>
              <a:path w="132714" h="137160">
                <a:moveTo>
                  <a:pt x="132587" y="70103"/>
                </a:moveTo>
                <a:lnTo>
                  <a:pt x="94487" y="70103"/>
                </a:lnTo>
                <a:lnTo>
                  <a:pt x="94487" y="67055"/>
                </a:lnTo>
                <a:lnTo>
                  <a:pt x="132587" y="67055"/>
                </a:lnTo>
                <a:lnTo>
                  <a:pt x="132587" y="70103"/>
                </a:lnTo>
                <a:close/>
              </a:path>
              <a:path w="132714" h="137160">
                <a:moveTo>
                  <a:pt x="38607" y="70103"/>
                </a:moveTo>
                <a:lnTo>
                  <a:pt x="38099" y="70103"/>
                </a:lnTo>
                <a:lnTo>
                  <a:pt x="38353" y="68579"/>
                </a:lnTo>
                <a:lnTo>
                  <a:pt x="38607" y="70103"/>
                </a:lnTo>
                <a:close/>
              </a:path>
              <a:path w="132714" h="137160">
                <a:moveTo>
                  <a:pt x="92963" y="76199"/>
                </a:moveTo>
                <a:lnTo>
                  <a:pt x="94233" y="68579"/>
                </a:lnTo>
                <a:lnTo>
                  <a:pt x="94487" y="70103"/>
                </a:lnTo>
                <a:lnTo>
                  <a:pt x="132587" y="70103"/>
                </a:lnTo>
                <a:lnTo>
                  <a:pt x="132152" y="73151"/>
                </a:lnTo>
                <a:lnTo>
                  <a:pt x="94487" y="73151"/>
                </a:lnTo>
                <a:lnTo>
                  <a:pt x="92963" y="76199"/>
                </a:lnTo>
                <a:close/>
              </a:path>
              <a:path w="132714" h="137160">
                <a:moveTo>
                  <a:pt x="39623" y="76199"/>
                </a:moveTo>
                <a:lnTo>
                  <a:pt x="38099" y="73151"/>
                </a:lnTo>
                <a:lnTo>
                  <a:pt x="39115" y="73151"/>
                </a:lnTo>
                <a:lnTo>
                  <a:pt x="39623" y="76199"/>
                </a:lnTo>
                <a:close/>
              </a:path>
              <a:path w="132714" h="137160">
                <a:moveTo>
                  <a:pt x="91439" y="82295"/>
                </a:moveTo>
                <a:lnTo>
                  <a:pt x="94487" y="73151"/>
                </a:lnTo>
                <a:lnTo>
                  <a:pt x="132152" y="73151"/>
                </a:lnTo>
                <a:lnTo>
                  <a:pt x="131281" y="79247"/>
                </a:lnTo>
                <a:lnTo>
                  <a:pt x="92963" y="79247"/>
                </a:lnTo>
                <a:lnTo>
                  <a:pt x="91439" y="82295"/>
                </a:lnTo>
                <a:close/>
              </a:path>
              <a:path w="132714" h="137160">
                <a:moveTo>
                  <a:pt x="41147" y="82295"/>
                </a:moveTo>
                <a:lnTo>
                  <a:pt x="39623" y="79247"/>
                </a:lnTo>
                <a:lnTo>
                  <a:pt x="40131" y="79247"/>
                </a:lnTo>
                <a:lnTo>
                  <a:pt x="41147" y="82295"/>
                </a:lnTo>
                <a:close/>
              </a:path>
              <a:path w="132714" h="137160">
                <a:moveTo>
                  <a:pt x="128777" y="88391"/>
                </a:moveTo>
                <a:lnTo>
                  <a:pt x="88391" y="88391"/>
                </a:lnTo>
                <a:lnTo>
                  <a:pt x="92963" y="79247"/>
                </a:lnTo>
                <a:lnTo>
                  <a:pt x="131281" y="79247"/>
                </a:lnTo>
                <a:lnTo>
                  <a:pt x="131063" y="80771"/>
                </a:lnTo>
                <a:lnTo>
                  <a:pt x="131063" y="82295"/>
                </a:lnTo>
                <a:lnTo>
                  <a:pt x="129539" y="83819"/>
                </a:lnTo>
                <a:lnTo>
                  <a:pt x="128777" y="88391"/>
                </a:lnTo>
                <a:close/>
              </a:path>
              <a:path w="132714" h="137160">
                <a:moveTo>
                  <a:pt x="45415" y="88391"/>
                </a:moveTo>
                <a:lnTo>
                  <a:pt x="44195" y="88391"/>
                </a:lnTo>
                <a:lnTo>
                  <a:pt x="42671" y="83819"/>
                </a:lnTo>
                <a:lnTo>
                  <a:pt x="45415" y="88391"/>
                </a:lnTo>
                <a:close/>
              </a:path>
              <a:path w="132714" h="137160">
                <a:moveTo>
                  <a:pt x="83819" y="91439"/>
                </a:moveTo>
                <a:lnTo>
                  <a:pt x="89915" y="83819"/>
                </a:lnTo>
                <a:lnTo>
                  <a:pt x="88391" y="88391"/>
                </a:lnTo>
                <a:lnTo>
                  <a:pt x="128777" y="88391"/>
                </a:lnTo>
                <a:lnTo>
                  <a:pt x="128523" y="89915"/>
                </a:lnTo>
                <a:lnTo>
                  <a:pt x="86867" y="89915"/>
                </a:lnTo>
                <a:lnTo>
                  <a:pt x="83819" y="91439"/>
                </a:lnTo>
                <a:close/>
              </a:path>
              <a:path w="132714" h="137160">
                <a:moveTo>
                  <a:pt x="47243" y="91439"/>
                </a:moveTo>
                <a:lnTo>
                  <a:pt x="45719" y="89915"/>
                </a:lnTo>
                <a:lnTo>
                  <a:pt x="46329" y="89915"/>
                </a:lnTo>
                <a:lnTo>
                  <a:pt x="47243" y="91439"/>
                </a:lnTo>
                <a:close/>
              </a:path>
              <a:path w="132714" h="137160">
                <a:moveTo>
                  <a:pt x="125729" y="97535"/>
                </a:moveTo>
                <a:lnTo>
                  <a:pt x="74675" y="97535"/>
                </a:lnTo>
                <a:lnTo>
                  <a:pt x="77723" y="96011"/>
                </a:lnTo>
                <a:lnTo>
                  <a:pt x="79247" y="96011"/>
                </a:lnTo>
                <a:lnTo>
                  <a:pt x="86867" y="89915"/>
                </a:lnTo>
                <a:lnTo>
                  <a:pt x="128523" y="89915"/>
                </a:lnTo>
                <a:lnTo>
                  <a:pt x="128015" y="92963"/>
                </a:lnTo>
                <a:lnTo>
                  <a:pt x="126491" y="94487"/>
                </a:lnTo>
                <a:lnTo>
                  <a:pt x="126491" y="96011"/>
                </a:lnTo>
                <a:lnTo>
                  <a:pt x="125729" y="97535"/>
                </a:lnTo>
                <a:close/>
              </a:path>
              <a:path w="132714" h="137160">
                <a:moveTo>
                  <a:pt x="57911" y="97535"/>
                </a:moveTo>
                <a:lnTo>
                  <a:pt x="53339" y="96011"/>
                </a:lnTo>
                <a:lnTo>
                  <a:pt x="51815" y="96011"/>
                </a:lnTo>
                <a:lnTo>
                  <a:pt x="48767" y="92963"/>
                </a:lnTo>
                <a:lnTo>
                  <a:pt x="57911" y="97535"/>
                </a:lnTo>
                <a:close/>
              </a:path>
              <a:path w="132714" h="137160">
                <a:moveTo>
                  <a:pt x="76199" y="96621"/>
                </a:moveTo>
                <a:lnTo>
                  <a:pt x="82295" y="92963"/>
                </a:lnTo>
                <a:lnTo>
                  <a:pt x="79247" y="96011"/>
                </a:lnTo>
                <a:lnTo>
                  <a:pt x="77723" y="96011"/>
                </a:lnTo>
                <a:lnTo>
                  <a:pt x="76199" y="96621"/>
                </a:lnTo>
                <a:close/>
              </a:path>
              <a:path w="132714" h="137160">
                <a:moveTo>
                  <a:pt x="74675" y="97535"/>
                </a:moveTo>
                <a:lnTo>
                  <a:pt x="76199" y="96621"/>
                </a:lnTo>
                <a:lnTo>
                  <a:pt x="77723" y="96011"/>
                </a:lnTo>
                <a:lnTo>
                  <a:pt x="74675" y="97535"/>
                </a:lnTo>
                <a:close/>
              </a:path>
              <a:path w="132714" h="137160">
                <a:moveTo>
                  <a:pt x="124967" y="99059"/>
                </a:moveTo>
                <a:lnTo>
                  <a:pt x="70103" y="99059"/>
                </a:lnTo>
                <a:lnTo>
                  <a:pt x="76199" y="96621"/>
                </a:lnTo>
                <a:lnTo>
                  <a:pt x="74675" y="97535"/>
                </a:lnTo>
                <a:lnTo>
                  <a:pt x="125729" y="97535"/>
                </a:lnTo>
                <a:lnTo>
                  <a:pt x="124967" y="99059"/>
                </a:lnTo>
                <a:close/>
              </a:path>
              <a:path w="132714" h="137160">
                <a:moveTo>
                  <a:pt x="64007" y="99059"/>
                </a:moveTo>
                <a:lnTo>
                  <a:pt x="62483" y="99059"/>
                </a:lnTo>
                <a:lnTo>
                  <a:pt x="59435" y="97535"/>
                </a:lnTo>
                <a:lnTo>
                  <a:pt x="66293" y="98678"/>
                </a:lnTo>
                <a:lnTo>
                  <a:pt x="64007" y="99059"/>
                </a:lnTo>
                <a:close/>
              </a:path>
              <a:path w="132714" h="137160">
                <a:moveTo>
                  <a:pt x="70103" y="99059"/>
                </a:moveTo>
                <a:lnTo>
                  <a:pt x="68579" y="99059"/>
                </a:lnTo>
                <a:lnTo>
                  <a:pt x="66293" y="98678"/>
                </a:lnTo>
                <a:lnTo>
                  <a:pt x="73151" y="97535"/>
                </a:lnTo>
                <a:lnTo>
                  <a:pt x="70103" y="99059"/>
                </a:lnTo>
                <a:close/>
              </a:path>
              <a:path w="132714" h="137160">
                <a:moveTo>
                  <a:pt x="68579" y="99059"/>
                </a:moveTo>
                <a:lnTo>
                  <a:pt x="64007" y="99059"/>
                </a:lnTo>
                <a:lnTo>
                  <a:pt x="66293" y="98678"/>
                </a:lnTo>
                <a:lnTo>
                  <a:pt x="68579" y="99059"/>
                </a:lnTo>
                <a:close/>
              </a:path>
              <a:path w="132714" h="137160">
                <a:moveTo>
                  <a:pt x="91439" y="132587"/>
                </a:moveTo>
                <a:lnTo>
                  <a:pt x="41147" y="132587"/>
                </a:lnTo>
                <a:lnTo>
                  <a:pt x="39623" y="131063"/>
                </a:lnTo>
                <a:lnTo>
                  <a:pt x="38099" y="131063"/>
                </a:lnTo>
                <a:lnTo>
                  <a:pt x="30479" y="126491"/>
                </a:lnTo>
                <a:lnTo>
                  <a:pt x="27431" y="123443"/>
                </a:lnTo>
                <a:lnTo>
                  <a:pt x="19811" y="117347"/>
                </a:lnTo>
                <a:lnTo>
                  <a:pt x="18287" y="115823"/>
                </a:lnTo>
                <a:lnTo>
                  <a:pt x="12191" y="108203"/>
                </a:lnTo>
                <a:lnTo>
                  <a:pt x="12191" y="106679"/>
                </a:lnTo>
                <a:lnTo>
                  <a:pt x="120395" y="106679"/>
                </a:lnTo>
                <a:lnTo>
                  <a:pt x="120395" y="108203"/>
                </a:lnTo>
                <a:lnTo>
                  <a:pt x="114299" y="115823"/>
                </a:lnTo>
                <a:lnTo>
                  <a:pt x="112775" y="115823"/>
                </a:lnTo>
                <a:lnTo>
                  <a:pt x="112775" y="117347"/>
                </a:lnTo>
                <a:lnTo>
                  <a:pt x="111251" y="117347"/>
                </a:lnTo>
                <a:lnTo>
                  <a:pt x="103631" y="124967"/>
                </a:lnTo>
                <a:lnTo>
                  <a:pt x="102107" y="124967"/>
                </a:lnTo>
                <a:lnTo>
                  <a:pt x="102107" y="126491"/>
                </a:lnTo>
                <a:lnTo>
                  <a:pt x="92963" y="131063"/>
                </a:lnTo>
                <a:lnTo>
                  <a:pt x="91439" y="132587"/>
                </a:lnTo>
                <a:close/>
              </a:path>
              <a:path w="132714" h="137160">
                <a:moveTo>
                  <a:pt x="80771" y="135635"/>
                </a:moveTo>
                <a:lnTo>
                  <a:pt x="50291" y="135635"/>
                </a:lnTo>
                <a:lnTo>
                  <a:pt x="42671" y="132587"/>
                </a:lnTo>
                <a:lnTo>
                  <a:pt x="89915" y="132587"/>
                </a:lnTo>
                <a:lnTo>
                  <a:pt x="80771" y="135635"/>
                </a:lnTo>
                <a:close/>
              </a:path>
              <a:path w="132714" h="137160">
                <a:moveTo>
                  <a:pt x="68579" y="137159"/>
                </a:moveTo>
                <a:lnTo>
                  <a:pt x="64007" y="137159"/>
                </a:lnTo>
                <a:lnTo>
                  <a:pt x="54863" y="135635"/>
                </a:lnTo>
                <a:lnTo>
                  <a:pt x="77723" y="135635"/>
                </a:lnTo>
                <a:lnTo>
                  <a:pt x="68579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250180" y="4463796"/>
            <a:ext cx="980440" cy="114300"/>
          </a:xfrm>
          <a:custGeom>
            <a:avLst/>
            <a:gdLst/>
            <a:ahLst/>
            <a:cxnLst/>
            <a:rect l="l" t="t" r="r" b="b"/>
            <a:pathLst>
              <a:path w="980439" h="114300">
                <a:moveTo>
                  <a:pt x="114300" y="114300"/>
                </a:moveTo>
                <a:lnTo>
                  <a:pt x="0" y="56387"/>
                </a:lnTo>
                <a:lnTo>
                  <a:pt x="114300" y="0"/>
                </a:lnTo>
                <a:lnTo>
                  <a:pt x="114300" y="38100"/>
                </a:lnTo>
                <a:lnTo>
                  <a:pt x="94487" y="38100"/>
                </a:lnTo>
                <a:lnTo>
                  <a:pt x="94487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980439" h="114300">
                <a:moveTo>
                  <a:pt x="114300" y="76200"/>
                </a:moveTo>
                <a:lnTo>
                  <a:pt x="94487" y="76200"/>
                </a:lnTo>
                <a:lnTo>
                  <a:pt x="94487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980439" h="114300">
                <a:moveTo>
                  <a:pt x="979931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979931" y="38100"/>
                </a:lnTo>
                <a:lnTo>
                  <a:pt x="979931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524244" y="4809744"/>
            <a:ext cx="94615" cy="97790"/>
          </a:xfrm>
          <a:custGeom>
            <a:avLst/>
            <a:gdLst/>
            <a:ahLst/>
            <a:cxnLst/>
            <a:rect l="l" t="t" r="r" b="b"/>
            <a:pathLst>
              <a:path w="94615" h="97789">
                <a:moveTo>
                  <a:pt x="47244" y="97535"/>
                </a:moveTo>
                <a:lnTo>
                  <a:pt x="28932" y="93773"/>
                </a:lnTo>
                <a:lnTo>
                  <a:pt x="13906" y="83438"/>
                </a:lnTo>
                <a:lnTo>
                  <a:pt x="3738" y="67960"/>
                </a:lnTo>
                <a:lnTo>
                  <a:pt x="0" y="48767"/>
                </a:lnTo>
                <a:lnTo>
                  <a:pt x="3738" y="29575"/>
                </a:lnTo>
                <a:lnTo>
                  <a:pt x="13906" y="14096"/>
                </a:lnTo>
                <a:lnTo>
                  <a:pt x="28932" y="3762"/>
                </a:lnTo>
                <a:lnTo>
                  <a:pt x="47244" y="0"/>
                </a:lnTo>
                <a:lnTo>
                  <a:pt x="65555" y="3762"/>
                </a:lnTo>
                <a:lnTo>
                  <a:pt x="80581" y="14096"/>
                </a:lnTo>
                <a:lnTo>
                  <a:pt x="90749" y="29575"/>
                </a:lnTo>
                <a:lnTo>
                  <a:pt x="94488" y="48767"/>
                </a:lnTo>
                <a:lnTo>
                  <a:pt x="90749" y="67960"/>
                </a:lnTo>
                <a:lnTo>
                  <a:pt x="80581" y="83438"/>
                </a:lnTo>
                <a:lnTo>
                  <a:pt x="65555" y="93773"/>
                </a:lnTo>
                <a:lnTo>
                  <a:pt x="47244" y="97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505955" y="4789932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77724" y="1524"/>
                </a:moveTo>
                <a:lnTo>
                  <a:pt x="54864" y="1524"/>
                </a:lnTo>
                <a:lnTo>
                  <a:pt x="64008" y="0"/>
                </a:lnTo>
                <a:lnTo>
                  <a:pt x="68580" y="0"/>
                </a:lnTo>
                <a:lnTo>
                  <a:pt x="77724" y="1524"/>
                </a:lnTo>
                <a:close/>
              </a:path>
              <a:path w="131445" h="137160">
                <a:moveTo>
                  <a:pt x="89916" y="4572"/>
                </a:moveTo>
                <a:lnTo>
                  <a:pt x="41148" y="4572"/>
                </a:lnTo>
                <a:lnTo>
                  <a:pt x="50292" y="1524"/>
                </a:lnTo>
                <a:lnTo>
                  <a:pt x="80772" y="1524"/>
                </a:lnTo>
                <a:lnTo>
                  <a:pt x="89916" y="4572"/>
                </a:lnTo>
                <a:close/>
              </a:path>
              <a:path w="131445" h="137160">
                <a:moveTo>
                  <a:pt x="91440" y="6096"/>
                </a:moveTo>
                <a:lnTo>
                  <a:pt x="39624" y="6096"/>
                </a:lnTo>
                <a:lnTo>
                  <a:pt x="39624" y="4572"/>
                </a:lnTo>
                <a:lnTo>
                  <a:pt x="91440" y="4572"/>
                </a:lnTo>
                <a:lnTo>
                  <a:pt x="91440" y="6096"/>
                </a:lnTo>
                <a:close/>
              </a:path>
              <a:path w="131445" h="137160">
                <a:moveTo>
                  <a:pt x="102108" y="12192"/>
                </a:moveTo>
                <a:lnTo>
                  <a:pt x="28956" y="12192"/>
                </a:lnTo>
                <a:lnTo>
                  <a:pt x="30480" y="10668"/>
                </a:lnTo>
                <a:lnTo>
                  <a:pt x="38100" y="6096"/>
                </a:lnTo>
                <a:lnTo>
                  <a:pt x="92964" y="6096"/>
                </a:lnTo>
                <a:lnTo>
                  <a:pt x="100584" y="10668"/>
                </a:lnTo>
                <a:lnTo>
                  <a:pt x="102108" y="12192"/>
                </a:lnTo>
                <a:close/>
              </a:path>
              <a:path w="131445" h="137160">
                <a:moveTo>
                  <a:pt x="53340" y="41148"/>
                </a:moveTo>
                <a:lnTo>
                  <a:pt x="6096" y="41148"/>
                </a:lnTo>
                <a:lnTo>
                  <a:pt x="10668" y="32004"/>
                </a:lnTo>
                <a:lnTo>
                  <a:pt x="10668" y="30480"/>
                </a:lnTo>
                <a:lnTo>
                  <a:pt x="12192" y="28956"/>
                </a:lnTo>
                <a:lnTo>
                  <a:pt x="18288" y="21336"/>
                </a:lnTo>
                <a:lnTo>
                  <a:pt x="19812" y="19812"/>
                </a:lnTo>
                <a:lnTo>
                  <a:pt x="27432" y="13716"/>
                </a:lnTo>
                <a:lnTo>
                  <a:pt x="27432" y="12192"/>
                </a:lnTo>
                <a:lnTo>
                  <a:pt x="103632" y="12192"/>
                </a:lnTo>
                <a:lnTo>
                  <a:pt x="111252" y="19812"/>
                </a:lnTo>
                <a:lnTo>
                  <a:pt x="112776" y="19812"/>
                </a:lnTo>
                <a:lnTo>
                  <a:pt x="112776" y="21336"/>
                </a:lnTo>
                <a:lnTo>
                  <a:pt x="114300" y="21336"/>
                </a:lnTo>
                <a:lnTo>
                  <a:pt x="118872" y="28956"/>
                </a:lnTo>
                <a:lnTo>
                  <a:pt x="121920" y="32004"/>
                </a:lnTo>
                <a:lnTo>
                  <a:pt x="124968" y="38100"/>
                </a:lnTo>
                <a:lnTo>
                  <a:pt x="62484" y="38100"/>
                </a:lnTo>
                <a:lnTo>
                  <a:pt x="57912" y="39624"/>
                </a:lnTo>
                <a:lnTo>
                  <a:pt x="56388" y="39624"/>
                </a:lnTo>
                <a:lnTo>
                  <a:pt x="53340" y="41148"/>
                </a:lnTo>
                <a:close/>
              </a:path>
              <a:path w="131445" h="137160">
                <a:moveTo>
                  <a:pt x="57912" y="39624"/>
                </a:moveTo>
                <a:lnTo>
                  <a:pt x="62484" y="38100"/>
                </a:lnTo>
                <a:lnTo>
                  <a:pt x="64008" y="38100"/>
                </a:lnTo>
                <a:lnTo>
                  <a:pt x="66118" y="38451"/>
                </a:lnTo>
                <a:lnTo>
                  <a:pt x="57912" y="39624"/>
                </a:lnTo>
                <a:close/>
              </a:path>
              <a:path w="131445" h="137160">
                <a:moveTo>
                  <a:pt x="66118" y="38451"/>
                </a:moveTo>
                <a:lnTo>
                  <a:pt x="64008" y="38100"/>
                </a:lnTo>
                <a:lnTo>
                  <a:pt x="68580" y="38100"/>
                </a:lnTo>
                <a:lnTo>
                  <a:pt x="66118" y="38451"/>
                </a:lnTo>
                <a:close/>
              </a:path>
              <a:path w="131445" h="137160">
                <a:moveTo>
                  <a:pt x="73152" y="39624"/>
                </a:moveTo>
                <a:lnTo>
                  <a:pt x="66118" y="38451"/>
                </a:lnTo>
                <a:lnTo>
                  <a:pt x="68580" y="38100"/>
                </a:lnTo>
                <a:lnTo>
                  <a:pt x="73152" y="39624"/>
                </a:lnTo>
                <a:close/>
              </a:path>
              <a:path w="131445" h="137160">
                <a:moveTo>
                  <a:pt x="76581" y="40767"/>
                </a:moveTo>
                <a:lnTo>
                  <a:pt x="68580" y="38100"/>
                </a:lnTo>
                <a:lnTo>
                  <a:pt x="124968" y="38100"/>
                </a:lnTo>
                <a:lnTo>
                  <a:pt x="125730" y="39624"/>
                </a:lnTo>
                <a:lnTo>
                  <a:pt x="74676" y="39624"/>
                </a:lnTo>
                <a:lnTo>
                  <a:pt x="76581" y="40767"/>
                </a:lnTo>
                <a:close/>
              </a:path>
              <a:path w="131445" h="137160">
                <a:moveTo>
                  <a:pt x="53340" y="41148"/>
                </a:moveTo>
                <a:lnTo>
                  <a:pt x="56388" y="39624"/>
                </a:lnTo>
                <a:lnTo>
                  <a:pt x="54483" y="40767"/>
                </a:lnTo>
                <a:lnTo>
                  <a:pt x="53340" y="41148"/>
                </a:lnTo>
                <a:close/>
              </a:path>
              <a:path w="131445" h="137160">
                <a:moveTo>
                  <a:pt x="54483" y="40767"/>
                </a:moveTo>
                <a:lnTo>
                  <a:pt x="56388" y="39624"/>
                </a:lnTo>
                <a:lnTo>
                  <a:pt x="57912" y="39624"/>
                </a:lnTo>
                <a:lnTo>
                  <a:pt x="54483" y="40767"/>
                </a:lnTo>
                <a:close/>
              </a:path>
              <a:path w="131445" h="137160">
                <a:moveTo>
                  <a:pt x="77724" y="41148"/>
                </a:moveTo>
                <a:lnTo>
                  <a:pt x="76581" y="40767"/>
                </a:lnTo>
                <a:lnTo>
                  <a:pt x="74676" y="39624"/>
                </a:lnTo>
                <a:lnTo>
                  <a:pt x="77724" y="41148"/>
                </a:lnTo>
                <a:close/>
              </a:path>
              <a:path w="131445" h="137160">
                <a:moveTo>
                  <a:pt x="127508" y="47244"/>
                </a:moveTo>
                <a:lnTo>
                  <a:pt x="86868" y="47244"/>
                </a:lnTo>
                <a:lnTo>
                  <a:pt x="79248" y="41148"/>
                </a:lnTo>
                <a:lnTo>
                  <a:pt x="77724" y="41148"/>
                </a:lnTo>
                <a:lnTo>
                  <a:pt x="74676" y="39624"/>
                </a:lnTo>
                <a:lnTo>
                  <a:pt x="125730" y="39624"/>
                </a:lnTo>
                <a:lnTo>
                  <a:pt x="126492" y="41148"/>
                </a:lnTo>
                <a:lnTo>
                  <a:pt x="126492" y="44196"/>
                </a:lnTo>
                <a:lnTo>
                  <a:pt x="127508" y="47244"/>
                </a:lnTo>
                <a:close/>
              </a:path>
              <a:path w="131445" h="137160">
                <a:moveTo>
                  <a:pt x="48768" y="44196"/>
                </a:moveTo>
                <a:lnTo>
                  <a:pt x="51816" y="41148"/>
                </a:lnTo>
                <a:lnTo>
                  <a:pt x="53340" y="41148"/>
                </a:lnTo>
                <a:lnTo>
                  <a:pt x="54483" y="40767"/>
                </a:lnTo>
                <a:lnTo>
                  <a:pt x="48768" y="44196"/>
                </a:lnTo>
                <a:close/>
              </a:path>
              <a:path w="131445" h="137160">
                <a:moveTo>
                  <a:pt x="82296" y="44196"/>
                </a:moveTo>
                <a:lnTo>
                  <a:pt x="76581" y="40767"/>
                </a:lnTo>
                <a:lnTo>
                  <a:pt x="77724" y="41148"/>
                </a:lnTo>
                <a:lnTo>
                  <a:pt x="79248" y="41148"/>
                </a:lnTo>
                <a:lnTo>
                  <a:pt x="82296" y="44196"/>
                </a:lnTo>
                <a:close/>
              </a:path>
              <a:path w="131445" h="137160">
                <a:moveTo>
                  <a:pt x="103632" y="124968"/>
                </a:moveTo>
                <a:lnTo>
                  <a:pt x="27432" y="124968"/>
                </a:lnTo>
                <a:lnTo>
                  <a:pt x="27432" y="123444"/>
                </a:lnTo>
                <a:lnTo>
                  <a:pt x="19812" y="117348"/>
                </a:lnTo>
                <a:lnTo>
                  <a:pt x="18288" y="115824"/>
                </a:lnTo>
                <a:lnTo>
                  <a:pt x="18288" y="114300"/>
                </a:lnTo>
                <a:lnTo>
                  <a:pt x="10668" y="106680"/>
                </a:lnTo>
                <a:lnTo>
                  <a:pt x="10668" y="105156"/>
                </a:lnTo>
                <a:lnTo>
                  <a:pt x="6096" y="96012"/>
                </a:lnTo>
                <a:lnTo>
                  <a:pt x="4572" y="94488"/>
                </a:lnTo>
                <a:lnTo>
                  <a:pt x="4572" y="92964"/>
                </a:lnTo>
                <a:lnTo>
                  <a:pt x="1524" y="83820"/>
                </a:lnTo>
                <a:lnTo>
                  <a:pt x="1524" y="80772"/>
                </a:lnTo>
                <a:lnTo>
                  <a:pt x="0" y="70104"/>
                </a:lnTo>
                <a:lnTo>
                  <a:pt x="0" y="67056"/>
                </a:lnTo>
                <a:lnTo>
                  <a:pt x="1524" y="56388"/>
                </a:lnTo>
                <a:lnTo>
                  <a:pt x="1524" y="53340"/>
                </a:lnTo>
                <a:lnTo>
                  <a:pt x="4572" y="44196"/>
                </a:lnTo>
                <a:lnTo>
                  <a:pt x="4572" y="41148"/>
                </a:lnTo>
                <a:lnTo>
                  <a:pt x="51816" y="41148"/>
                </a:lnTo>
                <a:lnTo>
                  <a:pt x="45720" y="47244"/>
                </a:lnTo>
                <a:lnTo>
                  <a:pt x="46024" y="47244"/>
                </a:lnTo>
                <a:lnTo>
                  <a:pt x="44805" y="48768"/>
                </a:lnTo>
                <a:lnTo>
                  <a:pt x="44196" y="48768"/>
                </a:lnTo>
                <a:lnTo>
                  <a:pt x="41148" y="53340"/>
                </a:lnTo>
                <a:lnTo>
                  <a:pt x="41910" y="53340"/>
                </a:lnTo>
                <a:lnTo>
                  <a:pt x="39624" y="57912"/>
                </a:lnTo>
                <a:lnTo>
                  <a:pt x="40132" y="57912"/>
                </a:lnTo>
                <a:lnTo>
                  <a:pt x="39116" y="60960"/>
                </a:lnTo>
                <a:lnTo>
                  <a:pt x="38100" y="60960"/>
                </a:lnTo>
                <a:lnTo>
                  <a:pt x="38100" y="76200"/>
                </a:lnTo>
                <a:lnTo>
                  <a:pt x="39116" y="76200"/>
                </a:lnTo>
                <a:lnTo>
                  <a:pt x="40132" y="79248"/>
                </a:lnTo>
                <a:lnTo>
                  <a:pt x="39624" y="79248"/>
                </a:lnTo>
                <a:lnTo>
                  <a:pt x="41148" y="82296"/>
                </a:lnTo>
                <a:lnTo>
                  <a:pt x="41452" y="82296"/>
                </a:lnTo>
                <a:lnTo>
                  <a:pt x="42367" y="83820"/>
                </a:lnTo>
                <a:lnTo>
                  <a:pt x="41148" y="83820"/>
                </a:lnTo>
                <a:lnTo>
                  <a:pt x="47244" y="91440"/>
                </a:lnTo>
                <a:lnTo>
                  <a:pt x="48768" y="91440"/>
                </a:lnTo>
                <a:lnTo>
                  <a:pt x="50292" y="92964"/>
                </a:lnTo>
                <a:lnTo>
                  <a:pt x="48768" y="92964"/>
                </a:lnTo>
                <a:lnTo>
                  <a:pt x="53848" y="96012"/>
                </a:lnTo>
                <a:lnTo>
                  <a:pt x="53340" y="96012"/>
                </a:lnTo>
                <a:lnTo>
                  <a:pt x="56388" y="97536"/>
                </a:lnTo>
                <a:lnTo>
                  <a:pt x="57912" y="97536"/>
                </a:lnTo>
                <a:lnTo>
                  <a:pt x="62484" y="99060"/>
                </a:lnTo>
                <a:lnTo>
                  <a:pt x="124968" y="99060"/>
                </a:lnTo>
                <a:lnTo>
                  <a:pt x="121920" y="105156"/>
                </a:lnTo>
                <a:lnTo>
                  <a:pt x="120396" y="105156"/>
                </a:lnTo>
                <a:lnTo>
                  <a:pt x="120396" y="106680"/>
                </a:lnTo>
                <a:lnTo>
                  <a:pt x="118872" y="108204"/>
                </a:lnTo>
                <a:lnTo>
                  <a:pt x="114300" y="114300"/>
                </a:lnTo>
                <a:lnTo>
                  <a:pt x="112776" y="115824"/>
                </a:lnTo>
                <a:lnTo>
                  <a:pt x="112776" y="117348"/>
                </a:lnTo>
                <a:lnTo>
                  <a:pt x="111252" y="117348"/>
                </a:lnTo>
                <a:lnTo>
                  <a:pt x="103632" y="124968"/>
                </a:lnTo>
                <a:close/>
              </a:path>
              <a:path w="131445" h="137160">
                <a:moveTo>
                  <a:pt x="46024" y="47244"/>
                </a:moveTo>
                <a:lnTo>
                  <a:pt x="45720" y="47244"/>
                </a:lnTo>
                <a:lnTo>
                  <a:pt x="47244" y="45720"/>
                </a:lnTo>
                <a:lnTo>
                  <a:pt x="46024" y="47244"/>
                </a:lnTo>
                <a:close/>
              </a:path>
              <a:path w="131445" h="137160">
                <a:moveTo>
                  <a:pt x="89916" y="53340"/>
                </a:moveTo>
                <a:lnTo>
                  <a:pt x="83820" y="45720"/>
                </a:lnTo>
                <a:lnTo>
                  <a:pt x="86868" y="47244"/>
                </a:lnTo>
                <a:lnTo>
                  <a:pt x="127508" y="47244"/>
                </a:lnTo>
                <a:lnTo>
                  <a:pt x="128016" y="48768"/>
                </a:lnTo>
                <a:lnTo>
                  <a:pt x="88392" y="48768"/>
                </a:lnTo>
                <a:lnTo>
                  <a:pt x="89916" y="53340"/>
                </a:lnTo>
                <a:close/>
              </a:path>
              <a:path w="131445" h="137160">
                <a:moveTo>
                  <a:pt x="41148" y="53340"/>
                </a:moveTo>
                <a:lnTo>
                  <a:pt x="44196" y="48768"/>
                </a:lnTo>
                <a:lnTo>
                  <a:pt x="43180" y="50800"/>
                </a:lnTo>
                <a:lnTo>
                  <a:pt x="41148" y="53340"/>
                </a:lnTo>
                <a:close/>
              </a:path>
              <a:path w="131445" h="137160">
                <a:moveTo>
                  <a:pt x="43180" y="50800"/>
                </a:moveTo>
                <a:lnTo>
                  <a:pt x="44196" y="48768"/>
                </a:lnTo>
                <a:lnTo>
                  <a:pt x="44805" y="48768"/>
                </a:lnTo>
                <a:lnTo>
                  <a:pt x="43180" y="50800"/>
                </a:lnTo>
                <a:close/>
              </a:path>
              <a:path w="131445" h="137160">
                <a:moveTo>
                  <a:pt x="131064" y="57912"/>
                </a:moveTo>
                <a:lnTo>
                  <a:pt x="91440" y="57912"/>
                </a:lnTo>
                <a:lnTo>
                  <a:pt x="88392" y="48768"/>
                </a:lnTo>
                <a:lnTo>
                  <a:pt x="128016" y="48768"/>
                </a:lnTo>
                <a:lnTo>
                  <a:pt x="129540" y="53340"/>
                </a:lnTo>
                <a:lnTo>
                  <a:pt x="129540" y="54864"/>
                </a:lnTo>
                <a:lnTo>
                  <a:pt x="131064" y="54864"/>
                </a:lnTo>
                <a:lnTo>
                  <a:pt x="131064" y="57912"/>
                </a:lnTo>
                <a:close/>
              </a:path>
              <a:path w="131445" h="137160">
                <a:moveTo>
                  <a:pt x="41910" y="53340"/>
                </a:moveTo>
                <a:lnTo>
                  <a:pt x="41148" y="53340"/>
                </a:lnTo>
                <a:lnTo>
                  <a:pt x="43180" y="50800"/>
                </a:lnTo>
                <a:lnTo>
                  <a:pt x="41910" y="53340"/>
                </a:lnTo>
                <a:close/>
              </a:path>
              <a:path w="131445" h="137160">
                <a:moveTo>
                  <a:pt x="40132" y="57912"/>
                </a:moveTo>
                <a:lnTo>
                  <a:pt x="39624" y="57912"/>
                </a:lnTo>
                <a:lnTo>
                  <a:pt x="41148" y="54864"/>
                </a:lnTo>
                <a:lnTo>
                  <a:pt x="40132" y="57912"/>
                </a:lnTo>
                <a:close/>
              </a:path>
              <a:path w="131445" h="137160">
                <a:moveTo>
                  <a:pt x="92964" y="64008"/>
                </a:moveTo>
                <a:lnTo>
                  <a:pt x="89916" y="54864"/>
                </a:lnTo>
                <a:lnTo>
                  <a:pt x="91440" y="57912"/>
                </a:lnTo>
                <a:lnTo>
                  <a:pt x="131064" y="57912"/>
                </a:lnTo>
                <a:lnTo>
                  <a:pt x="131064" y="60960"/>
                </a:lnTo>
                <a:lnTo>
                  <a:pt x="92964" y="60960"/>
                </a:lnTo>
                <a:lnTo>
                  <a:pt x="92964" y="64008"/>
                </a:lnTo>
                <a:close/>
              </a:path>
              <a:path w="131445" h="137160">
                <a:moveTo>
                  <a:pt x="38100" y="64008"/>
                </a:moveTo>
                <a:lnTo>
                  <a:pt x="38100" y="60960"/>
                </a:lnTo>
                <a:lnTo>
                  <a:pt x="39116" y="60960"/>
                </a:lnTo>
                <a:lnTo>
                  <a:pt x="38100" y="64008"/>
                </a:lnTo>
                <a:close/>
              </a:path>
              <a:path w="131445" h="137160">
                <a:moveTo>
                  <a:pt x="131064" y="76200"/>
                </a:moveTo>
                <a:lnTo>
                  <a:pt x="92964" y="76200"/>
                </a:lnTo>
                <a:lnTo>
                  <a:pt x="92964" y="60960"/>
                </a:lnTo>
                <a:lnTo>
                  <a:pt x="131064" y="60960"/>
                </a:lnTo>
                <a:lnTo>
                  <a:pt x="131064" y="76200"/>
                </a:lnTo>
                <a:close/>
              </a:path>
              <a:path w="131445" h="137160">
                <a:moveTo>
                  <a:pt x="39116" y="76200"/>
                </a:moveTo>
                <a:lnTo>
                  <a:pt x="38100" y="76200"/>
                </a:lnTo>
                <a:lnTo>
                  <a:pt x="38100" y="73152"/>
                </a:lnTo>
                <a:lnTo>
                  <a:pt x="39116" y="76200"/>
                </a:lnTo>
                <a:close/>
              </a:path>
              <a:path w="131445" h="137160">
                <a:moveTo>
                  <a:pt x="89916" y="82296"/>
                </a:moveTo>
                <a:lnTo>
                  <a:pt x="92964" y="73152"/>
                </a:lnTo>
                <a:lnTo>
                  <a:pt x="92964" y="76200"/>
                </a:lnTo>
                <a:lnTo>
                  <a:pt x="131064" y="76200"/>
                </a:lnTo>
                <a:lnTo>
                  <a:pt x="131064" y="79248"/>
                </a:lnTo>
                <a:lnTo>
                  <a:pt x="91440" y="79248"/>
                </a:lnTo>
                <a:lnTo>
                  <a:pt x="89916" y="82296"/>
                </a:lnTo>
                <a:close/>
              </a:path>
              <a:path w="131445" h="137160">
                <a:moveTo>
                  <a:pt x="41148" y="82296"/>
                </a:moveTo>
                <a:lnTo>
                  <a:pt x="39624" y="79248"/>
                </a:lnTo>
                <a:lnTo>
                  <a:pt x="40767" y="81153"/>
                </a:lnTo>
                <a:lnTo>
                  <a:pt x="41148" y="82296"/>
                </a:lnTo>
                <a:close/>
              </a:path>
              <a:path w="131445" h="137160">
                <a:moveTo>
                  <a:pt x="40767" y="81153"/>
                </a:moveTo>
                <a:lnTo>
                  <a:pt x="39624" y="79248"/>
                </a:lnTo>
                <a:lnTo>
                  <a:pt x="40132" y="79248"/>
                </a:lnTo>
                <a:lnTo>
                  <a:pt x="40767" y="81153"/>
                </a:lnTo>
                <a:close/>
              </a:path>
              <a:path w="131445" h="137160">
                <a:moveTo>
                  <a:pt x="89306" y="84582"/>
                </a:moveTo>
                <a:lnTo>
                  <a:pt x="91440" y="79248"/>
                </a:lnTo>
                <a:lnTo>
                  <a:pt x="131064" y="79248"/>
                </a:lnTo>
                <a:lnTo>
                  <a:pt x="131064" y="80772"/>
                </a:lnTo>
                <a:lnTo>
                  <a:pt x="129540" y="82296"/>
                </a:lnTo>
                <a:lnTo>
                  <a:pt x="129540" y="83820"/>
                </a:lnTo>
                <a:lnTo>
                  <a:pt x="89916" y="83820"/>
                </a:lnTo>
                <a:lnTo>
                  <a:pt x="89306" y="84582"/>
                </a:lnTo>
                <a:close/>
              </a:path>
              <a:path w="131445" h="137160">
                <a:moveTo>
                  <a:pt x="41452" y="82296"/>
                </a:moveTo>
                <a:lnTo>
                  <a:pt x="41148" y="82296"/>
                </a:lnTo>
                <a:lnTo>
                  <a:pt x="40767" y="81153"/>
                </a:lnTo>
                <a:lnTo>
                  <a:pt x="41452" y="82296"/>
                </a:lnTo>
                <a:close/>
              </a:path>
              <a:path w="131445" h="137160">
                <a:moveTo>
                  <a:pt x="44196" y="86868"/>
                </a:moveTo>
                <a:lnTo>
                  <a:pt x="41148" y="83820"/>
                </a:lnTo>
                <a:lnTo>
                  <a:pt x="42367" y="83820"/>
                </a:lnTo>
                <a:lnTo>
                  <a:pt x="44196" y="86868"/>
                </a:lnTo>
                <a:close/>
              </a:path>
              <a:path w="131445" h="137160">
                <a:moveTo>
                  <a:pt x="88392" y="86868"/>
                </a:moveTo>
                <a:lnTo>
                  <a:pt x="89306" y="84582"/>
                </a:lnTo>
                <a:lnTo>
                  <a:pt x="89916" y="83820"/>
                </a:lnTo>
                <a:lnTo>
                  <a:pt x="88392" y="86868"/>
                </a:lnTo>
                <a:close/>
              </a:path>
              <a:path w="131445" h="137160">
                <a:moveTo>
                  <a:pt x="128524" y="86868"/>
                </a:moveTo>
                <a:lnTo>
                  <a:pt x="88392" y="86868"/>
                </a:lnTo>
                <a:lnTo>
                  <a:pt x="89916" y="83820"/>
                </a:lnTo>
                <a:lnTo>
                  <a:pt x="129540" y="83820"/>
                </a:lnTo>
                <a:lnTo>
                  <a:pt x="128524" y="86868"/>
                </a:lnTo>
                <a:close/>
              </a:path>
              <a:path w="131445" h="137160">
                <a:moveTo>
                  <a:pt x="85174" y="89746"/>
                </a:moveTo>
                <a:lnTo>
                  <a:pt x="89306" y="84582"/>
                </a:lnTo>
                <a:lnTo>
                  <a:pt x="88392" y="86868"/>
                </a:lnTo>
                <a:lnTo>
                  <a:pt x="128524" y="86868"/>
                </a:lnTo>
                <a:lnTo>
                  <a:pt x="128016" y="88392"/>
                </a:lnTo>
                <a:lnTo>
                  <a:pt x="86868" y="88392"/>
                </a:lnTo>
                <a:lnTo>
                  <a:pt x="85174" y="89746"/>
                </a:lnTo>
                <a:close/>
              </a:path>
              <a:path w="131445" h="137160">
                <a:moveTo>
                  <a:pt x="48768" y="91440"/>
                </a:moveTo>
                <a:lnTo>
                  <a:pt x="47244" y="91440"/>
                </a:lnTo>
                <a:lnTo>
                  <a:pt x="45720" y="88392"/>
                </a:lnTo>
                <a:lnTo>
                  <a:pt x="48768" y="91440"/>
                </a:lnTo>
                <a:close/>
              </a:path>
              <a:path w="131445" h="137160">
                <a:moveTo>
                  <a:pt x="83820" y="91440"/>
                </a:moveTo>
                <a:lnTo>
                  <a:pt x="85174" y="89746"/>
                </a:lnTo>
                <a:lnTo>
                  <a:pt x="86868" y="88392"/>
                </a:lnTo>
                <a:lnTo>
                  <a:pt x="83820" y="91440"/>
                </a:lnTo>
                <a:close/>
              </a:path>
              <a:path w="131445" h="137160">
                <a:moveTo>
                  <a:pt x="127000" y="91440"/>
                </a:moveTo>
                <a:lnTo>
                  <a:pt x="83820" y="91440"/>
                </a:lnTo>
                <a:lnTo>
                  <a:pt x="86868" y="88392"/>
                </a:lnTo>
                <a:lnTo>
                  <a:pt x="128016" y="88392"/>
                </a:lnTo>
                <a:lnTo>
                  <a:pt x="127000" y="91440"/>
                </a:lnTo>
                <a:close/>
              </a:path>
              <a:path w="131445" h="137160">
                <a:moveTo>
                  <a:pt x="79248" y="94488"/>
                </a:moveTo>
                <a:lnTo>
                  <a:pt x="85174" y="89746"/>
                </a:lnTo>
                <a:lnTo>
                  <a:pt x="83820" y="91440"/>
                </a:lnTo>
                <a:lnTo>
                  <a:pt x="127000" y="91440"/>
                </a:lnTo>
                <a:lnTo>
                  <a:pt x="126492" y="92964"/>
                </a:lnTo>
                <a:lnTo>
                  <a:pt x="82296" y="92964"/>
                </a:lnTo>
                <a:lnTo>
                  <a:pt x="79248" y="94488"/>
                </a:lnTo>
                <a:close/>
              </a:path>
              <a:path w="131445" h="137160">
                <a:moveTo>
                  <a:pt x="51816" y="94488"/>
                </a:moveTo>
                <a:lnTo>
                  <a:pt x="48768" y="92964"/>
                </a:lnTo>
                <a:lnTo>
                  <a:pt x="50292" y="92964"/>
                </a:lnTo>
                <a:lnTo>
                  <a:pt x="51816" y="94488"/>
                </a:lnTo>
                <a:close/>
              </a:path>
              <a:path w="131445" h="137160">
                <a:moveTo>
                  <a:pt x="76581" y="96393"/>
                </a:moveTo>
                <a:lnTo>
                  <a:pt x="82296" y="92964"/>
                </a:lnTo>
                <a:lnTo>
                  <a:pt x="126492" y="92964"/>
                </a:lnTo>
                <a:lnTo>
                  <a:pt x="126492" y="96012"/>
                </a:lnTo>
                <a:lnTo>
                  <a:pt x="77724" y="96012"/>
                </a:lnTo>
                <a:lnTo>
                  <a:pt x="76581" y="96393"/>
                </a:lnTo>
                <a:close/>
              </a:path>
              <a:path w="131445" h="137160">
                <a:moveTo>
                  <a:pt x="56388" y="97536"/>
                </a:moveTo>
                <a:lnTo>
                  <a:pt x="53340" y="96012"/>
                </a:lnTo>
                <a:lnTo>
                  <a:pt x="54483" y="96393"/>
                </a:lnTo>
                <a:lnTo>
                  <a:pt x="56388" y="97536"/>
                </a:lnTo>
                <a:close/>
              </a:path>
              <a:path w="131445" h="137160">
                <a:moveTo>
                  <a:pt x="54483" y="96393"/>
                </a:moveTo>
                <a:lnTo>
                  <a:pt x="53340" y="96012"/>
                </a:lnTo>
                <a:lnTo>
                  <a:pt x="53848" y="96012"/>
                </a:lnTo>
                <a:lnTo>
                  <a:pt x="54483" y="96393"/>
                </a:lnTo>
                <a:close/>
              </a:path>
              <a:path w="131445" h="137160">
                <a:moveTo>
                  <a:pt x="74676" y="97536"/>
                </a:moveTo>
                <a:lnTo>
                  <a:pt x="76581" y="96393"/>
                </a:lnTo>
                <a:lnTo>
                  <a:pt x="77724" y="96012"/>
                </a:lnTo>
                <a:lnTo>
                  <a:pt x="74676" y="97536"/>
                </a:lnTo>
                <a:close/>
              </a:path>
              <a:path w="131445" h="137160">
                <a:moveTo>
                  <a:pt x="125730" y="97536"/>
                </a:moveTo>
                <a:lnTo>
                  <a:pt x="74676" y="97536"/>
                </a:lnTo>
                <a:lnTo>
                  <a:pt x="77724" y="96012"/>
                </a:lnTo>
                <a:lnTo>
                  <a:pt x="126492" y="96012"/>
                </a:lnTo>
                <a:lnTo>
                  <a:pt x="125730" y="97536"/>
                </a:lnTo>
                <a:close/>
              </a:path>
              <a:path w="131445" h="137160">
                <a:moveTo>
                  <a:pt x="57912" y="97536"/>
                </a:moveTo>
                <a:lnTo>
                  <a:pt x="56388" y="97536"/>
                </a:lnTo>
                <a:lnTo>
                  <a:pt x="54483" y="96393"/>
                </a:lnTo>
                <a:lnTo>
                  <a:pt x="57912" y="97536"/>
                </a:lnTo>
                <a:close/>
              </a:path>
              <a:path w="131445" h="137160">
                <a:moveTo>
                  <a:pt x="124968" y="99060"/>
                </a:moveTo>
                <a:lnTo>
                  <a:pt x="68580" y="99060"/>
                </a:lnTo>
                <a:lnTo>
                  <a:pt x="76581" y="96393"/>
                </a:lnTo>
                <a:lnTo>
                  <a:pt x="74676" y="97536"/>
                </a:lnTo>
                <a:lnTo>
                  <a:pt x="125730" y="97536"/>
                </a:lnTo>
                <a:lnTo>
                  <a:pt x="124968" y="99060"/>
                </a:lnTo>
                <a:close/>
              </a:path>
              <a:path w="131445" h="137160">
                <a:moveTo>
                  <a:pt x="64008" y="99060"/>
                </a:moveTo>
                <a:lnTo>
                  <a:pt x="62484" y="99060"/>
                </a:lnTo>
                <a:lnTo>
                  <a:pt x="57912" y="97536"/>
                </a:lnTo>
                <a:lnTo>
                  <a:pt x="66118" y="98708"/>
                </a:lnTo>
                <a:lnTo>
                  <a:pt x="64008" y="99060"/>
                </a:lnTo>
                <a:close/>
              </a:path>
              <a:path w="131445" h="137160">
                <a:moveTo>
                  <a:pt x="68580" y="99060"/>
                </a:moveTo>
                <a:lnTo>
                  <a:pt x="66118" y="98708"/>
                </a:lnTo>
                <a:lnTo>
                  <a:pt x="73152" y="97536"/>
                </a:lnTo>
                <a:lnTo>
                  <a:pt x="68580" y="99060"/>
                </a:lnTo>
                <a:close/>
              </a:path>
              <a:path w="131445" h="137160">
                <a:moveTo>
                  <a:pt x="68580" y="99060"/>
                </a:moveTo>
                <a:lnTo>
                  <a:pt x="64008" y="99060"/>
                </a:lnTo>
                <a:lnTo>
                  <a:pt x="66118" y="98708"/>
                </a:lnTo>
                <a:lnTo>
                  <a:pt x="68580" y="99060"/>
                </a:lnTo>
                <a:close/>
              </a:path>
              <a:path w="131445" h="137160">
                <a:moveTo>
                  <a:pt x="91440" y="131064"/>
                </a:moveTo>
                <a:lnTo>
                  <a:pt x="39624" y="131064"/>
                </a:lnTo>
                <a:lnTo>
                  <a:pt x="38100" y="129540"/>
                </a:lnTo>
                <a:lnTo>
                  <a:pt x="30480" y="126492"/>
                </a:lnTo>
                <a:lnTo>
                  <a:pt x="28956" y="124968"/>
                </a:lnTo>
                <a:lnTo>
                  <a:pt x="102108" y="124968"/>
                </a:lnTo>
                <a:lnTo>
                  <a:pt x="100584" y="126492"/>
                </a:lnTo>
                <a:lnTo>
                  <a:pt x="92964" y="129540"/>
                </a:lnTo>
                <a:lnTo>
                  <a:pt x="91440" y="131064"/>
                </a:lnTo>
                <a:close/>
              </a:path>
              <a:path w="131445" h="137160">
                <a:moveTo>
                  <a:pt x="79248" y="135636"/>
                </a:moveTo>
                <a:lnTo>
                  <a:pt x="51816" y="135636"/>
                </a:lnTo>
                <a:lnTo>
                  <a:pt x="50292" y="134112"/>
                </a:lnTo>
                <a:lnTo>
                  <a:pt x="41148" y="131064"/>
                </a:lnTo>
                <a:lnTo>
                  <a:pt x="89916" y="131064"/>
                </a:lnTo>
                <a:lnTo>
                  <a:pt x="80772" y="134112"/>
                </a:lnTo>
                <a:lnTo>
                  <a:pt x="79248" y="135636"/>
                </a:lnTo>
                <a:close/>
              </a:path>
              <a:path w="131445" h="137160">
                <a:moveTo>
                  <a:pt x="68580" y="137160"/>
                </a:moveTo>
                <a:lnTo>
                  <a:pt x="64008" y="137160"/>
                </a:lnTo>
                <a:lnTo>
                  <a:pt x="54864" y="135636"/>
                </a:lnTo>
                <a:lnTo>
                  <a:pt x="77724" y="135636"/>
                </a:lnTo>
                <a:lnTo>
                  <a:pt x="68580" y="137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454396" y="4812791"/>
            <a:ext cx="1069975" cy="114300"/>
          </a:xfrm>
          <a:custGeom>
            <a:avLst/>
            <a:gdLst/>
            <a:ahLst/>
            <a:cxnLst/>
            <a:rect l="l" t="t" r="r" b="b"/>
            <a:pathLst>
              <a:path w="1069975" h="114300">
                <a:moveTo>
                  <a:pt x="114300" y="114300"/>
                </a:moveTo>
                <a:lnTo>
                  <a:pt x="0" y="56387"/>
                </a:lnTo>
                <a:lnTo>
                  <a:pt x="114300" y="0"/>
                </a:lnTo>
                <a:lnTo>
                  <a:pt x="114300" y="38100"/>
                </a:lnTo>
                <a:lnTo>
                  <a:pt x="96012" y="38100"/>
                </a:lnTo>
                <a:lnTo>
                  <a:pt x="96012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1069975" h="114300">
                <a:moveTo>
                  <a:pt x="114300" y="76200"/>
                </a:moveTo>
                <a:lnTo>
                  <a:pt x="96012" y="76200"/>
                </a:lnTo>
                <a:lnTo>
                  <a:pt x="96012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1069975" h="114300">
                <a:moveTo>
                  <a:pt x="1069848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1069848" y="38100"/>
                </a:lnTo>
                <a:lnTo>
                  <a:pt x="106984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504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5"/>
              <a:t>3.2.2</a:t>
            </a:r>
            <a:r>
              <a:rPr dirty="0" sz="3200" spc="210"/>
              <a:t> </a:t>
            </a:r>
            <a:r>
              <a:rPr dirty="0" sz="3200" spc="180"/>
              <a:t>PN结的单向导电性</a:t>
            </a:r>
            <a:endParaRPr sz="3200"/>
          </a:p>
        </p:txBody>
      </p:sp>
      <p:sp>
        <p:nvSpPr>
          <p:cNvPr id="43" name="object 43"/>
          <p:cNvSpPr/>
          <p:nvPr/>
        </p:nvSpPr>
        <p:spPr>
          <a:xfrm>
            <a:off x="946404" y="1402080"/>
            <a:ext cx="1447800" cy="1539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330952" y="1350263"/>
            <a:ext cx="4536948" cy="2215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6880393" y="1629641"/>
            <a:ext cx="2570480" cy="18980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20000"/>
              </a:lnSpc>
            </a:pPr>
            <a:r>
              <a:rPr dirty="0" sz="2000">
                <a:latin typeface="宋体"/>
                <a:cs typeface="宋体"/>
              </a:rPr>
              <a:t>内电场被削弱，多子扩  散加强，电源不断提供  载流子，形成多子的扩  </a:t>
            </a:r>
            <a:r>
              <a:rPr dirty="0" sz="2000">
                <a:latin typeface="宋体"/>
                <a:cs typeface="宋体"/>
              </a:rPr>
              <a:t>散电流。</a:t>
            </a:r>
            <a:endParaRPr sz="2000">
              <a:latin typeface="宋体"/>
              <a:cs typeface="宋体"/>
            </a:endParaRPr>
          </a:p>
          <a:p>
            <a:pPr algn="r" marR="553720">
              <a:lnSpc>
                <a:spcPts val="3335"/>
              </a:lnSpc>
            </a:pPr>
            <a:r>
              <a:rPr dirty="0" sz="3200">
                <a:latin typeface="Times New Roman"/>
                <a:cs typeface="Times New Roman"/>
              </a:rPr>
              <a:t>_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667000" y="4500371"/>
            <a:ext cx="131445" cy="135890"/>
          </a:xfrm>
          <a:custGeom>
            <a:avLst/>
            <a:gdLst/>
            <a:ahLst/>
            <a:cxnLst/>
            <a:rect l="l" t="t" r="r" b="b"/>
            <a:pathLst>
              <a:path w="131444" h="135889">
                <a:moveTo>
                  <a:pt x="79248" y="1523"/>
                </a:moveTo>
                <a:lnTo>
                  <a:pt x="53339" y="1523"/>
                </a:lnTo>
                <a:lnTo>
                  <a:pt x="54864" y="0"/>
                </a:lnTo>
                <a:lnTo>
                  <a:pt x="77724" y="0"/>
                </a:lnTo>
                <a:lnTo>
                  <a:pt x="79248" y="1523"/>
                </a:lnTo>
                <a:close/>
              </a:path>
              <a:path w="131444" h="135889">
                <a:moveTo>
                  <a:pt x="89916" y="4571"/>
                </a:moveTo>
                <a:lnTo>
                  <a:pt x="41148" y="4571"/>
                </a:lnTo>
                <a:lnTo>
                  <a:pt x="50292" y="1523"/>
                </a:lnTo>
                <a:lnTo>
                  <a:pt x="80772" y="1523"/>
                </a:lnTo>
                <a:lnTo>
                  <a:pt x="89916" y="4571"/>
                </a:lnTo>
                <a:close/>
              </a:path>
              <a:path w="131444" h="135889">
                <a:moveTo>
                  <a:pt x="118872" y="28955"/>
                </a:moveTo>
                <a:lnTo>
                  <a:pt x="12192" y="28955"/>
                </a:lnTo>
                <a:lnTo>
                  <a:pt x="18288" y="21335"/>
                </a:lnTo>
                <a:lnTo>
                  <a:pt x="18288" y="19811"/>
                </a:lnTo>
                <a:lnTo>
                  <a:pt x="19812" y="19811"/>
                </a:lnTo>
                <a:lnTo>
                  <a:pt x="19812" y="18287"/>
                </a:lnTo>
                <a:lnTo>
                  <a:pt x="27432" y="12191"/>
                </a:lnTo>
                <a:lnTo>
                  <a:pt x="28956" y="10667"/>
                </a:lnTo>
                <a:lnTo>
                  <a:pt x="30480" y="10667"/>
                </a:lnTo>
                <a:lnTo>
                  <a:pt x="38100" y="6095"/>
                </a:lnTo>
                <a:lnTo>
                  <a:pt x="39624" y="4571"/>
                </a:lnTo>
                <a:lnTo>
                  <a:pt x="92964" y="4571"/>
                </a:lnTo>
                <a:lnTo>
                  <a:pt x="92964" y="6095"/>
                </a:lnTo>
                <a:lnTo>
                  <a:pt x="102108" y="10667"/>
                </a:lnTo>
                <a:lnTo>
                  <a:pt x="103632" y="12191"/>
                </a:lnTo>
                <a:lnTo>
                  <a:pt x="105155" y="12191"/>
                </a:lnTo>
                <a:lnTo>
                  <a:pt x="114300" y="21335"/>
                </a:lnTo>
                <a:lnTo>
                  <a:pt x="118872" y="28955"/>
                </a:lnTo>
                <a:close/>
              </a:path>
              <a:path w="131444" h="135889">
                <a:moveTo>
                  <a:pt x="120396" y="106679"/>
                </a:moveTo>
                <a:lnTo>
                  <a:pt x="10668" y="106679"/>
                </a:lnTo>
                <a:lnTo>
                  <a:pt x="10668" y="103631"/>
                </a:lnTo>
                <a:lnTo>
                  <a:pt x="6096" y="96011"/>
                </a:lnTo>
                <a:lnTo>
                  <a:pt x="4572" y="94487"/>
                </a:lnTo>
                <a:lnTo>
                  <a:pt x="4572" y="92963"/>
                </a:lnTo>
                <a:lnTo>
                  <a:pt x="1524" y="83819"/>
                </a:lnTo>
                <a:lnTo>
                  <a:pt x="1524" y="79247"/>
                </a:lnTo>
                <a:lnTo>
                  <a:pt x="0" y="70103"/>
                </a:lnTo>
                <a:lnTo>
                  <a:pt x="0" y="65531"/>
                </a:lnTo>
                <a:lnTo>
                  <a:pt x="1439" y="56895"/>
                </a:lnTo>
                <a:lnTo>
                  <a:pt x="1524" y="51815"/>
                </a:lnTo>
                <a:lnTo>
                  <a:pt x="4572" y="42671"/>
                </a:lnTo>
                <a:lnTo>
                  <a:pt x="4572" y="41147"/>
                </a:lnTo>
                <a:lnTo>
                  <a:pt x="6096" y="39623"/>
                </a:lnTo>
                <a:lnTo>
                  <a:pt x="10668" y="32003"/>
                </a:lnTo>
                <a:lnTo>
                  <a:pt x="10668" y="28955"/>
                </a:lnTo>
                <a:lnTo>
                  <a:pt x="120396" y="28955"/>
                </a:lnTo>
                <a:lnTo>
                  <a:pt x="120396" y="30479"/>
                </a:lnTo>
                <a:lnTo>
                  <a:pt x="121920" y="32003"/>
                </a:lnTo>
                <a:lnTo>
                  <a:pt x="125577" y="38099"/>
                </a:lnTo>
                <a:lnTo>
                  <a:pt x="62484" y="38099"/>
                </a:lnTo>
                <a:lnTo>
                  <a:pt x="57912" y="39623"/>
                </a:lnTo>
                <a:lnTo>
                  <a:pt x="56387" y="39623"/>
                </a:lnTo>
                <a:lnTo>
                  <a:pt x="53339" y="41147"/>
                </a:lnTo>
                <a:lnTo>
                  <a:pt x="51816" y="41147"/>
                </a:lnTo>
                <a:lnTo>
                  <a:pt x="48768" y="44195"/>
                </a:lnTo>
                <a:lnTo>
                  <a:pt x="47244" y="44195"/>
                </a:lnTo>
                <a:lnTo>
                  <a:pt x="41148" y="51815"/>
                </a:lnTo>
                <a:lnTo>
                  <a:pt x="42672" y="51815"/>
                </a:lnTo>
                <a:lnTo>
                  <a:pt x="41910" y="53339"/>
                </a:lnTo>
                <a:lnTo>
                  <a:pt x="41148" y="53339"/>
                </a:lnTo>
                <a:lnTo>
                  <a:pt x="39624" y="57911"/>
                </a:lnTo>
                <a:lnTo>
                  <a:pt x="39841" y="57911"/>
                </a:lnTo>
                <a:lnTo>
                  <a:pt x="39406" y="59435"/>
                </a:lnTo>
                <a:lnTo>
                  <a:pt x="38100" y="59435"/>
                </a:lnTo>
                <a:lnTo>
                  <a:pt x="38100" y="76199"/>
                </a:lnTo>
                <a:lnTo>
                  <a:pt x="39624" y="76199"/>
                </a:lnTo>
                <a:lnTo>
                  <a:pt x="40132" y="77723"/>
                </a:lnTo>
                <a:lnTo>
                  <a:pt x="39624" y="77723"/>
                </a:lnTo>
                <a:lnTo>
                  <a:pt x="42672" y="83819"/>
                </a:lnTo>
                <a:lnTo>
                  <a:pt x="41148" y="83819"/>
                </a:lnTo>
                <a:lnTo>
                  <a:pt x="47244" y="91439"/>
                </a:lnTo>
                <a:lnTo>
                  <a:pt x="48768" y="91439"/>
                </a:lnTo>
                <a:lnTo>
                  <a:pt x="51816" y="94487"/>
                </a:lnTo>
                <a:lnTo>
                  <a:pt x="53339" y="94487"/>
                </a:lnTo>
                <a:lnTo>
                  <a:pt x="56387" y="96011"/>
                </a:lnTo>
                <a:lnTo>
                  <a:pt x="57911" y="96011"/>
                </a:lnTo>
                <a:lnTo>
                  <a:pt x="62484" y="97535"/>
                </a:lnTo>
                <a:lnTo>
                  <a:pt x="125577" y="97535"/>
                </a:lnTo>
                <a:lnTo>
                  <a:pt x="121920" y="103631"/>
                </a:lnTo>
                <a:lnTo>
                  <a:pt x="120396" y="105155"/>
                </a:lnTo>
                <a:lnTo>
                  <a:pt x="120396" y="106679"/>
                </a:lnTo>
                <a:close/>
              </a:path>
              <a:path w="131444" h="135889">
                <a:moveTo>
                  <a:pt x="76200" y="40538"/>
                </a:moveTo>
                <a:lnTo>
                  <a:pt x="70104" y="38099"/>
                </a:lnTo>
                <a:lnTo>
                  <a:pt x="125577" y="38099"/>
                </a:lnTo>
                <a:lnTo>
                  <a:pt x="126491" y="39623"/>
                </a:lnTo>
                <a:lnTo>
                  <a:pt x="74676" y="39623"/>
                </a:lnTo>
                <a:lnTo>
                  <a:pt x="76200" y="40538"/>
                </a:lnTo>
                <a:close/>
              </a:path>
              <a:path w="131444" h="135889">
                <a:moveTo>
                  <a:pt x="53339" y="41147"/>
                </a:moveTo>
                <a:lnTo>
                  <a:pt x="56387" y="39623"/>
                </a:lnTo>
                <a:lnTo>
                  <a:pt x="54483" y="40766"/>
                </a:lnTo>
                <a:lnTo>
                  <a:pt x="53339" y="41147"/>
                </a:lnTo>
                <a:close/>
              </a:path>
              <a:path w="131444" h="135889">
                <a:moveTo>
                  <a:pt x="54483" y="40766"/>
                </a:moveTo>
                <a:lnTo>
                  <a:pt x="56387" y="39623"/>
                </a:lnTo>
                <a:lnTo>
                  <a:pt x="57912" y="39623"/>
                </a:lnTo>
                <a:lnTo>
                  <a:pt x="54483" y="40766"/>
                </a:lnTo>
                <a:close/>
              </a:path>
              <a:path w="131444" h="135889">
                <a:moveTo>
                  <a:pt x="77724" y="41147"/>
                </a:moveTo>
                <a:lnTo>
                  <a:pt x="76200" y="40538"/>
                </a:lnTo>
                <a:lnTo>
                  <a:pt x="74676" y="39623"/>
                </a:lnTo>
                <a:lnTo>
                  <a:pt x="77724" y="41147"/>
                </a:lnTo>
                <a:close/>
              </a:path>
              <a:path w="131444" h="135889">
                <a:moveTo>
                  <a:pt x="85174" y="45889"/>
                </a:moveTo>
                <a:lnTo>
                  <a:pt x="79248" y="41147"/>
                </a:lnTo>
                <a:lnTo>
                  <a:pt x="77724" y="41147"/>
                </a:lnTo>
                <a:lnTo>
                  <a:pt x="74676" y="39623"/>
                </a:lnTo>
                <a:lnTo>
                  <a:pt x="126491" y="39623"/>
                </a:lnTo>
                <a:lnTo>
                  <a:pt x="126491" y="42671"/>
                </a:lnTo>
                <a:lnTo>
                  <a:pt x="127000" y="44195"/>
                </a:lnTo>
                <a:lnTo>
                  <a:pt x="83820" y="44195"/>
                </a:lnTo>
                <a:lnTo>
                  <a:pt x="85174" y="45889"/>
                </a:lnTo>
                <a:close/>
              </a:path>
              <a:path w="131444" h="135889">
                <a:moveTo>
                  <a:pt x="82296" y="44195"/>
                </a:moveTo>
                <a:lnTo>
                  <a:pt x="76200" y="40538"/>
                </a:lnTo>
                <a:lnTo>
                  <a:pt x="77724" y="41147"/>
                </a:lnTo>
                <a:lnTo>
                  <a:pt x="79248" y="41147"/>
                </a:lnTo>
                <a:lnTo>
                  <a:pt x="82296" y="44195"/>
                </a:lnTo>
                <a:close/>
              </a:path>
              <a:path w="131444" h="135889">
                <a:moveTo>
                  <a:pt x="48768" y="44195"/>
                </a:moveTo>
                <a:lnTo>
                  <a:pt x="51816" y="41147"/>
                </a:lnTo>
                <a:lnTo>
                  <a:pt x="53339" y="41147"/>
                </a:lnTo>
                <a:lnTo>
                  <a:pt x="54483" y="40766"/>
                </a:lnTo>
                <a:lnTo>
                  <a:pt x="48768" y="44195"/>
                </a:lnTo>
                <a:close/>
              </a:path>
              <a:path w="131444" h="135889">
                <a:moveTo>
                  <a:pt x="45719" y="47243"/>
                </a:moveTo>
                <a:lnTo>
                  <a:pt x="47244" y="44195"/>
                </a:lnTo>
                <a:lnTo>
                  <a:pt x="48767" y="44195"/>
                </a:lnTo>
                <a:lnTo>
                  <a:pt x="45719" y="47243"/>
                </a:lnTo>
                <a:close/>
              </a:path>
              <a:path w="131444" h="135889">
                <a:moveTo>
                  <a:pt x="86868" y="47243"/>
                </a:moveTo>
                <a:lnTo>
                  <a:pt x="85174" y="45889"/>
                </a:lnTo>
                <a:lnTo>
                  <a:pt x="83820" y="44195"/>
                </a:lnTo>
                <a:lnTo>
                  <a:pt x="86868" y="47243"/>
                </a:lnTo>
                <a:close/>
              </a:path>
              <a:path w="131444" h="135889">
                <a:moveTo>
                  <a:pt x="128016" y="47243"/>
                </a:moveTo>
                <a:lnTo>
                  <a:pt x="86868" y="47243"/>
                </a:lnTo>
                <a:lnTo>
                  <a:pt x="83820" y="44195"/>
                </a:lnTo>
                <a:lnTo>
                  <a:pt x="127000" y="44195"/>
                </a:lnTo>
                <a:lnTo>
                  <a:pt x="128016" y="47243"/>
                </a:lnTo>
                <a:close/>
              </a:path>
              <a:path w="131444" h="135889">
                <a:moveTo>
                  <a:pt x="89045" y="50727"/>
                </a:moveTo>
                <a:lnTo>
                  <a:pt x="85174" y="45889"/>
                </a:lnTo>
                <a:lnTo>
                  <a:pt x="86868" y="47243"/>
                </a:lnTo>
                <a:lnTo>
                  <a:pt x="128016" y="47243"/>
                </a:lnTo>
                <a:lnTo>
                  <a:pt x="128523" y="48767"/>
                </a:lnTo>
                <a:lnTo>
                  <a:pt x="88391" y="48767"/>
                </a:lnTo>
                <a:lnTo>
                  <a:pt x="89045" y="50727"/>
                </a:lnTo>
                <a:close/>
              </a:path>
              <a:path w="131444" h="135889">
                <a:moveTo>
                  <a:pt x="42672" y="51815"/>
                </a:moveTo>
                <a:lnTo>
                  <a:pt x="41148" y="51815"/>
                </a:lnTo>
                <a:lnTo>
                  <a:pt x="44195" y="48767"/>
                </a:lnTo>
                <a:lnTo>
                  <a:pt x="42672" y="51815"/>
                </a:lnTo>
                <a:close/>
              </a:path>
              <a:path w="131444" h="135889">
                <a:moveTo>
                  <a:pt x="89916" y="51815"/>
                </a:moveTo>
                <a:lnTo>
                  <a:pt x="89045" y="50727"/>
                </a:lnTo>
                <a:lnTo>
                  <a:pt x="88391" y="48767"/>
                </a:lnTo>
                <a:lnTo>
                  <a:pt x="89916" y="51815"/>
                </a:lnTo>
                <a:close/>
              </a:path>
              <a:path w="131444" h="135889">
                <a:moveTo>
                  <a:pt x="129539" y="51815"/>
                </a:moveTo>
                <a:lnTo>
                  <a:pt x="89916" y="51815"/>
                </a:lnTo>
                <a:lnTo>
                  <a:pt x="88391" y="48767"/>
                </a:lnTo>
                <a:lnTo>
                  <a:pt x="128523" y="48767"/>
                </a:lnTo>
                <a:lnTo>
                  <a:pt x="129539" y="51815"/>
                </a:lnTo>
                <a:close/>
              </a:path>
              <a:path w="131444" h="135889">
                <a:moveTo>
                  <a:pt x="91439" y="57911"/>
                </a:moveTo>
                <a:lnTo>
                  <a:pt x="89045" y="50727"/>
                </a:lnTo>
                <a:lnTo>
                  <a:pt x="89916" y="51815"/>
                </a:lnTo>
                <a:lnTo>
                  <a:pt x="129539" y="51815"/>
                </a:lnTo>
                <a:lnTo>
                  <a:pt x="131064" y="53339"/>
                </a:lnTo>
                <a:lnTo>
                  <a:pt x="91439" y="53339"/>
                </a:lnTo>
                <a:lnTo>
                  <a:pt x="91439" y="57911"/>
                </a:lnTo>
                <a:close/>
              </a:path>
              <a:path w="131444" h="135889">
                <a:moveTo>
                  <a:pt x="39624" y="57911"/>
                </a:moveTo>
                <a:lnTo>
                  <a:pt x="41148" y="53339"/>
                </a:lnTo>
                <a:lnTo>
                  <a:pt x="40132" y="56895"/>
                </a:lnTo>
                <a:lnTo>
                  <a:pt x="39624" y="57911"/>
                </a:lnTo>
                <a:close/>
              </a:path>
              <a:path w="131444" h="135889">
                <a:moveTo>
                  <a:pt x="40132" y="56895"/>
                </a:moveTo>
                <a:lnTo>
                  <a:pt x="41148" y="53339"/>
                </a:lnTo>
                <a:lnTo>
                  <a:pt x="41910" y="53339"/>
                </a:lnTo>
                <a:lnTo>
                  <a:pt x="40132" y="56895"/>
                </a:lnTo>
                <a:close/>
              </a:path>
              <a:path w="131444" h="135889">
                <a:moveTo>
                  <a:pt x="92964" y="64007"/>
                </a:moveTo>
                <a:lnTo>
                  <a:pt x="91439" y="53339"/>
                </a:lnTo>
                <a:lnTo>
                  <a:pt x="131064" y="53339"/>
                </a:lnTo>
                <a:lnTo>
                  <a:pt x="131064" y="59435"/>
                </a:lnTo>
                <a:lnTo>
                  <a:pt x="92964" y="59435"/>
                </a:lnTo>
                <a:lnTo>
                  <a:pt x="92964" y="64007"/>
                </a:lnTo>
                <a:close/>
              </a:path>
              <a:path w="131444" h="135889">
                <a:moveTo>
                  <a:pt x="39841" y="57911"/>
                </a:moveTo>
                <a:lnTo>
                  <a:pt x="39624" y="57911"/>
                </a:lnTo>
                <a:lnTo>
                  <a:pt x="40132" y="56895"/>
                </a:lnTo>
                <a:lnTo>
                  <a:pt x="39841" y="57911"/>
                </a:lnTo>
                <a:close/>
              </a:path>
              <a:path w="131444" h="135889">
                <a:moveTo>
                  <a:pt x="38100" y="64007"/>
                </a:moveTo>
                <a:lnTo>
                  <a:pt x="38100" y="59435"/>
                </a:lnTo>
                <a:lnTo>
                  <a:pt x="39406" y="59435"/>
                </a:lnTo>
                <a:lnTo>
                  <a:pt x="38100" y="64007"/>
                </a:lnTo>
                <a:close/>
              </a:path>
              <a:path w="131444" h="135889">
                <a:moveTo>
                  <a:pt x="131064" y="76199"/>
                </a:moveTo>
                <a:lnTo>
                  <a:pt x="92964" y="76199"/>
                </a:lnTo>
                <a:lnTo>
                  <a:pt x="92964" y="59435"/>
                </a:lnTo>
                <a:lnTo>
                  <a:pt x="131064" y="59435"/>
                </a:lnTo>
                <a:lnTo>
                  <a:pt x="131064" y="76199"/>
                </a:lnTo>
                <a:close/>
              </a:path>
              <a:path w="131444" h="135889">
                <a:moveTo>
                  <a:pt x="39624" y="76199"/>
                </a:moveTo>
                <a:lnTo>
                  <a:pt x="38100" y="76199"/>
                </a:lnTo>
                <a:lnTo>
                  <a:pt x="38100" y="71627"/>
                </a:lnTo>
                <a:lnTo>
                  <a:pt x="39624" y="76199"/>
                </a:lnTo>
                <a:close/>
              </a:path>
              <a:path w="131444" h="135889">
                <a:moveTo>
                  <a:pt x="131064" y="80771"/>
                </a:moveTo>
                <a:lnTo>
                  <a:pt x="91439" y="80771"/>
                </a:lnTo>
                <a:lnTo>
                  <a:pt x="92964" y="71627"/>
                </a:lnTo>
                <a:lnTo>
                  <a:pt x="92964" y="76199"/>
                </a:lnTo>
                <a:lnTo>
                  <a:pt x="131064" y="76199"/>
                </a:lnTo>
                <a:lnTo>
                  <a:pt x="131064" y="80771"/>
                </a:lnTo>
                <a:close/>
              </a:path>
              <a:path w="131444" h="135889">
                <a:moveTo>
                  <a:pt x="41148" y="80771"/>
                </a:moveTo>
                <a:lnTo>
                  <a:pt x="39624" y="77723"/>
                </a:lnTo>
                <a:lnTo>
                  <a:pt x="40132" y="77723"/>
                </a:lnTo>
                <a:lnTo>
                  <a:pt x="41148" y="80771"/>
                </a:lnTo>
                <a:close/>
              </a:path>
              <a:path w="131444" h="135889">
                <a:moveTo>
                  <a:pt x="89045" y="84908"/>
                </a:moveTo>
                <a:lnTo>
                  <a:pt x="91439" y="77723"/>
                </a:lnTo>
                <a:lnTo>
                  <a:pt x="91439" y="80771"/>
                </a:lnTo>
                <a:lnTo>
                  <a:pt x="131064" y="80771"/>
                </a:lnTo>
                <a:lnTo>
                  <a:pt x="131064" y="82295"/>
                </a:lnTo>
                <a:lnTo>
                  <a:pt x="129539" y="83819"/>
                </a:lnTo>
                <a:lnTo>
                  <a:pt x="89916" y="83819"/>
                </a:lnTo>
                <a:lnTo>
                  <a:pt x="89045" y="84908"/>
                </a:lnTo>
                <a:close/>
              </a:path>
              <a:path w="131444" h="135889">
                <a:moveTo>
                  <a:pt x="44195" y="86867"/>
                </a:moveTo>
                <a:lnTo>
                  <a:pt x="41148" y="83819"/>
                </a:lnTo>
                <a:lnTo>
                  <a:pt x="42672" y="83819"/>
                </a:lnTo>
                <a:lnTo>
                  <a:pt x="44195" y="86867"/>
                </a:lnTo>
                <a:close/>
              </a:path>
              <a:path w="131444" h="135889">
                <a:moveTo>
                  <a:pt x="88391" y="86867"/>
                </a:moveTo>
                <a:lnTo>
                  <a:pt x="89045" y="84908"/>
                </a:lnTo>
                <a:lnTo>
                  <a:pt x="89916" y="83819"/>
                </a:lnTo>
                <a:lnTo>
                  <a:pt x="88391" y="86867"/>
                </a:lnTo>
                <a:close/>
              </a:path>
              <a:path w="131444" h="135889">
                <a:moveTo>
                  <a:pt x="128523" y="86867"/>
                </a:moveTo>
                <a:lnTo>
                  <a:pt x="88391" y="86867"/>
                </a:lnTo>
                <a:lnTo>
                  <a:pt x="89916" y="83819"/>
                </a:lnTo>
                <a:lnTo>
                  <a:pt x="129539" y="83819"/>
                </a:lnTo>
                <a:lnTo>
                  <a:pt x="128523" y="86867"/>
                </a:lnTo>
                <a:close/>
              </a:path>
              <a:path w="131444" h="135889">
                <a:moveTo>
                  <a:pt x="85174" y="89746"/>
                </a:moveTo>
                <a:lnTo>
                  <a:pt x="89045" y="84908"/>
                </a:lnTo>
                <a:lnTo>
                  <a:pt x="88391" y="86867"/>
                </a:lnTo>
                <a:lnTo>
                  <a:pt x="128523" y="86867"/>
                </a:lnTo>
                <a:lnTo>
                  <a:pt x="128016" y="88391"/>
                </a:lnTo>
                <a:lnTo>
                  <a:pt x="86868" y="88391"/>
                </a:lnTo>
                <a:lnTo>
                  <a:pt x="85174" y="89746"/>
                </a:lnTo>
                <a:close/>
              </a:path>
              <a:path w="131444" h="135889">
                <a:moveTo>
                  <a:pt x="48768" y="91439"/>
                </a:moveTo>
                <a:lnTo>
                  <a:pt x="47244" y="91439"/>
                </a:lnTo>
                <a:lnTo>
                  <a:pt x="45719" y="88391"/>
                </a:lnTo>
                <a:lnTo>
                  <a:pt x="48768" y="91439"/>
                </a:lnTo>
                <a:close/>
              </a:path>
              <a:path w="131444" h="135889">
                <a:moveTo>
                  <a:pt x="83820" y="91439"/>
                </a:moveTo>
                <a:lnTo>
                  <a:pt x="85174" y="89746"/>
                </a:lnTo>
                <a:lnTo>
                  <a:pt x="86868" y="88391"/>
                </a:lnTo>
                <a:lnTo>
                  <a:pt x="83820" y="91439"/>
                </a:lnTo>
                <a:close/>
              </a:path>
              <a:path w="131444" h="135889">
                <a:moveTo>
                  <a:pt x="127000" y="91439"/>
                </a:moveTo>
                <a:lnTo>
                  <a:pt x="83820" y="91439"/>
                </a:lnTo>
                <a:lnTo>
                  <a:pt x="86868" y="88391"/>
                </a:lnTo>
                <a:lnTo>
                  <a:pt x="128016" y="88391"/>
                </a:lnTo>
                <a:lnTo>
                  <a:pt x="127000" y="91439"/>
                </a:lnTo>
                <a:close/>
              </a:path>
              <a:path w="131444" h="135889">
                <a:moveTo>
                  <a:pt x="126491" y="96011"/>
                </a:moveTo>
                <a:lnTo>
                  <a:pt x="74676" y="96011"/>
                </a:lnTo>
                <a:lnTo>
                  <a:pt x="77724" y="94487"/>
                </a:lnTo>
                <a:lnTo>
                  <a:pt x="79248" y="94487"/>
                </a:lnTo>
                <a:lnTo>
                  <a:pt x="85174" y="89746"/>
                </a:lnTo>
                <a:lnTo>
                  <a:pt x="83820" y="91439"/>
                </a:lnTo>
                <a:lnTo>
                  <a:pt x="127000" y="91439"/>
                </a:lnTo>
                <a:lnTo>
                  <a:pt x="126491" y="92963"/>
                </a:lnTo>
                <a:lnTo>
                  <a:pt x="126491" y="96011"/>
                </a:lnTo>
                <a:close/>
              </a:path>
              <a:path w="131444" h="135889">
                <a:moveTo>
                  <a:pt x="54483" y="94868"/>
                </a:moveTo>
                <a:lnTo>
                  <a:pt x="53339" y="94487"/>
                </a:lnTo>
                <a:lnTo>
                  <a:pt x="51816" y="94487"/>
                </a:lnTo>
                <a:lnTo>
                  <a:pt x="48768" y="91439"/>
                </a:lnTo>
                <a:lnTo>
                  <a:pt x="54483" y="94868"/>
                </a:lnTo>
                <a:close/>
              </a:path>
              <a:path w="131444" h="135889">
                <a:moveTo>
                  <a:pt x="76199" y="95097"/>
                </a:moveTo>
                <a:lnTo>
                  <a:pt x="82296" y="91439"/>
                </a:lnTo>
                <a:lnTo>
                  <a:pt x="79248" y="94487"/>
                </a:lnTo>
                <a:lnTo>
                  <a:pt x="77724" y="94487"/>
                </a:lnTo>
                <a:lnTo>
                  <a:pt x="76199" y="95097"/>
                </a:lnTo>
                <a:close/>
              </a:path>
              <a:path w="131444" h="135889">
                <a:moveTo>
                  <a:pt x="56387" y="96011"/>
                </a:moveTo>
                <a:lnTo>
                  <a:pt x="53339" y="94487"/>
                </a:lnTo>
                <a:lnTo>
                  <a:pt x="54483" y="94868"/>
                </a:lnTo>
                <a:lnTo>
                  <a:pt x="56387" y="96011"/>
                </a:lnTo>
                <a:close/>
              </a:path>
              <a:path w="131444" h="135889">
                <a:moveTo>
                  <a:pt x="74676" y="96011"/>
                </a:moveTo>
                <a:lnTo>
                  <a:pt x="76199" y="95097"/>
                </a:lnTo>
                <a:lnTo>
                  <a:pt x="77724" y="94487"/>
                </a:lnTo>
                <a:lnTo>
                  <a:pt x="74676" y="96011"/>
                </a:lnTo>
                <a:close/>
              </a:path>
              <a:path w="131444" h="135889">
                <a:moveTo>
                  <a:pt x="57911" y="96011"/>
                </a:moveTo>
                <a:lnTo>
                  <a:pt x="56387" y="96011"/>
                </a:lnTo>
                <a:lnTo>
                  <a:pt x="54483" y="94868"/>
                </a:lnTo>
                <a:lnTo>
                  <a:pt x="57911" y="96011"/>
                </a:lnTo>
                <a:close/>
              </a:path>
              <a:path w="131444" h="135889">
                <a:moveTo>
                  <a:pt x="125577" y="97535"/>
                </a:moveTo>
                <a:lnTo>
                  <a:pt x="70104" y="97535"/>
                </a:lnTo>
                <a:lnTo>
                  <a:pt x="76199" y="95097"/>
                </a:lnTo>
                <a:lnTo>
                  <a:pt x="74676" y="96011"/>
                </a:lnTo>
                <a:lnTo>
                  <a:pt x="126491" y="96011"/>
                </a:lnTo>
                <a:lnTo>
                  <a:pt x="125577" y="97535"/>
                </a:lnTo>
                <a:close/>
              </a:path>
              <a:path w="131444" h="135889">
                <a:moveTo>
                  <a:pt x="92964" y="131063"/>
                </a:moveTo>
                <a:lnTo>
                  <a:pt x="39624" y="131063"/>
                </a:lnTo>
                <a:lnTo>
                  <a:pt x="38100" y="129539"/>
                </a:lnTo>
                <a:lnTo>
                  <a:pt x="30480" y="124967"/>
                </a:lnTo>
                <a:lnTo>
                  <a:pt x="28956" y="124967"/>
                </a:lnTo>
                <a:lnTo>
                  <a:pt x="27432" y="123443"/>
                </a:lnTo>
                <a:lnTo>
                  <a:pt x="19812" y="117347"/>
                </a:lnTo>
                <a:lnTo>
                  <a:pt x="19812" y="115823"/>
                </a:lnTo>
                <a:lnTo>
                  <a:pt x="18288" y="115823"/>
                </a:lnTo>
                <a:lnTo>
                  <a:pt x="18288" y="114299"/>
                </a:lnTo>
                <a:lnTo>
                  <a:pt x="12192" y="106679"/>
                </a:lnTo>
                <a:lnTo>
                  <a:pt x="118872" y="106679"/>
                </a:lnTo>
                <a:lnTo>
                  <a:pt x="114300" y="114299"/>
                </a:lnTo>
                <a:lnTo>
                  <a:pt x="105155" y="123443"/>
                </a:lnTo>
                <a:lnTo>
                  <a:pt x="103632" y="123443"/>
                </a:lnTo>
                <a:lnTo>
                  <a:pt x="102108" y="124967"/>
                </a:lnTo>
                <a:lnTo>
                  <a:pt x="92964" y="129539"/>
                </a:lnTo>
                <a:lnTo>
                  <a:pt x="92964" y="131063"/>
                </a:lnTo>
                <a:close/>
              </a:path>
              <a:path w="131444" h="135889">
                <a:moveTo>
                  <a:pt x="80772" y="134111"/>
                </a:moveTo>
                <a:lnTo>
                  <a:pt x="50292" y="134111"/>
                </a:lnTo>
                <a:lnTo>
                  <a:pt x="41148" y="131063"/>
                </a:lnTo>
                <a:lnTo>
                  <a:pt x="89916" y="131063"/>
                </a:lnTo>
                <a:lnTo>
                  <a:pt x="80772" y="134111"/>
                </a:lnTo>
                <a:close/>
              </a:path>
              <a:path w="131444" h="135889">
                <a:moveTo>
                  <a:pt x="77724" y="135635"/>
                </a:moveTo>
                <a:lnTo>
                  <a:pt x="54864" y="135635"/>
                </a:lnTo>
                <a:lnTo>
                  <a:pt x="53339" y="134111"/>
                </a:lnTo>
                <a:lnTo>
                  <a:pt x="79248" y="134111"/>
                </a:lnTo>
                <a:lnTo>
                  <a:pt x="77724" y="135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779775" y="4521708"/>
            <a:ext cx="1237615" cy="114300"/>
          </a:xfrm>
          <a:custGeom>
            <a:avLst/>
            <a:gdLst/>
            <a:ahLst/>
            <a:cxnLst/>
            <a:rect l="l" t="t" r="r" b="b"/>
            <a:pathLst>
              <a:path w="1237614" h="114300">
                <a:moveTo>
                  <a:pt x="1123187" y="114300"/>
                </a:moveTo>
                <a:lnTo>
                  <a:pt x="1123187" y="0"/>
                </a:lnTo>
                <a:lnTo>
                  <a:pt x="1198385" y="38099"/>
                </a:lnTo>
                <a:lnTo>
                  <a:pt x="1143000" y="38100"/>
                </a:lnTo>
                <a:lnTo>
                  <a:pt x="1143000" y="76200"/>
                </a:lnTo>
                <a:lnTo>
                  <a:pt x="1200417" y="76200"/>
                </a:lnTo>
                <a:lnTo>
                  <a:pt x="1123187" y="114300"/>
                </a:lnTo>
                <a:close/>
              </a:path>
              <a:path w="1237614" h="114300">
                <a:moveTo>
                  <a:pt x="1123187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1123187" y="38100"/>
                </a:lnTo>
                <a:lnTo>
                  <a:pt x="1123187" y="76200"/>
                </a:lnTo>
                <a:close/>
              </a:path>
              <a:path w="1237614" h="114300">
                <a:moveTo>
                  <a:pt x="1200417" y="76200"/>
                </a:moveTo>
                <a:lnTo>
                  <a:pt x="1143000" y="76200"/>
                </a:lnTo>
                <a:lnTo>
                  <a:pt x="1143000" y="38100"/>
                </a:lnTo>
                <a:lnTo>
                  <a:pt x="1198385" y="38099"/>
                </a:lnTo>
                <a:lnTo>
                  <a:pt x="1237487" y="57912"/>
                </a:lnTo>
                <a:lnTo>
                  <a:pt x="120041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107179" y="4771644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67056" y="1523"/>
                </a:moveTo>
                <a:lnTo>
                  <a:pt x="62484" y="1523"/>
                </a:lnTo>
                <a:lnTo>
                  <a:pt x="64008" y="0"/>
                </a:lnTo>
                <a:lnTo>
                  <a:pt x="65532" y="0"/>
                </a:lnTo>
                <a:lnTo>
                  <a:pt x="67056" y="1523"/>
                </a:lnTo>
                <a:close/>
              </a:path>
              <a:path w="131445" h="137160">
                <a:moveTo>
                  <a:pt x="89916" y="6095"/>
                </a:moveTo>
                <a:lnTo>
                  <a:pt x="41148" y="6095"/>
                </a:lnTo>
                <a:lnTo>
                  <a:pt x="50292" y="3047"/>
                </a:lnTo>
                <a:lnTo>
                  <a:pt x="51816" y="1523"/>
                </a:lnTo>
                <a:lnTo>
                  <a:pt x="79248" y="1523"/>
                </a:lnTo>
                <a:lnTo>
                  <a:pt x="80772" y="3047"/>
                </a:lnTo>
                <a:lnTo>
                  <a:pt x="89916" y="6095"/>
                </a:lnTo>
                <a:close/>
              </a:path>
              <a:path w="131445" h="137160">
                <a:moveTo>
                  <a:pt x="100584" y="12191"/>
                </a:moveTo>
                <a:lnTo>
                  <a:pt x="30480" y="12191"/>
                </a:lnTo>
                <a:lnTo>
                  <a:pt x="38100" y="7619"/>
                </a:lnTo>
                <a:lnTo>
                  <a:pt x="38100" y="6095"/>
                </a:lnTo>
                <a:lnTo>
                  <a:pt x="91439" y="6095"/>
                </a:lnTo>
                <a:lnTo>
                  <a:pt x="92964" y="7619"/>
                </a:lnTo>
                <a:lnTo>
                  <a:pt x="100584" y="12191"/>
                </a:lnTo>
                <a:close/>
              </a:path>
              <a:path w="131445" h="137160">
                <a:moveTo>
                  <a:pt x="102108" y="126491"/>
                </a:moveTo>
                <a:lnTo>
                  <a:pt x="28956" y="126491"/>
                </a:lnTo>
                <a:lnTo>
                  <a:pt x="19812" y="117347"/>
                </a:lnTo>
                <a:lnTo>
                  <a:pt x="18288" y="117347"/>
                </a:lnTo>
                <a:lnTo>
                  <a:pt x="18288" y="115823"/>
                </a:lnTo>
                <a:lnTo>
                  <a:pt x="16764" y="115823"/>
                </a:lnTo>
                <a:lnTo>
                  <a:pt x="10668" y="108203"/>
                </a:lnTo>
                <a:lnTo>
                  <a:pt x="10668" y="106679"/>
                </a:lnTo>
                <a:lnTo>
                  <a:pt x="9144" y="105155"/>
                </a:lnTo>
                <a:lnTo>
                  <a:pt x="4572" y="97535"/>
                </a:lnTo>
                <a:lnTo>
                  <a:pt x="4572" y="92963"/>
                </a:lnTo>
                <a:lnTo>
                  <a:pt x="1524" y="83819"/>
                </a:lnTo>
                <a:lnTo>
                  <a:pt x="0" y="83819"/>
                </a:lnTo>
                <a:lnTo>
                  <a:pt x="0" y="54863"/>
                </a:lnTo>
                <a:lnTo>
                  <a:pt x="1524" y="53339"/>
                </a:lnTo>
                <a:lnTo>
                  <a:pt x="4572" y="44195"/>
                </a:lnTo>
                <a:lnTo>
                  <a:pt x="4663" y="40995"/>
                </a:lnTo>
                <a:lnTo>
                  <a:pt x="9144" y="33527"/>
                </a:lnTo>
                <a:lnTo>
                  <a:pt x="10668" y="32003"/>
                </a:lnTo>
                <a:lnTo>
                  <a:pt x="10668" y="28955"/>
                </a:lnTo>
                <a:lnTo>
                  <a:pt x="27432" y="12191"/>
                </a:lnTo>
                <a:lnTo>
                  <a:pt x="103632" y="12191"/>
                </a:lnTo>
                <a:lnTo>
                  <a:pt x="103632" y="13715"/>
                </a:lnTo>
                <a:lnTo>
                  <a:pt x="111252" y="19811"/>
                </a:lnTo>
                <a:lnTo>
                  <a:pt x="111252" y="21335"/>
                </a:lnTo>
                <a:lnTo>
                  <a:pt x="112775" y="21335"/>
                </a:lnTo>
                <a:lnTo>
                  <a:pt x="112775" y="22859"/>
                </a:lnTo>
                <a:lnTo>
                  <a:pt x="120396" y="30479"/>
                </a:lnTo>
                <a:lnTo>
                  <a:pt x="120396" y="33527"/>
                </a:lnTo>
                <a:lnTo>
                  <a:pt x="123139" y="38099"/>
                </a:lnTo>
                <a:lnTo>
                  <a:pt x="62484" y="38099"/>
                </a:lnTo>
                <a:lnTo>
                  <a:pt x="64945" y="38451"/>
                </a:lnTo>
                <a:lnTo>
                  <a:pt x="57912" y="39623"/>
                </a:lnTo>
                <a:lnTo>
                  <a:pt x="56387" y="39623"/>
                </a:lnTo>
                <a:lnTo>
                  <a:pt x="53339" y="41147"/>
                </a:lnTo>
                <a:lnTo>
                  <a:pt x="53848" y="41147"/>
                </a:lnTo>
                <a:lnTo>
                  <a:pt x="48768" y="44195"/>
                </a:lnTo>
                <a:lnTo>
                  <a:pt x="49911" y="44195"/>
                </a:lnTo>
                <a:lnTo>
                  <a:pt x="48006" y="45719"/>
                </a:lnTo>
                <a:lnTo>
                  <a:pt x="47244" y="45719"/>
                </a:lnTo>
                <a:lnTo>
                  <a:pt x="44195" y="48767"/>
                </a:lnTo>
                <a:lnTo>
                  <a:pt x="44805" y="48767"/>
                </a:lnTo>
                <a:lnTo>
                  <a:pt x="43586" y="50291"/>
                </a:lnTo>
                <a:lnTo>
                  <a:pt x="42672" y="50291"/>
                </a:lnTo>
                <a:lnTo>
                  <a:pt x="41148" y="53339"/>
                </a:lnTo>
                <a:lnTo>
                  <a:pt x="41452" y="53339"/>
                </a:lnTo>
                <a:lnTo>
                  <a:pt x="40843" y="54863"/>
                </a:lnTo>
                <a:lnTo>
                  <a:pt x="39624" y="54863"/>
                </a:lnTo>
                <a:lnTo>
                  <a:pt x="38608" y="60959"/>
                </a:lnTo>
                <a:lnTo>
                  <a:pt x="38100" y="60959"/>
                </a:lnTo>
                <a:lnTo>
                  <a:pt x="37084" y="67055"/>
                </a:lnTo>
                <a:lnTo>
                  <a:pt x="36576" y="67055"/>
                </a:lnTo>
                <a:lnTo>
                  <a:pt x="36576" y="70103"/>
                </a:lnTo>
                <a:lnTo>
                  <a:pt x="37011" y="70103"/>
                </a:lnTo>
                <a:lnTo>
                  <a:pt x="38100" y="77723"/>
                </a:lnTo>
                <a:lnTo>
                  <a:pt x="38862" y="77723"/>
                </a:lnTo>
                <a:lnTo>
                  <a:pt x="39624" y="82295"/>
                </a:lnTo>
                <a:lnTo>
                  <a:pt x="40640" y="82295"/>
                </a:lnTo>
                <a:lnTo>
                  <a:pt x="41656" y="85343"/>
                </a:lnTo>
                <a:lnTo>
                  <a:pt x="41148" y="85343"/>
                </a:lnTo>
                <a:lnTo>
                  <a:pt x="42672" y="88391"/>
                </a:lnTo>
                <a:lnTo>
                  <a:pt x="44195" y="88391"/>
                </a:lnTo>
                <a:lnTo>
                  <a:pt x="45719" y="89915"/>
                </a:lnTo>
                <a:lnTo>
                  <a:pt x="44195" y="89915"/>
                </a:lnTo>
                <a:lnTo>
                  <a:pt x="51816" y="96011"/>
                </a:lnTo>
                <a:lnTo>
                  <a:pt x="53339" y="96011"/>
                </a:lnTo>
                <a:lnTo>
                  <a:pt x="56387" y="97535"/>
                </a:lnTo>
                <a:lnTo>
                  <a:pt x="57150" y="97535"/>
                </a:lnTo>
                <a:lnTo>
                  <a:pt x="60960" y="99059"/>
                </a:lnTo>
                <a:lnTo>
                  <a:pt x="124053" y="99059"/>
                </a:lnTo>
                <a:lnTo>
                  <a:pt x="120396" y="105155"/>
                </a:lnTo>
                <a:lnTo>
                  <a:pt x="120396" y="106679"/>
                </a:lnTo>
                <a:lnTo>
                  <a:pt x="118872" y="108203"/>
                </a:lnTo>
                <a:lnTo>
                  <a:pt x="112775" y="115823"/>
                </a:lnTo>
                <a:lnTo>
                  <a:pt x="111252" y="117347"/>
                </a:lnTo>
                <a:lnTo>
                  <a:pt x="103632" y="123443"/>
                </a:lnTo>
                <a:lnTo>
                  <a:pt x="103632" y="124967"/>
                </a:lnTo>
                <a:lnTo>
                  <a:pt x="102108" y="126491"/>
                </a:lnTo>
                <a:close/>
              </a:path>
              <a:path w="131445" h="137160">
                <a:moveTo>
                  <a:pt x="64945" y="38451"/>
                </a:moveTo>
                <a:lnTo>
                  <a:pt x="62484" y="38099"/>
                </a:lnTo>
                <a:lnTo>
                  <a:pt x="67056" y="38099"/>
                </a:lnTo>
                <a:lnTo>
                  <a:pt x="64945" y="38451"/>
                </a:lnTo>
                <a:close/>
              </a:path>
              <a:path w="131445" h="137160">
                <a:moveTo>
                  <a:pt x="124968" y="41147"/>
                </a:moveTo>
                <a:lnTo>
                  <a:pt x="77724" y="41147"/>
                </a:lnTo>
                <a:lnTo>
                  <a:pt x="74676" y="39623"/>
                </a:lnTo>
                <a:lnTo>
                  <a:pt x="73152" y="39623"/>
                </a:lnTo>
                <a:lnTo>
                  <a:pt x="64945" y="38451"/>
                </a:lnTo>
                <a:lnTo>
                  <a:pt x="67056" y="38099"/>
                </a:lnTo>
                <a:lnTo>
                  <a:pt x="123139" y="38099"/>
                </a:lnTo>
                <a:lnTo>
                  <a:pt x="124968" y="41147"/>
                </a:lnTo>
                <a:close/>
              </a:path>
              <a:path w="131445" h="137160">
                <a:moveTo>
                  <a:pt x="53339" y="41147"/>
                </a:moveTo>
                <a:lnTo>
                  <a:pt x="56387" y="39623"/>
                </a:lnTo>
                <a:lnTo>
                  <a:pt x="54102" y="40995"/>
                </a:lnTo>
                <a:lnTo>
                  <a:pt x="53339" y="41147"/>
                </a:lnTo>
                <a:close/>
              </a:path>
              <a:path w="131445" h="137160">
                <a:moveTo>
                  <a:pt x="54102" y="40995"/>
                </a:moveTo>
                <a:lnTo>
                  <a:pt x="56387" y="39623"/>
                </a:lnTo>
                <a:lnTo>
                  <a:pt x="60960" y="39623"/>
                </a:lnTo>
                <a:lnTo>
                  <a:pt x="54102" y="40995"/>
                </a:lnTo>
                <a:close/>
              </a:path>
              <a:path w="131445" h="137160">
                <a:moveTo>
                  <a:pt x="77020" y="41030"/>
                </a:moveTo>
                <a:lnTo>
                  <a:pt x="68580" y="39623"/>
                </a:lnTo>
                <a:lnTo>
                  <a:pt x="74676" y="39623"/>
                </a:lnTo>
                <a:lnTo>
                  <a:pt x="77020" y="41030"/>
                </a:lnTo>
                <a:close/>
              </a:path>
              <a:path w="131445" h="137160">
                <a:moveTo>
                  <a:pt x="77724" y="41147"/>
                </a:moveTo>
                <a:lnTo>
                  <a:pt x="77020" y="41030"/>
                </a:lnTo>
                <a:lnTo>
                  <a:pt x="74676" y="39623"/>
                </a:lnTo>
                <a:lnTo>
                  <a:pt x="77724" y="41147"/>
                </a:lnTo>
                <a:close/>
              </a:path>
              <a:path w="131445" h="137160">
                <a:moveTo>
                  <a:pt x="53848" y="41147"/>
                </a:moveTo>
                <a:lnTo>
                  <a:pt x="53339" y="41147"/>
                </a:lnTo>
                <a:lnTo>
                  <a:pt x="54102" y="40995"/>
                </a:lnTo>
                <a:lnTo>
                  <a:pt x="53848" y="41147"/>
                </a:lnTo>
                <a:close/>
              </a:path>
              <a:path w="131445" h="137160">
                <a:moveTo>
                  <a:pt x="126491" y="44195"/>
                </a:moveTo>
                <a:lnTo>
                  <a:pt x="82296" y="44195"/>
                </a:lnTo>
                <a:lnTo>
                  <a:pt x="77020" y="41030"/>
                </a:lnTo>
                <a:lnTo>
                  <a:pt x="77724" y="41147"/>
                </a:lnTo>
                <a:lnTo>
                  <a:pt x="124968" y="41147"/>
                </a:lnTo>
                <a:lnTo>
                  <a:pt x="126491" y="42671"/>
                </a:lnTo>
                <a:lnTo>
                  <a:pt x="126491" y="44195"/>
                </a:lnTo>
                <a:close/>
              </a:path>
              <a:path w="131445" h="137160">
                <a:moveTo>
                  <a:pt x="49911" y="44195"/>
                </a:moveTo>
                <a:lnTo>
                  <a:pt x="48768" y="44195"/>
                </a:lnTo>
                <a:lnTo>
                  <a:pt x="51816" y="42671"/>
                </a:lnTo>
                <a:lnTo>
                  <a:pt x="49911" y="44195"/>
                </a:lnTo>
                <a:close/>
              </a:path>
              <a:path w="131445" h="137160">
                <a:moveTo>
                  <a:pt x="85344" y="48767"/>
                </a:moveTo>
                <a:lnTo>
                  <a:pt x="79248" y="42671"/>
                </a:lnTo>
                <a:lnTo>
                  <a:pt x="82296" y="44195"/>
                </a:lnTo>
                <a:lnTo>
                  <a:pt x="126491" y="44195"/>
                </a:lnTo>
                <a:lnTo>
                  <a:pt x="127000" y="45719"/>
                </a:lnTo>
                <a:lnTo>
                  <a:pt x="83820" y="45719"/>
                </a:lnTo>
                <a:lnTo>
                  <a:pt x="85344" y="48767"/>
                </a:lnTo>
                <a:close/>
              </a:path>
              <a:path w="131445" h="137160">
                <a:moveTo>
                  <a:pt x="44195" y="48767"/>
                </a:moveTo>
                <a:lnTo>
                  <a:pt x="47244" y="45719"/>
                </a:lnTo>
                <a:lnTo>
                  <a:pt x="45889" y="47413"/>
                </a:lnTo>
                <a:lnTo>
                  <a:pt x="44195" y="48767"/>
                </a:lnTo>
                <a:close/>
              </a:path>
              <a:path w="131445" h="137160">
                <a:moveTo>
                  <a:pt x="45889" y="47413"/>
                </a:moveTo>
                <a:lnTo>
                  <a:pt x="47244" y="45719"/>
                </a:lnTo>
                <a:lnTo>
                  <a:pt x="48006" y="45719"/>
                </a:lnTo>
                <a:lnTo>
                  <a:pt x="45889" y="47413"/>
                </a:lnTo>
                <a:close/>
              </a:path>
              <a:path w="131445" h="137160">
                <a:moveTo>
                  <a:pt x="88391" y="53339"/>
                </a:moveTo>
                <a:lnTo>
                  <a:pt x="83820" y="45719"/>
                </a:lnTo>
                <a:lnTo>
                  <a:pt x="127000" y="45719"/>
                </a:lnTo>
                <a:lnTo>
                  <a:pt x="128523" y="50291"/>
                </a:lnTo>
                <a:lnTo>
                  <a:pt x="86868" y="50291"/>
                </a:lnTo>
                <a:lnTo>
                  <a:pt x="88391" y="53339"/>
                </a:lnTo>
                <a:close/>
              </a:path>
              <a:path w="131445" h="137160">
                <a:moveTo>
                  <a:pt x="44805" y="48767"/>
                </a:moveTo>
                <a:lnTo>
                  <a:pt x="44195" y="48767"/>
                </a:lnTo>
                <a:lnTo>
                  <a:pt x="45889" y="47413"/>
                </a:lnTo>
                <a:lnTo>
                  <a:pt x="44805" y="48767"/>
                </a:lnTo>
                <a:close/>
              </a:path>
              <a:path w="131445" h="137160">
                <a:moveTo>
                  <a:pt x="41148" y="53339"/>
                </a:moveTo>
                <a:lnTo>
                  <a:pt x="42672" y="50291"/>
                </a:lnTo>
                <a:lnTo>
                  <a:pt x="41757" y="52577"/>
                </a:lnTo>
                <a:lnTo>
                  <a:pt x="41148" y="53339"/>
                </a:lnTo>
                <a:close/>
              </a:path>
              <a:path w="131445" h="137160">
                <a:moveTo>
                  <a:pt x="41757" y="52577"/>
                </a:moveTo>
                <a:lnTo>
                  <a:pt x="42672" y="50291"/>
                </a:lnTo>
                <a:lnTo>
                  <a:pt x="43586" y="50291"/>
                </a:lnTo>
                <a:lnTo>
                  <a:pt x="41757" y="52577"/>
                </a:lnTo>
                <a:close/>
              </a:path>
              <a:path w="131445" h="137160">
                <a:moveTo>
                  <a:pt x="90297" y="56006"/>
                </a:moveTo>
                <a:lnTo>
                  <a:pt x="86868" y="50291"/>
                </a:lnTo>
                <a:lnTo>
                  <a:pt x="128523" y="50291"/>
                </a:lnTo>
                <a:lnTo>
                  <a:pt x="129539" y="53339"/>
                </a:lnTo>
                <a:lnTo>
                  <a:pt x="129539" y="54863"/>
                </a:lnTo>
                <a:lnTo>
                  <a:pt x="89916" y="54863"/>
                </a:lnTo>
                <a:lnTo>
                  <a:pt x="90297" y="56006"/>
                </a:lnTo>
                <a:close/>
              </a:path>
              <a:path w="131445" h="137160">
                <a:moveTo>
                  <a:pt x="41452" y="53339"/>
                </a:moveTo>
                <a:lnTo>
                  <a:pt x="41148" y="53339"/>
                </a:lnTo>
                <a:lnTo>
                  <a:pt x="41757" y="52577"/>
                </a:lnTo>
                <a:lnTo>
                  <a:pt x="41452" y="53339"/>
                </a:lnTo>
                <a:close/>
              </a:path>
              <a:path w="131445" h="137160">
                <a:moveTo>
                  <a:pt x="39624" y="57911"/>
                </a:moveTo>
                <a:lnTo>
                  <a:pt x="39624" y="54863"/>
                </a:lnTo>
                <a:lnTo>
                  <a:pt x="40843" y="54863"/>
                </a:lnTo>
                <a:lnTo>
                  <a:pt x="39624" y="57911"/>
                </a:lnTo>
                <a:close/>
              </a:path>
              <a:path w="131445" h="137160">
                <a:moveTo>
                  <a:pt x="91439" y="57911"/>
                </a:moveTo>
                <a:lnTo>
                  <a:pt x="90297" y="56006"/>
                </a:lnTo>
                <a:lnTo>
                  <a:pt x="89916" y="54863"/>
                </a:lnTo>
                <a:lnTo>
                  <a:pt x="91439" y="57911"/>
                </a:lnTo>
                <a:close/>
              </a:path>
              <a:path w="131445" h="137160">
                <a:moveTo>
                  <a:pt x="129539" y="57911"/>
                </a:moveTo>
                <a:lnTo>
                  <a:pt x="91439" y="57911"/>
                </a:lnTo>
                <a:lnTo>
                  <a:pt x="89916" y="54863"/>
                </a:lnTo>
                <a:lnTo>
                  <a:pt x="129539" y="54863"/>
                </a:lnTo>
                <a:lnTo>
                  <a:pt x="129539" y="57911"/>
                </a:lnTo>
                <a:close/>
              </a:path>
              <a:path w="131445" h="137160">
                <a:moveTo>
                  <a:pt x="130556" y="64007"/>
                </a:moveTo>
                <a:lnTo>
                  <a:pt x="92964" y="64007"/>
                </a:lnTo>
                <a:lnTo>
                  <a:pt x="90297" y="56006"/>
                </a:lnTo>
                <a:lnTo>
                  <a:pt x="91439" y="57911"/>
                </a:lnTo>
                <a:lnTo>
                  <a:pt x="129539" y="57911"/>
                </a:lnTo>
                <a:lnTo>
                  <a:pt x="130556" y="64007"/>
                </a:lnTo>
                <a:close/>
              </a:path>
              <a:path w="131445" h="137160">
                <a:moveTo>
                  <a:pt x="38100" y="64007"/>
                </a:moveTo>
                <a:lnTo>
                  <a:pt x="38100" y="60959"/>
                </a:lnTo>
                <a:lnTo>
                  <a:pt x="38608" y="60959"/>
                </a:lnTo>
                <a:lnTo>
                  <a:pt x="38100" y="64007"/>
                </a:lnTo>
                <a:close/>
              </a:path>
              <a:path w="131445" h="137160">
                <a:moveTo>
                  <a:pt x="92729" y="68697"/>
                </a:moveTo>
                <a:lnTo>
                  <a:pt x="91439" y="60959"/>
                </a:lnTo>
                <a:lnTo>
                  <a:pt x="92964" y="64007"/>
                </a:lnTo>
                <a:lnTo>
                  <a:pt x="130556" y="64007"/>
                </a:lnTo>
                <a:lnTo>
                  <a:pt x="131064" y="67055"/>
                </a:lnTo>
                <a:lnTo>
                  <a:pt x="92964" y="67055"/>
                </a:lnTo>
                <a:lnTo>
                  <a:pt x="92729" y="68697"/>
                </a:lnTo>
                <a:close/>
              </a:path>
              <a:path w="131445" h="137160">
                <a:moveTo>
                  <a:pt x="36576" y="70103"/>
                </a:moveTo>
                <a:lnTo>
                  <a:pt x="36576" y="67055"/>
                </a:lnTo>
                <a:lnTo>
                  <a:pt x="36810" y="68697"/>
                </a:lnTo>
                <a:lnTo>
                  <a:pt x="36576" y="70103"/>
                </a:lnTo>
                <a:close/>
              </a:path>
              <a:path w="131445" h="137160">
                <a:moveTo>
                  <a:pt x="36810" y="68697"/>
                </a:moveTo>
                <a:lnTo>
                  <a:pt x="36576" y="67055"/>
                </a:lnTo>
                <a:lnTo>
                  <a:pt x="37084" y="67055"/>
                </a:lnTo>
                <a:lnTo>
                  <a:pt x="36810" y="68697"/>
                </a:lnTo>
                <a:close/>
              </a:path>
              <a:path w="131445" h="137160">
                <a:moveTo>
                  <a:pt x="92964" y="70103"/>
                </a:moveTo>
                <a:lnTo>
                  <a:pt x="92729" y="68697"/>
                </a:lnTo>
                <a:lnTo>
                  <a:pt x="92964" y="67055"/>
                </a:lnTo>
                <a:lnTo>
                  <a:pt x="92964" y="70103"/>
                </a:lnTo>
                <a:close/>
              </a:path>
              <a:path w="131445" h="137160">
                <a:moveTo>
                  <a:pt x="131064" y="70103"/>
                </a:moveTo>
                <a:lnTo>
                  <a:pt x="92964" y="70103"/>
                </a:lnTo>
                <a:lnTo>
                  <a:pt x="92964" y="67055"/>
                </a:lnTo>
                <a:lnTo>
                  <a:pt x="131064" y="67055"/>
                </a:lnTo>
                <a:lnTo>
                  <a:pt x="131064" y="70103"/>
                </a:lnTo>
                <a:close/>
              </a:path>
              <a:path w="131445" h="137160">
                <a:moveTo>
                  <a:pt x="37011" y="70103"/>
                </a:moveTo>
                <a:lnTo>
                  <a:pt x="36576" y="70103"/>
                </a:lnTo>
                <a:lnTo>
                  <a:pt x="36810" y="68697"/>
                </a:lnTo>
                <a:lnTo>
                  <a:pt x="37011" y="70103"/>
                </a:lnTo>
                <a:close/>
              </a:path>
              <a:path w="131445" h="137160">
                <a:moveTo>
                  <a:pt x="91439" y="77723"/>
                </a:moveTo>
                <a:lnTo>
                  <a:pt x="92729" y="68697"/>
                </a:lnTo>
                <a:lnTo>
                  <a:pt x="92964" y="70103"/>
                </a:lnTo>
                <a:lnTo>
                  <a:pt x="131064" y="70103"/>
                </a:lnTo>
                <a:lnTo>
                  <a:pt x="130628" y="73151"/>
                </a:lnTo>
                <a:lnTo>
                  <a:pt x="92964" y="73151"/>
                </a:lnTo>
                <a:lnTo>
                  <a:pt x="91439" y="77723"/>
                </a:lnTo>
                <a:close/>
              </a:path>
              <a:path w="131445" h="137160">
                <a:moveTo>
                  <a:pt x="38862" y="77723"/>
                </a:moveTo>
                <a:lnTo>
                  <a:pt x="38100" y="77723"/>
                </a:lnTo>
                <a:lnTo>
                  <a:pt x="38100" y="73151"/>
                </a:lnTo>
                <a:lnTo>
                  <a:pt x="38862" y="77723"/>
                </a:lnTo>
                <a:close/>
              </a:path>
              <a:path w="131445" h="137160">
                <a:moveTo>
                  <a:pt x="89916" y="82295"/>
                </a:moveTo>
                <a:lnTo>
                  <a:pt x="92964" y="73151"/>
                </a:lnTo>
                <a:lnTo>
                  <a:pt x="130628" y="73151"/>
                </a:lnTo>
                <a:lnTo>
                  <a:pt x="129757" y="79247"/>
                </a:lnTo>
                <a:lnTo>
                  <a:pt x="91439" y="79247"/>
                </a:lnTo>
                <a:lnTo>
                  <a:pt x="89916" y="82295"/>
                </a:lnTo>
                <a:close/>
              </a:path>
              <a:path w="131445" h="137160">
                <a:moveTo>
                  <a:pt x="40640" y="82295"/>
                </a:moveTo>
                <a:lnTo>
                  <a:pt x="39624" y="82295"/>
                </a:lnTo>
                <a:lnTo>
                  <a:pt x="39624" y="79247"/>
                </a:lnTo>
                <a:lnTo>
                  <a:pt x="40640" y="82295"/>
                </a:lnTo>
                <a:close/>
              </a:path>
              <a:path w="131445" h="137160">
                <a:moveTo>
                  <a:pt x="128016" y="88391"/>
                </a:moveTo>
                <a:lnTo>
                  <a:pt x="86868" y="88391"/>
                </a:lnTo>
                <a:lnTo>
                  <a:pt x="91439" y="79247"/>
                </a:lnTo>
                <a:lnTo>
                  <a:pt x="129757" y="79247"/>
                </a:lnTo>
                <a:lnTo>
                  <a:pt x="129539" y="80771"/>
                </a:lnTo>
                <a:lnTo>
                  <a:pt x="129539" y="83819"/>
                </a:lnTo>
                <a:lnTo>
                  <a:pt x="128016" y="88391"/>
                </a:lnTo>
                <a:close/>
              </a:path>
              <a:path w="131445" h="137160">
                <a:moveTo>
                  <a:pt x="42672" y="88391"/>
                </a:moveTo>
                <a:lnTo>
                  <a:pt x="41148" y="85343"/>
                </a:lnTo>
                <a:lnTo>
                  <a:pt x="41910" y="86105"/>
                </a:lnTo>
                <a:lnTo>
                  <a:pt x="42672" y="88391"/>
                </a:lnTo>
                <a:close/>
              </a:path>
              <a:path w="131445" h="137160">
                <a:moveTo>
                  <a:pt x="41910" y="86105"/>
                </a:moveTo>
                <a:lnTo>
                  <a:pt x="41148" y="85343"/>
                </a:lnTo>
                <a:lnTo>
                  <a:pt x="41656" y="85343"/>
                </a:lnTo>
                <a:lnTo>
                  <a:pt x="41910" y="86105"/>
                </a:lnTo>
                <a:close/>
              </a:path>
              <a:path w="131445" h="137160">
                <a:moveTo>
                  <a:pt x="83820" y="91439"/>
                </a:moveTo>
                <a:lnTo>
                  <a:pt x="88391" y="85343"/>
                </a:lnTo>
                <a:lnTo>
                  <a:pt x="86868" y="88391"/>
                </a:lnTo>
                <a:lnTo>
                  <a:pt x="128016" y="88391"/>
                </a:lnTo>
                <a:lnTo>
                  <a:pt x="127507" y="89915"/>
                </a:lnTo>
                <a:lnTo>
                  <a:pt x="85344" y="89915"/>
                </a:lnTo>
                <a:lnTo>
                  <a:pt x="83820" y="91439"/>
                </a:lnTo>
                <a:close/>
              </a:path>
              <a:path w="131445" h="137160">
                <a:moveTo>
                  <a:pt x="44195" y="88391"/>
                </a:moveTo>
                <a:lnTo>
                  <a:pt x="42672" y="88391"/>
                </a:lnTo>
                <a:lnTo>
                  <a:pt x="41910" y="86105"/>
                </a:lnTo>
                <a:lnTo>
                  <a:pt x="44195" y="88391"/>
                </a:lnTo>
                <a:close/>
              </a:path>
              <a:path w="131445" h="137160">
                <a:moveTo>
                  <a:pt x="47244" y="91439"/>
                </a:moveTo>
                <a:lnTo>
                  <a:pt x="44195" y="89915"/>
                </a:lnTo>
                <a:lnTo>
                  <a:pt x="45719" y="89915"/>
                </a:lnTo>
                <a:lnTo>
                  <a:pt x="47244" y="91439"/>
                </a:lnTo>
                <a:close/>
              </a:path>
              <a:path w="131445" h="137160">
                <a:moveTo>
                  <a:pt x="124968" y="97535"/>
                </a:moveTo>
                <a:lnTo>
                  <a:pt x="74676" y="97535"/>
                </a:lnTo>
                <a:lnTo>
                  <a:pt x="77724" y="96011"/>
                </a:lnTo>
                <a:lnTo>
                  <a:pt x="79248" y="96011"/>
                </a:lnTo>
                <a:lnTo>
                  <a:pt x="85344" y="89915"/>
                </a:lnTo>
                <a:lnTo>
                  <a:pt x="127507" y="89915"/>
                </a:lnTo>
                <a:lnTo>
                  <a:pt x="126491" y="92963"/>
                </a:lnTo>
                <a:lnTo>
                  <a:pt x="126491" y="96011"/>
                </a:lnTo>
                <a:lnTo>
                  <a:pt x="124968" y="97535"/>
                </a:lnTo>
                <a:close/>
              </a:path>
              <a:path w="131445" h="137160">
                <a:moveTo>
                  <a:pt x="54864" y="96621"/>
                </a:moveTo>
                <a:lnTo>
                  <a:pt x="53339" y="96011"/>
                </a:lnTo>
                <a:lnTo>
                  <a:pt x="51816" y="96011"/>
                </a:lnTo>
                <a:lnTo>
                  <a:pt x="48768" y="92963"/>
                </a:lnTo>
                <a:lnTo>
                  <a:pt x="54864" y="96621"/>
                </a:lnTo>
                <a:close/>
              </a:path>
              <a:path w="131445" h="137160">
                <a:moveTo>
                  <a:pt x="76581" y="96392"/>
                </a:moveTo>
                <a:lnTo>
                  <a:pt x="82296" y="92963"/>
                </a:lnTo>
                <a:lnTo>
                  <a:pt x="79248" y="96011"/>
                </a:lnTo>
                <a:lnTo>
                  <a:pt x="77724" y="96011"/>
                </a:lnTo>
                <a:lnTo>
                  <a:pt x="76581" y="96392"/>
                </a:lnTo>
                <a:close/>
              </a:path>
              <a:path w="131445" h="137160">
                <a:moveTo>
                  <a:pt x="56387" y="97535"/>
                </a:moveTo>
                <a:lnTo>
                  <a:pt x="53339" y="96011"/>
                </a:lnTo>
                <a:lnTo>
                  <a:pt x="54864" y="96621"/>
                </a:lnTo>
                <a:lnTo>
                  <a:pt x="56387" y="97535"/>
                </a:lnTo>
                <a:close/>
              </a:path>
              <a:path w="131445" h="137160">
                <a:moveTo>
                  <a:pt x="74676" y="97535"/>
                </a:moveTo>
                <a:lnTo>
                  <a:pt x="76581" y="96392"/>
                </a:lnTo>
                <a:lnTo>
                  <a:pt x="77724" y="96011"/>
                </a:lnTo>
                <a:lnTo>
                  <a:pt x="74676" y="97535"/>
                </a:lnTo>
                <a:close/>
              </a:path>
              <a:path w="131445" h="137160">
                <a:moveTo>
                  <a:pt x="124053" y="99059"/>
                </a:moveTo>
                <a:lnTo>
                  <a:pt x="68580" y="99059"/>
                </a:lnTo>
                <a:lnTo>
                  <a:pt x="76581" y="96392"/>
                </a:lnTo>
                <a:lnTo>
                  <a:pt x="74676" y="97535"/>
                </a:lnTo>
                <a:lnTo>
                  <a:pt x="124968" y="97535"/>
                </a:lnTo>
                <a:lnTo>
                  <a:pt x="124053" y="99059"/>
                </a:lnTo>
                <a:close/>
              </a:path>
              <a:path w="131445" h="137160">
                <a:moveTo>
                  <a:pt x="57150" y="97535"/>
                </a:moveTo>
                <a:lnTo>
                  <a:pt x="56387" y="97535"/>
                </a:lnTo>
                <a:lnTo>
                  <a:pt x="54864" y="96621"/>
                </a:lnTo>
                <a:lnTo>
                  <a:pt x="57150" y="97535"/>
                </a:lnTo>
                <a:close/>
              </a:path>
              <a:path w="131445" h="137160">
                <a:moveTo>
                  <a:pt x="62484" y="99059"/>
                </a:moveTo>
                <a:lnTo>
                  <a:pt x="60960" y="99059"/>
                </a:lnTo>
                <a:lnTo>
                  <a:pt x="57912" y="97535"/>
                </a:lnTo>
                <a:lnTo>
                  <a:pt x="64945" y="98708"/>
                </a:lnTo>
                <a:lnTo>
                  <a:pt x="62484" y="99059"/>
                </a:lnTo>
                <a:close/>
              </a:path>
              <a:path w="131445" h="137160">
                <a:moveTo>
                  <a:pt x="68580" y="99059"/>
                </a:moveTo>
                <a:lnTo>
                  <a:pt x="67056" y="99059"/>
                </a:lnTo>
                <a:lnTo>
                  <a:pt x="64945" y="98708"/>
                </a:lnTo>
                <a:lnTo>
                  <a:pt x="73152" y="97535"/>
                </a:lnTo>
                <a:lnTo>
                  <a:pt x="68580" y="99059"/>
                </a:lnTo>
                <a:close/>
              </a:path>
              <a:path w="131445" h="137160">
                <a:moveTo>
                  <a:pt x="67056" y="99059"/>
                </a:moveTo>
                <a:lnTo>
                  <a:pt x="62484" y="99059"/>
                </a:lnTo>
                <a:lnTo>
                  <a:pt x="64945" y="98708"/>
                </a:lnTo>
                <a:lnTo>
                  <a:pt x="67056" y="99059"/>
                </a:lnTo>
                <a:close/>
              </a:path>
              <a:path w="131445" h="137160">
                <a:moveTo>
                  <a:pt x="80772" y="135635"/>
                </a:moveTo>
                <a:lnTo>
                  <a:pt x="50292" y="135635"/>
                </a:lnTo>
                <a:lnTo>
                  <a:pt x="41148" y="132587"/>
                </a:lnTo>
                <a:lnTo>
                  <a:pt x="39624" y="132587"/>
                </a:lnTo>
                <a:lnTo>
                  <a:pt x="38100" y="131063"/>
                </a:lnTo>
                <a:lnTo>
                  <a:pt x="30480" y="126491"/>
                </a:lnTo>
                <a:lnTo>
                  <a:pt x="100584" y="126491"/>
                </a:lnTo>
                <a:lnTo>
                  <a:pt x="92964" y="131063"/>
                </a:lnTo>
                <a:lnTo>
                  <a:pt x="91439" y="131063"/>
                </a:lnTo>
                <a:lnTo>
                  <a:pt x="89916" y="132587"/>
                </a:lnTo>
                <a:lnTo>
                  <a:pt x="80772" y="135635"/>
                </a:lnTo>
                <a:close/>
              </a:path>
              <a:path w="131445" h="137160">
                <a:moveTo>
                  <a:pt x="67056" y="137159"/>
                </a:moveTo>
                <a:lnTo>
                  <a:pt x="62484" y="137159"/>
                </a:lnTo>
                <a:lnTo>
                  <a:pt x="53339" y="135635"/>
                </a:lnTo>
                <a:lnTo>
                  <a:pt x="76200" y="135635"/>
                </a:lnTo>
                <a:lnTo>
                  <a:pt x="67056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219955" y="4794503"/>
            <a:ext cx="1175385" cy="114300"/>
          </a:xfrm>
          <a:custGeom>
            <a:avLst/>
            <a:gdLst/>
            <a:ahLst/>
            <a:cxnLst/>
            <a:rect l="l" t="t" r="r" b="b"/>
            <a:pathLst>
              <a:path w="1175385" h="114300">
                <a:moveTo>
                  <a:pt x="1060704" y="114300"/>
                </a:moveTo>
                <a:lnTo>
                  <a:pt x="1060704" y="0"/>
                </a:lnTo>
                <a:lnTo>
                  <a:pt x="1135901" y="38100"/>
                </a:lnTo>
                <a:lnTo>
                  <a:pt x="1080516" y="38100"/>
                </a:lnTo>
                <a:lnTo>
                  <a:pt x="1080516" y="76200"/>
                </a:lnTo>
                <a:lnTo>
                  <a:pt x="1137933" y="76200"/>
                </a:lnTo>
                <a:lnTo>
                  <a:pt x="1060704" y="114300"/>
                </a:lnTo>
                <a:close/>
              </a:path>
              <a:path w="1175385" h="114300">
                <a:moveTo>
                  <a:pt x="1060704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1060704" y="38100"/>
                </a:lnTo>
                <a:lnTo>
                  <a:pt x="1060704" y="76200"/>
                </a:lnTo>
                <a:close/>
              </a:path>
              <a:path w="1175385" h="114300">
                <a:moveTo>
                  <a:pt x="1137933" y="76200"/>
                </a:moveTo>
                <a:lnTo>
                  <a:pt x="1080516" y="76200"/>
                </a:lnTo>
                <a:lnTo>
                  <a:pt x="1080516" y="38100"/>
                </a:lnTo>
                <a:lnTo>
                  <a:pt x="1135901" y="38100"/>
                </a:lnTo>
                <a:lnTo>
                  <a:pt x="1175004" y="57912"/>
                </a:lnTo>
                <a:lnTo>
                  <a:pt x="1137933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114032" y="4739640"/>
            <a:ext cx="2674620" cy="1165860"/>
          </a:xfrm>
          <a:custGeom>
            <a:avLst/>
            <a:gdLst/>
            <a:ahLst/>
            <a:cxnLst/>
            <a:rect l="l" t="t" r="r" b="b"/>
            <a:pathLst>
              <a:path w="2674620" h="1165860">
                <a:moveTo>
                  <a:pt x="2596895" y="77724"/>
                </a:moveTo>
                <a:lnTo>
                  <a:pt x="2519171" y="77724"/>
                </a:lnTo>
                <a:lnTo>
                  <a:pt x="2519171" y="0"/>
                </a:lnTo>
                <a:lnTo>
                  <a:pt x="2522124" y="14954"/>
                </a:lnTo>
                <a:lnTo>
                  <a:pt x="2530220" y="27051"/>
                </a:lnTo>
                <a:lnTo>
                  <a:pt x="2542317" y="35147"/>
                </a:lnTo>
                <a:lnTo>
                  <a:pt x="2557271" y="38100"/>
                </a:lnTo>
                <a:lnTo>
                  <a:pt x="2596895" y="38100"/>
                </a:lnTo>
                <a:lnTo>
                  <a:pt x="2596895" y="77724"/>
                </a:lnTo>
                <a:close/>
              </a:path>
              <a:path w="2674620" h="1165860">
                <a:moveTo>
                  <a:pt x="2596895" y="38100"/>
                </a:moveTo>
                <a:lnTo>
                  <a:pt x="2557271" y="38100"/>
                </a:lnTo>
                <a:lnTo>
                  <a:pt x="2573107" y="35147"/>
                </a:lnTo>
                <a:lnTo>
                  <a:pt x="2585656" y="27051"/>
                </a:lnTo>
                <a:lnTo>
                  <a:pt x="2593919" y="14954"/>
                </a:lnTo>
                <a:lnTo>
                  <a:pt x="2596895" y="0"/>
                </a:lnTo>
                <a:lnTo>
                  <a:pt x="2596895" y="38100"/>
                </a:lnTo>
                <a:close/>
              </a:path>
              <a:path w="2674620" h="1165860">
                <a:moveTo>
                  <a:pt x="77723" y="1165860"/>
                </a:moveTo>
                <a:lnTo>
                  <a:pt x="47577" y="1159716"/>
                </a:lnTo>
                <a:lnTo>
                  <a:pt x="22859" y="1143000"/>
                </a:lnTo>
                <a:lnTo>
                  <a:pt x="6143" y="1118282"/>
                </a:lnTo>
                <a:lnTo>
                  <a:pt x="0" y="1088135"/>
                </a:lnTo>
                <a:lnTo>
                  <a:pt x="0" y="155448"/>
                </a:lnTo>
                <a:lnTo>
                  <a:pt x="6143" y="124658"/>
                </a:lnTo>
                <a:lnTo>
                  <a:pt x="22859" y="100012"/>
                </a:lnTo>
                <a:lnTo>
                  <a:pt x="47577" y="83653"/>
                </a:lnTo>
                <a:lnTo>
                  <a:pt x="77723" y="77724"/>
                </a:lnTo>
                <a:lnTo>
                  <a:pt x="2596895" y="77724"/>
                </a:lnTo>
                <a:lnTo>
                  <a:pt x="2627042" y="71580"/>
                </a:lnTo>
                <a:lnTo>
                  <a:pt x="2651759" y="54864"/>
                </a:lnTo>
                <a:lnTo>
                  <a:pt x="2668476" y="30146"/>
                </a:lnTo>
                <a:lnTo>
                  <a:pt x="2674619" y="0"/>
                </a:lnTo>
                <a:lnTo>
                  <a:pt x="2674619" y="115823"/>
                </a:lnTo>
                <a:lnTo>
                  <a:pt x="115823" y="115824"/>
                </a:lnTo>
                <a:lnTo>
                  <a:pt x="80676" y="140255"/>
                </a:lnTo>
                <a:lnTo>
                  <a:pt x="77723" y="155448"/>
                </a:lnTo>
                <a:lnTo>
                  <a:pt x="77723" y="233172"/>
                </a:lnTo>
                <a:lnTo>
                  <a:pt x="2674619" y="233172"/>
                </a:lnTo>
                <a:lnTo>
                  <a:pt x="2674619" y="932687"/>
                </a:lnTo>
                <a:lnTo>
                  <a:pt x="2668476" y="962834"/>
                </a:lnTo>
                <a:lnTo>
                  <a:pt x="2651759" y="987552"/>
                </a:lnTo>
                <a:lnTo>
                  <a:pt x="2627042" y="1004268"/>
                </a:lnTo>
                <a:lnTo>
                  <a:pt x="2596895" y="1010412"/>
                </a:lnTo>
                <a:lnTo>
                  <a:pt x="155447" y="1010412"/>
                </a:lnTo>
                <a:lnTo>
                  <a:pt x="155447" y="1088135"/>
                </a:lnTo>
                <a:lnTo>
                  <a:pt x="149304" y="1118282"/>
                </a:lnTo>
                <a:lnTo>
                  <a:pt x="132587" y="1143000"/>
                </a:lnTo>
                <a:lnTo>
                  <a:pt x="107870" y="1159716"/>
                </a:lnTo>
                <a:lnTo>
                  <a:pt x="77723" y="1165860"/>
                </a:lnTo>
                <a:close/>
              </a:path>
              <a:path w="2674620" h="1165860">
                <a:moveTo>
                  <a:pt x="2674619" y="233172"/>
                </a:moveTo>
                <a:lnTo>
                  <a:pt x="77723" y="233172"/>
                </a:lnTo>
                <a:lnTo>
                  <a:pt x="107870" y="227028"/>
                </a:lnTo>
                <a:lnTo>
                  <a:pt x="132587" y="210311"/>
                </a:lnTo>
                <a:lnTo>
                  <a:pt x="149304" y="185594"/>
                </a:lnTo>
                <a:lnTo>
                  <a:pt x="155447" y="155448"/>
                </a:lnTo>
                <a:lnTo>
                  <a:pt x="152471" y="140255"/>
                </a:lnTo>
                <a:lnTo>
                  <a:pt x="144208" y="127634"/>
                </a:lnTo>
                <a:lnTo>
                  <a:pt x="131659" y="119014"/>
                </a:lnTo>
                <a:lnTo>
                  <a:pt x="115823" y="115824"/>
                </a:lnTo>
                <a:lnTo>
                  <a:pt x="2674619" y="115823"/>
                </a:lnTo>
                <a:lnTo>
                  <a:pt x="2674619" y="23317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191755" y="4660392"/>
            <a:ext cx="2597150" cy="312420"/>
          </a:xfrm>
          <a:custGeom>
            <a:avLst/>
            <a:gdLst/>
            <a:ahLst/>
            <a:cxnLst/>
            <a:rect l="l" t="t" r="r" b="b"/>
            <a:pathLst>
              <a:path w="2597150" h="312420">
                <a:moveTo>
                  <a:pt x="0" y="312419"/>
                </a:moveTo>
                <a:lnTo>
                  <a:pt x="0" y="234695"/>
                </a:lnTo>
                <a:lnTo>
                  <a:pt x="2952" y="219503"/>
                </a:lnTo>
                <a:lnTo>
                  <a:pt x="11048" y="206882"/>
                </a:lnTo>
                <a:lnTo>
                  <a:pt x="23145" y="198262"/>
                </a:lnTo>
                <a:lnTo>
                  <a:pt x="38100" y="195071"/>
                </a:lnTo>
                <a:lnTo>
                  <a:pt x="53935" y="198262"/>
                </a:lnTo>
                <a:lnTo>
                  <a:pt x="66484" y="206882"/>
                </a:lnTo>
                <a:lnTo>
                  <a:pt x="74747" y="219503"/>
                </a:lnTo>
                <a:lnTo>
                  <a:pt x="77724" y="234695"/>
                </a:lnTo>
                <a:lnTo>
                  <a:pt x="71580" y="264842"/>
                </a:lnTo>
                <a:lnTo>
                  <a:pt x="54864" y="289559"/>
                </a:lnTo>
                <a:lnTo>
                  <a:pt x="30146" y="306276"/>
                </a:lnTo>
                <a:lnTo>
                  <a:pt x="0" y="312419"/>
                </a:lnTo>
                <a:close/>
              </a:path>
              <a:path w="2597150" h="312420">
                <a:moveTo>
                  <a:pt x="2479548" y="117347"/>
                </a:moveTo>
                <a:lnTo>
                  <a:pt x="2464593" y="114395"/>
                </a:lnTo>
                <a:lnTo>
                  <a:pt x="2452496" y="106298"/>
                </a:lnTo>
                <a:lnTo>
                  <a:pt x="2444400" y="94202"/>
                </a:lnTo>
                <a:lnTo>
                  <a:pt x="2441448" y="79247"/>
                </a:lnTo>
                <a:lnTo>
                  <a:pt x="2447591" y="48220"/>
                </a:lnTo>
                <a:lnTo>
                  <a:pt x="2464308" y="23050"/>
                </a:lnTo>
                <a:lnTo>
                  <a:pt x="2489025" y="6167"/>
                </a:lnTo>
                <a:lnTo>
                  <a:pt x="2519172" y="0"/>
                </a:lnTo>
                <a:lnTo>
                  <a:pt x="2549318" y="6167"/>
                </a:lnTo>
                <a:lnTo>
                  <a:pt x="2574036" y="23050"/>
                </a:lnTo>
                <a:lnTo>
                  <a:pt x="2590752" y="48220"/>
                </a:lnTo>
                <a:lnTo>
                  <a:pt x="2596896" y="79247"/>
                </a:lnTo>
                <a:lnTo>
                  <a:pt x="2519172" y="79247"/>
                </a:lnTo>
                <a:lnTo>
                  <a:pt x="2516195" y="94202"/>
                </a:lnTo>
                <a:lnTo>
                  <a:pt x="2507932" y="106298"/>
                </a:lnTo>
                <a:lnTo>
                  <a:pt x="2495383" y="114395"/>
                </a:lnTo>
                <a:lnTo>
                  <a:pt x="2479548" y="117347"/>
                </a:lnTo>
                <a:close/>
              </a:path>
              <a:path w="2597150" h="312420">
                <a:moveTo>
                  <a:pt x="2519172" y="156971"/>
                </a:moveTo>
                <a:lnTo>
                  <a:pt x="2519172" y="79247"/>
                </a:lnTo>
                <a:lnTo>
                  <a:pt x="2596896" y="79247"/>
                </a:lnTo>
                <a:lnTo>
                  <a:pt x="2590752" y="109394"/>
                </a:lnTo>
                <a:lnTo>
                  <a:pt x="2574036" y="134111"/>
                </a:lnTo>
                <a:lnTo>
                  <a:pt x="2549318" y="150828"/>
                </a:lnTo>
                <a:lnTo>
                  <a:pt x="2519172" y="156971"/>
                </a:lnTo>
                <a:close/>
              </a:path>
            </a:pathLst>
          </a:custGeom>
          <a:solidFill>
            <a:srgbClr val="CDCD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094219" y="4642103"/>
            <a:ext cx="2714625" cy="1276350"/>
          </a:xfrm>
          <a:custGeom>
            <a:avLst/>
            <a:gdLst/>
            <a:ahLst/>
            <a:cxnLst/>
            <a:rect l="l" t="t" r="r" b="b"/>
            <a:pathLst>
              <a:path w="2714625" h="1276350">
                <a:moveTo>
                  <a:pt x="2662427" y="9525"/>
                </a:moveTo>
                <a:lnTo>
                  <a:pt x="2569464" y="9525"/>
                </a:lnTo>
                <a:lnTo>
                  <a:pt x="2578608" y="0"/>
                </a:lnTo>
                <a:lnTo>
                  <a:pt x="2634996" y="0"/>
                </a:lnTo>
                <a:lnTo>
                  <a:pt x="2662427" y="9525"/>
                </a:lnTo>
                <a:close/>
              </a:path>
              <a:path w="2714625" h="1276350">
                <a:moveTo>
                  <a:pt x="2558796" y="95250"/>
                </a:moveTo>
                <a:lnTo>
                  <a:pt x="2557272" y="85725"/>
                </a:lnTo>
                <a:lnTo>
                  <a:pt x="2520696" y="85725"/>
                </a:lnTo>
                <a:lnTo>
                  <a:pt x="2523744" y="66675"/>
                </a:lnTo>
                <a:lnTo>
                  <a:pt x="2526792" y="57150"/>
                </a:lnTo>
                <a:lnTo>
                  <a:pt x="2535935" y="38100"/>
                </a:lnTo>
                <a:lnTo>
                  <a:pt x="2548128" y="28575"/>
                </a:lnTo>
                <a:lnTo>
                  <a:pt x="2554224" y="19050"/>
                </a:lnTo>
                <a:lnTo>
                  <a:pt x="2561844" y="9525"/>
                </a:lnTo>
                <a:lnTo>
                  <a:pt x="2670048" y="9525"/>
                </a:lnTo>
                <a:lnTo>
                  <a:pt x="2677668" y="19050"/>
                </a:lnTo>
                <a:lnTo>
                  <a:pt x="2685287" y="19050"/>
                </a:lnTo>
                <a:lnTo>
                  <a:pt x="2691383" y="28575"/>
                </a:lnTo>
                <a:lnTo>
                  <a:pt x="2695955" y="38100"/>
                </a:lnTo>
                <a:lnTo>
                  <a:pt x="2589276" y="38100"/>
                </a:lnTo>
                <a:lnTo>
                  <a:pt x="2580132" y="47625"/>
                </a:lnTo>
                <a:lnTo>
                  <a:pt x="2575560" y="47625"/>
                </a:lnTo>
                <a:lnTo>
                  <a:pt x="2572512" y="57150"/>
                </a:lnTo>
                <a:lnTo>
                  <a:pt x="2567940" y="57150"/>
                </a:lnTo>
                <a:lnTo>
                  <a:pt x="2564892" y="66675"/>
                </a:lnTo>
                <a:lnTo>
                  <a:pt x="2563367" y="66675"/>
                </a:lnTo>
                <a:lnTo>
                  <a:pt x="2560319" y="76200"/>
                </a:lnTo>
                <a:lnTo>
                  <a:pt x="2558796" y="76200"/>
                </a:lnTo>
                <a:lnTo>
                  <a:pt x="2558796" y="85725"/>
                </a:lnTo>
                <a:lnTo>
                  <a:pt x="2557272" y="85725"/>
                </a:lnTo>
                <a:lnTo>
                  <a:pt x="2520696" y="95250"/>
                </a:lnTo>
                <a:lnTo>
                  <a:pt x="2558796" y="95250"/>
                </a:lnTo>
                <a:close/>
              </a:path>
              <a:path w="2714625" h="1276350">
                <a:moveTo>
                  <a:pt x="2676144" y="167639"/>
                </a:moveTo>
                <a:lnTo>
                  <a:pt x="2676144" y="85725"/>
                </a:lnTo>
                <a:lnTo>
                  <a:pt x="2674619" y="76200"/>
                </a:lnTo>
                <a:lnTo>
                  <a:pt x="2673095" y="76200"/>
                </a:lnTo>
                <a:lnTo>
                  <a:pt x="2671572" y="66675"/>
                </a:lnTo>
                <a:lnTo>
                  <a:pt x="2668523" y="66675"/>
                </a:lnTo>
                <a:lnTo>
                  <a:pt x="2665476" y="57150"/>
                </a:lnTo>
                <a:lnTo>
                  <a:pt x="2662427" y="57150"/>
                </a:lnTo>
                <a:lnTo>
                  <a:pt x="2654808" y="47625"/>
                </a:lnTo>
                <a:lnTo>
                  <a:pt x="2641092" y="38100"/>
                </a:lnTo>
                <a:lnTo>
                  <a:pt x="2695955" y="38100"/>
                </a:lnTo>
                <a:lnTo>
                  <a:pt x="2702051" y="47625"/>
                </a:lnTo>
                <a:lnTo>
                  <a:pt x="2705100" y="57150"/>
                </a:lnTo>
                <a:lnTo>
                  <a:pt x="2709672" y="66675"/>
                </a:lnTo>
                <a:lnTo>
                  <a:pt x="2712719" y="76200"/>
                </a:lnTo>
                <a:lnTo>
                  <a:pt x="2714244" y="95250"/>
                </a:lnTo>
                <a:lnTo>
                  <a:pt x="2709672" y="123825"/>
                </a:lnTo>
                <a:lnTo>
                  <a:pt x="2705100" y="133350"/>
                </a:lnTo>
                <a:lnTo>
                  <a:pt x="2702051" y="142875"/>
                </a:lnTo>
                <a:lnTo>
                  <a:pt x="2695955" y="152400"/>
                </a:lnTo>
                <a:lnTo>
                  <a:pt x="2691383" y="152400"/>
                </a:lnTo>
                <a:lnTo>
                  <a:pt x="2685287" y="161925"/>
                </a:lnTo>
                <a:lnTo>
                  <a:pt x="2676144" y="167639"/>
                </a:lnTo>
                <a:close/>
              </a:path>
              <a:path w="2714625" h="1276350">
                <a:moveTo>
                  <a:pt x="2636519" y="171450"/>
                </a:moveTo>
                <a:lnTo>
                  <a:pt x="2598419" y="171450"/>
                </a:lnTo>
                <a:lnTo>
                  <a:pt x="2598419" y="95250"/>
                </a:lnTo>
                <a:lnTo>
                  <a:pt x="2596896" y="95250"/>
                </a:lnTo>
                <a:lnTo>
                  <a:pt x="2598419" y="85725"/>
                </a:lnTo>
                <a:lnTo>
                  <a:pt x="2600015" y="85725"/>
                </a:lnTo>
                <a:lnTo>
                  <a:pt x="2604325" y="76200"/>
                </a:lnTo>
                <a:lnTo>
                  <a:pt x="2630805" y="76200"/>
                </a:lnTo>
                <a:lnTo>
                  <a:pt x="2634948" y="85725"/>
                </a:lnTo>
                <a:lnTo>
                  <a:pt x="2636519" y="95250"/>
                </a:lnTo>
                <a:lnTo>
                  <a:pt x="2634996" y="104775"/>
                </a:lnTo>
                <a:lnTo>
                  <a:pt x="2631948" y="114300"/>
                </a:lnTo>
                <a:lnTo>
                  <a:pt x="2630424" y="114300"/>
                </a:lnTo>
                <a:lnTo>
                  <a:pt x="2627376" y="123825"/>
                </a:lnTo>
                <a:lnTo>
                  <a:pt x="2624328" y="123825"/>
                </a:lnTo>
                <a:lnTo>
                  <a:pt x="2619756" y="133350"/>
                </a:lnTo>
                <a:lnTo>
                  <a:pt x="2618232" y="133350"/>
                </a:lnTo>
                <a:lnTo>
                  <a:pt x="2612135" y="142875"/>
                </a:lnTo>
                <a:lnTo>
                  <a:pt x="2636519" y="142875"/>
                </a:lnTo>
                <a:lnTo>
                  <a:pt x="2636519" y="146447"/>
                </a:lnTo>
                <a:lnTo>
                  <a:pt x="2628900" y="152400"/>
                </a:lnTo>
                <a:lnTo>
                  <a:pt x="2636519" y="152400"/>
                </a:lnTo>
                <a:lnTo>
                  <a:pt x="2636519" y="171450"/>
                </a:lnTo>
                <a:close/>
              </a:path>
              <a:path w="2714625" h="1276350">
                <a:moveTo>
                  <a:pt x="2520696" y="171450"/>
                </a:moveTo>
                <a:lnTo>
                  <a:pt x="2520696" y="95250"/>
                </a:lnTo>
                <a:lnTo>
                  <a:pt x="2557272" y="85725"/>
                </a:lnTo>
                <a:lnTo>
                  <a:pt x="2558796" y="95250"/>
                </a:lnTo>
                <a:lnTo>
                  <a:pt x="2557272" y="95250"/>
                </a:lnTo>
                <a:lnTo>
                  <a:pt x="2558796" y="100012"/>
                </a:lnTo>
                <a:lnTo>
                  <a:pt x="2558796" y="104775"/>
                </a:lnTo>
                <a:lnTo>
                  <a:pt x="2522219" y="104775"/>
                </a:lnTo>
                <a:lnTo>
                  <a:pt x="2523744" y="114300"/>
                </a:lnTo>
                <a:lnTo>
                  <a:pt x="2525267" y="114300"/>
                </a:lnTo>
                <a:lnTo>
                  <a:pt x="2528316" y="123825"/>
                </a:lnTo>
                <a:lnTo>
                  <a:pt x="2531364" y="123825"/>
                </a:lnTo>
                <a:lnTo>
                  <a:pt x="2535935" y="133350"/>
                </a:lnTo>
                <a:lnTo>
                  <a:pt x="2538983" y="133350"/>
                </a:lnTo>
                <a:lnTo>
                  <a:pt x="2545080" y="142875"/>
                </a:lnTo>
                <a:lnTo>
                  <a:pt x="2557272" y="142875"/>
                </a:lnTo>
                <a:lnTo>
                  <a:pt x="2558796" y="144779"/>
                </a:lnTo>
                <a:lnTo>
                  <a:pt x="2558796" y="152400"/>
                </a:lnTo>
                <a:lnTo>
                  <a:pt x="2538983" y="152400"/>
                </a:lnTo>
                <a:lnTo>
                  <a:pt x="2520696" y="171450"/>
                </a:lnTo>
                <a:close/>
              </a:path>
              <a:path w="2714625" h="1276350">
                <a:moveTo>
                  <a:pt x="2558796" y="100012"/>
                </a:moveTo>
                <a:lnTo>
                  <a:pt x="2557272" y="95250"/>
                </a:lnTo>
                <a:lnTo>
                  <a:pt x="2558796" y="95250"/>
                </a:lnTo>
                <a:lnTo>
                  <a:pt x="2558796" y="100012"/>
                </a:lnTo>
                <a:close/>
              </a:path>
              <a:path w="2714625" h="1276350">
                <a:moveTo>
                  <a:pt x="2561844" y="104775"/>
                </a:moveTo>
                <a:lnTo>
                  <a:pt x="2560319" y="104775"/>
                </a:lnTo>
                <a:lnTo>
                  <a:pt x="2558796" y="95250"/>
                </a:lnTo>
                <a:lnTo>
                  <a:pt x="2561844" y="104775"/>
                </a:lnTo>
                <a:close/>
              </a:path>
              <a:path w="2714625" h="1276350">
                <a:moveTo>
                  <a:pt x="2598419" y="114300"/>
                </a:moveTo>
                <a:lnTo>
                  <a:pt x="2587751" y="114300"/>
                </a:lnTo>
                <a:lnTo>
                  <a:pt x="2593848" y="104775"/>
                </a:lnTo>
                <a:lnTo>
                  <a:pt x="2596896" y="95250"/>
                </a:lnTo>
                <a:lnTo>
                  <a:pt x="2595372" y="104775"/>
                </a:lnTo>
                <a:lnTo>
                  <a:pt x="2598419" y="104775"/>
                </a:lnTo>
                <a:lnTo>
                  <a:pt x="2598419" y="114300"/>
                </a:lnTo>
                <a:close/>
              </a:path>
              <a:path w="2714625" h="1276350">
                <a:moveTo>
                  <a:pt x="2598419" y="104775"/>
                </a:moveTo>
                <a:lnTo>
                  <a:pt x="2595372" y="104775"/>
                </a:lnTo>
                <a:lnTo>
                  <a:pt x="2598419" y="95250"/>
                </a:lnTo>
                <a:lnTo>
                  <a:pt x="2598419" y="104775"/>
                </a:lnTo>
                <a:close/>
              </a:path>
              <a:path w="2714625" h="1276350">
                <a:moveTo>
                  <a:pt x="2636519" y="142875"/>
                </a:moveTo>
                <a:lnTo>
                  <a:pt x="2612135" y="142875"/>
                </a:lnTo>
                <a:lnTo>
                  <a:pt x="2618232" y="133350"/>
                </a:lnTo>
                <a:lnTo>
                  <a:pt x="2619756" y="133350"/>
                </a:lnTo>
                <a:lnTo>
                  <a:pt x="2624328" y="123825"/>
                </a:lnTo>
                <a:lnTo>
                  <a:pt x="2627376" y="123825"/>
                </a:lnTo>
                <a:lnTo>
                  <a:pt x="2630424" y="114300"/>
                </a:lnTo>
                <a:lnTo>
                  <a:pt x="2631948" y="114300"/>
                </a:lnTo>
                <a:lnTo>
                  <a:pt x="2634996" y="104775"/>
                </a:lnTo>
                <a:lnTo>
                  <a:pt x="2636519" y="95250"/>
                </a:lnTo>
                <a:lnTo>
                  <a:pt x="2636519" y="142875"/>
                </a:lnTo>
                <a:close/>
              </a:path>
              <a:path w="2714625" h="1276350">
                <a:moveTo>
                  <a:pt x="2670048" y="171450"/>
                </a:moveTo>
                <a:lnTo>
                  <a:pt x="2636519" y="171450"/>
                </a:lnTo>
                <a:lnTo>
                  <a:pt x="2636519" y="146447"/>
                </a:lnTo>
                <a:lnTo>
                  <a:pt x="2641092" y="142875"/>
                </a:lnTo>
                <a:lnTo>
                  <a:pt x="2654808" y="133350"/>
                </a:lnTo>
                <a:lnTo>
                  <a:pt x="2662427" y="133350"/>
                </a:lnTo>
                <a:lnTo>
                  <a:pt x="2668523" y="114300"/>
                </a:lnTo>
                <a:lnTo>
                  <a:pt x="2671572" y="114300"/>
                </a:lnTo>
                <a:lnTo>
                  <a:pt x="2673095" y="104775"/>
                </a:lnTo>
                <a:lnTo>
                  <a:pt x="2674619" y="104775"/>
                </a:lnTo>
                <a:lnTo>
                  <a:pt x="2676144" y="95250"/>
                </a:lnTo>
                <a:lnTo>
                  <a:pt x="2676144" y="167639"/>
                </a:lnTo>
                <a:lnTo>
                  <a:pt x="2670048" y="171450"/>
                </a:lnTo>
                <a:close/>
              </a:path>
              <a:path w="2714625" h="1276350">
                <a:moveTo>
                  <a:pt x="2706623" y="1066800"/>
                </a:moveTo>
                <a:lnTo>
                  <a:pt x="2660904" y="1066800"/>
                </a:lnTo>
                <a:lnTo>
                  <a:pt x="2665476" y="1057275"/>
                </a:lnTo>
                <a:lnTo>
                  <a:pt x="2668523" y="1057275"/>
                </a:lnTo>
                <a:lnTo>
                  <a:pt x="2670048" y="1047750"/>
                </a:lnTo>
                <a:lnTo>
                  <a:pt x="2673095" y="1047750"/>
                </a:lnTo>
                <a:lnTo>
                  <a:pt x="2674619" y="1038225"/>
                </a:lnTo>
                <a:lnTo>
                  <a:pt x="2674619" y="1028700"/>
                </a:lnTo>
                <a:lnTo>
                  <a:pt x="2676144" y="1028700"/>
                </a:lnTo>
                <a:lnTo>
                  <a:pt x="2676144" y="167639"/>
                </a:lnTo>
                <a:lnTo>
                  <a:pt x="2685287" y="161925"/>
                </a:lnTo>
                <a:lnTo>
                  <a:pt x="2691383" y="152400"/>
                </a:lnTo>
                <a:lnTo>
                  <a:pt x="2695955" y="152400"/>
                </a:lnTo>
                <a:lnTo>
                  <a:pt x="2702051" y="142875"/>
                </a:lnTo>
                <a:lnTo>
                  <a:pt x="2705100" y="133350"/>
                </a:lnTo>
                <a:lnTo>
                  <a:pt x="2709672" y="123825"/>
                </a:lnTo>
                <a:lnTo>
                  <a:pt x="2714244" y="95250"/>
                </a:lnTo>
                <a:lnTo>
                  <a:pt x="2714244" y="1028700"/>
                </a:lnTo>
                <a:lnTo>
                  <a:pt x="2709672" y="1057275"/>
                </a:lnTo>
                <a:lnTo>
                  <a:pt x="2706623" y="1066800"/>
                </a:lnTo>
                <a:close/>
              </a:path>
              <a:path w="2714625" h="1276350">
                <a:moveTo>
                  <a:pt x="2590800" y="152400"/>
                </a:moveTo>
                <a:lnTo>
                  <a:pt x="2564892" y="152400"/>
                </a:lnTo>
                <a:lnTo>
                  <a:pt x="2558796" y="144779"/>
                </a:lnTo>
                <a:lnTo>
                  <a:pt x="2558796" y="100012"/>
                </a:lnTo>
                <a:lnTo>
                  <a:pt x="2560319" y="104775"/>
                </a:lnTo>
                <a:lnTo>
                  <a:pt x="2563367" y="104775"/>
                </a:lnTo>
                <a:lnTo>
                  <a:pt x="2567940" y="114300"/>
                </a:lnTo>
                <a:lnTo>
                  <a:pt x="2598419" y="114300"/>
                </a:lnTo>
                <a:lnTo>
                  <a:pt x="2598419" y="142875"/>
                </a:lnTo>
                <a:lnTo>
                  <a:pt x="2590800" y="152400"/>
                </a:lnTo>
                <a:close/>
              </a:path>
              <a:path w="2714625" h="1276350">
                <a:moveTo>
                  <a:pt x="2558796" y="144779"/>
                </a:moveTo>
                <a:lnTo>
                  <a:pt x="2557272" y="142875"/>
                </a:lnTo>
                <a:lnTo>
                  <a:pt x="2545080" y="142875"/>
                </a:lnTo>
                <a:lnTo>
                  <a:pt x="2538983" y="133350"/>
                </a:lnTo>
                <a:lnTo>
                  <a:pt x="2535935" y="133350"/>
                </a:lnTo>
                <a:lnTo>
                  <a:pt x="2531364" y="123825"/>
                </a:lnTo>
                <a:lnTo>
                  <a:pt x="2528316" y="123825"/>
                </a:lnTo>
                <a:lnTo>
                  <a:pt x="2525267" y="114300"/>
                </a:lnTo>
                <a:lnTo>
                  <a:pt x="2523744" y="114300"/>
                </a:lnTo>
                <a:lnTo>
                  <a:pt x="2522219" y="104775"/>
                </a:lnTo>
                <a:lnTo>
                  <a:pt x="2558796" y="104775"/>
                </a:lnTo>
                <a:lnTo>
                  <a:pt x="2558796" y="144779"/>
                </a:lnTo>
                <a:close/>
              </a:path>
              <a:path w="2714625" h="1276350">
                <a:moveTo>
                  <a:pt x="2572512" y="114300"/>
                </a:moveTo>
                <a:lnTo>
                  <a:pt x="2567940" y="114300"/>
                </a:lnTo>
                <a:lnTo>
                  <a:pt x="2564892" y="104775"/>
                </a:lnTo>
                <a:lnTo>
                  <a:pt x="2572512" y="114300"/>
                </a:lnTo>
                <a:close/>
              </a:path>
              <a:path w="2714625" h="1276350">
                <a:moveTo>
                  <a:pt x="2587751" y="114300"/>
                </a:moveTo>
                <a:lnTo>
                  <a:pt x="2583180" y="114300"/>
                </a:lnTo>
                <a:lnTo>
                  <a:pt x="2590800" y="104775"/>
                </a:lnTo>
                <a:lnTo>
                  <a:pt x="2587751" y="114300"/>
                </a:lnTo>
                <a:close/>
              </a:path>
              <a:path w="2714625" h="1276350">
                <a:moveTo>
                  <a:pt x="2636519" y="152400"/>
                </a:moveTo>
                <a:lnTo>
                  <a:pt x="2628900" y="152400"/>
                </a:lnTo>
                <a:lnTo>
                  <a:pt x="2636519" y="146447"/>
                </a:lnTo>
                <a:lnTo>
                  <a:pt x="2636519" y="152400"/>
                </a:lnTo>
                <a:close/>
              </a:path>
              <a:path w="2714625" h="1276350">
                <a:moveTo>
                  <a:pt x="2520696" y="171450"/>
                </a:moveTo>
                <a:lnTo>
                  <a:pt x="42672" y="171450"/>
                </a:lnTo>
                <a:lnTo>
                  <a:pt x="50292" y="161925"/>
                </a:lnTo>
                <a:lnTo>
                  <a:pt x="59435" y="161925"/>
                </a:lnTo>
                <a:lnTo>
                  <a:pt x="68580" y="152400"/>
                </a:lnTo>
                <a:lnTo>
                  <a:pt x="2520696" y="152400"/>
                </a:lnTo>
                <a:lnTo>
                  <a:pt x="2520696" y="171450"/>
                </a:lnTo>
                <a:close/>
              </a:path>
              <a:path w="2714625" h="1276350">
                <a:moveTo>
                  <a:pt x="38100" y="325754"/>
                </a:moveTo>
                <a:lnTo>
                  <a:pt x="28956" y="314325"/>
                </a:lnTo>
                <a:lnTo>
                  <a:pt x="22860" y="304800"/>
                </a:lnTo>
                <a:lnTo>
                  <a:pt x="18287" y="304800"/>
                </a:lnTo>
                <a:lnTo>
                  <a:pt x="12192" y="295275"/>
                </a:lnTo>
                <a:lnTo>
                  <a:pt x="9144" y="285750"/>
                </a:lnTo>
                <a:lnTo>
                  <a:pt x="4572" y="276225"/>
                </a:lnTo>
                <a:lnTo>
                  <a:pt x="0" y="247650"/>
                </a:lnTo>
                <a:lnTo>
                  <a:pt x="4572" y="219075"/>
                </a:lnTo>
                <a:lnTo>
                  <a:pt x="7619" y="209550"/>
                </a:lnTo>
                <a:lnTo>
                  <a:pt x="16764" y="190500"/>
                </a:lnTo>
                <a:lnTo>
                  <a:pt x="28956" y="180975"/>
                </a:lnTo>
                <a:lnTo>
                  <a:pt x="35051" y="171450"/>
                </a:lnTo>
                <a:lnTo>
                  <a:pt x="2520696" y="171450"/>
                </a:lnTo>
                <a:lnTo>
                  <a:pt x="2538983" y="152400"/>
                </a:lnTo>
                <a:lnTo>
                  <a:pt x="2538983" y="190500"/>
                </a:lnTo>
                <a:lnTo>
                  <a:pt x="70103" y="190500"/>
                </a:lnTo>
                <a:lnTo>
                  <a:pt x="65532" y="200025"/>
                </a:lnTo>
                <a:lnTo>
                  <a:pt x="60960" y="200025"/>
                </a:lnTo>
                <a:lnTo>
                  <a:pt x="56387" y="209550"/>
                </a:lnTo>
                <a:lnTo>
                  <a:pt x="53340" y="209550"/>
                </a:lnTo>
                <a:lnTo>
                  <a:pt x="48767" y="219075"/>
                </a:lnTo>
                <a:lnTo>
                  <a:pt x="45719" y="219075"/>
                </a:lnTo>
                <a:lnTo>
                  <a:pt x="44196" y="228600"/>
                </a:lnTo>
                <a:lnTo>
                  <a:pt x="41148" y="228600"/>
                </a:lnTo>
                <a:lnTo>
                  <a:pt x="38100" y="247650"/>
                </a:lnTo>
                <a:lnTo>
                  <a:pt x="38100" y="325754"/>
                </a:lnTo>
                <a:close/>
              </a:path>
              <a:path w="2714625" h="1276350">
                <a:moveTo>
                  <a:pt x="2546580" y="190500"/>
                </a:moveTo>
                <a:lnTo>
                  <a:pt x="2538983" y="190500"/>
                </a:lnTo>
                <a:lnTo>
                  <a:pt x="2538983" y="152400"/>
                </a:lnTo>
                <a:lnTo>
                  <a:pt x="2558796" y="152400"/>
                </a:lnTo>
                <a:lnTo>
                  <a:pt x="2558796" y="171450"/>
                </a:lnTo>
                <a:lnTo>
                  <a:pt x="2557200" y="180975"/>
                </a:lnTo>
                <a:lnTo>
                  <a:pt x="2552890" y="180975"/>
                </a:lnTo>
                <a:lnTo>
                  <a:pt x="2546580" y="190500"/>
                </a:lnTo>
                <a:close/>
              </a:path>
              <a:path w="2714625" h="1276350">
                <a:moveTo>
                  <a:pt x="2634996" y="190500"/>
                </a:moveTo>
                <a:lnTo>
                  <a:pt x="2546580" y="190500"/>
                </a:lnTo>
                <a:lnTo>
                  <a:pt x="2552890" y="180975"/>
                </a:lnTo>
                <a:lnTo>
                  <a:pt x="2557200" y="180975"/>
                </a:lnTo>
                <a:lnTo>
                  <a:pt x="2558796" y="171450"/>
                </a:lnTo>
                <a:lnTo>
                  <a:pt x="2558796" y="152400"/>
                </a:lnTo>
                <a:lnTo>
                  <a:pt x="2598419" y="152400"/>
                </a:lnTo>
                <a:lnTo>
                  <a:pt x="2598419" y="171450"/>
                </a:lnTo>
                <a:lnTo>
                  <a:pt x="2670048" y="171450"/>
                </a:lnTo>
                <a:lnTo>
                  <a:pt x="2662427" y="180975"/>
                </a:lnTo>
                <a:lnTo>
                  <a:pt x="2634996" y="190500"/>
                </a:lnTo>
                <a:close/>
              </a:path>
              <a:path w="2714625" h="1276350">
                <a:moveTo>
                  <a:pt x="167640" y="200025"/>
                </a:moveTo>
                <a:lnTo>
                  <a:pt x="105156" y="200025"/>
                </a:lnTo>
                <a:lnTo>
                  <a:pt x="112776" y="190500"/>
                </a:lnTo>
                <a:lnTo>
                  <a:pt x="160019" y="190500"/>
                </a:lnTo>
                <a:lnTo>
                  <a:pt x="167640" y="200025"/>
                </a:lnTo>
                <a:close/>
              </a:path>
              <a:path w="2714625" h="1276350">
                <a:moveTo>
                  <a:pt x="176783" y="209550"/>
                </a:moveTo>
                <a:lnTo>
                  <a:pt x="96012" y="209550"/>
                </a:lnTo>
                <a:lnTo>
                  <a:pt x="102108" y="200025"/>
                </a:lnTo>
                <a:lnTo>
                  <a:pt x="170687" y="200025"/>
                </a:lnTo>
                <a:lnTo>
                  <a:pt x="176783" y="209550"/>
                </a:lnTo>
                <a:close/>
              </a:path>
              <a:path w="2714625" h="1276350">
                <a:moveTo>
                  <a:pt x="184403" y="219075"/>
                </a:moveTo>
                <a:lnTo>
                  <a:pt x="88392" y="219075"/>
                </a:lnTo>
                <a:lnTo>
                  <a:pt x="94487" y="209550"/>
                </a:lnTo>
                <a:lnTo>
                  <a:pt x="178308" y="209550"/>
                </a:lnTo>
                <a:lnTo>
                  <a:pt x="184403" y="219075"/>
                </a:lnTo>
                <a:close/>
              </a:path>
              <a:path w="2714625" h="1276350">
                <a:moveTo>
                  <a:pt x="188976" y="228600"/>
                </a:moveTo>
                <a:lnTo>
                  <a:pt x="83819" y="228600"/>
                </a:lnTo>
                <a:lnTo>
                  <a:pt x="86867" y="219075"/>
                </a:lnTo>
                <a:lnTo>
                  <a:pt x="185928" y="219075"/>
                </a:lnTo>
                <a:lnTo>
                  <a:pt x="188976" y="228600"/>
                </a:lnTo>
                <a:close/>
              </a:path>
              <a:path w="2714625" h="1276350">
                <a:moveTo>
                  <a:pt x="115824" y="247650"/>
                </a:moveTo>
                <a:lnTo>
                  <a:pt x="117348" y="238125"/>
                </a:lnTo>
                <a:lnTo>
                  <a:pt x="80772" y="238125"/>
                </a:lnTo>
                <a:lnTo>
                  <a:pt x="82296" y="228600"/>
                </a:lnTo>
                <a:lnTo>
                  <a:pt x="123444" y="228600"/>
                </a:lnTo>
                <a:lnTo>
                  <a:pt x="118872" y="238125"/>
                </a:lnTo>
                <a:lnTo>
                  <a:pt x="115824" y="247650"/>
                </a:lnTo>
                <a:close/>
              </a:path>
              <a:path w="2714625" h="1276350">
                <a:moveTo>
                  <a:pt x="120396" y="238125"/>
                </a:moveTo>
                <a:lnTo>
                  <a:pt x="123444" y="228600"/>
                </a:lnTo>
                <a:lnTo>
                  <a:pt x="126492" y="228600"/>
                </a:lnTo>
                <a:lnTo>
                  <a:pt x="120396" y="238125"/>
                </a:lnTo>
                <a:close/>
              </a:path>
              <a:path w="2714625" h="1276350">
                <a:moveTo>
                  <a:pt x="152400" y="238125"/>
                </a:moveTo>
                <a:lnTo>
                  <a:pt x="146303" y="228600"/>
                </a:lnTo>
                <a:lnTo>
                  <a:pt x="149351" y="228600"/>
                </a:lnTo>
                <a:lnTo>
                  <a:pt x="152400" y="238125"/>
                </a:lnTo>
                <a:close/>
              </a:path>
              <a:path w="2714625" h="1276350">
                <a:moveTo>
                  <a:pt x="156972" y="247650"/>
                </a:moveTo>
                <a:lnTo>
                  <a:pt x="153924" y="238125"/>
                </a:lnTo>
                <a:lnTo>
                  <a:pt x="149351" y="228600"/>
                </a:lnTo>
                <a:lnTo>
                  <a:pt x="190500" y="228600"/>
                </a:lnTo>
                <a:lnTo>
                  <a:pt x="192024" y="238125"/>
                </a:lnTo>
                <a:lnTo>
                  <a:pt x="155448" y="238125"/>
                </a:lnTo>
                <a:lnTo>
                  <a:pt x="156972" y="247650"/>
                </a:lnTo>
                <a:close/>
              </a:path>
              <a:path w="2714625" h="1276350">
                <a:moveTo>
                  <a:pt x="115824" y="323850"/>
                </a:moveTo>
                <a:lnTo>
                  <a:pt x="77724" y="323850"/>
                </a:lnTo>
                <a:lnTo>
                  <a:pt x="77724" y="247650"/>
                </a:lnTo>
                <a:lnTo>
                  <a:pt x="79248" y="238125"/>
                </a:lnTo>
                <a:lnTo>
                  <a:pt x="117348" y="238125"/>
                </a:lnTo>
                <a:lnTo>
                  <a:pt x="115824" y="247650"/>
                </a:lnTo>
                <a:lnTo>
                  <a:pt x="115824" y="323850"/>
                </a:lnTo>
                <a:close/>
              </a:path>
              <a:path w="2714625" h="1276350">
                <a:moveTo>
                  <a:pt x="156972" y="1104900"/>
                </a:moveTo>
                <a:lnTo>
                  <a:pt x="156972" y="247650"/>
                </a:lnTo>
                <a:lnTo>
                  <a:pt x="155448" y="238125"/>
                </a:lnTo>
                <a:lnTo>
                  <a:pt x="193548" y="238125"/>
                </a:lnTo>
                <a:lnTo>
                  <a:pt x="193548" y="257175"/>
                </a:lnTo>
                <a:lnTo>
                  <a:pt x="190500" y="276225"/>
                </a:lnTo>
                <a:lnTo>
                  <a:pt x="187451" y="285750"/>
                </a:lnTo>
                <a:lnTo>
                  <a:pt x="178308" y="304800"/>
                </a:lnTo>
                <a:lnTo>
                  <a:pt x="172212" y="304800"/>
                </a:lnTo>
                <a:lnTo>
                  <a:pt x="160019" y="323850"/>
                </a:lnTo>
                <a:lnTo>
                  <a:pt x="195072" y="323850"/>
                </a:lnTo>
                <a:lnTo>
                  <a:pt x="195072" y="1085850"/>
                </a:lnTo>
                <a:lnTo>
                  <a:pt x="162115" y="1085850"/>
                </a:lnTo>
                <a:lnTo>
                  <a:pt x="158329" y="1095375"/>
                </a:lnTo>
                <a:lnTo>
                  <a:pt x="156972" y="1104900"/>
                </a:lnTo>
                <a:close/>
              </a:path>
              <a:path w="2714625" h="1276350">
                <a:moveTo>
                  <a:pt x="144780" y="1266825"/>
                </a:moveTo>
                <a:lnTo>
                  <a:pt x="51816" y="1266825"/>
                </a:lnTo>
                <a:lnTo>
                  <a:pt x="36576" y="1257300"/>
                </a:lnTo>
                <a:lnTo>
                  <a:pt x="28956" y="1247775"/>
                </a:lnTo>
                <a:lnTo>
                  <a:pt x="22860" y="1247775"/>
                </a:lnTo>
                <a:lnTo>
                  <a:pt x="18287" y="1238250"/>
                </a:lnTo>
                <a:lnTo>
                  <a:pt x="12192" y="1228725"/>
                </a:lnTo>
                <a:lnTo>
                  <a:pt x="9144" y="1219200"/>
                </a:lnTo>
                <a:lnTo>
                  <a:pt x="4572" y="1209675"/>
                </a:lnTo>
                <a:lnTo>
                  <a:pt x="0" y="1181100"/>
                </a:lnTo>
                <a:lnTo>
                  <a:pt x="0" y="247650"/>
                </a:lnTo>
                <a:lnTo>
                  <a:pt x="4572" y="276225"/>
                </a:lnTo>
                <a:lnTo>
                  <a:pt x="9144" y="285750"/>
                </a:lnTo>
                <a:lnTo>
                  <a:pt x="12192" y="295275"/>
                </a:lnTo>
                <a:lnTo>
                  <a:pt x="18287" y="304800"/>
                </a:lnTo>
                <a:lnTo>
                  <a:pt x="22860" y="304800"/>
                </a:lnTo>
                <a:lnTo>
                  <a:pt x="28956" y="314325"/>
                </a:lnTo>
                <a:lnTo>
                  <a:pt x="38100" y="325754"/>
                </a:lnTo>
                <a:lnTo>
                  <a:pt x="38100" y="1190625"/>
                </a:lnTo>
                <a:lnTo>
                  <a:pt x="39624" y="1190625"/>
                </a:lnTo>
                <a:lnTo>
                  <a:pt x="41148" y="1200150"/>
                </a:lnTo>
                <a:lnTo>
                  <a:pt x="42672" y="1200150"/>
                </a:lnTo>
                <a:lnTo>
                  <a:pt x="54864" y="1219200"/>
                </a:lnTo>
                <a:lnTo>
                  <a:pt x="59435" y="1228725"/>
                </a:lnTo>
                <a:lnTo>
                  <a:pt x="73151" y="1238250"/>
                </a:lnTo>
                <a:lnTo>
                  <a:pt x="178308" y="1238250"/>
                </a:lnTo>
                <a:lnTo>
                  <a:pt x="166116" y="1247775"/>
                </a:lnTo>
                <a:lnTo>
                  <a:pt x="160019" y="1257300"/>
                </a:lnTo>
                <a:lnTo>
                  <a:pt x="152400" y="1257300"/>
                </a:lnTo>
                <a:lnTo>
                  <a:pt x="144780" y="1266825"/>
                </a:lnTo>
                <a:close/>
              </a:path>
              <a:path w="2714625" h="1276350">
                <a:moveTo>
                  <a:pt x="156972" y="323850"/>
                </a:moveTo>
                <a:lnTo>
                  <a:pt x="115824" y="323850"/>
                </a:lnTo>
                <a:lnTo>
                  <a:pt x="115824" y="304800"/>
                </a:lnTo>
                <a:lnTo>
                  <a:pt x="124967" y="304800"/>
                </a:lnTo>
                <a:lnTo>
                  <a:pt x="134112" y="295275"/>
                </a:lnTo>
                <a:lnTo>
                  <a:pt x="146303" y="285750"/>
                </a:lnTo>
                <a:lnTo>
                  <a:pt x="149351" y="276225"/>
                </a:lnTo>
                <a:lnTo>
                  <a:pt x="150876" y="266700"/>
                </a:lnTo>
                <a:lnTo>
                  <a:pt x="153924" y="266700"/>
                </a:lnTo>
                <a:lnTo>
                  <a:pt x="156972" y="247650"/>
                </a:lnTo>
                <a:lnTo>
                  <a:pt x="156972" y="323850"/>
                </a:lnTo>
                <a:close/>
              </a:path>
              <a:path w="2714625" h="1276350">
                <a:moveTo>
                  <a:pt x="195072" y="323850"/>
                </a:moveTo>
                <a:lnTo>
                  <a:pt x="160019" y="323850"/>
                </a:lnTo>
                <a:lnTo>
                  <a:pt x="172212" y="304800"/>
                </a:lnTo>
                <a:lnTo>
                  <a:pt x="178308" y="304800"/>
                </a:lnTo>
                <a:lnTo>
                  <a:pt x="187451" y="285750"/>
                </a:lnTo>
                <a:lnTo>
                  <a:pt x="190500" y="276225"/>
                </a:lnTo>
                <a:lnTo>
                  <a:pt x="193548" y="257175"/>
                </a:lnTo>
                <a:lnTo>
                  <a:pt x="193548" y="247650"/>
                </a:lnTo>
                <a:lnTo>
                  <a:pt x="195072" y="247650"/>
                </a:lnTo>
                <a:lnTo>
                  <a:pt x="195072" y="323850"/>
                </a:lnTo>
                <a:close/>
              </a:path>
              <a:path w="2714625" h="1276350">
                <a:moveTo>
                  <a:pt x="144780" y="333375"/>
                </a:moveTo>
                <a:lnTo>
                  <a:pt x="44196" y="333375"/>
                </a:lnTo>
                <a:lnTo>
                  <a:pt x="38100" y="325754"/>
                </a:lnTo>
                <a:lnTo>
                  <a:pt x="38100" y="257175"/>
                </a:lnTo>
                <a:lnTo>
                  <a:pt x="41148" y="266700"/>
                </a:lnTo>
                <a:lnTo>
                  <a:pt x="42672" y="266700"/>
                </a:lnTo>
                <a:lnTo>
                  <a:pt x="45719" y="276225"/>
                </a:lnTo>
                <a:lnTo>
                  <a:pt x="51816" y="285750"/>
                </a:lnTo>
                <a:lnTo>
                  <a:pt x="59435" y="295275"/>
                </a:lnTo>
                <a:lnTo>
                  <a:pt x="73151" y="304800"/>
                </a:lnTo>
                <a:lnTo>
                  <a:pt x="77724" y="304800"/>
                </a:lnTo>
                <a:lnTo>
                  <a:pt x="77724" y="323850"/>
                </a:lnTo>
                <a:lnTo>
                  <a:pt x="152400" y="323850"/>
                </a:lnTo>
                <a:lnTo>
                  <a:pt x="144780" y="333375"/>
                </a:lnTo>
                <a:close/>
              </a:path>
              <a:path w="2714625" h="1276350">
                <a:moveTo>
                  <a:pt x="117348" y="342900"/>
                </a:moveTo>
                <a:lnTo>
                  <a:pt x="70103" y="342900"/>
                </a:lnTo>
                <a:lnTo>
                  <a:pt x="60960" y="333375"/>
                </a:lnTo>
                <a:lnTo>
                  <a:pt x="135635" y="333375"/>
                </a:lnTo>
                <a:lnTo>
                  <a:pt x="117348" y="342900"/>
                </a:lnTo>
                <a:close/>
              </a:path>
              <a:path w="2714625" h="1276350">
                <a:moveTo>
                  <a:pt x="2618232" y="1123950"/>
                </a:moveTo>
                <a:lnTo>
                  <a:pt x="195072" y="1123950"/>
                </a:lnTo>
                <a:lnTo>
                  <a:pt x="195072" y="1085850"/>
                </a:lnTo>
                <a:lnTo>
                  <a:pt x="2633472" y="1085850"/>
                </a:lnTo>
                <a:lnTo>
                  <a:pt x="2638044" y="1076325"/>
                </a:lnTo>
                <a:lnTo>
                  <a:pt x="2648712" y="1076325"/>
                </a:lnTo>
                <a:lnTo>
                  <a:pt x="2653283" y="1066800"/>
                </a:lnTo>
                <a:lnTo>
                  <a:pt x="2702051" y="1066800"/>
                </a:lnTo>
                <a:lnTo>
                  <a:pt x="2697480" y="1076325"/>
                </a:lnTo>
                <a:lnTo>
                  <a:pt x="2691383" y="1085850"/>
                </a:lnTo>
                <a:lnTo>
                  <a:pt x="2686812" y="1095375"/>
                </a:lnTo>
                <a:lnTo>
                  <a:pt x="2671572" y="1104900"/>
                </a:lnTo>
                <a:lnTo>
                  <a:pt x="2663951" y="1114425"/>
                </a:lnTo>
                <a:lnTo>
                  <a:pt x="2645664" y="1114425"/>
                </a:lnTo>
                <a:lnTo>
                  <a:pt x="2618232" y="1123950"/>
                </a:lnTo>
                <a:close/>
              </a:path>
              <a:path w="2714625" h="1276350">
                <a:moveTo>
                  <a:pt x="178308" y="1238250"/>
                </a:moveTo>
                <a:lnTo>
                  <a:pt x="124967" y="1238250"/>
                </a:lnTo>
                <a:lnTo>
                  <a:pt x="129540" y="1228725"/>
                </a:lnTo>
                <a:lnTo>
                  <a:pt x="134112" y="1228725"/>
                </a:lnTo>
                <a:lnTo>
                  <a:pt x="138683" y="1219200"/>
                </a:lnTo>
                <a:lnTo>
                  <a:pt x="146303" y="1219200"/>
                </a:lnTo>
                <a:lnTo>
                  <a:pt x="149351" y="1209675"/>
                </a:lnTo>
                <a:lnTo>
                  <a:pt x="150876" y="1209675"/>
                </a:lnTo>
                <a:lnTo>
                  <a:pt x="153924" y="1200150"/>
                </a:lnTo>
                <a:lnTo>
                  <a:pt x="156972" y="1181100"/>
                </a:lnTo>
                <a:lnTo>
                  <a:pt x="156972" y="1104900"/>
                </a:lnTo>
                <a:lnTo>
                  <a:pt x="158329" y="1095375"/>
                </a:lnTo>
                <a:lnTo>
                  <a:pt x="162115" y="1085850"/>
                </a:lnTo>
                <a:lnTo>
                  <a:pt x="195072" y="1085850"/>
                </a:lnTo>
                <a:lnTo>
                  <a:pt x="195072" y="1104900"/>
                </a:lnTo>
                <a:lnTo>
                  <a:pt x="175260" y="1123950"/>
                </a:lnTo>
                <a:lnTo>
                  <a:pt x="195072" y="1123950"/>
                </a:lnTo>
                <a:lnTo>
                  <a:pt x="195072" y="1181100"/>
                </a:lnTo>
                <a:lnTo>
                  <a:pt x="190500" y="1209675"/>
                </a:lnTo>
                <a:lnTo>
                  <a:pt x="187451" y="1219200"/>
                </a:lnTo>
                <a:lnTo>
                  <a:pt x="178308" y="1238250"/>
                </a:lnTo>
                <a:close/>
              </a:path>
              <a:path w="2714625" h="1276350">
                <a:moveTo>
                  <a:pt x="195072" y="1123950"/>
                </a:moveTo>
                <a:lnTo>
                  <a:pt x="175260" y="1123950"/>
                </a:lnTo>
                <a:lnTo>
                  <a:pt x="195072" y="1104900"/>
                </a:lnTo>
                <a:lnTo>
                  <a:pt x="195072" y="1123950"/>
                </a:lnTo>
                <a:close/>
              </a:path>
              <a:path w="2714625" h="1276350">
                <a:moveTo>
                  <a:pt x="126492" y="1276350"/>
                </a:moveTo>
                <a:lnTo>
                  <a:pt x="79248" y="1276350"/>
                </a:lnTo>
                <a:lnTo>
                  <a:pt x="60960" y="1266825"/>
                </a:lnTo>
                <a:lnTo>
                  <a:pt x="135635" y="1266825"/>
                </a:lnTo>
                <a:lnTo>
                  <a:pt x="126492" y="1276350"/>
                </a:lnTo>
                <a:close/>
              </a:path>
            </a:pathLst>
          </a:custGeom>
          <a:solidFill>
            <a:srgbClr val="4454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7346683" y="4811225"/>
            <a:ext cx="2276475" cy="885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dirty="0" sz="2400" spc="265">
                <a:latin typeface="Times New Roman"/>
                <a:cs typeface="Times New Roman"/>
              </a:rPr>
              <a:t>P</a:t>
            </a:r>
            <a:r>
              <a:rPr dirty="0" sz="2400" spc="-25">
                <a:latin typeface="Times New Roman"/>
                <a:cs typeface="Times New Roman"/>
              </a:rPr>
              <a:t>N</a:t>
            </a:r>
            <a:r>
              <a:rPr dirty="0" sz="2400">
                <a:latin typeface="宋体"/>
                <a:cs typeface="宋体"/>
              </a:rPr>
              <a:t>结正向导通时  承受的电压低。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928615" y="3089148"/>
            <a:ext cx="870203" cy="1214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5048485" y="3122702"/>
            <a:ext cx="635000" cy="1104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空间  电荷  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959852" y="3168396"/>
            <a:ext cx="94615" cy="99060"/>
          </a:xfrm>
          <a:custGeom>
            <a:avLst/>
            <a:gdLst/>
            <a:ahLst/>
            <a:cxnLst/>
            <a:rect l="l" t="t" r="r" b="b"/>
            <a:pathLst>
              <a:path w="94615" h="99060">
                <a:moveTo>
                  <a:pt x="47244" y="99059"/>
                </a:moveTo>
                <a:lnTo>
                  <a:pt x="28932" y="95297"/>
                </a:lnTo>
                <a:lnTo>
                  <a:pt x="13906" y="84962"/>
                </a:lnTo>
                <a:lnTo>
                  <a:pt x="3738" y="69484"/>
                </a:lnTo>
                <a:lnTo>
                  <a:pt x="0" y="50291"/>
                </a:lnTo>
                <a:lnTo>
                  <a:pt x="3738" y="30860"/>
                </a:lnTo>
                <a:lnTo>
                  <a:pt x="13906" y="14858"/>
                </a:lnTo>
                <a:lnTo>
                  <a:pt x="28932" y="4000"/>
                </a:lnTo>
                <a:lnTo>
                  <a:pt x="47244" y="0"/>
                </a:lnTo>
                <a:lnTo>
                  <a:pt x="65555" y="4000"/>
                </a:lnTo>
                <a:lnTo>
                  <a:pt x="80581" y="14858"/>
                </a:lnTo>
                <a:lnTo>
                  <a:pt x="90749" y="30860"/>
                </a:lnTo>
                <a:lnTo>
                  <a:pt x="94488" y="50291"/>
                </a:lnTo>
                <a:lnTo>
                  <a:pt x="90749" y="69484"/>
                </a:lnTo>
                <a:lnTo>
                  <a:pt x="80581" y="84962"/>
                </a:lnTo>
                <a:lnTo>
                  <a:pt x="65555" y="95297"/>
                </a:lnTo>
                <a:lnTo>
                  <a:pt x="47244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940040" y="3150107"/>
            <a:ext cx="132715" cy="137160"/>
          </a:xfrm>
          <a:custGeom>
            <a:avLst/>
            <a:gdLst/>
            <a:ahLst/>
            <a:cxnLst/>
            <a:rect l="l" t="t" r="r" b="b"/>
            <a:pathLst>
              <a:path w="132715" h="137160">
                <a:moveTo>
                  <a:pt x="77724" y="1523"/>
                </a:moveTo>
                <a:lnTo>
                  <a:pt x="54864" y="1523"/>
                </a:lnTo>
                <a:lnTo>
                  <a:pt x="64008" y="0"/>
                </a:lnTo>
                <a:lnTo>
                  <a:pt x="68580" y="0"/>
                </a:lnTo>
                <a:lnTo>
                  <a:pt x="77724" y="1523"/>
                </a:lnTo>
                <a:close/>
              </a:path>
              <a:path w="132715" h="137160">
                <a:moveTo>
                  <a:pt x="38334" y="68462"/>
                </a:moveTo>
                <a:lnTo>
                  <a:pt x="38100" y="67055"/>
                </a:lnTo>
                <a:lnTo>
                  <a:pt x="1524" y="67055"/>
                </a:lnTo>
                <a:lnTo>
                  <a:pt x="1524" y="53339"/>
                </a:lnTo>
                <a:lnTo>
                  <a:pt x="3048" y="53339"/>
                </a:lnTo>
                <a:lnTo>
                  <a:pt x="4572" y="44195"/>
                </a:lnTo>
                <a:lnTo>
                  <a:pt x="6096" y="42671"/>
                </a:lnTo>
                <a:lnTo>
                  <a:pt x="6096" y="39623"/>
                </a:lnTo>
                <a:lnTo>
                  <a:pt x="10668" y="32003"/>
                </a:lnTo>
                <a:lnTo>
                  <a:pt x="12192" y="30479"/>
                </a:lnTo>
                <a:lnTo>
                  <a:pt x="12192" y="28955"/>
                </a:lnTo>
                <a:lnTo>
                  <a:pt x="18288" y="21335"/>
                </a:lnTo>
                <a:lnTo>
                  <a:pt x="19812" y="21335"/>
                </a:lnTo>
                <a:lnTo>
                  <a:pt x="19812" y="19811"/>
                </a:lnTo>
                <a:lnTo>
                  <a:pt x="21336" y="19811"/>
                </a:lnTo>
                <a:lnTo>
                  <a:pt x="30480" y="10667"/>
                </a:lnTo>
                <a:lnTo>
                  <a:pt x="39624" y="6095"/>
                </a:lnTo>
                <a:lnTo>
                  <a:pt x="41148" y="4571"/>
                </a:lnTo>
                <a:lnTo>
                  <a:pt x="42672" y="4571"/>
                </a:lnTo>
                <a:lnTo>
                  <a:pt x="51816" y="1523"/>
                </a:lnTo>
                <a:lnTo>
                  <a:pt x="82296" y="1523"/>
                </a:lnTo>
                <a:lnTo>
                  <a:pt x="91440" y="4571"/>
                </a:lnTo>
                <a:lnTo>
                  <a:pt x="92964" y="6095"/>
                </a:lnTo>
                <a:lnTo>
                  <a:pt x="94488" y="6095"/>
                </a:lnTo>
                <a:lnTo>
                  <a:pt x="102108" y="10667"/>
                </a:lnTo>
                <a:lnTo>
                  <a:pt x="103632" y="10667"/>
                </a:lnTo>
                <a:lnTo>
                  <a:pt x="105156" y="12191"/>
                </a:lnTo>
                <a:lnTo>
                  <a:pt x="105156" y="13715"/>
                </a:lnTo>
                <a:lnTo>
                  <a:pt x="112776" y="19811"/>
                </a:lnTo>
                <a:lnTo>
                  <a:pt x="114300" y="21335"/>
                </a:lnTo>
                <a:lnTo>
                  <a:pt x="120396" y="28955"/>
                </a:lnTo>
                <a:lnTo>
                  <a:pt x="121920" y="30479"/>
                </a:lnTo>
                <a:lnTo>
                  <a:pt x="121920" y="32003"/>
                </a:lnTo>
                <a:lnTo>
                  <a:pt x="125577" y="38099"/>
                </a:lnTo>
                <a:lnTo>
                  <a:pt x="62484" y="38099"/>
                </a:lnTo>
                <a:lnTo>
                  <a:pt x="58674" y="39623"/>
                </a:lnTo>
                <a:lnTo>
                  <a:pt x="57912" y="39623"/>
                </a:lnTo>
                <a:lnTo>
                  <a:pt x="54864" y="41147"/>
                </a:lnTo>
                <a:lnTo>
                  <a:pt x="53340" y="41147"/>
                </a:lnTo>
                <a:lnTo>
                  <a:pt x="45720" y="47243"/>
                </a:lnTo>
                <a:lnTo>
                  <a:pt x="47244" y="47243"/>
                </a:lnTo>
                <a:lnTo>
                  <a:pt x="45720" y="48767"/>
                </a:lnTo>
                <a:lnTo>
                  <a:pt x="44196" y="48767"/>
                </a:lnTo>
                <a:lnTo>
                  <a:pt x="42672" y="51815"/>
                </a:lnTo>
                <a:lnTo>
                  <a:pt x="43180" y="51815"/>
                </a:lnTo>
                <a:lnTo>
                  <a:pt x="42164" y="54863"/>
                </a:lnTo>
                <a:lnTo>
                  <a:pt x="41148" y="54863"/>
                </a:lnTo>
                <a:lnTo>
                  <a:pt x="40386" y="59435"/>
                </a:lnTo>
                <a:lnTo>
                  <a:pt x="39624" y="59435"/>
                </a:lnTo>
                <a:lnTo>
                  <a:pt x="38334" y="68462"/>
                </a:lnTo>
                <a:close/>
              </a:path>
              <a:path w="132715" h="137160">
                <a:moveTo>
                  <a:pt x="59436" y="39623"/>
                </a:moveTo>
                <a:lnTo>
                  <a:pt x="62484" y="38099"/>
                </a:lnTo>
                <a:lnTo>
                  <a:pt x="64008" y="38099"/>
                </a:lnTo>
                <a:lnTo>
                  <a:pt x="66469" y="38451"/>
                </a:lnTo>
                <a:lnTo>
                  <a:pt x="59436" y="39623"/>
                </a:lnTo>
                <a:close/>
              </a:path>
              <a:path w="132715" h="137160">
                <a:moveTo>
                  <a:pt x="66469" y="38451"/>
                </a:moveTo>
                <a:lnTo>
                  <a:pt x="64008" y="38099"/>
                </a:lnTo>
                <a:lnTo>
                  <a:pt x="68580" y="38099"/>
                </a:lnTo>
                <a:lnTo>
                  <a:pt x="66469" y="38451"/>
                </a:lnTo>
                <a:close/>
              </a:path>
              <a:path w="132715" h="137160">
                <a:moveTo>
                  <a:pt x="74676" y="39623"/>
                </a:moveTo>
                <a:lnTo>
                  <a:pt x="66469" y="38451"/>
                </a:lnTo>
                <a:lnTo>
                  <a:pt x="68580" y="38099"/>
                </a:lnTo>
                <a:lnTo>
                  <a:pt x="70104" y="38099"/>
                </a:lnTo>
                <a:lnTo>
                  <a:pt x="74676" y="39623"/>
                </a:lnTo>
                <a:close/>
              </a:path>
              <a:path w="132715" h="137160">
                <a:moveTo>
                  <a:pt x="78105" y="40766"/>
                </a:moveTo>
                <a:lnTo>
                  <a:pt x="70104" y="38099"/>
                </a:lnTo>
                <a:lnTo>
                  <a:pt x="125577" y="38099"/>
                </a:lnTo>
                <a:lnTo>
                  <a:pt x="126492" y="39623"/>
                </a:lnTo>
                <a:lnTo>
                  <a:pt x="76200" y="39623"/>
                </a:lnTo>
                <a:lnTo>
                  <a:pt x="78105" y="40766"/>
                </a:lnTo>
                <a:close/>
              </a:path>
              <a:path w="132715" h="137160">
                <a:moveTo>
                  <a:pt x="54864" y="41147"/>
                </a:moveTo>
                <a:lnTo>
                  <a:pt x="57912" y="39623"/>
                </a:lnTo>
                <a:lnTo>
                  <a:pt x="56388" y="40538"/>
                </a:lnTo>
                <a:lnTo>
                  <a:pt x="54864" y="41147"/>
                </a:lnTo>
                <a:close/>
              </a:path>
              <a:path w="132715" h="137160">
                <a:moveTo>
                  <a:pt x="56388" y="40538"/>
                </a:moveTo>
                <a:lnTo>
                  <a:pt x="57912" y="39623"/>
                </a:lnTo>
                <a:lnTo>
                  <a:pt x="58674" y="39623"/>
                </a:lnTo>
                <a:lnTo>
                  <a:pt x="56388" y="40538"/>
                </a:lnTo>
                <a:close/>
              </a:path>
              <a:path w="132715" h="137160">
                <a:moveTo>
                  <a:pt x="79248" y="41147"/>
                </a:moveTo>
                <a:lnTo>
                  <a:pt x="78105" y="40766"/>
                </a:lnTo>
                <a:lnTo>
                  <a:pt x="76200" y="39623"/>
                </a:lnTo>
                <a:lnTo>
                  <a:pt x="79248" y="41147"/>
                </a:lnTo>
                <a:close/>
              </a:path>
              <a:path w="132715" h="137160">
                <a:moveTo>
                  <a:pt x="129032" y="47243"/>
                </a:moveTo>
                <a:lnTo>
                  <a:pt x="86868" y="47243"/>
                </a:lnTo>
                <a:lnTo>
                  <a:pt x="80772" y="41147"/>
                </a:lnTo>
                <a:lnTo>
                  <a:pt x="79248" y="41147"/>
                </a:lnTo>
                <a:lnTo>
                  <a:pt x="76200" y="39623"/>
                </a:lnTo>
                <a:lnTo>
                  <a:pt x="126492" y="39623"/>
                </a:lnTo>
                <a:lnTo>
                  <a:pt x="128016" y="41147"/>
                </a:lnTo>
                <a:lnTo>
                  <a:pt x="128016" y="44195"/>
                </a:lnTo>
                <a:lnTo>
                  <a:pt x="129032" y="47243"/>
                </a:lnTo>
                <a:close/>
              </a:path>
              <a:path w="132715" h="137160">
                <a:moveTo>
                  <a:pt x="50292" y="44195"/>
                </a:moveTo>
                <a:lnTo>
                  <a:pt x="53340" y="41147"/>
                </a:lnTo>
                <a:lnTo>
                  <a:pt x="54864" y="41147"/>
                </a:lnTo>
                <a:lnTo>
                  <a:pt x="56388" y="40538"/>
                </a:lnTo>
                <a:lnTo>
                  <a:pt x="50292" y="44195"/>
                </a:lnTo>
                <a:close/>
              </a:path>
              <a:path w="132715" h="137160">
                <a:moveTo>
                  <a:pt x="83820" y="44195"/>
                </a:moveTo>
                <a:lnTo>
                  <a:pt x="78105" y="40766"/>
                </a:lnTo>
                <a:lnTo>
                  <a:pt x="79248" y="41147"/>
                </a:lnTo>
                <a:lnTo>
                  <a:pt x="80772" y="41147"/>
                </a:lnTo>
                <a:lnTo>
                  <a:pt x="83820" y="44195"/>
                </a:lnTo>
                <a:close/>
              </a:path>
              <a:path w="132715" h="137160">
                <a:moveTo>
                  <a:pt x="47244" y="47243"/>
                </a:moveTo>
                <a:lnTo>
                  <a:pt x="45720" y="47243"/>
                </a:lnTo>
                <a:lnTo>
                  <a:pt x="48768" y="45719"/>
                </a:lnTo>
                <a:lnTo>
                  <a:pt x="47244" y="47243"/>
                </a:lnTo>
                <a:close/>
              </a:path>
              <a:path w="132715" h="137160">
                <a:moveTo>
                  <a:pt x="89916" y="51815"/>
                </a:moveTo>
                <a:lnTo>
                  <a:pt x="85344" y="45719"/>
                </a:lnTo>
                <a:lnTo>
                  <a:pt x="86868" y="47243"/>
                </a:lnTo>
                <a:lnTo>
                  <a:pt x="129032" y="47243"/>
                </a:lnTo>
                <a:lnTo>
                  <a:pt x="129540" y="48767"/>
                </a:lnTo>
                <a:lnTo>
                  <a:pt x="88392" y="48767"/>
                </a:lnTo>
                <a:lnTo>
                  <a:pt x="89916" y="51815"/>
                </a:lnTo>
                <a:close/>
              </a:path>
              <a:path w="132715" h="137160">
                <a:moveTo>
                  <a:pt x="42672" y="51815"/>
                </a:moveTo>
                <a:lnTo>
                  <a:pt x="44196" y="48767"/>
                </a:lnTo>
                <a:lnTo>
                  <a:pt x="43434" y="51053"/>
                </a:lnTo>
                <a:lnTo>
                  <a:pt x="42672" y="51815"/>
                </a:lnTo>
                <a:close/>
              </a:path>
              <a:path w="132715" h="137160">
                <a:moveTo>
                  <a:pt x="43434" y="51053"/>
                </a:moveTo>
                <a:lnTo>
                  <a:pt x="44196" y="48767"/>
                </a:lnTo>
                <a:lnTo>
                  <a:pt x="45720" y="48767"/>
                </a:lnTo>
                <a:lnTo>
                  <a:pt x="43434" y="51053"/>
                </a:lnTo>
                <a:close/>
              </a:path>
              <a:path w="132715" h="137160">
                <a:moveTo>
                  <a:pt x="131281" y="57911"/>
                </a:moveTo>
                <a:lnTo>
                  <a:pt x="92964" y="57911"/>
                </a:lnTo>
                <a:lnTo>
                  <a:pt x="88392" y="48767"/>
                </a:lnTo>
                <a:lnTo>
                  <a:pt x="129540" y="48767"/>
                </a:lnTo>
                <a:lnTo>
                  <a:pt x="131064" y="53339"/>
                </a:lnTo>
                <a:lnTo>
                  <a:pt x="131064" y="56387"/>
                </a:lnTo>
                <a:lnTo>
                  <a:pt x="131281" y="57911"/>
                </a:lnTo>
                <a:close/>
              </a:path>
              <a:path w="132715" h="137160">
                <a:moveTo>
                  <a:pt x="43180" y="51815"/>
                </a:moveTo>
                <a:lnTo>
                  <a:pt x="42672" y="51815"/>
                </a:lnTo>
                <a:lnTo>
                  <a:pt x="43434" y="51053"/>
                </a:lnTo>
                <a:lnTo>
                  <a:pt x="43180" y="51815"/>
                </a:lnTo>
                <a:close/>
              </a:path>
              <a:path w="132715" h="137160">
                <a:moveTo>
                  <a:pt x="41148" y="57911"/>
                </a:moveTo>
                <a:lnTo>
                  <a:pt x="41148" y="54863"/>
                </a:lnTo>
                <a:lnTo>
                  <a:pt x="42164" y="54863"/>
                </a:lnTo>
                <a:lnTo>
                  <a:pt x="41148" y="57911"/>
                </a:lnTo>
                <a:close/>
              </a:path>
              <a:path w="132715" h="137160">
                <a:moveTo>
                  <a:pt x="132152" y="64007"/>
                </a:moveTo>
                <a:lnTo>
                  <a:pt x="94488" y="64007"/>
                </a:lnTo>
                <a:lnTo>
                  <a:pt x="91440" y="54863"/>
                </a:lnTo>
                <a:lnTo>
                  <a:pt x="92964" y="57911"/>
                </a:lnTo>
                <a:lnTo>
                  <a:pt x="131281" y="57911"/>
                </a:lnTo>
                <a:lnTo>
                  <a:pt x="132152" y="64007"/>
                </a:lnTo>
                <a:close/>
              </a:path>
              <a:path w="132715" h="137160">
                <a:moveTo>
                  <a:pt x="39624" y="64007"/>
                </a:moveTo>
                <a:lnTo>
                  <a:pt x="39624" y="59435"/>
                </a:lnTo>
                <a:lnTo>
                  <a:pt x="40386" y="59435"/>
                </a:lnTo>
                <a:lnTo>
                  <a:pt x="39624" y="64007"/>
                </a:lnTo>
                <a:close/>
              </a:path>
              <a:path w="132715" h="137160">
                <a:moveTo>
                  <a:pt x="94253" y="68462"/>
                </a:moveTo>
                <a:lnTo>
                  <a:pt x="92964" y="59435"/>
                </a:lnTo>
                <a:lnTo>
                  <a:pt x="94488" y="64007"/>
                </a:lnTo>
                <a:lnTo>
                  <a:pt x="132152" y="64007"/>
                </a:lnTo>
                <a:lnTo>
                  <a:pt x="132588" y="67055"/>
                </a:lnTo>
                <a:lnTo>
                  <a:pt x="94488" y="67055"/>
                </a:lnTo>
                <a:lnTo>
                  <a:pt x="94253" y="68462"/>
                </a:lnTo>
                <a:close/>
              </a:path>
              <a:path w="132715" h="137160">
                <a:moveTo>
                  <a:pt x="105156" y="124967"/>
                </a:moveTo>
                <a:lnTo>
                  <a:pt x="28956" y="124967"/>
                </a:lnTo>
                <a:lnTo>
                  <a:pt x="12192" y="108203"/>
                </a:lnTo>
                <a:lnTo>
                  <a:pt x="12192" y="105155"/>
                </a:lnTo>
                <a:lnTo>
                  <a:pt x="10668" y="103631"/>
                </a:lnTo>
                <a:lnTo>
                  <a:pt x="6187" y="96164"/>
                </a:lnTo>
                <a:lnTo>
                  <a:pt x="6096" y="94487"/>
                </a:lnTo>
                <a:lnTo>
                  <a:pt x="4572" y="92963"/>
                </a:lnTo>
                <a:lnTo>
                  <a:pt x="3048" y="83819"/>
                </a:lnTo>
                <a:lnTo>
                  <a:pt x="1524" y="82295"/>
                </a:lnTo>
                <a:lnTo>
                  <a:pt x="1524" y="70103"/>
                </a:lnTo>
                <a:lnTo>
                  <a:pt x="0" y="68579"/>
                </a:lnTo>
                <a:lnTo>
                  <a:pt x="0" y="67055"/>
                </a:lnTo>
                <a:lnTo>
                  <a:pt x="38100" y="67055"/>
                </a:lnTo>
                <a:lnTo>
                  <a:pt x="38100" y="70103"/>
                </a:lnTo>
                <a:lnTo>
                  <a:pt x="38608" y="70103"/>
                </a:lnTo>
                <a:lnTo>
                  <a:pt x="39624" y="76199"/>
                </a:lnTo>
                <a:lnTo>
                  <a:pt x="40132" y="76199"/>
                </a:lnTo>
                <a:lnTo>
                  <a:pt x="41148" y="82295"/>
                </a:lnTo>
                <a:lnTo>
                  <a:pt x="42367" y="82295"/>
                </a:lnTo>
                <a:lnTo>
                  <a:pt x="42976" y="83819"/>
                </a:lnTo>
                <a:lnTo>
                  <a:pt x="42672" y="83819"/>
                </a:lnTo>
                <a:lnTo>
                  <a:pt x="44196" y="86867"/>
                </a:lnTo>
                <a:lnTo>
                  <a:pt x="45110" y="86867"/>
                </a:lnTo>
                <a:lnTo>
                  <a:pt x="46329" y="88391"/>
                </a:lnTo>
                <a:lnTo>
                  <a:pt x="45720" y="88391"/>
                </a:lnTo>
                <a:lnTo>
                  <a:pt x="48768" y="91439"/>
                </a:lnTo>
                <a:lnTo>
                  <a:pt x="49530" y="91439"/>
                </a:lnTo>
                <a:lnTo>
                  <a:pt x="51435" y="92963"/>
                </a:lnTo>
                <a:lnTo>
                  <a:pt x="50292" y="92963"/>
                </a:lnTo>
                <a:lnTo>
                  <a:pt x="55372" y="96011"/>
                </a:lnTo>
                <a:lnTo>
                  <a:pt x="54864" y="96011"/>
                </a:lnTo>
                <a:lnTo>
                  <a:pt x="57912" y="97535"/>
                </a:lnTo>
                <a:lnTo>
                  <a:pt x="59436" y="97535"/>
                </a:lnTo>
                <a:lnTo>
                  <a:pt x="66469" y="98708"/>
                </a:lnTo>
                <a:lnTo>
                  <a:pt x="64008" y="99059"/>
                </a:lnTo>
                <a:lnTo>
                  <a:pt x="124663" y="99059"/>
                </a:lnTo>
                <a:lnTo>
                  <a:pt x="121920" y="103631"/>
                </a:lnTo>
                <a:lnTo>
                  <a:pt x="121920" y="106679"/>
                </a:lnTo>
                <a:lnTo>
                  <a:pt x="114300" y="114299"/>
                </a:lnTo>
                <a:lnTo>
                  <a:pt x="114300" y="115823"/>
                </a:lnTo>
                <a:lnTo>
                  <a:pt x="112776" y="115823"/>
                </a:lnTo>
                <a:lnTo>
                  <a:pt x="112776" y="117347"/>
                </a:lnTo>
                <a:lnTo>
                  <a:pt x="105156" y="123443"/>
                </a:lnTo>
                <a:lnTo>
                  <a:pt x="105156" y="124967"/>
                </a:lnTo>
                <a:close/>
              </a:path>
              <a:path w="132715" h="137160">
                <a:moveTo>
                  <a:pt x="38100" y="70103"/>
                </a:moveTo>
                <a:lnTo>
                  <a:pt x="38100" y="67055"/>
                </a:lnTo>
                <a:lnTo>
                  <a:pt x="38334" y="68462"/>
                </a:lnTo>
                <a:lnTo>
                  <a:pt x="38100" y="70103"/>
                </a:lnTo>
                <a:close/>
              </a:path>
              <a:path w="132715" h="137160">
                <a:moveTo>
                  <a:pt x="94488" y="70103"/>
                </a:moveTo>
                <a:lnTo>
                  <a:pt x="94253" y="68462"/>
                </a:lnTo>
                <a:lnTo>
                  <a:pt x="94488" y="67055"/>
                </a:lnTo>
                <a:lnTo>
                  <a:pt x="94488" y="70103"/>
                </a:lnTo>
                <a:close/>
              </a:path>
              <a:path w="132715" h="137160">
                <a:moveTo>
                  <a:pt x="132588" y="70103"/>
                </a:moveTo>
                <a:lnTo>
                  <a:pt x="94488" y="70103"/>
                </a:lnTo>
                <a:lnTo>
                  <a:pt x="94488" y="67055"/>
                </a:lnTo>
                <a:lnTo>
                  <a:pt x="132588" y="67055"/>
                </a:lnTo>
                <a:lnTo>
                  <a:pt x="132588" y="70103"/>
                </a:lnTo>
                <a:close/>
              </a:path>
              <a:path w="132715" h="137160">
                <a:moveTo>
                  <a:pt x="38608" y="70103"/>
                </a:moveTo>
                <a:lnTo>
                  <a:pt x="38100" y="70103"/>
                </a:lnTo>
                <a:lnTo>
                  <a:pt x="38334" y="68462"/>
                </a:lnTo>
                <a:lnTo>
                  <a:pt x="38608" y="70103"/>
                </a:lnTo>
                <a:close/>
              </a:path>
              <a:path w="132715" h="137160">
                <a:moveTo>
                  <a:pt x="92964" y="76199"/>
                </a:moveTo>
                <a:lnTo>
                  <a:pt x="94253" y="68462"/>
                </a:lnTo>
                <a:lnTo>
                  <a:pt x="94488" y="70103"/>
                </a:lnTo>
                <a:lnTo>
                  <a:pt x="132588" y="70103"/>
                </a:lnTo>
                <a:lnTo>
                  <a:pt x="132080" y="73151"/>
                </a:lnTo>
                <a:lnTo>
                  <a:pt x="94488" y="73151"/>
                </a:lnTo>
                <a:lnTo>
                  <a:pt x="92964" y="76199"/>
                </a:lnTo>
                <a:close/>
              </a:path>
              <a:path w="132715" h="137160">
                <a:moveTo>
                  <a:pt x="40132" y="76199"/>
                </a:moveTo>
                <a:lnTo>
                  <a:pt x="39624" y="76199"/>
                </a:lnTo>
                <a:lnTo>
                  <a:pt x="39624" y="73151"/>
                </a:lnTo>
                <a:lnTo>
                  <a:pt x="40132" y="76199"/>
                </a:lnTo>
                <a:close/>
              </a:path>
              <a:path w="132715" h="137160">
                <a:moveTo>
                  <a:pt x="91821" y="81152"/>
                </a:moveTo>
                <a:lnTo>
                  <a:pt x="94488" y="73151"/>
                </a:lnTo>
                <a:lnTo>
                  <a:pt x="132080" y="73151"/>
                </a:lnTo>
                <a:lnTo>
                  <a:pt x="131064" y="79247"/>
                </a:lnTo>
                <a:lnTo>
                  <a:pt x="92964" y="79247"/>
                </a:lnTo>
                <a:lnTo>
                  <a:pt x="91821" y="81152"/>
                </a:lnTo>
                <a:close/>
              </a:path>
              <a:path w="132715" h="137160">
                <a:moveTo>
                  <a:pt x="42367" y="82295"/>
                </a:moveTo>
                <a:lnTo>
                  <a:pt x="41148" y="82295"/>
                </a:lnTo>
                <a:lnTo>
                  <a:pt x="41148" y="79247"/>
                </a:lnTo>
                <a:lnTo>
                  <a:pt x="42367" y="82295"/>
                </a:lnTo>
                <a:close/>
              </a:path>
              <a:path w="132715" h="137160">
                <a:moveTo>
                  <a:pt x="91440" y="82295"/>
                </a:moveTo>
                <a:lnTo>
                  <a:pt x="91821" y="81152"/>
                </a:lnTo>
                <a:lnTo>
                  <a:pt x="92964" y="79247"/>
                </a:lnTo>
                <a:lnTo>
                  <a:pt x="91440" y="82295"/>
                </a:lnTo>
                <a:close/>
              </a:path>
              <a:path w="132715" h="137160">
                <a:moveTo>
                  <a:pt x="131064" y="82295"/>
                </a:moveTo>
                <a:lnTo>
                  <a:pt x="91440" y="82295"/>
                </a:lnTo>
                <a:lnTo>
                  <a:pt x="92964" y="79247"/>
                </a:lnTo>
                <a:lnTo>
                  <a:pt x="131064" y="79247"/>
                </a:lnTo>
                <a:lnTo>
                  <a:pt x="131064" y="82295"/>
                </a:lnTo>
                <a:close/>
              </a:path>
              <a:path w="132715" h="137160">
                <a:moveTo>
                  <a:pt x="130048" y="86867"/>
                </a:moveTo>
                <a:lnTo>
                  <a:pt x="88392" y="86867"/>
                </a:lnTo>
                <a:lnTo>
                  <a:pt x="91821" y="81152"/>
                </a:lnTo>
                <a:lnTo>
                  <a:pt x="91440" y="82295"/>
                </a:lnTo>
                <a:lnTo>
                  <a:pt x="131064" y="82295"/>
                </a:lnTo>
                <a:lnTo>
                  <a:pt x="131064" y="83819"/>
                </a:lnTo>
                <a:lnTo>
                  <a:pt x="130048" y="86867"/>
                </a:lnTo>
                <a:close/>
              </a:path>
              <a:path w="132715" h="137160">
                <a:moveTo>
                  <a:pt x="44196" y="86867"/>
                </a:moveTo>
                <a:lnTo>
                  <a:pt x="42672" y="83819"/>
                </a:lnTo>
                <a:lnTo>
                  <a:pt x="43281" y="84581"/>
                </a:lnTo>
                <a:lnTo>
                  <a:pt x="44196" y="86867"/>
                </a:lnTo>
                <a:close/>
              </a:path>
              <a:path w="132715" h="137160">
                <a:moveTo>
                  <a:pt x="43281" y="84581"/>
                </a:moveTo>
                <a:lnTo>
                  <a:pt x="42672" y="83819"/>
                </a:lnTo>
                <a:lnTo>
                  <a:pt x="42976" y="83819"/>
                </a:lnTo>
                <a:lnTo>
                  <a:pt x="43281" y="84581"/>
                </a:lnTo>
                <a:close/>
              </a:path>
              <a:path w="132715" h="137160">
                <a:moveTo>
                  <a:pt x="128524" y="91439"/>
                </a:moveTo>
                <a:lnTo>
                  <a:pt x="85344" y="91439"/>
                </a:lnTo>
                <a:lnTo>
                  <a:pt x="89916" y="83819"/>
                </a:lnTo>
                <a:lnTo>
                  <a:pt x="88392" y="86867"/>
                </a:lnTo>
                <a:lnTo>
                  <a:pt x="130048" y="86867"/>
                </a:lnTo>
                <a:lnTo>
                  <a:pt x="128524" y="91439"/>
                </a:lnTo>
                <a:close/>
              </a:path>
              <a:path w="132715" h="137160">
                <a:moveTo>
                  <a:pt x="45110" y="86867"/>
                </a:moveTo>
                <a:lnTo>
                  <a:pt x="44196" y="86867"/>
                </a:lnTo>
                <a:lnTo>
                  <a:pt x="43281" y="84581"/>
                </a:lnTo>
                <a:lnTo>
                  <a:pt x="45110" y="86867"/>
                </a:lnTo>
                <a:close/>
              </a:path>
              <a:path w="132715" h="137160">
                <a:moveTo>
                  <a:pt x="48768" y="91439"/>
                </a:moveTo>
                <a:lnTo>
                  <a:pt x="45720" y="88391"/>
                </a:lnTo>
                <a:lnTo>
                  <a:pt x="47413" y="89746"/>
                </a:lnTo>
                <a:lnTo>
                  <a:pt x="48768" y="91439"/>
                </a:lnTo>
                <a:close/>
              </a:path>
              <a:path w="132715" h="137160">
                <a:moveTo>
                  <a:pt x="47413" y="89746"/>
                </a:moveTo>
                <a:lnTo>
                  <a:pt x="45720" y="88391"/>
                </a:lnTo>
                <a:lnTo>
                  <a:pt x="46329" y="88391"/>
                </a:lnTo>
                <a:lnTo>
                  <a:pt x="47413" y="89746"/>
                </a:lnTo>
                <a:close/>
              </a:path>
              <a:path w="132715" h="137160">
                <a:moveTo>
                  <a:pt x="80772" y="94487"/>
                </a:moveTo>
                <a:lnTo>
                  <a:pt x="86868" y="88391"/>
                </a:lnTo>
                <a:lnTo>
                  <a:pt x="85344" y="91439"/>
                </a:lnTo>
                <a:lnTo>
                  <a:pt x="128524" y="91439"/>
                </a:lnTo>
                <a:lnTo>
                  <a:pt x="128016" y="92963"/>
                </a:lnTo>
                <a:lnTo>
                  <a:pt x="83820" y="92963"/>
                </a:lnTo>
                <a:lnTo>
                  <a:pt x="80772" y="94487"/>
                </a:lnTo>
                <a:close/>
              </a:path>
              <a:path w="132715" h="137160">
                <a:moveTo>
                  <a:pt x="49530" y="91439"/>
                </a:moveTo>
                <a:lnTo>
                  <a:pt x="48768" y="91439"/>
                </a:lnTo>
                <a:lnTo>
                  <a:pt x="47413" y="89746"/>
                </a:lnTo>
                <a:lnTo>
                  <a:pt x="49530" y="91439"/>
                </a:lnTo>
                <a:close/>
              </a:path>
              <a:path w="132715" h="137160">
                <a:moveTo>
                  <a:pt x="53340" y="94487"/>
                </a:moveTo>
                <a:lnTo>
                  <a:pt x="50292" y="92963"/>
                </a:lnTo>
                <a:lnTo>
                  <a:pt x="51435" y="92963"/>
                </a:lnTo>
                <a:lnTo>
                  <a:pt x="53340" y="94487"/>
                </a:lnTo>
                <a:close/>
              </a:path>
              <a:path w="132715" h="137160">
                <a:moveTo>
                  <a:pt x="78544" y="96129"/>
                </a:moveTo>
                <a:lnTo>
                  <a:pt x="83820" y="92963"/>
                </a:lnTo>
                <a:lnTo>
                  <a:pt x="128016" y="92963"/>
                </a:lnTo>
                <a:lnTo>
                  <a:pt x="128016" y="94487"/>
                </a:lnTo>
                <a:lnTo>
                  <a:pt x="126492" y="96011"/>
                </a:lnTo>
                <a:lnTo>
                  <a:pt x="79248" y="96011"/>
                </a:lnTo>
                <a:lnTo>
                  <a:pt x="78544" y="96129"/>
                </a:lnTo>
                <a:close/>
              </a:path>
              <a:path w="132715" h="137160">
                <a:moveTo>
                  <a:pt x="57912" y="97535"/>
                </a:moveTo>
                <a:lnTo>
                  <a:pt x="54864" y="96011"/>
                </a:lnTo>
                <a:lnTo>
                  <a:pt x="55626" y="96164"/>
                </a:lnTo>
                <a:lnTo>
                  <a:pt x="57912" y="97535"/>
                </a:lnTo>
                <a:close/>
              </a:path>
              <a:path w="132715" h="137160">
                <a:moveTo>
                  <a:pt x="55626" y="96164"/>
                </a:moveTo>
                <a:lnTo>
                  <a:pt x="54864" y="96011"/>
                </a:lnTo>
                <a:lnTo>
                  <a:pt x="55372" y="96011"/>
                </a:lnTo>
                <a:lnTo>
                  <a:pt x="55626" y="96164"/>
                </a:lnTo>
                <a:close/>
              </a:path>
              <a:path w="132715" h="137160">
                <a:moveTo>
                  <a:pt x="76200" y="97535"/>
                </a:moveTo>
                <a:lnTo>
                  <a:pt x="78544" y="96129"/>
                </a:lnTo>
                <a:lnTo>
                  <a:pt x="79248" y="96011"/>
                </a:lnTo>
                <a:lnTo>
                  <a:pt x="76200" y="97535"/>
                </a:lnTo>
                <a:close/>
              </a:path>
              <a:path w="132715" h="137160">
                <a:moveTo>
                  <a:pt x="124663" y="99059"/>
                </a:moveTo>
                <a:lnTo>
                  <a:pt x="68580" y="99059"/>
                </a:lnTo>
                <a:lnTo>
                  <a:pt x="66469" y="98708"/>
                </a:lnTo>
                <a:lnTo>
                  <a:pt x="74676" y="97535"/>
                </a:lnTo>
                <a:lnTo>
                  <a:pt x="76200" y="97535"/>
                </a:lnTo>
                <a:lnTo>
                  <a:pt x="79248" y="96011"/>
                </a:lnTo>
                <a:lnTo>
                  <a:pt x="126492" y="96011"/>
                </a:lnTo>
                <a:lnTo>
                  <a:pt x="124663" y="99059"/>
                </a:lnTo>
                <a:close/>
              </a:path>
              <a:path w="132715" h="137160">
                <a:moveTo>
                  <a:pt x="76200" y="97535"/>
                </a:moveTo>
                <a:lnTo>
                  <a:pt x="70104" y="97535"/>
                </a:lnTo>
                <a:lnTo>
                  <a:pt x="78544" y="96129"/>
                </a:lnTo>
                <a:lnTo>
                  <a:pt x="76200" y="97535"/>
                </a:lnTo>
                <a:close/>
              </a:path>
              <a:path w="132715" h="137160">
                <a:moveTo>
                  <a:pt x="62484" y="97535"/>
                </a:moveTo>
                <a:lnTo>
                  <a:pt x="57912" y="97535"/>
                </a:lnTo>
                <a:lnTo>
                  <a:pt x="55626" y="96164"/>
                </a:lnTo>
                <a:lnTo>
                  <a:pt x="62484" y="97535"/>
                </a:lnTo>
                <a:close/>
              </a:path>
              <a:path w="132715" h="137160">
                <a:moveTo>
                  <a:pt x="68580" y="99059"/>
                </a:moveTo>
                <a:lnTo>
                  <a:pt x="64008" y="99059"/>
                </a:lnTo>
                <a:lnTo>
                  <a:pt x="66469" y="98708"/>
                </a:lnTo>
                <a:lnTo>
                  <a:pt x="68580" y="99059"/>
                </a:lnTo>
                <a:close/>
              </a:path>
              <a:path w="132715" h="137160">
                <a:moveTo>
                  <a:pt x="92964" y="131063"/>
                </a:moveTo>
                <a:lnTo>
                  <a:pt x="39624" y="131063"/>
                </a:lnTo>
                <a:lnTo>
                  <a:pt x="39624" y="129539"/>
                </a:lnTo>
                <a:lnTo>
                  <a:pt x="30480" y="124967"/>
                </a:lnTo>
                <a:lnTo>
                  <a:pt x="102108" y="124967"/>
                </a:lnTo>
                <a:lnTo>
                  <a:pt x="94488" y="129539"/>
                </a:lnTo>
                <a:lnTo>
                  <a:pt x="92964" y="131063"/>
                </a:lnTo>
                <a:close/>
              </a:path>
              <a:path w="132715" h="137160">
                <a:moveTo>
                  <a:pt x="80772" y="135635"/>
                </a:moveTo>
                <a:lnTo>
                  <a:pt x="53340" y="135635"/>
                </a:lnTo>
                <a:lnTo>
                  <a:pt x="51816" y="134111"/>
                </a:lnTo>
                <a:lnTo>
                  <a:pt x="42672" y="131063"/>
                </a:lnTo>
                <a:lnTo>
                  <a:pt x="91440" y="131063"/>
                </a:lnTo>
                <a:lnTo>
                  <a:pt x="82296" y="134111"/>
                </a:lnTo>
                <a:lnTo>
                  <a:pt x="80772" y="135635"/>
                </a:lnTo>
                <a:close/>
              </a:path>
              <a:path w="132715" h="137160">
                <a:moveTo>
                  <a:pt x="67056" y="137159"/>
                </a:moveTo>
                <a:lnTo>
                  <a:pt x="65532" y="137159"/>
                </a:lnTo>
                <a:lnTo>
                  <a:pt x="64008" y="135635"/>
                </a:lnTo>
                <a:lnTo>
                  <a:pt x="68580" y="135635"/>
                </a:lnTo>
                <a:lnTo>
                  <a:pt x="67056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890004" y="3172967"/>
            <a:ext cx="1069975" cy="114300"/>
          </a:xfrm>
          <a:custGeom>
            <a:avLst/>
            <a:gdLst/>
            <a:ahLst/>
            <a:cxnLst/>
            <a:rect l="l" t="t" r="r" b="b"/>
            <a:pathLst>
              <a:path w="1069975" h="114300">
                <a:moveTo>
                  <a:pt x="114300" y="114300"/>
                </a:moveTo>
                <a:lnTo>
                  <a:pt x="0" y="56387"/>
                </a:lnTo>
                <a:lnTo>
                  <a:pt x="114300" y="0"/>
                </a:lnTo>
                <a:lnTo>
                  <a:pt x="114300" y="38100"/>
                </a:lnTo>
                <a:lnTo>
                  <a:pt x="94487" y="38100"/>
                </a:lnTo>
                <a:lnTo>
                  <a:pt x="94487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1069975" h="114300">
                <a:moveTo>
                  <a:pt x="114300" y="76200"/>
                </a:moveTo>
                <a:lnTo>
                  <a:pt x="94487" y="76200"/>
                </a:lnTo>
                <a:lnTo>
                  <a:pt x="94487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1069975" h="114300">
                <a:moveTo>
                  <a:pt x="1069848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1069848" y="38100"/>
                </a:lnTo>
                <a:lnTo>
                  <a:pt x="106984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011668" y="4530851"/>
            <a:ext cx="93345" cy="99060"/>
          </a:xfrm>
          <a:custGeom>
            <a:avLst/>
            <a:gdLst/>
            <a:ahLst/>
            <a:cxnLst/>
            <a:rect l="l" t="t" r="r" b="b"/>
            <a:pathLst>
              <a:path w="93345" h="99060">
                <a:moveTo>
                  <a:pt x="47244" y="99059"/>
                </a:moveTo>
                <a:lnTo>
                  <a:pt x="28932" y="95059"/>
                </a:lnTo>
                <a:lnTo>
                  <a:pt x="13906" y="84200"/>
                </a:lnTo>
                <a:lnTo>
                  <a:pt x="3738" y="68198"/>
                </a:lnTo>
                <a:lnTo>
                  <a:pt x="0" y="48767"/>
                </a:lnTo>
                <a:lnTo>
                  <a:pt x="3738" y="30218"/>
                </a:lnTo>
                <a:lnTo>
                  <a:pt x="13906" y="14668"/>
                </a:lnTo>
                <a:lnTo>
                  <a:pt x="28932" y="3976"/>
                </a:lnTo>
                <a:lnTo>
                  <a:pt x="47244" y="0"/>
                </a:lnTo>
                <a:lnTo>
                  <a:pt x="65317" y="3976"/>
                </a:lnTo>
                <a:lnTo>
                  <a:pt x="79819" y="14668"/>
                </a:lnTo>
                <a:lnTo>
                  <a:pt x="89463" y="30218"/>
                </a:lnTo>
                <a:lnTo>
                  <a:pt x="92964" y="48767"/>
                </a:lnTo>
                <a:lnTo>
                  <a:pt x="89463" y="68198"/>
                </a:lnTo>
                <a:lnTo>
                  <a:pt x="79819" y="84200"/>
                </a:lnTo>
                <a:lnTo>
                  <a:pt x="65317" y="95059"/>
                </a:lnTo>
                <a:lnTo>
                  <a:pt x="47244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991856" y="4512564"/>
            <a:ext cx="132715" cy="135890"/>
          </a:xfrm>
          <a:custGeom>
            <a:avLst/>
            <a:gdLst/>
            <a:ahLst/>
            <a:cxnLst/>
            <a:rect l="l" t="t" r="r" b="b"/>
            <a:pathLst>
              <a:path w="132715" h="135889">
                <a:moveTo>
                  <a:pt x="89916" y="4571"/>
                </a:moveTo>
                <a:lnTo>
                  <a:pt x="42672" y="4571"/>
                </a:lnTo>
                <a:lnTo>
                  <a:pt x="51816" y="1523"/>
                </a:lnTo>
                <a:lnTo>
                  <a:pt x="53340" y="0"/>
                </a:lnTo>
                <a:lnTo>
                  <a:pt x="79248" y="0"/>
                </a:lnTo>
                <a:lnTo>
                  <a:pt x="80772" y="1523"/>
                </a:lnTo>
                <a:lnTo>
                  <a:pt x="82296" y="1523"/>
                </a:lnTo>
                <a:lnTo>
                  <a:pt x="89916" y="4571"/>
                </a:lnTo>
                <a:close/>
              </a:path>
              <a:path w="132715" h="135889">
                <a:moveTo>
                  <a:pt x="102108" y="10667"/>
                </a:moveTo>
                <a:lnTo>
                  <a:pt x="30480" y="10667"/>
                </a:lnTo>
                <a:lnTo>
                  <a:pt x="38100" y="6095"/>
                </a:lnTo>
                <a:lnTo>
                  <a:pt x="39624" y="4571"/>
                </a:lnTo>
                <a:lnTo>
                  <a:pt x="92964" y="4571"/>
                </a:lnTo>
                <a:lnTo>
                  <a:pt x="94488" y="6095"/>
                </a:lnTo>
                <a:lnTo>
                  <a:pt x="102108" y="10667"/>
                </a:lnTo>
                <a:close/>
              </a:path>
              <a:path w="132715" h="135889">
                <a:moveTo>
                  <a:pt x="103632" y="12191"/>
                </a:moveTo>
                <a:lnTo>
                  <a:pt x="28956" y="12191"/>
                </a:lnTo>
                <a:lnTo>
                  <a:pt x="28956" y="10667"/>
                </a:lnTo>
                <a:lnTo>
                  <a:pt x="103632" y="10667"/>
                </a:lnTo>
                <a:lnTo>
                  <a:pt x="103632" y="12191"/>
                </a:lnTo>
                <a:close/>
              </a:path>
              <a:path w="132715" h="135889">
                <a:moveTo>
                  <a:pt x="112776" y="19811"/>
                </a:moveTo>
                <a:lnTo>
                  <a:pt x="19812" y="19811"/>
                </a:lnTo>
                <a:lnTo>
                  <a:pt x="27432" y="12191"/>
                </a:lnTo>
                <a:lnTo>
                  <a:pt x="105156" y="12191"/>
                </a:lnTo>
                <a:lnTo>
                  <a:pt x="112776" y="18287"/>
                </a:lnTo>
                <a:lnTo>
                  <a:pt x="112776" y="19811"/>
                </a:lnTo>
                <a:close/>
              </a:path>
              <a:path w="132715" h="135889">
                <a:moveTo>
                  <a:pt x="114300" y="115823"/>
                </a:moveTo>
                <a:lnTo>
                  <a:pt x="18288" y="115823"/>
                </a:lnTo>
                <a:lnTo>
                  <a:pt x="18288" y="114299"/>
                </a:lnTo>
                <a:lnTo>
                  <a:pt x="12192" y="106679"/>
                </a:lnTo>
                <a:lnTo>
                  <a:pt x="10668" y="105155"/>
                </a:lnTo>
                <a:lnTo>
                  <a:pt x="10668" y="103631"/>
                </a:lnTo>
                <a:lnTo>
                  <a:pt x="6096" y="96011"/>
                </a:lnTo>
                <a:lnTo>
                  <a:pt x="6096" y="94487"/>
                </a:lnTo>
                <a:lnTo>
                  <a:pt x="4572" y="92963"/>
                </a:lnTo>
                <a:lnTo>
                  <a:pt x="1524" y="83819"/>
                </a:lnTo>
                <a:lnTo>
                  <a:pt x="1524" y="79247"/>
                </a:lnTo>
                <a:lnTo>
                  <a:pt x="0" y="70103"/>
                </a:lnTo>
                <a:lnTo>
                  <a:pt x="0" y="65531"/>
                </a:lnTo>
                <a:lnTo>
                  <a:pt x="1439" y="56895"/>
                </a:lnTo>
                <a:lnTo>
                  <a:pt x="1524" y="51815"/>
                </a:lnTo>
                <a:lnTo>
                  <a:pt x="4572" y="42671"/>
                </a:lnTo>
                <a:lnTo>
                  <a:pt x="6096" y="41147"/>
                </a:lnTo>
                <a:lnTo>
                  <a:pt x="6096" y="39623"/>
                </a:lnTo>
                <a:lnTo>
                  <a:pt x="10668" y="32003"/>
                </a:lnTo>
                <a:lnTo>
                  <a:pt x="10668" y="30479"/>
                </a:lnTo>
                <a:lnTo>
                  <a:pt x="12192" y="28955"/>
                </a:lnTo>
                <a:lnTo>
                  <a:pt x="18288" y="21335"/>
                </a:lnTo>
                <a:lnTo>
                  <a:pt x="18288" y="19811"/>
                </a:lnTo>
                <a:lnTo>
                  <a:pt x="114300" y="19811"/>
                </a:lnTo>
                <a:lnTo>
                  <a:pt x="114300" y="21335"/>
                </a:lnTo>
                <a:lnTo>
                  <a:pt x="120396" y="28955"/>
                </a:lnTo>
                <a:lnTo>
                  <a:pt x="121920" y="30479"/>
                </a:lnTo>
                <a:lnTo>
                  <a:pt x="121920" y="32003"/>
                </a:lnTo>
                <a:lnTo>
                  <a:pt x="125577" y="38099"/>
                </a:lnTo>
                <a:lnTo>
                  <a:pt x="62484" y="38099"/>
                </a:lnTo>
                <a:lnTo>
                  <a:pt x="53340" y="41147"/>
                </a:lnTo>
                <a:lnTo>
                  <a:pt x="49530" y="44195"/>
                </a:lnTo>
                <a:lnTo>
                  <a:pt x="48768" y="44195"/>
                </a:lnTo>
                <a:lnTo>
                  <a:pt x="45720" y="47243"/>
                </a:lnTo>
                <a:lnTo>
                  <a:pt x="46329" y="47243"/>
                </a:lnTo>
                <a:lnTo>
                  <a:pt x="45110" y="48767"/>
                </a:lnTo>
                <a:lnTo>
                  <a:pt x="44196" y="48767"/>
                </a:lnTo>
                <a:lnTo>
                  <a:pt x="41910" y="53339"/>
                </a:lnTo>
                <a:lnTo>
                  <a:pt x="41148" y="53339"/>
                </a:lnTo>
                <a:lnTo>
                  <a:pt x="39624" y="57911"/>
                </a:lnTo>
                <a:lnTo>
                  <a:pt x="39841" y="57911"/>
                </a:lnTo>
                <a:lnTo>
                  <a:pt x="38100" y="64007"/>
                </a:lnTo>
                <a:lnTo>
                  <a:pt x="38970" y="64007"/>
                </a:lnTo>
                <a:lnTo>
                  <a:pt x="38753" y="65531"/>
                </a:lnTo>
                <a:lnTo>
                  <a:pt x="38100" y="65531"/>
                </a:lnTo>
                <a:lnTo>
                  <a:pt x="38100" y="70103"/>
                </a:lnTo>
                <a:lnTo>
                  <a:pt x="38753" y="70103"/>
                </a:lnTo>
                <a:lnTo>
                  <a:pt x="38970" y="71627"/>
                </a:lnTo>
                <a:lnTo>
                  <a:pt x="38100" y="71627"/>
                </a:lnTo>
                <a:lnTo>
                  <a:pt x="40132" y="77723"/>
                </a:lnTo>
                <a:lnTo>
                  <a:pt x="39624" y="77723"/>
                </a:lnTo>
                <a:lnTo>
                  <a:pt x="44196" y="86867"/>
                </a:lnTo>
                <a:lnTo>
                  <a:pt x="45110" y="86867"/>
                </a:lnTo>
                <a:lnTo>
                  <a:pt x="46329" y="88391"/>
                </a:lnTo>
                <a:lnTo>
                  <a:pt x="45720" y="88391"/>
                </a:lnTo>
                <a:lnTo>
                  <a:pt x="48768" y="91439"/>
                </a:lnTo>
                <a:lnTo>
                  <a:pt x="49530" y="91439"/>
                </a:lnTo>
                <a:lnTo>
                  <a:pt x="53340" y="94487"/>
                </a:lnTo>
                <a:lnTo>
                  <a:pt x="62484" y="97535"/>
                </a:lnTo>
                <a:lnTo>
                  <a:pt x="125577" y="97535"/>
                </a:lnTo>
                <a:lnTo>
                  <a:pt x="121920" y="103631"/>
                </a:lnTo>
                <a:lnTo>
                  <a:pt x="121920" y="105155"/>
                </a:lnTo>
                <a:lnTo>
                  <a:pt x="120396" y="106679"/>
                </a:lnTo>
                <a:lnTo>
                  <a:pt x="114300" y="114299"/>
                </a:lnTo>
                <a:lnTo>
                  <a:pt x="114300" y="115823"/>
                </a:lnTo>
                <a:close/>
              </a:path>
              <a:path w="132715" h="135889">
                <a:moveTo>
                  <a:pt x="129540" y="47243"/>
                </a:moveTo>
                <a:lnTo>
                  <a:pt x="86868" y="47243"/>
                </a:lnTo>
                <a:lnTo>
                  <a:pt x="83820" y="44195"/>
                </a:lnTo>
                <a:lnTo>
                  <a:pt x="79248" y="41147"/>
                </a:lnTo>
                <a:lnTo>
                  <a:pt x="70104" y="38099"/>
                </a:lnTo>
                <a:lnTo>
                  <a:pt x="125577" y="38099"/>
                </a:lnTo>
                <a:lnTo>
                  <a:pt x="126492" y="39623"/>
                </a:lnTo>
                <a:lnTo>
                  <a:pt x="126492" y="41147"/>
                </a:lnTo>
                <a:lnTo>
                  <a:pt x="128016" y="42671"/>
                </a:lnTo>
                <a:lnTo>
                  <a:pt x="129540" y="47243"/>
                </a:lnTo>
                <a:close/>
              </a:path>
              <a:path w="132715" h="135889">
                <a:moveTo>
                  <a:pt x="50292" y="44195"/>
                </a:moveTo>
                <a:lnTo>
                  <a:pt x="53340" y="41147"/>
                </a:lnTo>
                <a:lnTo>
                  <a:pt x="57912" y="39623"/>
                </a:lnTo>
                <a:lnTo>
                  <a:pt x="50292" y="44195"/>
                </a:lnTo>
                <a:close/>
              </a:path>
              <a:path w="132715" h="135889">
                <a:moveTo>
                  <a:pt x="81788" y="43179"/>
                </a:moveTo>
                <a:lnTo>
                  <a:pt x="74676" y="39623"/>
                </a:lnTo>
                <a:lnTo>
                  <a:pt x="79248" y="41147"/>
                </a:lnTo>
                <a:lnTo>
                  <a:pt x="81788" y="43179"/>
                </a:lnTo>
                <a:close/>
              </a:path>
              <a:path w="132715" h="135889">
                <a:moveTo>
                  <a:pt x="83820" y="44195"/>
                </a:moveTo>
                <a:lnTo>
                  <a:pt x="81788" y="43179"/>
                </a:lnTo>
                <a:lnTo>
                  <a:pt x="79248" y="41147"/>
                </a:lnTo>
                <a:lnTo>
                  <a:pt x="83820" y="44195"/>
                </a:lnTo>
                <a:close/>
              </a:path>
              <a:path w="132715" h="135889">
                <a:moveTo>
                  <a:pt x="85174" y="45889"/>
                </a:moveTo>
                <a:lnTo>
                  <a:pt x="81788" y="43179"/>
                </a:lnTo>
                <a:lnTo>
                  <a:pt x="83820" y="44195"/>
                </a:lnTo>
                <a:lnTo>
                  <a:pt x="85174" y="45889"/>
                </a:lnTo>
                <a:close/>
              </a:path>
              <a:path w="132715" h="135889">
                <a:moveTo>
                  <a:pt x="45720" y="47243"/>
                </a:moveTo>
                <a:lnTo>
                  <a:pt x="48768" y="44195"/>
                </a:lnTo>
                <a:lnTo>
                  <a:pt x="47413" y="45889"/>
                </a:lnTo>
                <a:lnTo>
                  <a:pt x="45720" y="47243"/>
                </a:lnTo>
                <a:close/>
              </a:path>
              <a:path w="132715" h="135889">
                <a:moveTo>
                  <a:pt x="47413" y="45889"/>
                </a:moveTo>
                <a:lnTo>
                  <a:pt x="48768" y="44195"/>
                </a:lnTo>
                <a:lnTo>
                  <a:pt x="49530" y="44195"/>
                </a:lnTo>
                <a:lnTo>
                  <a:pt x="47413" y="45889"/>
                </a:lnTo>
                <a:close/>
              </a:path>
              <a:path w="132715" h="135889">
                <a:moveTo>
                  <a:pt x="86868" y="47243"/>
                </a:moveTo>
                <a:lnTo>
                  <a:pt x="85174" y="45889"/>
                </a:lnTo>
                <a:lnTo>
                  <a:pt x="83820" y="44195"/>
                </a:lnTo>
                <a:lnTo>
                  <a:pt x="86868" y="47243"/>
                </a:lnTo>
                <a:close/>
              </a:path>
              <a:path w="132715" h="135889">
                <a:moveTo>
                  <a:pt x="46329" y="47243"/>
                </a:moveTo>
                <a:lnTo>
                  <a:pt x="45720" y="47243"/>
                </a:lnTo>
                <a:lnTo>
                  <a:pt x="47413" y="45889"/>
                </a:lnTo>
                <a:lnTo>
                  <a:pt x="46329" y="47243"/>
                </a:lnTo>
                <a:close/>
              </a:path>
              <a:path w="132715" h="135889">
                <a:moveTo>
                  <a:pt x="89916" y="51815"/>
                </a:moveTo>
                <a:lnTo>
                  <a:pt x="85174" y="45889"/>
                </a:lnTo>
                <a:lnTo>
                  <a:pt x="86868" y="47243"/>
                </a:lnTo>
                <a:lnTo>
                  <a:pt x="129540" y="47243"/>
                </a:lnTo>
                <a:lnTo>
                  <a:pt x="130048" y="48767"/>
                </a:lnTo>
                <a:lnTo>
                  <a:pt x="88392" y="48767"/>
                </a:lnTo>
                <a:lnTo>
                  <a:pt x="89916" y="51815"/>
                </a:lnTo>
                <a:close/>
              </a:path>
              <a:path w="132715" h="135889">
                <a:moveTo>
                  <a:pt x="42672" y="51815"/>
                </a:moveTo>
                <a:lnTo>
                  <a:pt x="44196" y="48767"/>
                </a:lnTo>
                <a:lnTo>
                  <a:pt x="45110" y="48767"/>
                </a:lnTo>
                <a:lnTo>
                  <a:pt x="42672" y="51815"/>
                </a:lnTo>
                <a:close/>
              </a:path>
              <a:path w="132715" h="135889">
                <a:moveTo>
                  <a:pt x="92456" y="56895"/>
                </a:moveTo>
                <a:lnTo>
                  <a:pt x="88392" y="48767"/>
                </a:lnTo>
                <a:lnTo>
                  <a:pt x="130048" y="48767"/>
                </a:lnTo>
                <a:lnTo>
                  <a:pt x="131064" y="51815"/>
                </a:lnTo>
                <a:lnTo>
                  <a:pt x="131064" y="53339"/>
                </a:lnTo>
                <a:lnTo>
                  <a:pt x="91440" y="53339"/>
                </a:lnTo>
                <a:lnTo>
                  <a:pt x="92456" y="56895"/>
                </a:lnTo>
                <a:close/>
              </a:path>
              <a:path w="132715" h="135889">
                <a:moveTo>
                  <a:pt x="39624" y="57911"/>
                </a:moveTo>
                <a:lnTo>
                  <a:pt x="41148" y="53339"/>
                </a:lnTo>
                <a:lnTo>
                  <a:pt x="40132" y="56895"/>
                </a:lnTo>
                <a:lnTo>
                  <a:pt x="39624" y="57911"/>
                </a:lnTo>
                <a:close/>
              </a:path>
              <a:path w="132715" h="135889">
                <a:moveTo>
                  <a:pt x="40132" y="56895"/>
                </a:moveTo>
                <a:lnTo>
                  <a:pt x="41148" y="53339"/>
                </a:lnTo>
                <a:lnTo>
                  <a:pt x="41910" y="53339"/>
                </a:lnTo>
                <a:lnTo>
                  <a:pt x="40132" y="56895"/>
                </a:lnTo>
                <a:close/>
              </a:path>
              <a:path w="132715" h="135889">
                <a:moveTo>
                  <a:pt x="92964" y="57911"/>
                </a:moveTo>
                <a:lnTo>
                  <a:pt x="92456" y="56895"/>
                </a:lnTo>
                <a:lnTo>
                  <a:pt x="91440" y="53339"/>
                </a:lnTo>
                <a:lnTo>
                  <a:pt x="92964" y="57911"/>
                </a:lnTo>
                <a:close/>
              </a:path>
              <a:path w="132715" h="135889">
                <a:moveTo>
                  <a:pt x="131318" y="57911"/>
                </a:moveTo>
                <a:lnTo>
                  <a:pt x="92964" y="57911"/>
                </a:lnTo>
                <a:lnTo>
                  <a:pt x="91440" y="53339"/>
                </a:lnTo>
                <a:lnTo>
                  <a:pt x="131064" y="53339"/>
                </a:lnTo>
                <a:lnTo>
                  <a:pt x="131148" y="56895"/>
                </a:lnTo>
                <a:lnTo>
                  <a:pt x="131318" y="57911"/>
                </a:lnTo>
                <a:close/>
              </a:path>
              <a:path w="132715" h="135889">
                <a:moveTo>
                  <a:pt x="39841" y="57911"/>
                </a:moveTo>
                <a:lnTo>
                  <a:pt x="39624" y="57911"/>
                </a:lnTo>
                <a:lnTo>
                  <a:pt x="40132" y="56895"/>
                </a:lnTo>
                <a:lnTo>
                  <a:pt x="39841" y="57911"/>
                </a:lnTo>
                <a:close/>
              </a:path>
              <a:path w="132715" h="135889">
                <a:moveTo>
                  <a:pt x="132334" y="64007"/>
                </a:moveTo>
                <a:lnTo>
                  <a:pt x="94488" y="64007"/>
                </a:lnTo>
                <a:lnTo>
                  <a:pt x="92456" y="56895"/>
                </a:lnTo>
                <a:lnTo>
                  <a:pt x="92964" y="57911"/>
                </a:lnTo>
                <a:lnTo>
                  <a:pt x="131318" y="57911"/>
                </a:lnTo>
                <a:lnTo>
                  <a:pt x="132334" y="64007"/>
                </a:lnTo>
                <a:close/>
              </a:path>
              <a:path w="132715" h="135889">
                <a:moveTo>
                  <a:pt x="38970" y="64007"/>
                </a:moveTo>
                <a:lnTo>
                  <a:pt x="38100" y="64007"/>
                </a:lnTo>
                <a:lnTo>
                  <a:pt x="39624" y="59435"/>
                </a:lnTo>
                <a:lnTo>
                  <a:pt x="38970" y="64007"/>
                </a:lnTo>
                <a:close/>
              </a:path>
              <a:path w="132715" h="135889">
                <a:moveTo>
                  <a:pt x="94161" y="67817"/>
                </a:moveTo>
                <a:lnTo>
                  <a:pt x="92964" y="59435"/>
                </a:lnTo>
                <a:lnTo>
                  <a:pt x="94488" y="64007"/>
                </a:lnTo>
                <a:lnTo>
                  <a:pt x="132334" y="64007"/>
                </a:lnTo>
                <a:lnTo>
                  <a:pt x="132588" y="65531"/>
                </a:lnTo>
                <a:lnTo>
                  <a:pt x="94488" y="65531"/>
                </a:lnTo>
                <a:lnTo>
                  <a:pt x="94161" y="67817"/>
                </a:lnTo>
                <a:close/>
              </a:path>
              <a:path w="132715" h="135889">
                <a:moveTo>
                  <a:pt x="38100" y="70103"/>
                </a:moveTo>
                <a:lnTo>
                  <a:pt x="38100" y="65531"/>
                </a:lnTo>
                <a:lnTo>
                  <a:pt x="38426" y="67817"/>
                </a:lnTo>
                <a:lnTo>
                  <a:pt x="38100" y="70103"/>
                </a:lnTo>
                <a:close/>
              </a:path>
              <a:path w="132715" h="135889">
                <a:moveTo>
                  <a:pt x="38426" y="67817"/>
                </a:moveTo>
                <a:lnTo>
                  <a:pt x="38100" y="65531"/>
                </a:lnTo>
                <a:lnTo>
                  <a:pt x="38753" y="65531"/>
                </a:lnTo>
                <a:lnTo>
                  <a:pt x="38426" y="67817"/>
                </a:lnTo>
                <a:close/>
              </a:path>
              <a:path w="132715" h="135889">
                <a:moveTo>
                  <a:pt x="94488" y="70103"/>
                </a:moveTo>
                <a:lnTo>
                  <a:pt x="94161" y="67817"/>
                </a:lnTo>
                <a:lnTo>
                  <a:pt x="94488" y="65531"/>
                </a:lnTo>
                <a:lnTo>
                  <a:pt x="94488" y="70103"/>
                </a:lnTo>
                <a:close/>
              </a:path>
              <a:path w="132715" h="135889">
                <a:moveTo>
                  <a:pt x="132588" y="70103"/>
                </a:moveTo>
                <a:lnTo>
                  <a:pt x="94488" y="70103"/>
                </a:lnTo>
                <a:lnTo>
                  <a:pt x="94488" y="65531"/>
                </a:lnTo>
                <a:lnTo>
                  <a:pt x="132588" y="65531"/>
                </a:lnTo>
                <a:lnTo>
                  <a:pt x="132588" y="70103"/>
                </a:lnTo>
                <a:close/>
              </a:path>
              <a:path w="132715" h="135889">
                <a:moveTo>
                  <a:pt x="38753" y="70103"/>
                </a:moveTo>
                <a:lnTo>
                  <a:pt x="38100" y="70103"/>
                </a:lnTo>
                <a:lnTo>
                  <a:pt x="38426" y="67817"/>
                </a:lnTo>
                <a:lnTo>
                  <a:pt x="38753" y="70103"/>
                </a:lnTo>
                <a:close/>
              </a:path>
              <a:path w="132715" h="135889">
                <a:moveTo>
                  <a:pt x="92964" y="76199"/>
                </a:moveTo>
                <a:lnTo>
                  <a:pt x="94161" y="67817"/>
                </a:lnTo>
                <a:lnTo>
                  <a:pt x="94488" y="70103"/>
                </a:lnTo>
                <a:lnTo>
                  <a:pt x="132588" y="70103"/>
                </a:lnTo>
                <a:lnTo>
                  <a:pt x="132334" y="71627"/>
                </a:lnTo>
                <a:lnTo>
                  <a:pt x="94488" y="71627"/>
                </a:lnTo>
                <a:lnTo>
                  <a:pt x="92964" y="76199"/>
                </a:lnTo>
                <a:close/>
              </a:path>
              <a:path w="132715" h="135889">
                <a:moveTo>
                  <a:pt x="39624" y="76199"/>
                </a:moveTo>
                <a:lnTo>
                  <a:pt x="38100" y="71627"/>
                </a:lnTo>
                <a:lnTo>
                  <a:pt x="38970" y="71627"/>
                </a:lnTo>
                <a:lnTo>
                  <a:pt x="39624" y="76199"/>
                </a:lnTo>
                <a:close/>
              </a:path>
              <a:path w="132715" h="135889">
                <a:moveTo>
                  <a:pt x="91440" y="80771"/>
                </a:moveTo>
                <a:lnTo>
                  <a:pt x="94488" y="71627"/>
                </a:lnTo>
                <a:lnTo>
                  <a:pt x="132334" y="71627"/>
                </a:lnTo>
                <a:lnTo>
                  <a:pt x="131318" y="77723"/>
                </a:lnTo>
                <a:lnTo>
                  <a:pt x="92964" y="77723"/>
                </a:lnTo>
                <a:lnTo>
                  <a:pt x="91440" y="80771"/>
                </a:lnTo>
                <a:close/>
              </a:path>
              <a:path w="132715" h="135889">
                <a:moveTo>
                  <a:pt x="41148" y="80771"/>
                </a:moveTo>
                <a:lnTo>
                  <a:pt x="39624" y="77723"/>
                </a:lnTo>
                <a:lnTo>
                  <a:pt x="40132" y="77723"/>
                </a:lnTo>
                <a:lnTo>
                  <a:pt x="41148" y="80771"/>
                </a:lnTo>
                <a:close/>
              </a:path>
              <a:path w="132715" h="135889">
                <a:moveTo>
                  <a:pt x="130048" y="86867"/>
                </a:moveTo>
                <a:lnTo>
                  <a:pt x="88392" y="86867"/>
                </a:lnTo>
                <a:lnTo>
                  <a:pt x="92964" y="77723"/>
                </a:lnTo>
                <a:lnTo>
                  <a:pt x="131318" y="77723"/>
                </a:lnTo>
                <a:lnTo>
                  <a:pt x="131064" y="79247"/>
                </a:lnTo>
                <a:lnTo>
                  <a:pt x="131064" y="83819"/>
                </a:lnTo>
                <a:lnTo>
                  <a:pt x="130048" y="86867"/>
                </a:lnTo>
                <a:close/>
              </a:path>
              <a:path w="132715" h="135889">
                <a:moveTo>
                  <a:pt x="45110" y="86867"/>
                </a:moveTo>
                <a:lnTo>
                  <a:pt x="44196" y="86867"/>
                </a:lnTo>
                <a:lnTo>
                  <a:pt x="42672" y="83819"/>
                </a:lnTo>
                <a:lnTo>
                  <a:pt x="45110" y="86867"/>
                </a:lnTo>
                <a:close/>
              </a:path>
              <a:path w="132715" h="135889">
                <a:moveTo>
                  <a:pt x="85174" y="89746"/>
                </a:moveTo>
                <a:lnTo>
                  <a:pt x="89916" y="83819"/>
                </a:lnTo>
                <a:lnTo>
                  <a:pt x="88392" y="86867"/>
                </a:lnTo>
                <a:lnTo>
                  <a:pt x="130048" y="86867"/>
                </a:lnTo>
                <a:lnTo>
                  <a:pt x="129540" y="88391"/>
                </a:lnTo>
                <a:lnTo>
                  <a:pt x="86868" y="88391"/>
                </a:lnTo>
                <a:lnTo>
                  <a:pt x="85174" y="89746"/>
                </a:lnTo>
                <a:close/>
              </a:path>
              <a:path w="132715" h="135889">
                <a:moveTo>
                  <a:pt x="48768" y="91439"/>
                </a:moveTo>
                <a:lnTo>
                  <a:pt x="45720" y="88391"/>
                </a:lnTo>
                <a:lnTo>
                  <a:pt x="47413" y="89746"/>
                </a:lnTo>
                <a:lnTo>
                  <a:pt x="48768" y="91439"/>
                </a:lnTo>
                <a:close/>
              </a:path>
              <a:path w="132715" h="135889">
                <a:moveTo>
                  <a:pt x="47413" y="89746"/>
                </a:moveTo>
                <a:lnTo>
                  <a:pt x="45720" y="88391"/>
                </a:lnTo>
                <a:lnTo>
                  <a:pt x="46329" y="88391"/>
                </a:lnTo>
                <a:lnTo>
                  <a:pt x="47413" y="89746"/>
                </a:lnTo>
                <a:close/>
              </a:path>
              <a:path w="132715" h="135889">
                <a:moveTo>
                  <a:pt x="83820" y="91439"/>
                </a:moveTo>
                <a:lnTo>
                  <a:pt x="85174" y="89746"/>
                </a:lnTo>
                <a:lnTo>
                  <a:pt x="86868" y="88391"/>
                </a:lnTo>
                <a:lnTo>
                  <a:pt x="83820" y="91439"/>
                </a:lnTo>
                <a:close/>
              </a:path>
              <a:path w="132715" h="135889">
                <a:moveTo>
                  <a:pt x="125577" y="97535"/>
                </a:moveTo>
                <a:lnTo>
                  <a:pt x="70104" y="97535"/>
                </a:lnTo>
                <a:lnTo>
                  <a:pt x="79248" y="94487"/>
                </a:lnTo>
                <a:lnTo>
                  <a:pt x="83820" y="91439"/>
                </a:lnTo>
                <a:lnTo>
                  <a:pt x="86868" y="88391"/>
                </a:lnTo>
                <a:lnTo>
                  <a:pt x="129540" y="88391"/>
                </a:lnTo>
                <a:lnTo>
                  <a:pt x="128016" y="92963"/>
                </a:lnTo>
                <a:lnTo>
                  <a:pt x="126492" y="94487"/>
                </a:lnTo>
                <a:lnTo>
                  <a:pt x="126492" y="96011"/>
                </a:lnTo>
                <a:lnTo>
                  <a:pt x="125577" y="97535"/>
                </a:lnTo>
                <a:close/>
              </a:path>
              <a:path w="132715" h="135889">
                <a:moveTo>
                  <a:pt x="49530" y="91439"/>
                </a:moveTo>
                <a:lnTo>
                  <a:pt x="48768" y="91439"/>
                </a:lnTo>
                <a:lnTo>
                  <a:pt x="47413" y="89746"/>
                </a:lnTo>
                <a:lnTo>
                  <a:pt x="49530" y="91439"/>
                </a:lnTo>
                <a:close/>
              </a:path>
              <a:path w="132715" h="135889">
                <a:moveTo>
                  <a:pt x="81788" y="92455"/>
                </a:moveTo>
                <a:lnTo>
                  <a:pt x="85174" y="89746"/>
                </a:lnTo>
                <a:lnTo>
                  <a:pt x="83820" y="91439"/>
                </a:lnTo>
                <a:lnTo>
                  <a:pt x="81788" y="92455"/>
                </a:lnTo>
                <a:close/>
              </a:path>
              <a:path w="132715" h="135889">
                <a:moveTo>
                  <a:pt x="57912" y="96011"/>
                </a:moveTo>
                <a:lnTo>
                  <a:pt x="53340" y="94487"/>
                </a:lnTo>
                <a:lnTo>
                  <a:pt x="50292" y="91439"/>
                </a:lnTo>
                <a:lnTo>
                  <a:pt x="57912" y="96011"/>
                </a:lnTo>
                <a:close/>
              </a:path>
              <a:path w="132715" h="135889">
                <a:moveTo>
                  <a:pt x="79248" y="94487"/>
                </a:moveTo>
                <a:lnTo>
                  <a:pt x="81788" y="92455"/>
                </a:lnTo>
                <a:lnTo>
                  <a:pt x="83820" y="91439"/>
                </a:lnTo>
                <a:lnTo>
                  <a:pt x="79248" y="94487"/>
                </a:lnTo>
                <a:close/>
              </a:path>
              <a:path w="132715" h="135889">
                <a:moveTo>
                  <a:pt x="74676" y="96011"/>
                </a:moveTo>
                <a:lnTo>
                  <a:pt x="81788" y="92455"/>
                </a:lnTo>
                <a:lnTo>
                  <a:pt x="79248" y="94487"/>
                </a:lnTo>
                <a:lnTo>
                  <a:pt x="74676" y="96011"/>
                </a:lnTo>
                <a:close/>
              </a:path>
              <a:path w="132715" h="135889">
                <a:moveTo>
                  <a:pt x="105156" y="123443"/>
                </a:moveTo>
                <a:lnTo>
                  <a:pt x="27432" y="123443"/>
                </a:lnTo>
                <a:lnTo>
                  <a:pt x="19812" y="115823"/>
                </a:lnTo>
                <a:lnTo>
                  <a:pt x="112776" y="115823"/>
                </a:lnTo>
                <a:lnTo>
                  <a:pt x="112776" y="117347"/>
                </a:lnTo>
                <a:lnTo>
                  <a:pt x="105156" y="123443"/>
                </a:lnTo>
                <a:close/>
              </a:path>
              <a:path w="132715" h="135889">
                <a:moveTo>
                  <a:pt x="103632" y="124967"/>
                </a:moveTo>
                <a:lnTo>
                  <a:pt x="28956" y="124967"/>
                </a:lnTo>
                <a:lnTo>
                  <a:pt x="28956" y="123443"/>
                </a:lnTo>
                <a:lnTo>
                  <a:pt x="103632" y="123443"/>
                </a:lnTo>
                <a:lnTo>
                  <a:pt x="103632" y="124967"/>
                </a:lnTo>
                <a:close/>
              </a:path>
              <a:path w="132715" h="135889">
                <a:moveTo>
                  <a:pt x="94488" y="129539"/>
                </a:moveTo>
                <a:lnTo>
                  <a:pt x="38100" y="129539"/>
                </a:lnTo>
                <a:lnTo>
                  <a:pt x="30480" y="124967"/>
                </a:lnTo>
                <a:lnTo>
                  <a:pt x="102108" y="124967"/>
                </a:lnTo>
                <a:lnTo>
                  <a:pt x="94488" y="129539"/>
                </a:lnTo>
                <a:close/>
              </a:path>
              <a:path w="132715" h="135889">
                <a:moveTo>
                  <a:pt x="91440" y="131063"/>
                </a:moveTo>
                <a:lnTo>
                  <a:pt x="41148" y="131063"/>
                </a:lnTo>
                <a:lnTo>
                  <a:pt x="39624" y="129539"/>
                </a:lnTo>
                <a:lnTo>
                  <a:pt x="92964" y="129539"/>
                </a:lnTo>
                <a:lnTo>
                  <a:pt x="91440" y="131063"/>
                </a:lnTo>
                <a:close/>
              </a:path>
              <a:path w="132715" h="135889">
                <a:moveTo>
                  <a:pt x="82296" y="134111"/>
                </a:moveTo>
                <a:lnTo>
                  <a:pt x="51816" y="134111"/>
                </a:lnTo>
                <a:lnTo>
                  <a:pt x="42672" y="131063"/>
                </a:lnTo>
                <a:lnTo>
                  <a:pt x="89916" y="131063"/>
                </a:lnTo>
                <a:lnTo>
                  <a:pt x="82296" y="134111"/>
                </a:lnTo>
                <a:close/>
              </a:path>
              <a:path w="132715" h="135889">
                <a:moveTo>
                  <a:pt x="68580" y="135635"/>
                </a:moveTo>
                <a:lnTo>
                  <a:pt x="64008" y="135635"/>
                </a:lnTo>
                <a:lnTo>
                  <a:pt x="54864" y="134111"/>
                </a:lnTo>
                <a:lnTo>
                  <a:pt x="77724" y="134111"/>
                </a:lnTo>
                <a:lnTo>
                  <a:pt x="68580" y="135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941819" y="4533900"/>
            <a:ext cx="1069975" cy="114300"/>
          </a:xfrm>
          <a:custGeom>
            <a:avLst/>
            <a:gdLst/>
            <a:ahLst/>
            <a:cxnLst/>
            <a:rect l="l" t="t" r="r" b="b"/>
            <a:pathLst>
              <a:path w="1069975" h="114300">
                <a:moveTo>
                  <a:pt x="114300" y="114300"/>
                </a:moveTo>
                <a:lnTo>
                  <a:pt x="0" y="57912"/>
                </a:lnTo>
                <a:lnTo>
                  <a:pt x="114300" y="0"/>
                </a:lnTo>
                <a:lnTo>
                  <a:pt x="114300" y="38100"/>
                </a:lnTo>
                <a:lnTo>
                  <a:pt x="94487" y="38100"/>
                </a:lnTo>
                <a:lnTo>
                  <a:pt x="94487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1069975" h="114300">
                <a:moveTo>
                  <a:pt x="114300" y="76200"/>
                </a:moveTo>
                <a:lnTo>
                  <a:pt x="94487" y="76200"/>
                </a:lnTo>
                <a:lnTo>
                  <a:pt x="94487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1069975" h="114300">
                <a:moveTo>
                  <a:pt x="1069848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1069848" y="38100"/>
                </a:lnTo>
                <a:lnTo>
                  <a:pt x="106984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811780" y="3899915"/>
            <a:ext cx="131445" cy="135890"/>
          </a:xfrm>
          <a:custGeom>
            <a:avLst/>
            <a:gdLst/>
            <a:ahLst/>
            <a:cxnLst/>
            <a:rect l="l" t="t" r="r" b="b"/>
            <a:pathLst>
              <a:path w="131444" h="135889">
                <a:moveTo>
                  <a:pt x="79248" y="1523"/>
                </a:moveTo>
                <a:lnTo>
                  <a:pt x="51816" y="1523"/>
                </a:lnTo>
                <a:lnTo>
                  <a:pt x="53339" y="0"/>
                </a:lnTo>
                <a:lnTo>
                  <a:pt x="77724" y="0"/>
                </a:lnTo>
                <a:lnTo>
                  <a:pt x="79248" y="1523"/>
                </a:lnTo>
                <a:close/>
              </a:path>
              <a:path w="131444" h="135889">
                <a:moveTo>
                  <a:pt x="89916" y="4571"/>
                </a:moveTo>
                <a:lnTo>
                  <a:pt x="41148" y="4571"/>
                </a:lnTo>
                <a:lnTo>
                  <a:pt x="50292" y="1523"/>
                </a:lnTo>
                <a:lnTo>
                  <a:pt x="80772" y="1523"/>
                </a:lnTo>
                <a:lnTo>
                  <a:pt x="89916" y="4571"/>
                </a:lnTo>
                <a:close/>
              </a:path>
              <a:path w="131444" h="135889">
                <a:moveTo>
                  <a:pt x="100584" y="10667"/>
                </a:moveTo>
                <a:lnTo>
                  <a:pt x="30480" y="10667"/>
                </a:lnTo>
                <a:lnTo>
                  <a:pt x="38100" y="6095"/>
                </a:lnTo>
                <a:lnTo>
                  <a:pt x="39624" y="4571"/>
                </a:lnTo>
                <a:lnTo>
                  <a:pt x="91439" y="4571"/>
                </a:lnTo>
                <a:lnTo>
                  <a:pt x="92964" y="6095"/>
                </a:lnTo>
                <a:lnTo>
                  <a:pt x="100584" y="10667"/>
                </a:lnTo>
                <a:close/>
              </a:path>
              <a:path w="131444" h="135889">
                <a:moveTo>
                  <a:pt x="118872" y="28955"/>
                </a:moveTo>
                <a:lnTo>
                  <a:pt x="12192" y="28955"/>
                </a:lnTo>
                <a:lnTo>
                  <a:pt x="18288" y="21335"/>
                </a:lnTo>
                <a:lnTo>
                  <a:pt x="18288" y="19811"/>
                </a:lnTo>
                <a:lnTo>
                  <a:pt x="19812" y="19811"/>
                </a:lnTo>
                <a:lnTo>
                  <a:pt x="19812" y="18287"/>
                </a:lnTo>
                <a:lnTo>
                  <a:pt x="27432" y="12191"/>
                </a:lnTo>
                <a:lnTo>
                  <a:pt x="28956" y="10667"/>
                </a:lnTo>
                <a:lnTo>
                  <a:pt x="102108" y="10667"/>
                </a:lnTo>
                <a:lnTo>
                  <a:pt x="103632" y="12191"/>
                </a:lnTo>
                <a:lnTo>
                  <a:pt x="105155" y="12191"/>
                </a:lnTo>
                <a:lnTo>
                  <a:pt x="114300" y="21335"/>
                </a:lnTo>
                <a:lnTo>
                  <a:pt x="118872" y="28955"/>
                </a:lnTo>
                <a:close/>
              </a:path>
              <a:path w="131444" h="135889">
                <a:moveTo>
                  <a:pt x="120396" y="106679"/>
                </a:moveTo>
                <a:lnTo>
                  <a:pt x="10668" y="106679"/>
                </a:lnTo>
                <a:lnTo>
                  <a:pt x="10668" y="105155"/>
                </a:lnTo>
                <a:lnTo>
                  <a:pt x="9144" y="103631"/>
                </a:lnTo>
                <a:lnTo>
                  <a:pt x="6096" y="96011"/>
                </a:lnTo>
                <a:lnTo>
                  <a:pt x="4572" y="94487"/>
                </a:lnTo>
                <a:lnTo>
                  <a:pt x="4572" y="92963"/>
                </a:lnTo>
                <a:lnTo>
                  <a:pt x="1524" y="82295"/>
                </a:lnTo>
                <a:lnTo>
                  <a:pt x="1524" y="79247"/>
                </a:lnTo>
                <a:lnTo>
                  <a:pt x="0" y="70103"/>
                </a:lnTo>
                <a:lnTo>
                  <a:pt x="0" y="65531"/>
                </a:lnTo>
                <a:lnTo>
                  <a:pt x="1524" y="56387"/>
                </a:lnTo>
                <a:lnTo>
                  <a:pt x="1524" y="51815"/>
                </a:lnTo>
                <a:lnTo>
                  <a:pt x="4572" y="42671"/>
                </a:lnTo>
                <a:lnTo>
                  <a:pt x="4572" y="41147"/>
                </a:lnTo>
                <a:lnTo>
                  <a:pt x="6096" y="39623"/>
                </a:lnTo>
                <a:lnTo>
                  <a:pt x="9144" y="32003"/>
                </a:lnTo>
                <a:lnTo>
                  <a:pt x="10668" y="30479"/>
                </a:lnTo>
                <a:lnTo>
                  <a:pt x="10668" y="28955"/>
                </a:lnTo>
                <a:lnTo>
                  <a:pt x="120396" y="28955"/>
                </a:lnTo>
                <a:lnTo>
                  <a:pt x="120396" y="30479"/>
                </a:lnTo>
                <a:lnTo>
                  <a:pt x="121920" y="32003"/>
                </a:lnTo>
                <a:lnTo>
                  <a:pt x="124663" y="36575"/>
                </a:lnTo>
                <a:lnTo>
                  <a:pt x="64008" y="36575"/>
                </a:lnTo>
                <a:lnTo>
                  <a:pt x="65532" y="36829"/>
                </a:lnTo>
                <a:lnTo>
                  <a:pt x="57912" y="38099"/>
                </a:lnTo>
                <a:lnTo>
                  <a:pt x="62484" y="38099"/>
                </a:lnTo>
                <a:lnTo>
                  <a:pt x="57912" y="39623"/>
                </a:lnTo>
                <a:lnTo>
                  <a:pt x="56387" y="39623"/>
                </a:lnTo>
                <a:lnTo>
                  <a:pt x="52577" y="41147"/>
                </a:lnTo>
                <a:lnTo>
                  <a:pt x="51816" y="41147"/>
                </a:lnTo>
                <a:lnTo>
                  <a:pt x="48768" y="42671"/>
                </a:lnTo>
                <a:lnTo>
                  <a:pt x="50292" y="42671"/>
                </a:lnTo>
                <a:lnTo>
                  <a:pt x="48768" y="44195"/>
                </a:lnTo>
                <a:lnTo>
                  <a:pt x="47244" y="44195"/>
                </a:lnTo>
                <a:lnTo>
                  <a:pt x="41148" y="51815"/>
                </a:lnTo>
                <a:lnTo>
                  <a:pt x="42671" y="51815"/>
                </a:lnTo>
                <a:lnTo>
                  <a:pt x="41910" y="53339"/>
                </a:lnTo>
                <a:lnTo>
                  <a:pt x="41148" y="53339"/>
                </a:lnTo>
                <a:lnTo>
                  <a:pt x="39116" y="59435"/>
                </a:lnTo>
                <a:lnTo>
                  <a:pt x="38100" y="59435"/>
                </a:lnTo>
                <a:lnTo>
                  <a:pt x="38100" y="76199"/>
                </a:lnTo>
                <a:lnTo>
                  <a:pt x="39624" y="76199"/>
                </a:lnTo>
                <a:lnTo>
                  <a:pt x="40132" y="77723"/>
                </a:lnTo>
                <a:lnTo>
                  <a:pt x="39624" y="77723"/>
                </a:lnTo>
                <a:lnTo>
                  <a:pt x="42672" y="83819"/>
                </a:lnTo>
                <a:lnTo>
                  <a:pt x="41148" y="83819"/>
                </a:lnTo>
                <a:lnTo>
                  <a:pt x="51816" y="94487"/>
                </a:lnTo>
                <a:lnTo>
                  <a:pt x="53339" y="94487"/>
                </a:lnTo>
                <a:lnTo>
                  <a:pt x="56387" y="96011"/>
                </a:lnTo>
                <a:lnTo>
                  <a:pt x="57911" y="96011"/>
                </a:lnTo>
                <a:lnTo>
                  <a:pt x="62484" y="97535"/>
                </a:lnTo>
                <a:lnTo>
                  <a:pt x="125577" y="97535"/>
                </a:lnTo>
                <a:lnTo>
                  <a:pt x="121920" y="103631"/>
                </a:lnTo>
                <a:lnTo>
                  <a:pt x="120396" y="105155"/>
                </a:lnTo>
                <a:lnTo>
                  <a:pt x="120396" y="106679"/>
                </a:lnTo>
                <a:close/>
              </a:path>
              <a:path w="131444" h="135889">
                <a:moveTo>
                  <a:pt x="65532" y="36829"/>
                </a:moveTo>
                <a:lnTo>
                  <a:pt x="64008" y="36575"/>
                </a:lnTo>
                <a:lnTo>
                  <a:pt x="67056" y="36575"/>
                </a:lnTo>
                <a:lnTo>
                  <a:pt x="65532" y="36829"/>
                </a:lnTo>
                <a:close/>
              </a:path>
              <a:path w="131444" h="135889">
                <a:moveTo>
                  <a:pt x="77724" y="41147"/>
                </a:moveTo>
                <a:lnTo>
                  <a:pt x="68580" y="38099"/>
                </a:lnTo>
                <a:lnTo>
                  <a:pt x="73152" y="38099"/>
                </a:lnTo>
                <a:lnTo>
                  <a:pt x="65532" y="36829"/>
                </a:lnTo>
                <a:lnTo>
                  <a:pt x="67056" y="36575"/>
                </a:lnTo>
                <a:lnTo>
                  <a:pt x="124663" y="36575"/>
                </a:lnTo>
                <a:lnTo>
                  <a:pt x="126491" y="39623"/>
                </a:lnTo>
                <a:lnTo>
                  <a:pt x="74676" y="39623"/>
                </a:lnTo>
                <a:lnTo>
                  <a:pt x="77724" y="41147"/>
                </a:lnTo>
                <a:close/>
              </a:path>
              <a:path w="131444" h="135889">
                <a:moveTo>
                  <a:pt x="53339" y="41147"/>
                </a:moveTo>
                <a:lnTo>
                  <a:pt x="56387" y="39623"/>
                </a:lnTo>
                <a:lnTo>
                  <a:pt x="57912" y="39623"/>
                </a:lnTo>
                <a:lnTo>
                  <a:pt x="53339" y="41147"/>
                </a:lnTo>
                <a:close/>
              </a:path>
              <a:path w="131444" h="135889">
                <a:moveTo>
                  <a:pt x="80010" y="41757"/>
                </a:moveTo>
                <a:lnTo>
                  <a:pt x="74676" y="39623"/>
                </a:lnTo>
                <a:lnTo>
                  <a:pt x="126491" y="39623"/>
                </a:lnTo>
                <a:lnTo>
                  <a:pt x="126491" y="41147"/>
                </a:lnTo>
                <a:lnTo>
                  <a:pt x="79248" y="41147"/>
                </a:lnTo>
                <a:lnTo>
                  <a:pt x="80010" y="41757"/>
                </a:lnTo>
                <a:close/>
              </a:path>
              <a:path w="131444" h="135889">
                <a:moveTo>
                  <a:pt x="48768" y="42671"/>
                </a:moveTo>
                <a:lnTo>
                  <a:pt x="51816" y="41147"/>
                </a:lnTo>
                <a:lnTo>
                  <a:pt x="51308" y="41655"/>
                </a:lnTo>
                <a:lnTo>
                  <a:pt x="48768" y="42671"/>
                </a:lnTo>
                <a:close/>
              </a:path>
              <a:path w="131444" h="135889">
                <a:moveTo>
                  <a:pt x="51308" y="41655"/>
                </a:moveTo>
                <a:lnTo>
                  <a:pt x="51816" y="41147"/>
                </a:lnTo>
                <a:lnTo>
                  <a:pt x="52577" y="41147"/>
                </a:lnTo>
                <a:lnTo>
                  <a:pt x="51308" y="41655"/>
                </a:lnTo>
                <a:close/>
              </a:path>
              <a:path w="131444" h="135889">
                <a:moveTo>
                  <a:pt x="82296" y="42671"/>
                </a:moveTo>
                <a:lnTo>
                  <a:pt x="80010" y="41757"/>
                </a:lnTo>
                <a:lnTo>
                  <a:pt x="79248" y="41147"/>
                </a:lnTo>
                <a:lnTo>
                  <a:pt x="82296" y="42671"/>
                </a:lnTo>
                <a:close/>
              </a:path>
              <a:path w="131444" h="135889">
                <a:moveTo>
                  <a:pt x="126491" y="42671"/>
                </a:moveTo>
                <a:lnTo>
                  <a:pt x="82296" y="42671"/>
                </a:lnTo>
                <a:lnTo>
                  <a:pt x="79248" y="41147"/>
                </a:lnTo>
                <a:lnTo>
                  <a:pt x="126491" y="41147"/>
                </a:lnTo>
                <a:lnTo>
                  <a:pt x="126491" y="42671"/>
                </a:lnTo>
                <a:close/>
              </a:path>
              <a:path w="131444" h="135889">
                <a:moveTo>
                  <a:pt x="50292" y="42671"/>
                </a:moveTo>
                <a:lnTo>
                  <a:pt x="48768" y="42671"/>
                </a:lnTo>
                <a:lnTo>
                  <a:pt x="51308" y="41655"/>
                </a:lnTo>
                <a:lnTo>
                  <a:pt x="50292" y="42671"/>
                </a:lnTo>
                <a:close/>
              </a:path>
              <a:path w="131444" h="135889">
                <a:moveTo>
                  <a:pt x="85174" y="45889"/>
                </a:moveTo>
                <a:lnTo>
                  <a:pt x="80010" y="41757"/>
                </a:lnTo>
                <a:lnTo>
                  <a:pt x="82296" y="42671"/>
                </a:lnTo>
                <a:lnTo>
                  <a:pt x="126491" y="42671"/>
                </a:lnTo>
                <a:lnTo>
                  <a:pt x="127000" y="44195"/>
                </a:lnTo>
                <a:lnTo>
                  <a:pt x="83820" y="44195"/>
                </a:lnTo>
                <a:lnTo>
                  <a:pt x="85174" y="45889"/>
                </a:lnTo>
                <a:close/>
              </a:path>
              <a:path w="131444" h="135889">
                <a:moveTo>
                  <a:pt x="45719" y="47243"/>
                </a:moveTo>
                <a:lnTo>
                  <a:pt x="47244" y="44195"/>
                </a:lnTo>
                <a:lnTo>
                  <a:pt x="48768" y="44195"/>
                </a:lnTo>
                <a:lnTo>
                  <a:pt x="45719" y="47243"/>
                </a:lnTo>
                <a:close/>
              </a:path>
              <a:path w="131444" h="135889">
                <a:moveTo>
                  <a:pt x="86868" y="47243"/>
                </a:moveTo>
                <a:lnTo>
                  <a:pt x="85174" y="45889"/>
                </a:lnTo>
                <a:lnTo>
                  <a:pt x="83820" y="44195"/>
                </a:lnTo>
                <a:lnTo>
                  <a:pt x="86868" y="47243"/>
                </a:lnTo>
                <a:close/>
              </a:path>
              <a:path w="131444" h="135889">
                <a:moveTo>
                  <a:pt x="128016" y="47243"/>
                </a:moveTo>
                <a:lnTo>
                  <a:pt x="86868" y="47243"/>
                </a:lnTo>
                <a:lnTo>
                  <a:pt x="83820" y="44195"/>
                </a:lnTo>
                <a:lnTo>
                  <a:pt x="127000" y="44195"/>
                </a:lnTo>
                <a:lnTo>
                  <a:pt x="128016" y="47243"/>
                </a:lnTo>
                <a:close/>
              </a:path>
              <a:path w="131444" h="135889">
                <a:moveTo>
                  <a:pt x="129539" y="51815"/>
                </a:moveTo>
                <a:lnTo>
                  <a:pt x="89916" y="51815"/>
                </a:lnTo>
                <a:lnTo>
                  <a:pt x="85174" y="45889"/>
                </a:lnTo>
                <a:lnTo>
                  <a:pt x="86868" y="47243"/>
                </a:lnTo>
                <a:lnTo>
                  <a:pt x="128016" y="47243"/>
                </a:lnTo>
                <a:lnTo>
                  <a:pt x="129539" y="51815"/>
                </a:lnTo>
                <a:close/>
              </a:path>
              <a:path w="131444" h="135889">
                <a:moveTo>
                  <a:pt x="42671" y="51815"/>
                </a:moveTo>
                <a:lnTo>
                  <a:pt x="41148" y="51815"/>
                </a:lnTo>
                <a:lnTo>
                  <a:pt x="44195" y="48767"/>
                </a:lnTo>
                <a:lnTo>
                  <a:pt x="42671" y="51815"/>
                </a:lnTo>
                <a:close/>
              </a:path>
              <a:path w="131444" h="135889">
                <a:moveTo>
                  <a:pt x="91439" y="57911"/>
                </a:moveTo>
                <a:lnTo>
                  <a:pt x="86868" y="48767"/>
                </a:lnTo>
                <a:lnTo>
                  <a:pt x="89916" y="51815"/>
                </a:lnTo>
                <a:lnTo>
                  <a:pt x="129539" y="51815"/>
                </a:lnTo>
                <a:lnTo>
                  <a:pt x="129539" y="53339"/>
                </a:lnTo>
                <a:lnTo>
                  <a:pt x="89916" y="53339"/>
                </a:lnTo>
                <a:lnTo>
                  <a:pt x="91439" y="57911"/>
                </a:lnTo>
                <a:close/>
              </a:path>
              <a:path w="131444" h="135889">
                <a:moveTo>
                  <a:pt x="39624" y="57911"/>
                </a:moveTo>
                <a:lnTo>
                  <a:pt x="41148" y="53339"/>
                </a:lnTo>
                <a:lnTo>
                  <a:pt x="41910" y="53339"/>
                </a:lnTo>
                <a:lnTo>
                  <a:pt x="39624" y="57911"/>
                </a:lnTo>
                <a:close/>
              </a:path>
              <a:path w="131444" h="135889">
                <a:moveTo>
                  <a:pt x="92964" y="62483"/>
                </a:moveTo>
                <a:lnTo>
                  <a:pt x="89916" y="53339"/>
                </a:lnTo>
                <a:lnTo>
                  <a:pt x="129539" y="53339"/>
                </a:lnTo>
                <a:lnTo>
                  <a:pt x="131064" y="54863"/>
                </a:lnTo>
                <a:lnTo>
                  <a:pt x="131064" y="59435"/>
                </a:lnTo>
                <a:lnTo>
                  <a:pt x="92964" y="59435"/>
                </a:lnTo>
                <a:lnTo>
                  <a:pt x="92964" y="62483"/>
                </a:lnTo>
                <a:close/>
              </a:path>
              <a:path w="131444" h="135889">
                <a:moveTo>
                  <a:pt x="38100" y="62483"/>
                </a:moveTo>
                <a:lnTo>
                  <a:pt x="38100" y="59435"/>
                </a:lnTo>
                <a:lnTo>
                  <a:pt x="39116" y="59435"/>
                </a:lnTo>
                <a:lnTo>
                  <a:pt x="38100" y="62483"/>
                </a:lnTo>
                <a:close/>
              </a:path>
              <a:path w="131444" h="135889">
                <a:moveTo>
                  <a:pt x="131064" y="76199"/>
                </a:moveTo>
                <a:lnTo>
                  <a:pt x="92964" y="76199"/>
                </a:lnTo>
                <a:lnTo>
                  <a:pt x="92964" y="59435"/>
                </a:lnTo>
                <a:lnTo>
                  <a:pt x="131064" y="59435"/>
                </a:lnTo>
                <a:lnTo>
                  <a:pt x="131064" y="76199"/>
                </a:lnTo>
                <a:close/>
              </a:path>
              <a:path w="131444" h="135889">
                <a:moveTo>
                  <a:pt x="39624" y="76199"/>
                </a:moveTo>
                <a:lnTo>
                  <a:pt x="38100" y="76199"/>
                </a:lnTo>
                <a:lnTo>
                  <a:pt x="38100" y="71627"/>
                </a:lnTo>
                <a:lnTo>
                  <a:pt x="39624" y="76199"/>
                </a:lnTo>
                <a:close/>
              </a:path>
              <a:path w="131444" h="135889">
                <a:moveTo>
                  <a:pt x="89916" y="80771"/>
                </a:moveTo>
                <a:lnTo>
                  <a:pt x="92964" y="71627"/>
                </a:lnTo>
                <a:lnTo>
                  <a:pt x="92964" y="76199"/>
                </a:lnTo>
                <a:lnTo>
                  <a:pt x="131064" y="76199"/>
                </a:lnTo>
                <a:lnTo>
                  <a:pt x="131064" y="77723"/>
                </a:lnTo>
                <a:lnTo>
                  <a:pt x="91439" y="77723"/>
                </a:lnTo>
                <a:lnTo>
                  <a:pt x="89916" y="80771"/>
                </a:lnTo>
                <a:close/>
              </a:path>
              <a:path w="131444" h="135889">
                <a:moveTo>
                  <a:pt x="41148" y="80771"/>
                </a:moveTo>
                <a:lnTo>
                  <a:pt x="39624" y="77723"/>
                </a:lnTo>
                <a:lnTo>
                  <a:pt x="40132" y="77723"/>
                </a:lnTo>
                <a:lnTo>
                  <a:pt x="41148" y="80771"/>
                </a:lnTo>
                <a:close/>
              </a:path>
              <a:path w="131444" h="135889">
                <a:moveTo>
                  <a:pt x="86868" y="86867"/>
                </a:moveTo>
                <a:lnTo>
                  <a:pt x="91439" y="77723"/>
                </a:lnTo>
                <a:lnTo>
                  <a:pt x="131064" y="77723"/>
                </a:lnTo>
                <a:lnTo>
                  <a:pt x="131064" y="80771"/>
                </a:lnTo>
                <a:lnTo>
                  <a:pt x="129539" y="82295"/>
                </a:lnTo>
                <a:lnTo>
                  <a:pt x="129104" y="83819"/>
                </a:lnTo>
                <a:lnTo>
                  <a:pt x="89916" y="83819"/>
                </a:lnTo>
                <a:lnTo>
                  <a:pt x="86868" y="86867"/>
                </a:lnTo>
                <a:close/>
              </a:path>
              <a:path w="131444" h="135889">
                <a:moveTo>
                  <a:pt x="44195" y="86867"/>
                </a:moveTo>
                <a:lnTo>
                  <a:pt x="41148" y="83819"/>
                </a:lnTo>
                <a:lnTo>
                  <a:pt x="42672" y="83819"/>
                </a:lnTo>
                <a:lnTo>
                  <a:pt x="44195" y="86867"/>
                </a:lnTo>
                <a:close/>
              </a:path>
              <a:path w="131444" h="135889">
                <a:moveTo>
                  <a:pt x="83820" y="89915"/>
                </a:moveTo>
                <a:lnTo>
                  <a:pt x="89916" y="83819"/>
                </a:lnTo>
                <a:lnTo>
                  <a:pt x="129104" y="83819"/>
                </a:lnTo>
                <a:lnTo>
                  <a:pt x="127798" y="88391"/>
                </a:lnTo>
                <a:lnTo>
                  <a:pt x="86868" y="88391"/>
                </a:lnTo>
                <a:lnTo>
                  <a:pt x="83820" y="89915"/>
                </a:lnTo>
                <a:close/>
              </a:path>
              <a:path w="131444" h="135889">
                <a:moveTo>
                  <a:pt x="126491" y="96011"/>
                </a:moveTo>
                <a:lnTo>
                  <a:pt x="74676" y="96011"/>
                </a:lnTo>
                <a:lnTo>
                  <a:pt x="77724" y="94487"/>
                </a:lnTo>
                <a:lnTo>
                  <a:pt x="79248" y="94487"/>
                </a:lnTo>
                <a:lnTo>
                  <a:pt x="86868" y="88391"/>
                </a:lnTo>
                <a:lnTo>
                  <a:pt x="127798" y="88391"/>
                </a:lnTo>
                <a:lnTo>
                  <a:pt x="126491" y="92963"/>
                </a:lnTo>
                <a:lnTo>
                  <a:pt x="126491" y="96011"/>
                </a:lnTo>
                <a:close/>
              </a:path>
              <a:path w="131444" h="135889">
                <a:moveTo>
                  <a:pt x="54483" y="94868"/>
                </a:moveTo>
                <a:lnTo>
                  <a:pt x="53339" y="94487"/>
                </a:lnTo>
                <a:lnTo>
                  <a:pt x="51816" y="94487"/>
                </a:lnTo>
                <a:lnTo>
                  <a:pt x="48768" y="91439"/>
                </a:lnTo>
                <a:lnTo>
                  <a:pt x="54483" y="94868"/>
                </a:lnTo>
                <a:close/>
              </a:path>
              <a:path w="131444" h="135889">
                <a:moveTo>
                  <a:pt x="76580" y="94868"/>
                </a:moveTo>
                <a:lnTo>
                  <a:pt x="82296" y="91439"/>
                </a:lnTo>
                <a:lnTo>
                  <a:pt x="79248" y="94487"/>
                </a:lnTo>
                <a:lnTo>
                  <a:pt x="77724" y="94487"/>
                </a:lnTo>
                <a:lnTo>
                  <a:pt x="76580" y="94868"/>
                </a:lnTo>
                <a:close/>
              </a:path>
              <a:path w="131444" h="135889">
                <a:moveTo>
                  <a:pt x="56387" y="96011"/>
                </a:moveTo>
                <a:lnTo>
                  <a:pt x="53339" y="94487"/>
                </a:lnTo>
                <a:lnTo>
                  <a:pt x="54483" y="94868"/>
                </a:lnTo>
                <a:lnTo>
                  <a:pt x="56387" y="96011"/>
                </a:lnTo>
                <a:close/>
              </a:path>
              <a:path w="131444" h="135889">
                <a:moveTo>
                  <a:pt x="74676" y="96011"/>
                </a:moveTo>
                <a:lnTo>
                  <a:pt x="76580" y="94868"/>
                </a:lnTo>
                <a:lnTo>
                  <a:pt x="77724" y="94487"/>
                </a:lnTo>
                <a:lnTo>
                  <a:pt x="74676" y="96011"/>
                </a:lnTo>
                <a:close/>
              </a:path>
              <a:path w="131444" h="135889">
                <a:moveTo>
                  <a:pt x="57911" y="96011"/>
                </a:moveTo>
                <a:lnTo>
                  <a:pt x="56387" y="96011"/>
                </a:lnTo>
                <a:lnTo>
                  <a:pt x="54483" y="94868"/>
                </a:lnTo>
                <a:lnTo>
                  <a:pt x="57911" y="96011"/>
                </a:lnTo>
                <a:close/>
              </a:path>
              <a:path w="131444" h="135889">
                <a:moveTo>
                  <a:pt x="125577" y="97535"/>
                </a:moveTo>
                <a:lnTo>
                  <a:pt x="68580" y="97535"/>
                </a:lnTo>
                <a:lnTo>
                  <a:pt x="76580" y="94868"/>
                </a:lnTo>
                <a:lnTo>
                  <a:pt x="74676" y="96011"/>
                </a:lnTo>
                <a:lnTo>
                  <a:pt x="126491" y="96011"/>
                </a:lnTo>
                <a:lnTo>
                  <a:pt x="125577" y="97535"/>
                </a:lnTo>
                <a:close/>
              </a:path>
              <a:path w="131444" h="135889">
                <a:moveTo>
                  <a:pt x="102108" y="124967"/>
                </a:moveTo>
                <a:lnTo>
                  <a:pt x="28956" y="124967"/>
                </a:lnTo>
                <a:lnTo>
                  <a:pt x="27432" y="123443"/>
                </a:lnTo>
                <a:lnTo>
                  <a:pt x="19812" y="117347"/>
                </a:lnTo>
                <a:lnTo>
                  <a:pt x="19812" y="115823"/>
                </a:lnTo>
                <a:lnTo>
                  <a:pt x="18288" y="115823"/>
                </a:lnTo>
                <a:lnTo>
                  <a:pt x="18288" y="114299"/>
                </a:lnTo>
                <a:lnTo>
                  <a:pt x="12192" y="106679"/>
                </a:lnTo>
                <a:lnTo>
                  <a:pt x="118872" y="106679"/>
                </a:lnTo>
                <a:lnTo>
                  <a:pt x="114300" y="114299"/>
                </a:lnTo>
                <a:lnTo>
                  <a:pt x="105155" y="123443"/>
                </a:lnTo>
                <a:lnTo>
                  <a:pt x="103632" y="123443"/>
                </a:lnTo>
                <a:lnTo>
                  <a:pt x="102108" y="124967"/>
                </a:lnTo>
                <a:close/>
              </a:path>
              <a:path w="131444" h="135889">
                <a:moveTo>
                  <a:pt x="92964" y="129539"/>
                </a:moveTo>
                <a:lnTo>
                  <a:pt x="38100" y="129539"/>
                </a:lnTo>
                <a:lnTo>
                  <a:pt x="30480" y="124967"/>
                </a:lnTo>
                <a:lnTo>
                  <a:pt x="100584" y="124967"/>
                </a:lnTo>
                <a:lnTo>
                  <a:pt x="92964" y="129539"/>
                </a:lnTo>
                <a:close/>
              </a:path>
              <a:path w="131444" h="135889">
                <a:moveTo>
                  <a:pt x="91439" y="131063"/>
                </a:moveTo>
                <a:lnTo>
                  <a:pt x="39624" y="131063"/>
                </a:lnTo>
                <a:lnTo>
                  <a:pt x="39624" y="129539"/>
                </a:lnTo>
                <a:lnTo>
                  <a:pt x="91439" y="129539"/>
                </a:lnTo>
                <a:lnTo>
                  <a:pt x="91439" y="131063"/>
                </a:lnTo>
                <a:close/>
              </a:path>
              <a:path w="131444" h="135889">
                <a:moveTo>
                  <a:pt x="80772" y="134111"/>
                </a:moveTo>
                <a:lnTo>
                  <a:pt x="50292" y="134111"/>
                </a:lnTo>
                <a:lnTo>
                  <a:pt x="41148" y="131063"/>
                </a:lnTo>
                <a:lnTo>
                  <a:pt x="89916" y="131063"/>
                </a:lnTo>
                <a:lnTo>
                  <a:pt x="80772" y="134111"/>
                </a:lnTo>
                <a:close/>
              </a:path>
              <a:path w="131444" h="135889">
                <a:moveTo>
                  <a:pt x="67056" y="135635"/>
                </a:moveTo>
                <a:lnTo>
                  <a:pt x="64008" y="135635"/>
                </a:lnTo>
                <a:lnTo>
                  <a:pt x="54864" y="134111"/>
                </a:lnTo>
                <a:lnTo>
                  <a:pt x="77724" y="134111"/>
                </a:lnTo>
                <a:lnTo>
                  <a:pt x="67056" y="135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924556" y="3921252"/>
            <a:ext cx="1237615" cy="114300"/>
          </a:xfrm>
          <a:custGeom>
            <a:avLst/>
            <a:gdLst/>
            <a:ahLst/>
            <a:cxnLst/>
            <a:rect l="l" t="t" r="r" b="b"/>
            <a:pathLst>
              <a:path w="1237614" h="114300">
                <a:moveTo>
                  <a:pt x="1123187" y="114300"/>
                </a:moveTo>
                <a:lnTo>
                  <a:pt x="1123187" y="0"/>
                </a:lnTo>
                <a:lnTo>
                  <a:pt x="1198385" y="38099"/>
                </a:lnTo>
                <a:lnTo>
                  <a:pt x="1143000" y="38100"/>
                </a:lnTo>
                <a:lnTo>
                  <a:pt x="1143000" y="76200"/>
                </a:lnTo>
                <a:lnTo>
                  <a:pt x="1200417" y="76200"/>
                </a:lnTo>
                <a:lnTo>
                  <a:pt x="1123187" y="114300"/>
                </a:lnTo>
                <a:close/>
              </a:path>
              <a:path w="1237614" h="114300">
                <a:moveTo>
                  <a:pt x="1123187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1123187" y="38100"/>
                </a:lnTo>
                <a:lnTo>
                  <a:pt x="1123187" y="76200"/>
                </a:lnTo>
                <a:close/>
              </a:path>
              <a:path w="1237614" h="114300">
                <a:moveTo>
                  <a:pt x="1200417" y="76200"/>
                </a:moveTo>
                <a:lnTo>
                  <a:pt x="1143000" y="76200"/>
                </a:lnTo>
                <a:lnTo>
                  <a:pt x="1143000" y="38100"/>
                </a:lnTo>
                <a:lnTo>
                  <a:pt x="1198385" y="38099"/>
                </a:lnTo>
                <a:lnTo>
                  <a:pt x="1237487" y="57912"/>
                </a:lnTo>
                <a:lnTo>
                  <a:pt x="120041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353556" y="3805428"/>
            <a:ext cx="94615" cy="99060"/>
          </a:xfrm>
          <a:custGeom>
            <a:avLst/>
            <a:gdLst/>
            <a:ahLst/>
            <a:cxnLst/>
            <a:rect l="l" t="t" r="r" b="b"/>
            <a:pathLst>
              <a:path w="94614" h="99060">
                <a:moveTo>
                  <a:pt x="47243" y="99059"/>
                </a:moveTo>
                <a:lnTo>
                  <a:pt x="28932" y="95059"/>
                </a:lnTo>
                <a:lnTo>
                  <a:pt x="13906" y="84200"/>
                </a:lnTo>
                <a:lnTo>
                  <a:pt x="3738" y="68198"/>
                </a:lnTo>
                <a:lnTo>
                  <a:pt x="0" y="48767"/>
                </a:lnTo>
                <a:lnTo>
                  <a:pt x="3738" y="30218"/>
                </a:lnTo>
                <a:lnTo>
                  <a:pt x="13906" y="14668"/>
                </a:lnTo>
                <a:lnTo>
                  <a:pt x="28932" y="3976"/>
                </a:lnTo>
                <a:lnTo>
                  <a:pt x="47243" y="0"/>
                </a:lnTo>
                <a:lnTo>
                  <a:pt x="65555" y="3976"/>
                </a:lnTo>
                <a:lnTo>
                  <a:pt x="80581" y="14668"/>
                </a:lnTo>
                <a:lnTo>
                  <a:pt x="90749" y="30218"/>
                </a:lnTo>
                <a:lnTo>
                  <a:pt x="94487" y="48767"/>
                </a:lnTo>
                <a:lnTo>
                  <a:pt x="90749" y="68198"/>
                </a:lnTo>
                <a:lnTo>
                  <a:pt x="80581" y="84200"/>
                </a:lnTo>
                <a:lnTo>
                  <a:pt x="65555" y="95059"/>
                </a:lnTo>
                <a:lnTo>
                  <a:pt x="47243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335267" y="3787139"/>
            <a:ext cx="131445" cy="135890"/>
          </a:xfrm>
          <a:custGeom>
            <a:avLst/>
            <a:gdLst/>
            <a:ahLst/>
            <a:cxnLst/>
            <a:rect l="l" t="t" r="r" b="b"/>
            <a:pathLst>
              <a:path w="131445" h="135889">
                <a:moveTo>
                  <a:pt x="79247" y="1523"/>
                </a:moveTo>
                <a:lnTo>
                  <a:pt x="51815" y="1523"/>
                </a:lnTo>
                <a:lnTo>
                  <a:pt x="53339" y="0"/>
                </a:lnTo>
                <a:lnTo>
                  <a:pt x="77723" y="0"/>
                </a:lnTo>
                <a:lnTo>
                  <a:pt x="79247" y="1523"/>
                </a:lnTo>
                <a:close/>
              </a:path>
              <a:path w="131445" h="135889">
                <a:moveTo>
                  <a:pt x="89915" y="4571"/>
                </a:moveTo>
                <a:lnTo>
                  <a:pt x="41147" y="4571"/>
                </a:lnTo>
                <a:lnTo>
                  <a:pt x="50291" y="1523"/>
                </a:lnTo>
                <a:lnTo>
                  <a:pt x="80771" y="1523"/>
                </a:lnTo>
                <a:lnTo>
                  <a:pt x="89915" y="4571"/>
                </a:lnTo>
                <a:close/>
              </a:path>
              <a:path w="131445" h="135889">
                <a:moveTo>
                  <a:pt x="100583" y="10667"/>
                </a:moveTo>
                <a:lnTo>
                  <a:pt x="30479" y="10667"/>
                </a:lnTo>
                <a:lnTo>
                  <a:pt x="38099" y="6095"/>
                </a:lnTo>
                <a:lnTo>
                  <a:pt x="39623" y="4571"/>
                </a:lnTo>
                <a:lnTo>
                  <a:pt x="91439" y="4571"/>
                </a:lnTo>
                <a:lnTo>
                  <a:pt x="92963" y="6095"/>
                </a:lnTo>
                <a:lnTo>
                  <a:pt x="100583" y="10667"/>
                </a:lnTo>
                <a:close/>
              </a:path>
              <a:path w="131445" h="135889">
                <a:moveTo>
                  <a:pt x="118871" y="28955"/>
                </a:moveTo>
                <a:lnTo>
                  <a:pt x="12191" y="28955"/>
                </a:lnTo>
                <a:lnTo>
                  <a:pt x="16763" y="21335"/>
                </a:lnTo>
                <a:lnTo>
                  <a:pt x="19811" y="18287"/>
                </a:lnTo>
                <a:lnTo>
                  <a:pt x="27431" y="12191"/>
                </a:lnTo>
                <a:lnTo>
                  <a:pt x="28955" y="10667"/>
                </a:lnTo>
                <a:lnTo>
                  <a:pt x="102107" y="10667"/>
                </a:lnTo>
                <a:lnTo>
                  <a:pt x="103631" y="12191"/>
                </a:lnTo>
                <a:lnTo>
                  <a:pt x="111251" y="18287"/>
                </a:lnTo>
                <a:lnTo>
                  <a:pt x="114299" y="21335"/>
                </a:lnTo>
                <a:lnTo>
                  <a:pt x="118871" y="28955"/>
                </a:lnTo>
                <a:close/>
              </a:path>
              <a:path w="131445" h="135889">
                <a:moveTo>
                  <a:pt x="120395" y="106679"/>
                </a:moveTo>
                <a:lnTo>
                  <a:pt x="10667" y="106679"/>
                </a:lnTo>
                <a:lnTo>
                  <a:pt x="10667" y="105155"/>
                </a:lnTo>
                <a:lnTo>
                  <a:pt x="9143" y="103631"/>
                </a:lnTo>
                <a:lnTo>
                  <a:pt x="6095" y="96011"/>
                </a:lnTo>
                <a:lnTo>
                  <a:pt x="4571" y="94487"/>
                </a:lnTo>
                <a:lnTo>
                  <a:pt x="4571" y="92963"/>
                </a:lnTo>
                <a:lnTo>
                  <a:pt x="1523" y="83819"/>
                </a:lnTo>
                <a:lnTo>
                  <a:pt x="1523" y="80771"/>
                </a:lnTo>
                <a:lnTo>
                  <a:pt x="0" y="79247"/>
                </a:lnTo>
                <a:lnTo>
                  <a:pt x="0" y="56387"/>
                </a:lnTo>
                <a:lnTo>
                  <a:pt x="1523" y="54863"/>
                </a:lnTo>
                <a:lnTo>
                  <a:pt x="1523" y="51815"/>
                </a:lnTo>
                <a:lnTo>
                  <a:pt x="4571" y="42671"/>
                </a:lnTo>
                <a:lnTo>
                  <a:pt x="4571" y="41147"/>
                </a:lnTo>
                <a:lnTo>
                  <a:pt x="6095" y="39623"/>
                </a:lnTo>
                <a:lnTo>
                  <a:pt x="9143" y="32003"/>
                </a:lnTo>
                <a:lnTo>
                  <a:pt x="10667" y="30479"/>
                </a:lnTo>
                <a:lnTo>
                  <a:pt x="10667" y="28955"/>
                </a:lnTo>
                <a:lnTo>
                  <a:pt x="120395" y="28955"/>
                </a:lnTo>
                <a:lnTo>
                  <a:pt x="120395" y="30479"/>
                </a:lnTo>
                <a:lnTo>
                  <a:pt x="121919" y="32003"/>
                </a:lnTo>
                <a:lnTo>
                  <a:pt x="124358" y="38099"/>
                </a:lnTo>
                <a:lnTo>
                  <a:pt x="62483" y="38099"/>
                </a:lnTo>
                <a:lnTo>
                  <a:pt x="57911" y="39623"/>
                </a:lnTo>
                <a:lnTo>
                  <a:pt x="56387" y="39623"/>
                </a:lnTo>
                <a:lnTo>
                  <a:pt x="53339" y="41147"/>
                </a:lnTo>
                <a:lnTo>
                  <a:pt x="51815" y="41147"/>
                </a:lnTo>
                <a:lnTo>
                  <a:pt x="48767" y="44195"/>
                </a:lnTo>
                <a:lnTo>
                  <a:pt x="47243" y="44195"/>
                </a:lnTo>
                <a:lnTo>
                  <a:pt x="41147" y="51815"/>
                </a:lnTo>
                <a:lnTo>
                  <a:pt x="42671" y="51815"/>
                </a:lnTo>
                <a:lnTo>
                  <a:pt x="41909" y="53339"/>
                </a:lnTo>
                <a:lnTo>
                  <a:pt x="41147" y="53339"/>
                </a:lnTo>
                <a:lnTo>
                  <a:pt x="39623" y="57911"/>
                </a:lnTo>
                <a:lnTo>
                  <a:pt x="39841" y="57911"/>
                </a:lnTo>
                <a:lnTo>
                  <a:pt x="39406" y="59435"/>
                </a:lnTo>
                <a:lnTo>
                  <a:pt x="38099" y="59435"/>
                </a:lnTo>
                <a:lnTo>
                  <a:pt x="38099" y="76199"/>
                </a:lnTo>
                <a:lnTo>
                  <a:pt x="39623" y="76199"/>
                </a:lnTo>
                <a:lnTo>
                  <a:pt x="40131" y="77723"/>
                </a:lnTo>
                <a:lnTo>
                  <a:pt x="39623" y="77723"/>
                </a:lnTo>
                <a:lnTo>
                  <a:pt x="42671" y="83819"/>
                </a:lnTo>
                <a:lnTo>
                  <a:pt x="41147" y="83819"/>
                </a:lnTo>
                <a:lnTo>
                  <a:pt x="47243" y="91439"/>
                </a:lnTo>
                <a:lnTo>
                  <a:pt x="48767" y="91439"/>
                </a:lnTo>
                <a:lnTo>
                  <a:pt x="51815" y="94487"/>
                </a:lnTo>
                <a:lnTo>
                  <a:pt x="53339" y="94487"/>
                </a:lnTo>
                <a:lnTo>
                  <a:pt x="56387" y="96011"/>
                </a:lnTo>
                <a:lnTo>
                  <a:pt x="57911" y="96011"/>
                </a:lnTo>
                <a:lnTo>
                  <a:pt x="62483" y="97535"/>
                </a:lnTo>
                <a:lnTo>
                  <a:pt x="124358" y="97535"/>
                </a:lnTo>
                <a:lnTo>
                  <a:pt x="121919" y="103631"/>
                </a:lnTo>
                <a:lnTo>
                  <a:pt x="120395" y="105155"/>
                </a:lnTo>
                <a:lnTo>
                  <a:pt x="120395" y="106679"/>
                </a:lnTo>
                <a:close/>
              </a:path>
              <a:path w="131445" h="135889">
                <a:moveTo>
                  <a:pt x="76580" y="40766"/>
                </a:moveTo>
                <a:lnTo>
                  <a:pt x="68579" y="38099"/>
                </a:lnTo>
                <a:lnTo>
                  <a:pt x="124358" y="38099"/>
                </a:lnTo>
                <a:lnTo>
                  <a:pt x="124967" y="39623"/>
                </a:lnTo>
                <a:lnTo>
                  <a:pt x="74675" y="39623"/>
                </a:lnTo>
                <a:lnTo>
                  <a:pt x="76580" y="40766"/>
                </a:lnTo>
                <a:close/>
              </a:path>
              <a:path w="131445" h="135889">
                <a:moveTo>
                  <a:pt x="53339" y="41147"/>
                </a:moveTo>
                <a:lnTo>
                  <a:pt x="56387" y="39623"/>
                </a:lnTo>
                <a:lnTo>
                  <a:pt x="54482" y="40766"/>
                </a:lnTo>
                <a:lnTo>
                  <a:pt x="53339" y="41147"/>
                </a:lnTo>
                <a:close/>
              </a:path>
              <a:path w="131445" h="135889">
                <a:moveTo>
                  <a:pt x="54482" y="40766"/>
                </a:moveTo>
                <a:lnTo>
                  <a:pt x="56387" y="39623"/>
                </a:lnTo>
                <a:lnTo>
                  <a:pt x="57911" y="39623"/>
                </a:lnTo>
                <a:lnTo>
                  <a:pt x="54482" y="40766"/>
                </a:lnTo>
                <a:close/>
              </a:path>
              <a:path w="131445" h="135889">
                <a:moveTo>
                  <a:pt x="77723" y="41147"/>
                </a:moveTo>
                <a:lnTo>
                  <a:pt x="76580" y="40766"/>
                </a:lnTo>
                <a:lnTo>
                  <a:pt x="74675" y="39623"/>
                </a:lnTo>
                <a:lnTo>
                  <a:pt x="77723" y="41147"/>
                </a:lnTo>
                <a:close/>
              </a:path>
              <a:path w="131445" h="135889">
                <a:moveTo>
                  <a:pt x="85174" y="45889"/>
                </a:moveTo>
                <a:lnTo>
                  <a:pt x="79247" y="41147"/>
                </a:lnTo>
                <a:lnTo>
                  <a:pt x="77723" y="41147"/>
                </a:lnTo>
                <a:lnTo>
                  <a:pt x="74675" y="39623"/>
                </a:lnTo>
                <a:lnTo>
                  <a:pt x="124967" y="39623"/>
                </a:lnTo>
                <a:lnTo>
                  <a:pt x="126491" y="41147"/>
                </a:lnTo>
                <a:lnTo>
                  <a:pt x="126491" y="42671"/>
                </a:lnTo>
                <a:lnTo>
                  <a:pt x="126999" y="44195"/>
                </a:lnTo>
                <a:lnTo>
                  <a:pt x="83819" y="44195"/>
                </a:lnTo>
                <a:lnTo>
                  <a:pt x="85174" y="45889"/>
                </a:lnTo>
                <a:close/>
              </a:path>
              <a:path w="131445" h="135889">
                <a:moveTo>
                  <a:pt x="48767" y="44195"/>
                </a:moveTo>
                <a:lnTo>
                  <a:pt x="51815" y="41147"/>
                </a:lnTo>
                <a:lnTo>
                  <a:pt x="53339" y="41147"/>
                </a:lnTo>
                <a:lnTo>
                  <a:pt x="54482" y="40766"/>
                </a:lnTo>
                <a:lnTo>
                  <a:pt x="48767" y="44195"/>
                </a:lnTo>
                <a:close/>
              </a:path>
              <a:path w="131445" h="135889">
                <a:moveTo>
                  <a:pt x="82295" y="44195"/>
                </a:moveTo>
                <a:lnTo>
                  <a:pt x="76580" y="40766"/>
                </a:lnTo>
                <a:lnTo>
                  <a:pt x="77723" y="41147"/>
                </a:lnTo>
                <a:lnTo>
                  <a:pt x="79247" y="41147"/>
                </a:lnTo>
                <a:lnTo>
                  <a:pt x="82295" y="44195"/>
                </a:lnTo>
                <a:close/>
              </a:path>
              <a:path w="131445" h="135889">
                <a:moveTo>
                  <a:pt x="45719" y="47243"/>
                </a:moveTo>
                <a:lnTo>
                  <a:pt x="47243" y="44195"/>
                </a:lnTo>
                <a:lnTo>
                  <a:pt x="48767" y="44195"/>
                </a:lnTo>
                <a:lnTo>
                  <a:pt x="45719" y="47243"/>
                </a:lnTo>
                <a:close/>
              </a:path>
              <a:path w="131445" h="135889">
                <a:moveTo>
                  <a:pt x="86867" y="47243"/>
                </a:moveTo>
                <a:lnTo>
                  <a:pt x="85174" y="45889"/>
                </a:lnTo>
                <a:lnTo>
                  <a:pt x="83819" y="44195"/>
                </a:lnTo>
                <a:lnTo>
                  <a:pt x="86867" y="47243"/>
                </a:lnTo>
                <a:close/>
              </a:path>
              <a:path w="131445" h="135889">
                <a:moveTo>
                  <a:pt x="128015" y="47243"/>
                </a:moveTo>
                <a:lnTo>
                  <a:pt x="86867" y="47243"/>
                </a:lnTo>
                <a:lnTo>
                  <a:pt x="83819" y="44195"/>
                </a:lnTo>
                <a:lnTo>
                  <a:pt x="126999" y="44195"/>
                </a:lnTo>
                <a:lnTo>
                  <a:pt x="128015" y="47243"/>
                </a:lnTo>
                <a:close/>
              </a:path>
              <a:path w="131445" h="135889">
                <a:moveTo>
                  <a:pt x="129539" y="51815"/>
                </a:moveTo>
                <a:lnTo>
                  <a:pt x="89915" y="51815"/>
                </a:lnTo>
                <a:lnTo>
                  <a:pt x="85174" y="45889"/>
                </a:lnTo>
                <a:lnTo>
                  <a:pt x="86867" y="47243"/>
                </a:lnTo>
                <a:lnTo>
                  <a:pt x="128015" y="47243"/>
                </a:lnTo>
                <a:lnTo>
                  <a:pt x="129539" y="51815"/>
                </a:lnTo>
                <a:close/>
              </a:path>
              <a:path w="131445" h="135889">
                <a:moveTo>
                  <a:pt x="42671" y="51815"/>
                </a:moveTo>
                <a:lnTo>
                  <a:pt x="41147" y="51815"/>
                </a:lnTo>
                <a:lnTo>
                  <a:pt x="44195" y="48767"/>
                </a:lnTo>
                <a:lnTo>
                  <a:pt x="42671" y="51815"/>
                </a:lnTo>
                <a:close/>
              </a:path>
              <a:path w="131445" h="135889">
                <a:moveTo>
                  <a:pt x="90931" y="56895"/>
                </a:moveTo>
                <a:lnTo>
                  <a:pt x="86867" y="48767"/>
                </a:lnTo>
                <a:lnTo>
                  <a:pt x="89915" y="51815"/>
                </a:lnTo>
                <a:lnTo>
                  <a:pt x="129539" y="51815"/>
                </a:lnTo>
                <a:lnTo>
                  <a:pt x="129539" y="53339"/>
                </a:lnTo>
                <a:lnTo>
                  <a:pt x="89915" y="53339"/>
                </a:lnTo>
                <a:lnTo>
                  <a:pt x="90931" y="56895"/>
                </a:lnTo>
                <a:close/>
              </a:path>
              <a:path w="131445" h="135889">
                <a:moveTo>
                  <a:pt x="39623" y="57911"/>
                </a:moveTo>
                <a:lnTo>
                  <a:pt x="41147" y="53339"/>
                </a:lnTo>
                <a:lnTo>
                  <a:pt x="40131" y="56895"/>
                </a:lnTo>
                <a:lnTo>
                  <a:pt x="39623" y="57911"/>
                </a:lnTo>
                <a:close/>
              </a:path>
              <a:path w="131445" h="135889">
                <a:moveTo>
                  <a:pt x="40131" y="56895"/>
                </a:moveTo>
                <a:lnTo>
                  <a:pt x="41147" y="53339"/>
                </a:lnTo>
                <a:lnTo>
                  <a:pt x="41909" y="53339"/>
                </a:lnTo>
                <a:lnTo>
                  <a:pt x="40131" y="56895"/>
                </a:lnTo>
                <a:close/>
              </a:path>
              <a:path w="131445" h="135889">
                <a:moveTo>
                  <a:pt x="91439" y="57911"/>
                </a:moveTo>
                <a:lnTo>
                  <a:pt x="90931" y="56895"/>
                </a:lnTo>
                <a:lnTo>
                  <a:pt x="89915" y="53339"/>
                </a:lnTo>
                <a:lnTo>
                  <a:pt x="91439" y="57911"/>
                </a:lnTo>
                <a:close/>
              </a:path>
              <a:path w="131445" h="135889">
                <a:moveTo>
                  <a:pt x="131063" y="57911"/>
                </a:moveTo>
                <a:lnTo>
                  <a:pt x="91439" y="57911"/>
                </a:lnTo>
                <a:lnTo>
                  <a:pt x="89915" y="53339"/>
                </a:lnTo>
                <a:lnTo>
                  <a:pt x="129539" y="53339"/>
                </a:lnTo>
                <a:lnTo>
                  <a:pt x="131063" y="54863"/>
                </a:lnTo>
                <a:lnTo>
                  <a:pt x="131063" y="57911"/>
                </a:lnTo>
                <a:close/>
              </a:path>
              <a:path w="131445" h="135889">
                <a:moveTo>
                  <a:pt x="39841" y="57911"/>
                </a:moveTo>
                <a:lnTo>
                  <a:pt x="39623" y="57911"/>
                </a:lnTo>
                <a:lnTo>
                  <a:pt x="40131" y="56895"/>
                </a:lnTo>
                <a:lnTo>
                  <a:pt x="39841" y="57911"/>
                </a:lnTo>
                <a:close/>
              </a:path>
              <a:path w="131445" h="135889">
                <a:moveTo>
                  <a:pt x="92963" y="64007"/>
                </a:moveTo>
                <a:lnTo>
                  <a:pt x="90931" y="56895"/>
                </a:lnTo>
                <a:lnTo>
                  <a:pt x="91439" y="57911"/>
                </a:lnTo>
                <a:lnTo>
                  <a:pt x="131063" y="57911"/>
                </a:lnTo>
                <a:lnTo>
                  <a:pt x="131063" y="59435"/>
                </a:lnTo>
                <a:lnTo>
                  <a:pt x="92963" y="59435"/>
                </a:lnTo>
                <a:lnTo>
                  <a:pt x="92963" y="64007"/>
                </a:lnTo>
                <a:close/>
              </a:path>
              <a:path w="131445" h="135889">
                <a:moveTo>
                  <a:pt x="38099" y="64007"/>
                </a:moveTo>
                <a:lnTo>
                  <a:pt x="38099" y="59435"/>
                </a:lnTo>
                <a:lnTo>
                  <a:pt x="39406" y="59435"/>
                </a:lnTo>
                <a:lnTo>
                  <a:pt x="38099" y="64007"/>
                </a:lnTo>
                <a:close/>
              </a:path>
              <a:path w="131445" h="135889">
                <a:moveTo>
                  <a:pt x="131063" y="76199"/>
                </a:moveTo>
                <a:lnTo>
                  <a:pt x="92963" y="76199"/>
                </a:lnTo>
                <a:lnTo>
                  <a:pt x="92963" y="59435"/>
                </a:lnTo>
                <a:lnTo>
                  <a:pt x="131063" y="59435"/>
                </a:lnTo>
                <a:lnTo>
                  <a:pt x="131063" y="76199"/>
                </a:lnTo>
                <a:close/>
              </a:path>
              <a:path w="131445" h="135889">
                <a:moveTo>
                  <a:pt x="39623" y="76199"/>
                </a:moveTo>
                <a:lnTo>
                  <a:pt x="38099" y="76199"/>
                </a:lnTo>
                <a:lnTo>
                  <a:pt x="38099" y="71627"/>
                </a:lnTo>
                <a:lnTo>
                  <a:pt x="39623" y="76199"/>
                </a:lnTo>
                <a:close/>
              </a:path>
              <a:path w="131445" h="135889">
                <a:moveTo>
                  <a:pt x="89915" y="80771"/>
                </a:moveTo>
                <a:lnTo>
                  <a:pt x="92963" y="71627"/>
                </a:lnTo>
                <a:lnTo>
                  <a:pt x="92963" y="76199"/>
                </a:lnTo>
                <a:lnTo>
                  <a:pt x="131063" y="76199"/>
                </a:lnTo>
                <a:lnTo>
                  <a:pt x="131063" y="77723"/>
                </a:lnTo>
                <a:lnTo>
                  <a:pt x="91439" y="77723"/>
                </a:lnTo>
                <a:lnTo>
                  <a:pt x="89915" y="80771"/>
                </a:lnTo>
                <a:close/>
              </a:path>
              <a:path w="131445" h="135889">
                <a:moveTo>
                  <a:pt x="41147" y="80771"/>
                </a:moveTo>
                <a:lnTo>
                  <a:pt x="39623" y="77723"/>
                </a:lnTo>
                <a:lnTo>
                  <a:pt x="40131" y="77723"/>
                </a:lnTo>
                <a:lnTo>
                  <a:pt x="41147" y="80771"/>
                </a:lnTo>
                <a:close/>
              </a:path>
              <a:path w="131445" h="135889">
                <a:moveTo>
                  <a:pt x="86867" y="86867"/>
                </a:moveTo>
                <a:lnTo>
                  <a:pt x="91439" y="77723"/>
                </a:lnTo>
                <a:lnTo>
                  <a:pt x="131063" y="77723"/>
                </a:lnTo>
                <a:lnTo>
                  <a:pt x="131063" y="80771"/>
                </a:lnTo>
                <a:lnTo>
                  <a:pt x="129539" y="82295"/>
                </a:lnTo>
                <a:lnTo>
                  <a:pt x="129539" y="83819"/>
                </a:lnTo>
                <a:lnTo>
                  <a:pt x="89915" y="83819"/>
                </a:lnTo>
                <a:lnTo>
                  <a:pt x="86867" y="86867"/>
                </a:lnTo>
                <a:close/>
              </a:path>
              <a:path w="131445" h="135889">
                <a:moveTo>
                  <a:pt x="44195" y="86867"/>
                </a:moveTo>
                <a:lnTo>
                  <a:pt x="41147" y="83819"/>
                </a:lnTo>
                <a:lnTo>
                  <a:pt x="42671" y="83819"/>
                </a:lnTo>
                <a:lnTo>
                  <a:pt x="44195" y="86867"/>
                </a:lnTo>
                <a:close/>
              </a:path>
              <a:path w="131445" h="135889">
                <a:moveTo>
                  <a:pt x="85174" y="89746"/>
                </a:moveTo>
                <a:lnTo>
                  <a:pt x="89915" y="83819"/>
                </a:lnTo>
                <a:lnTo>
                  <a:pt x="129539" y="83819"/>
                </a:lnTo>
                <a:lnTo>
                  <a:pt x="128015" y="88391"/>
                </a:lnTo>
                <a:lnTo>
                  <a:pt x="86867" y="88391"/>
                </a:lnTo>
                <a:lnTo>
                  <a:pt x="85174" y="89746"/>
                </a:lnTo>
                <a:close/>
              </a:path>
              <a:path w="131445" h="135889">
                <a:moveTo>
                  <a:pt x="48767" y="91439"/>
                </a:moveTo>
                <a:lnTo>
                  <a:pt x="47243" y="91439"/>
                </a:lnTo>
                <a:lnTo>
                  <a:pt x="45719" y="88391"/>
                </a:lnTo>
                <a:lnTo>
                  <a:pt x="48767" y="91439"/>
                </a:lnTo>
                <a:close/>
              </a:path>
              <a:path w="131445" h="135889">
                <a:moveTo>
                  <a:pt x="83819" y="91439"/>
                </a:moveTo>
                <a:lnTo>
                  <a:pt x="85174" y="89746"/>
                </a:lnTo>
                <a:lnTo>
                  <a:pt x="86867" y="88391"/>
                </a:lnTo>
                <a:lnTo>
                  <a:pt x="83819" y="91439"/>
                </a:lnTo>
                <a:close/>
              </a:path>
              <a:path w="131445" h="135889">
                <a:moveTo>
                  <a:pt x="126999" y="91439"/>
                </a:moveTo>
                <a:lnTo>
                  <a:pt x="83819" y="91439"/>
                </a:lnTo>
                <a:lnTo>
                  <a:pt x="86867" y="88391"/>
                </a:lnTo>
                <a:lnTo>
                  <a:pt x="128015" y="88391"/>
                </a:lnTo>
                <a:lnTo>
                  <a:pt x="126999" y="91439"/>
                </a:lnTo>
                <a:close/>
              </a:path>
              <a:path w="131445" h="135889">
                <a:moveTo>
                  <a:pt x="124967" y="96011"/>
                </a:moveTo>
                <a:lnTo>
                  <a:pt x="74675" y="96011"/>
                </a:lnTo>
                <a:lnTo>
                  <a:pt x="77723" y="94487"/>
                </a:lnTo>
                <a:lnTo>
                  <a:pt x="79247" y="94487"/>
                </a:lnTo>
                <a:lnTo>
                  <a:pt x="85174" y="89746"/>
                </a:lnTo>
                <a:lnTo>
                  <a:pt x="83819" y="91439"/>
                </a:lnTo>
                <a:lnTo>
                  <a:pt x="126999" y="91439"/>
                </a:lnTo>
                <a:lnTo>
                  <a:pt x="126491" y="92963"/>
                </a:lnTo>
                <a:lnTo>
                  <a:pt x="126491" y="94487"/>
                </a:lnTo>
                <a:lnTo>
                  <a:pt x="124967" y="96011"/>
                </a:lnTo>
                <a:close/>
              </a:path>
              <a:path w="131445" h="135889">
                <a:moveTo>
                  <a:pt x="54482" y="94868"/>
                </a:moveTo>
                <a:lnTo>
                  <a:pt x="53339" y="94487"/>
                </a:lnTo>
                <a:lnTo>
                  <a:pt x="51815" y="94487"/>
                </a:lnTo>
                <a:lnTo>
                  <a:pt x="48767" y="91439"/>
                </a:lnTo>
                <a:lnTo>
                  <a:pt x="54482" y="94868"/>
                </a:lnTo>
                <a:close/>
              </a:path>
              <a:path w="131445" h="135889">
                <a:moveTo>
                  <a:pt x="76580" y="94868"/>
                </a:moveTo>
                <a:lnTo>
                  <a:pt x="82295" y="91439"/>
                </a:lnTo>
                <a:lnTo>
                  <a:pt x="79247" y="94487"/>
                </a:lnTo>
                <a:lnTo>
                  <a:pt x="77723" y="94487"/>
                </a:lnTo>
                <a:lnTo>
                  <a:pt x="76580" y="94868"/>
                </a:lnTo>
                <a:close/>
              </a:path>
              <a:path w="131445" h="135889">
                <a:moveTo>
                  <a:pt x="56387" y="96011"/>
                </a:moveTo>
                <a:lnTo>
                  <a:pt x="53339" y="94487"/>
                </a:lnTo>
                <a:lnTo>
                  <a:pt x="54482" y="94868"/>
                </a:lnTo>
                <a:lnTo>
                  <a:pt x="56387" y="96011"/>
                </a:lnTo>
                <a:close/>
              </a:path>
              <a:path w="131445" h="135889">
                <a:moveTo>
                  <a:pt x="74675" y="96011"/>
                </a:moveTo>
                <a:lnTo>
                  <a:pt x="76580" y="94868"/>
                </a:lnTo>
                <a:lnTo>
                  <a:pt x="77723" y="94487"/>
                </a:lnTo>
                <a:lnTo>
                  <a:pt x="74675" y="96011"/>
                </a:lnTo>
                <a:close/>
              </a:path>
              <a:path w="131445" h="135889">
                <a:moveTo>
                  <a:pt x="57911" y="96011"/>
                </a:moveTo>
                <a:lnTo>
                  <a:pt x="56387" y="96011"/>
                </a:lnTo>
                <a:lnTo>
                  <a:pt x="54482" y="94868"/>
                </a:lnTo>
                <a:lnTo>
                  <a:pt x="57911" y="96011"/>
                </a:lnTo>
                <a:close/>
              </a:path>
              <a:path w="131445" h="135889">
                <a:moveTo>
                  <a:pt x="124358" y="97535"/>
                </a:moveTo>
                <a:lnTo>
                  <a:pt x="68579" y="97535"/>
                </a:lnTo>
                <a:lnTo>
                  <a:pt x="76580" y="94868"/>
                </a:lnTo>
                <a:lnTo>
                  <a:pt x="74675" y="96011"/>
                </a:lnTo>
                <a:lnTo>
                  <a:pt x="124967" y="96011"/>
                </a:lnTo>
                <a:lnTo>
                  <a:pt x="124358" y="97535"/>
                </a:lnTo>
                <a:close/>
              </a:path>
              <a:path w="131445" h="135889">
                <a:moveTo>
                  <a:pt x="102107" y="124967"/>
                </a:moveTo>
                <a:lnTo>
                  <a:pt x="28955" y="124967"/>
                </a:lnTo>
                <a:lnTo>
                  <a:pt x="27431" y="123443"/>
                </a:lnTo>
                <a:lnTo>
                  <a:pt x="19811" y="117347"/>
                </a:lnTo>
                <a:lnTo>
                  <a:pt x="16763" y="114299"/>
                </a:lnTo>
                <a:lnTo>
                  <a:pt x="12191" y="106679"/>
                </a:lnTo>
                <a:lnTo>
                  <a:pt x="118871" y="106679"/>
                </a:lnTo>
                <a:lnTo>
                  <a:pt x="114299" y="114299"/>
                </a:lnTo>
                <a:lnTo>
                  <a:pt x="111251" y="117347"/>
                </a:lnTo>
                <a:lnTo>
                  <a:pt x="103631" y="123443"/>
                </a:lnTo>
                <a:lnTo>
                  <a:pt x="102107" y="124967"/>
                </a:lnTo>
                <a:close/>
              </a:path>
              <a:path w="131445" h="135889">
                <a:moveTo>
                  <a:pt x="91439" y="131063"/>
                </a:moveTo>
                <a:lnTo>
                  <a:pt x="39623" y="131063"/>
                </a:lnTo>
                <a:lnTo>
                  <a:pt x="39623" y="129539"/>
                </a:lnTo>
                <a:lnTo>
                  <a:pt x="38099" y="129539"/>
                </a:lnTo>
                <a:lnTo>
                  <a:pt x="30479" y="124967"/>
                </a:lnTo>
                <a:lnTo>
                  <a:pt x="100583" y="124967"/>
                </a:lnTo>
                <a:lnTo>
                  <a:pt x="92963" y="129539"/>
                </a:lnTo>
                <a:lnTo>
                  <a:pt x="91439" y="131063"/>
                </a:lnTo>
                <a:close/>
              </a:path>
              <a:path w="131445" h="135889">
                <a:moveTo>
                  <a:pt x="80771" y="134111"/>
                </a:moveTo>
                <a:lnTo>
                  <a:pt x="50291" y="134111"/>
                </a:lnTo>
                <a:lnTo>
                  <a:pt x="41147" y="131063"/>
                </a:lnTo>
                <a:lnTo>
                  <a:pt x="89915" y="131063"/>
                </a:lnTo>
                <a:lnTo>
                  <a:pt x="80771" y="134111"/>
                </a:lnTo>
                <a:close/>
              </a:path>
              <a:path w="131445" h="135889">
                <a:moveTo>
                  <a:pt x="67055" y="135635"/>
                </a:moveTo>
                <a:lnTo>
                  <a:pt x="64007" y="135635"/>
                </a:lnTo>
                <a:lnTo>
                  <a:pt x="53339" y="134111"/>
                </a:lnTo>
                <a:lnTo>
                  <a:pt x="77723" y="134111"/>
                </a:lnTo>
                <a:lnTo>
                  <a:pt x="67055" y="135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436107" y="3808476"/>
            <a:ext cx="917575" cy="114300"/>
          </a:xfrm>
          <a:custGeom>
            <a:avLst/>
            <a:gdLst/>
            <a:ahLst/>
            <a:cxnLst/>
            <a:rect l="l" t="t" r="r" b="b"/>
            <a:pathLst>
              <a:path w="917575" h="114300">
                <a:moveTo>
                  <a:pt x="114300" y="114300"/>
                </a:moveTo>
                <a:lnTo>
                  <a:pt x="0" y="57912"/>
                </a:lnTo>
                <a:lnTo>
                  <a:pt x="114300" y="0"/>
                </a:lnTo>
                <a:lnTo>
                  <a:pt x="114300" y="38100"/>
                </a:lnTo>
                <a:lnTo>
                  <a:pt x="96012" y="38100"/>
                </a:lnTo>
                <a:lnTo>
                  <a:pt x="96012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917575" h="114300">
                <a:moveTo>
                  <a:pt x="114300" y="76200"/>
                </a:moveTo>
                <a:lnTo>
                  <a:pt x="96012" y="76200"/>
                </a:lnTo>
                <a:lnTo>
                  <a:pt x="96012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917575" h="114300">
                <a:moveTo>
                  <a:pt x="917448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917448" y="38100"/>
                </a:lnTo>
                <a:lnTo>
                  <a:pt x="91744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126991" y="3500628"/>
            <a:ext cx="132715" cy="137160"/>
          </a:xfrm>
          <a:custGeom>
            <a:avLst/>
            <a:gdLst/>
            <a:ahLst/>
            <a:cxnLst/>
            <a:rect l="l" t="t" r="r" b="b"/>
            <a:pathLst>
              <a:path w="132714" h="137160">
                <a:moveTo>
                  <a:pt x="77724" y="1523"/>
                </a:moveTo>
                <a:lnTo>
                  <a:pt x="54864" y="1523"/>
                </a:lnTo>
                <a:lnTo>
                  <a:pt x="64008" y="0"/>
                </a:lnTo>
                <a:lnTo>
                  <a:pt x="68580" y="0"/>
                </a:lnTo>
                <a:lnTo>
                  <a:pt x="77724" y="1523"/>
                </a:lnTo>
                <a:close/>
              </a:path>
              <a:path w="132714" h="137160">
                <a:moveTo>
                  <a:pt x="91440" y="6095"/>
                </a:moveTo>
                <a:lnTo>
                  <a:pt x="41148" y="6095"/>
                </a:lnTo>
                <a:lnTo>
                  <a:pt x="42672" y="4571"/>
                </a:lnTo>
                <a:lnTo>
                  <a:pt x="51816" y="1523"/>
                </a:lnTo>
                <a:lnTo>
                  <a:pt x="82296" y="1523"/>
                </a:lnTo>
                <a:lnTo>
                  <a:pt x="91440" y="4571"/>
                </a:lnTo>
                <a:lnTo>
                  <a:pt x="91440" y="6095"/>
                </a:lnTo>
                <a:close/>
              </a:path>
              <a:path w="132714" h="137160">
                <a:moveTo>
                  <a:pt x="103632" y="12191"/>
                </a:moveTo>
                <a:lnTo>
                  <a:pt x="30480" y="12191"/>
                </a:lnTo>
                <a:lnTo>
                  <a:pt x="30480" y="10667"/>
                </a:lnTo>
                <a:lnTo>
                  <a:pt x="39624" y="6095"/>
                </a:lnTo>
                <a:lnTo>
                  <a:pt x="94488" y="6095"/>
                </a:lnTo>
                <a:lnTo>
                  <a:pt x="102108" y="10667"/>
                </a:lnTo>
                <a:lnTo>
                  <a:pt x="103632" y="12191"/>
                </a:lnTo>
                <a:close/>
              </a:path>
              <a:path w="132714" h="137160">
                <a:moveTo>
                  <a:pt x="105156" y="124967"/>
                </a:moveTo>
                <a:lnTo>
                  <a:pt x="28956" y="124967"/>
                </a:lnTo>
                <a:lnTo>
                  <a:pt x="21336" y="117347"/>
                </a:lnTo>
                <a:lnTo>
                  <a:pt x="19812" y="117347"/>
                </a:lnTo>
                <a:lnTo>
                  <a:pt x="19812" y="115823"/>
                </a:lnTo>
                <a:lnTo>
                  <a:pt x="18288" y="115823"/>
                </a:lnTo>
                <a:lnTo>
                  <a:pt x="12192" y="108203"/>
                </a:lnTo>
                <a:lnTo>
                  <a:pt x="12192" y="105155"/>
                </a:lnTo>
                <a:lnTo>
                  <a:pt x="10668" y="105155"/>
                </a:lnTo>
                <a:lnTo>
                  <a:pt x="6096" y="96011"/>
                </a:lnTo>
                <a:lnTo>
                  <a:pt x="6096" y="94487"/>
                </a:lnTo>
                <a:lnTo>
                  <a:pt x="4572" y="92963"/>
                </a:lnTo>
                <a:lnTo>
                  <a:pt x="3048" y="83819"/>
                </a:lnTo>
                <a:lnTo>
                  <a:pt x="1524" y="82295"/>
                </a:lnTo>
                <a:lnTo>
                  <a:pt x="1524" y="70103"/>
                </a:lnTo>
                <a:lnTo>
                  <a:pt x="0" y="68579"/>
                </a:lnTo>
                <a:lnTo>
                  <a:pt x="1524" y="67055"/>
                </a:lnTo>
                <a:lnTo>
                  <a:pt x="1524" y="54863"/>
                </a:lnTo>
                <a:lnTo>
                  <a:pt x="3048" y="53339"/>
                </a:lnTo>
                <a:lnTo>
                  <a:pt x="4572" y="44195"/>
                </a:lnTo>
                <a:lnTo>
                  <a:pt x="6096" y="42671"/>
                </a:lnTo>
                <a:lnTo>
                  <a:pt x="6096" y="41147"/>
                </a:lnTo>
                <a:lnTo>
                  <a:pt x="10668" y="32003"/>
                </a:lnTo>
                <a:lnTo>
                  <a:pt x="12192" y="30479"/>
                </a:lnTo>
                <a:lnTo>
                  <a:pt x="12192" y="28955"/>
                </a:lnTo>
                <a:lnTo>
                  <a:pt x="18288" y="21335"/>
                </a:lnTo>
                <a:lnTo>
                  <a:pt x="19812" y="21335"/>
                </a:lnTo>
                <a:lnTo>
                  <a:pt x="19812" y="19811"/>
                </a:lnTo>
                <a:lnTo>
                  <a:pt x="21336" y="19811"/>
                </a:lnTo>
                <a:lnTo>
                  <a:pt x="28956" y="12191"/>
                </a:lnTo>
                <a:lnTo>
                  <a:pt x="105156" y="12191"/>
                </a:lnTo>
                <a:lnTo>
                  <a:pt x="105156" y="13715"/>
                </a:lnTo>
                <a:lnTo>
                  <a:pt x="112776" y="19811"/>
                </a:lnTo>
                <a:lnTo>
                  <a:pt x="114300" y="21335"/>
                </a:lnTo>
                <a:lnTo>
                  <a:pt x="120396" y="28955"/>
                </a:lnTo>
                <a:lnTo>
                  <a:pt x="121920" y="30479"/>
                </a:lnTo>
                <a:lnTo>
                  <a:pt x="121920" y="32003"/>
                </a:lnTo>
                <a:lnTo>
                  <a:pt x="124968" y="38099"/>
                </a:lnTo>
                <a:lnTo>
                  <a:pt x="62484" y="38099"/>
                </a:lnTo>
                <a:lnTo>
                  <a:pt x="58674" y="39623"/>
                </a:lnTo>
                <a:lnTo>
                  <a:pt x="57912" y="39623"/>
                </a:lnTo>
                <a:lnTo>
                  <a:pt x="54864" y="41147"/>
                </a:lnTo>
                <a:lnTo>
                  <a:pt x="55372" y="41147"/>
                </a:lnTo>
                <a:lnTo>
                  <a:pt x="50292" y="44195"/>
                </a:lnTo>
                <a:lnTo>
                  <a:pt x="51435" y="44195"/>
                </a:lnTo>
                <a:lnTo>
                  <a:pt x="49530" y="45719"/>
                </a:lnTo>
                <a:lnTo>
                  <a:pt x="48768" y="45719"/>
                </a:lnTo>
                <a:lnTo>
                  <a:pt x="45720" y="48767"/>
                </a:lnTo>
                <a:lnTo>
                  <a:pt x="46329" y="48767"/>
                </a:lnTo>
                <a:lnTo>
                  <a:pt x="45110" y="50291"/>
                </a:lnTo>
                <a:lnTo>
                  <a:pt x="44196" y="50291"/>
                </a:lnTo>
                <a:lnTo>
                  <a:pt x="42672" y="53339"/>
                </a:lnTo>
                <a:lnTo>
                  <a:pt x="42976" y="53339"/>
                </a:lnTo>
                <a:lnTo>
                  <a:pt x="42367" y="54863"/>
                </a:lnTo>
                <a:lnTo>
                  <a:pt x="41148" y="54863"/>
                </a:lnTo>
                <a:lnTo>
                  <a:pt x="40132" y="60959"/>
                </a:lnTo>
                <a:lnTo>
                  <a:pt x="39624" y="60959"/>
                </a:lnTo>
                <a:lnTo>
                  <a:pt x="38608" y="67055"/>
                </a:lnTo>
                <a:lnTo>
                  <a:pt x="38100" y="67055"/>
                </a:lnTo>
                <a:lnTo>
                  <a:pt x="38100" y="70103"/>
                </a:lnTo>
                <a:lnTo>
                  <a:pt x="38608" y="70103"/>
                </a:lnTo>
                <a:lnTo>
                  <a:pt x="39624" y="76199"/>
                </a:lnTo>
                <a:lnTo>
                  <a:pt x="40132" y="76199"/>
                </a:lnTo>
                <a:lnTo>
                  <a:pt x="41148" y="82295"/>
                </a:lnTo>
                <a:lnTo>
                  <a:pt x="42367" y="82295"/>
                </a:lnTo>
                <a:lnTo>
                  <a:pt x="42976" y="83819"/>
                </a:lnTo>
                <a:lnTo>
                  <a:pt x="42672" y="83819"/>
                </a:lnTo>
                <a:lnTo>
                  <a:pt x="44196" y="86867"/>
                </a:lnTo>
                <a:lnTo>
                  <a:pt x="45110" y="86867"/>
                </a:lnTo>
                <a:lnTo>
                  <a:pt x="46329" y="88391"/>
                </a:lnTo>
                <a:lnTo>
                  <a:pt x="45720" y="88391"/>
                </a:lnTo>
                <a:lnTo>
                  <a:pt x="48768" y="91439"/>
                </a:lnTo>
                <a:lnTo>
                  <a:pt x="49530" y="91439"/>
                </a:lnTo>
                <a:lnTo>
                  <a:pt x="51435" y="92963"/>
                </a:lnTo>
                <a:lnTo>
                  <a:pt x="50292" y="92963"/>
                </a:lnTo>
                <a:lnTo>
                  <a:pt x="55372" y="96011"/>
                </a:lnTo>
                <a:lnTo>
                  <a:pt x="54864" y="96011"/>
                </a:lnTo>
                <a:lnTo>
                  <a:pt x="57912" y="97535"/>
                </a:lnTo>
                <a:lnTo>
                  <a:pt x="58674" y="97535"/>
                </a:lnTo>
                <a:lnTo>
                  <a:pt x="62484" y="99059"/>
                </a:lnTo>
                <a:lnTo>
                  <a:pt x="124968" y="99059"/>
                </a:lnTo>
                <a:lnTo>
                  <a:pt x="121920" y="105155"/>
                </a:lnTo>
                <a:lnTo>
                  <a:pt x="121920" y="106679"/>
                </a:lnTo>
                <a:lnTo>
                  <a:pt x="120396" y="108203"/>
                </a:lnTo>
                <a:lnTo>
                  <a:pt x="114300" y="115823"/>
                </a:lnTo>
                <a:lnTo>
                  <a:pt x="112776" y="117347"/>
                </a:lnTo>
                <a:lnTo>
                  <a:pt x="105156" y="123443"/>
                </a:lnTo>
                <a:lnTo>
                  <a:pt x="105156" y="124967"/>
                </a:lnTo>
                <a:close/>
              </a:path>
              <a:path w="132714" h="137160">
                <a:moveTo>
                  <a:pt x="59436" y="39623"/>
                </a:moveTo>
                <a:lnTo>
                  <a:pt x="62484" y="38099"/>
                </a:lnTo>
                <a:lnTo>
                  <a:pt x="64008" y="38099"/>
                </a:lnTo>
                <a:lnTo>
                  <a:pt x="66469" y="38451"/>
                </a:lnTo>
                <a:lnTo>
                  <a:pt x="59436" y="39623"/>
                </a:lnTo>
                <a:close/>
              </a:path>
              <a:path w="132714" h="137160">
                <a:moveTo>
                  <a:pt x="66469" y="38451"/>
                </a:moveTo>
                <a:lnTo>
                  <a:pt x="64008" y="38099"/>
                </a:lnTo>
                <a:lnTo>
                  <a:pt x="68580" y="38099"/>
                </a:lnTo>
                <a:lnTo>
                  <a:pt x="66469" y="38451"/>
                </a:lnTo>
                <a:close/>
              </a:path>
              <a:path w="132714" h="137160">
                <a:moveTo>
                  <a:pt x="74676" y="39623"/>
                </a:moveTo>
                <a:lnTo>
                  <a:pt x="66469" y="38451"/>
                </a:lnTo>
                <a:lnTo>
                  <a:pt x="68580" y="38099"/>
                </a:lnTo>
                <a:lnTo>
                  <a:pt x="70104" y="38099"/>
                </a:lnTo>
                <a:lnTo>
                  <a:pt x="74676" y="39623"/>
                </a:lnTo>
                <a:close/>
              </a:path>
              <a:path w="132714" h="137160">
                <a:moveTo>
                  <a:pt x="78105" y="40766"/>
                </a:moveTo>
                <a:lnTo>
                  <a:pt x="70104" y="38099"/>
                </a:lnTo>
                <a:lnTo>
                  <a:pt x="124968" y="38099"/>
                </a:lnTo>
                <a:lnTo>
                  <a:pt x="125730" y="39623"/>
                </a:lnTo>
                <a:lnTo>
                  <a:pt x="76200" y="39623"/>
                </a:lnTo>
                <a:lnTo>
                  <a:pt x="78105" y="40766"/>
                </a:lnTo>
                <a:close/>
              </a:path>
              <a:path w="132714" h="137160">
                <a:moveTo>
                  <a:pt x="54864" y="41147"/>
                </a:moveTo>
                <a:lnTo>
                  <a:pt x="57912" y="39623"/>
                </a:lnTo>
                <a:lnTo>
                  <a:pt x="56388" y="40538"/>
                </a:lnTo>
                <a:lnTo>
                  <a:pt x="54864" y="41147"/>
                </a:lnTo>
                <a:close/>
              </a:path>
              <a:path w="132714" h="137160">
                <a:moveTo>
                  <a:pt x="56388" y="40538"/>
                </a:moveTo>
                <a:lnTo>
                  <a:pt x="57912" y="39623"/>
                </a:lnTo>
                <a:lnTo>
                  <a:pt x="58674" y="39623"/>
                </a:lnTo>
                <a:lnTo>
                  <a:pt x="56388" y="40538"/>
                </a:lnTo>
                <a:close/>
              </a:path>
              <a:path w="132714" h="137160">
                <a:moveTo>
                  <a:pt x="79248" y="41147"/>
                </a:moveTo>
                <a:lnTo>
                  <a:pt x="78105" y="40766"/>
                </a:lnTo>
                <a:lnTo>
                  <a:pt x="76200" y="39623"/>
                </a:lnTo>
                <a:lnTo>
                  <a:pt x="79248" y="41147"/>
                </a:lnTo>
                <a:close/>
              </a:path>
              <a:path w="132714" h="137160">
                <a:moveTo>
                  <a:pt x="126492" y="41147"/>
                </a:moveTo>
                <a:lnTo>
                  <a:pt x="79248" y="41147"/>
                </a:lnTo>
                <a:lnTo>
                  <a:pt x="76200" y="39623"/>
                </a:lnTo>
                <a:lnTo>
                  <a:pt x="125730" y="39623"/>
                </a:lnTo>
                <a:lnTo>
                  <a:pt x="126492" y="41147"/>
                </a:lnTo>
                <a:close/>
              </a:path>
              <a:path w="132714" h="137160">
                <a:moveTo>
                  <a:pt x="55372" y="41147"/>
                </a:moveTo>
                <a:lnTo>
                  <a:pt x="54864" y="41147"/>
                </a:lnTo>
                <a:lnTo>
                  <a:pt x="56388" y="40538"/>
                </a:lnTo>
                <a:lnTo>
                  <a:pt x="55372" y="41147"/>
                </a:lnTo>
                <a:close/>
              </a:path>
              <a:path w="132714" h="137160">
                <a:moveTo>
                  <a:pt x="128016" y="44195"/>
                </a:moveTo>
                <a:lnTo>
                  <a:pt x="83820" y="44195"/>
                </a:lnTo>
                <a:lnTo>
                  <a:pt x="78105" y="40766"/>
                </a:lnTo>
                <a:lnTo>
                  <a:pt x="79248" y="41147"/>
                </a:lnTo>
                <a:lnTo>
                  <a:pt x="128016" y="41147"/>
                </a:lnTo>
                <a:lnTo>
                  <a:pt x="128016" y="44195"/>
                </a:lnTo>
                <a:close/>
              </a:path>
              <a:path w="132714" h="137160">
                <a:moveTo>
                  <a:pt x="51435" y="44195"/>
                </a:moveTo>
                <a:lnTo>
                  <a:pt x="50292" y="44195"/>
                </a:lnTo>
                <a:lnTo>
                  <a:pt x="53340" y="42671"/>
                </a:lnTo>
                <a:lnTo>
                  <a:pt x="51435" y="44195"/>
                </a:lnTo>
                <a:close/>
              </a:path>
              <a:path w="132714" h="137160">
                <a:moveTo>
                  <a:pt x="86868" y="48767"/>
                </a:moveTo>
                <a:lnTo>
                  <a:pt x="80772" y="42671"/>
                </a:lnTo>
                <a:lnTo>
                  <a:pt x="83820" y="44195"/>
                </a:lnTo>
                <a:lnTo>
                  <a:pt x="128016" y="44195"/>
                </a:lnTo>
                <a:lnTo>
                  <a:pt x="128524" y="45719"/>
                </a:lnTo>
                <a:lnTo>
                  <a:pt x="85344" y="45719"/>
                </a:lnTo>
                <a:lnTo>
                  <a:pt x="86868" y="48767"/>
                </a:lnTo>
                <a:close/>
              </a:path>
              <a:path w="132714" h="137160">
                <a:moveTo>
                  <a:pt x="45720" y="48767"/>
                </a:moveTo>
                <a:lnTo>
                  <a:pt x="48768" y="45719"/>
                </a:lnTo>
                <a:lnTo>
                  <a:pt x="47413" y="47413"/>
                </a:lnTo>
                <a:lnTo>
                  <a:pt x="45720" y="48767"/>
                </a:lnTo>
                <a:close/>
              </a:path>
              <a:path w="132714" h="137160">
                <a:moveTo>
                  <a:pt x="47413" y="47413"/>
                </a:moveTo>
                <a:lnTo>
                  <a:pt x="48768" y="45719"/>
                </a:lnTo>
                <a:lnTo>
                  <a:pt x="49530" y="45719"/>
                </a:lnTo>
                <a:lnTo>
                  <a:pt x="47413" y="47413"/>
                </a:lnTo>
                <a:close/>
              </a:path>
              <a:path w="132714" h="137160">
                <a:moveTo>
                  <a:pt x="89916" y="53339"/>
                </a:moveTo>
                <a:lnTo>
                  <a:pt x="85344" y="45719"/>
                </a:lnTo>
                <a:lnTo>
                  <a:pt x="128524" y="45719"/>
                </a:lnTo>
                <a:lnTo>
                  <a:pt x="130048" y="50291"/>
                </a:lnTo>
                <a:lnTo>
                  <a:pt x="88392" y="50291"/>
                </a:lnTo>
                <a:lnTo>
                  <a:pt x="89916" y="53339"/>
                </a:lnTo>
                <a:close/>
              </a:path>
              <a:path w="132714" h="137160">
                <a:moveTo>
                  <a:pt x="46329" y="48767"/>
                </a:moveTo>
                <a:lnTo>
                  <a:pt x="45720" y="48767"/>
                </a:lnTo>
                <a:lnTo>
                  <a:pt x="47413" y="47413"/>
                </a:lnTo>
                <a:lnTo>
                  <a:pt x="46329" y="48767"/>
                </a:lnTo>
                <a:close/>
              </a:path>
              <a:path w="132714" h="137160">
                <a:moveTo>
                  <a:pt x="42672" y="53339"/>
                </a:moveTo>
                <a:lnTo>
                  <a:pt x="44196" y="50291"/>
                </a:lnTo>
                <a:lnTo>
                  <a:pt x="43281" y="52577"/>
                </a:lnTo>
                <a:lnTo>
                  <a:pt x="42672" y="53339"/>
                </a:lnTo>
                <a:close/>
              </a:path>
              <a:path w="132714" h="137160">
                <a:moveTo>
                  <a:pt x="43281" y="52577"/>
                </a:moveTo>
                <a:lnTo>
                  <a:pt x="44196" y="50291"/>
                </a:lnTo>
                <a:lnTo>
                  <a:pt x="45110" y="50291"/>
                </a:lnTo>
                <a:lnTo>
                  <a:pt x="43281" y="52577"/>
                </a:lnTo>
                <a:close/>
              </a:path>
              <a:path w="132714" h="137160">
                <a:moveTo>
                  <a:pt x="91821" y="56006"/>
                </a:moveTo>
                <a:lnTo>
                  <a:pt x="88392" y="50291"/>
                </a:lnTo>
                <a:lnTo>
                  <a:pt x="130048" y="50291"/>
                </a:lnTo>
                <a:lnTo>
                  <a:pt x="131064" y="53339"/>
                </a:lnTo>
                <a:lnTo>
                  <a:pt x="131064" y="54863"/>
                </a:lnTo>
                <a:lnTo>
                  <a:pt x="91440" y="54863"/>
                </a:lnTo>
                <a:lnTo>
                  <a:pt x="91821" y="56006"/>
                </a:lnTo>
                <a:close/>
              </a:path>
              <a:path w="132714" h="137160">
                <a:moveTo>
                  <a:pt x="42976" y="53339"/>
                </a:moveTo>
                <a:lnTo>
                  <a:pt x="42672" y="53339"/>
                </a:lnTo>
                <a:lnTo>
                  <a:pt x="43281" y="52577"/>
                </a:lnTo>
                <a:lnTo>
                  <a:pt x="42976" y="53339"/>
                </a:lnTo>
                <a:close/>
              </a:path>
              <a:path w="132714" h="137160">
                <a:moveTo>
                  <a:pt x="41148" y="57911"/>
                </a:moveTo>
                <a:lnTo>
                  <a:pt x="41148" y="54863"/>
                </a:lnTo>
                <a:lnTo>
                  <a:pt x="42367" y="54863"/>
                </a:lnTo>
                <a:lnTo>
                  <a:pt x="41148" y="57911"/>
                </a:lnTo>
                <a:close/>
              </a:path>
              <a:path w="132714" h="137160">
                <a:moveTo>
                  <a:pt x="92964" y="57911"/>
                </a:moveTo>
                <a:lnTo>
                  <a:pt x="91821" y="56006"/>
                </a:lnTo>
                <a:lnTo>
                  <a:pt x="91440" y="54863"/>
                </a:lnTo>
                <a:lnTo>
                  <a:pt x="92964" y="57911"/>
                </a:lnTo>
                <a:close/>
              </a:path>
              <a:path w="132714" h="137160">
                <a:moveTo>
                  <a:pt x="131281" y="57911"/>
                </a:moveTo>
                <a:lnTo>
                  <a:pt x="92964" y="57911"/>
                </a:lnTo>
                <a:lnTo>
                  <a:pt x="91440" y="54863"/>
                </a:lnTo>
                <a:lnTo>
                  <a:pt x="131064" y="54863"/>
                </a:lnTo>
                <a:lnTo>
                  <a:pt x="131064" y="56387"/>
                </a:lnTo>
                <a:lnTo>
                  <a:pt x="131281" y="57911"/>
                </a:lnTo>
                <a:close/>
              </a:path>
              <a:path w="132714" h="137160">
                <a:moveTo>
                  <a:pt x="132152" y="64007"/>
                </a:moveTo>
                <a:lnTo>
                  <a:pt x="94488" y="64007"/>
                </a:lnTo>
                <a:lnTo>
                  <a:pt x="91821" y="56006"/>
                </a:lnTo>
                <a:lnTo>
                  <a:pt x="92964" y="57911"/>
                </a:lnTo>
                <a:lnTo>
                  <a:pt x="131281" y="57911"/>
                </a:lnTo>
                <a:lnTo>
                  <a:pt x="132152" y="64007"/>
                </a:lnTo>
                <a:close/>
              </a:path>
              <a:path w="132714" h="137160">
                <a:moveTo>
                  <a:pt x="39624" y="64007"/>
                </a:moveTo>
                <a:lnTo>
                  <a:pt x="39624" y="60959"/>
                </a:lnTo>
                <a:lnTo>
                  <a:pt x="40132" y="60959"/>
                </a:lnTo>
                <a:lnTo>
                  <a:pt x="39624" y="64007"/>
                </a:lnTo>
                <a:close/>
              </a:path>
              <a:path w="132714" h="137160">
                <a:moveTo>
                  <a:pt x="94234" y="68579"/>
                </a:moveTo>
                <a:lnTo>
                  <a:pt x="92964" y="60959"/>
                </a:lnTo>
                <a:lnTo>
                  <a:pt x="94488" y="64007"/>
                </a:lnTo>
                <a:lnTo>
                  <a:pt x="132152" y="64007"/>
                </a:lnTo>
                <a:lnTo>
                  <a:pt x="132588" y="67055"/>
                </a:lnTo>
                <a:lnTo>
                  <a:pt x="94488" y="67055"/>
                </a:lnTo>
                <a:lnTo>
                  <a:pt x="94234" y="68579"/>
                </a:lnTo>
                <a:close/>
              </a:path>
              <a:path w="132714" h="137160">
                <a:moveTo>
                  <a:pt x="38100" y="70103"/>
                </a:moveTo>
                <a:lnTo>
                  <a:pt x="38100" y="67055"/>
                </a:lnTo>
                <a:lnTo>
                  <a:pt x="38354" y="68579"/>
                </a:lnTo>
                <a:lnTo>
                  <a:pt x="38100" y="70103"/>
                </a:lnTo>
                <a:close/>
              </a:path>
              <a:path w="132714" h="137160">
                <a:moveTo>
                  <a:pt x="38354" y="68579"/>
                </a:moveTo>
                <a:lnTo>
                  <a:pt x="38100" y="67055"/>
                </a:lnTo>
                <a:lnTo>
                  <a:pt x="38608" y="67055"/>
                </a:lnTo>
                <a:lnTo>
                  <a:pt x="38354" y="68579"/>
                </a:lnTo>
                <a:close/>
              </a:path>
              <a:path w="132714" h="137160">
                <a:moveTo>
                  <a:pt x="94488" y="70103"/>
                </a:moveTo>
                <a:lnTo>
                  <a:pt x="94234" y="68579"/>
                </a:lnTo>
                <a:lnTo>
                  <a:pt x="94488" y="67055"/>
                </a:lnTo>
                <a:lnTo>
                  <a:pt x="94488" y="70103"/>
                </a:lnTo>
                <a:close/>
              </a:path>
              <a:path w="132714" h="137160">
                <a:moveTo>
                  <a:pt x="132588" y="70103"/>
                </a:moveTo>
                <a:lnTo>
                  <a:pt x="94488" y="70103"/>
                </a:lnTo>
                <a:lnTo>
                  <a:pt x="94488" y="67055"/>
                </a:lnTo>
                <a:lnTo>
                  <a:pt x="132588" y="67055"/>
                </a:lnTo>
                <a:lnTo>
                  <a:pt x="132588" y="70103"/>
                </a:lnTo>
                <a:close/>
              </a:path>
              <a:path w="132714" h="137160">
                <a:moveTo>
                  <a:pt x="38608" y="70103"/>
                </a:moveTo>
                <a:lnTo>
                  <a:pt x="38100" y="70103"/>
                </a:lnTo>
                <a:lnTo>
                  <a:pt x="38354" y="68579"/>
                </a:lnTo>
                <a:lnTo>
                  <a:pt x="38608" y="70103"/>
                </a:lnTo>
                <a:close/>
              </a:path>
              <a:path w="132714" h="137160">
                <a:moveTo>
                  <a:pt x="92964" y="76199"/>
                </a:moveTo>
                <a:lnTo>
                  <a:pt x="94234" y="68579"/>
                </a:lnTo>
                <a:lnTo>
                  <a:pt x="94488" y="70103"/>
                </a:lnTo>
                <a:lnTo>
                  <a:pt x="132588" y="70103"/>
                </a:lnTo>
                <a:lnTo>
                  <a:pt x="132152" y="73151"/>
                </a:lnTo>
                <a:lnTo>
                  <a:pt x="94488" y="73151"/>
                </a:lnTo>
                <a:lnTo>
                  <a:pt x="92964" y="76199"/>
                </a:lnTo>
                <a:close/>
              </a:path>
              <a:path w="132714" h="137160">
                <a:moveTo>
                  <a:pt x="40132" y="76199"/>
                </a:moveTo>
                <a:lnTo>
                  <a:pt x="39624" y="76199"/>
                </a:lnTo>
                <a:lnTo>
                  <a:pt x="39624" y="73151"/>
                </a:lnTo>
                <a:lnTo>
                  <a:pt x="40132" y="76199"/>
                </a:lnTo>
                <a:close/>
              </a:path>
              <a:path w="132714" h="137160">
                <a:moveTo>
                  <a:pt x="91821" y="81152"/>
                </a:moveTo>
                <a:lnTo>
                  <a:pt x="94488" y="73151"/>
                </a:lnTo>
                <a:lnTo>
                  <a:pt x="132152" y="73151"/>
                </a:lnTo>
                <a:lnTo>
                  <a:pt x="131281" y="79247"/>
                </a:lnTo>
                <a:lnTo>
                  <a:pt x="92964" y="79247"/>
                </a:lnTo>
                <a:lnTo>
                  <a:pt x="91821" y="81152"/>
                </a:lnTo>
                <a:close/>
              </a:path>
              <a:path w="132714" h="137160">
                <a:moveTo>
                  <a:pt x="42367" y="82295"/>
                </a:moveTo>
                <a:lnTo>
                  <a:pt x="41148" y="82295"/>
                </a:lnTo>
                <a:lnTo>
                  <a:pt x="41148" y="79247"/>
                </a:lnTo>
                <a:lnTo>
                  <a:pt x="42367" y="82295"/>
                </a:lnTo>
                <a:close/>
              </a:path>
              <a:path w="132714" h="137160">
                <a:moveTo>
                  <a:pt x="91440" y="82295"/>
                </a:moveTo>
                <a:lnTo>
                  <a:pt x="91821" y="81152"/>
                </a:lnTo>
                <a:lnTo>
                  <a:pt x="92964" y="79247"/>
                </a:lnTo>
                <a:lnTo>
                  <a:pt x="91440" y="82295"/>
                </a:lnTo>
                <a:close/>
              </a:path>
              <a:path w="132714" h="137160">
                <a:moveTo>
                  <a:pt x="131064" y="82295"/>
                </a:moveTo>
                <a:lnTo>
                  <a:pt x="91440" y="82295"/>
                </a:lnTo>
                <a:lnTo>
                  <a:pt x="92964" y="79247"/>
                </a:lnTo>
                <a:lnTo>
                  <a:pt x="131281" y="79247"/>
                </a:lnTo>
                <a:lnTo>
                  <a:pt x="131064" y="80771"/>
                </a:lnTo>
                <a:lnTo>
                  <a:pt x="131064" y="82295"/>
                </a:lnTo>
                <a:close/>
              </a:path>
              <a:path w="132714" h="137160">
                <a:moveTo>
                  <a:pt x="130048" y="86867"/>
                </a:moveTo>
                <a:lnTo>
                  <a:pt x="88392" y="86867"/>
                </a:lnTo>
                <a:lnTo>
                  <a:pt x="91821" y="81152"/>
                </a:lnTo>
                <a:lnTo>
                  <a:pt x="91440" y="82295"/>
                </a:lnTo>
                <a:lnTo>
                  <a:pt x="131064" y="82295"/>
                </a:lnTo>
                <a:lnTo>
                  <a:pt x="131064" y="83819"/>
                </a:lnTo>
                <a:lnTo>
                  <a:pt x="130048" y="86867"/>
                </a:lnTo>
                <a:close/>
              </a:path>
              <a:path w="132714" h="137160">
                <a:moveTo>
                  <a:pt x="44196" y="86867"/>
                </a:moveTo>
                <a:lnTo>
                  <a:pt x="42672" y="83819"/>
                </a:lnTo>
                <a:lnTo>
                  <a:pt x="43281" y="84581"/>
                </a:lnTo>
                <a:lnTo>
                  <a:pt x="44196" y="86867"/>
                </a:lnTo>
                <a:close/>
              </a:path>
              <a:path w="132714" h="137160">
                <a:moveTo>
                  <a:pt x="43281" y="84581"/>
                </a:moveTo>
                <a:lnTo>
                  <a:pt x="42672" y="83819"/>
                </a:lnTo>
                <a:lnTo>
                  <a:pt x="42976" y="83819"/>
                </a:lnTo>
                <a:lnTo>
                  <a:pt x="43281" y="84581"/>
                </a:lnTo>
                <a:close/>
              </a:path>
              <a:path w="132714" h="137160">
                <a:moveTo>
                  <a:pt x="128524" y="91439"/>
                </a:moveTo>
                <a:lnTo>
                  <a:pt x="85344" y="91439"/>
                </a:lnTo>
                <a:lnTo>
                  <a:pt x="89916" y="83819"/>
                </a:lnTo>
                <a:lnTo>
                  <a:pt x="88392" y="86867"/>
                </a:lnTo>
                <a:lnTo>
                  <a:pt x="130048" y="86867"/>
                </a:lnTo>
                <a:lnTo>
                  <a:pt x="128524" y="91439"/>
                </a:lnTo>
                <a:close/>
              </a:path>
              <a:path w="132714" h="137160">
                <a:moveTo>
                  <a:pt x="45110" y="86867"/>
                </a:moveTo>
                <a:lnTo>
                  <a:pt x="44196" y="86867"/>
                </a:lnTo>
                <a:lnTo>
                  <a:pt x="43281" y="84581"/>
                </a:lnTo>
                <a:lnTo>
                  <a:pt x="45110" y="86867"/>
                </a:lnTo>
                <a:close/>
              </a:path>
              <a:path w="132714" h="137160">
                <a:moveTo>
                  <a:pt x="48768" y="91439"/>
                </a:moveTo>
                <a:lnTo>
                  <a:pt x="45720" y="88391"/>
                </a:lnTo>
                <a:lnTo>
                  <a:pt x="47413" y="89746"/>
                </a:lnTo>
                <a:lnTo>
                  <a:pt x="48768" y="91439"/>
                </a:lnTo>
                <a:close/>
              </a:path>
              <a:path w="132714" h="137160">
                <a:moveTo>
                  <a:pt x="47413" y="89746"/>
                </a:moveTo>
                <a:lnTo>
                  <a:pt x="45720" y="88391"/>
                </a:lnTo>
                <a:lnTo>
                  <a:pt x="46329" y="88391"/>
                </a:lnTo>
                <a:lnTo>
                  <a:pt x="47413" y="89746"/>
                </a:lnTo>
                <a:close/>
              </a:path>
              <a:path w="132714" h="137160">
                <a:moveTo>
                  <a:pt x="80772" y="94487"/>
                </a:moveTo>
                <a:lnTo>
                  <a:pt x="86868" y="88391"/>
                </a:lnTo>
                <a:lnTo>
                  <a:pt x="85344" y="91439"/>
                </a:lnTo>
                <a:lnTo>
                  <a:pt x="128524" y="91439"/>
                </a:lnTo>
                <a:lnTo>
                  <a:pt x="128016" y="92963"/>
                </a:lnTo>
                <a:lnTo>
                  <a:pt x="83820" y="92963"/>
                </a:lnTo>
                <a:lnTo>
                  <a:pt x="80772" y="94487"/>
                </a:lnTo>
                <a:close/>
              </a:path>
              <a:path w="132714" h="137160">
                <a:moveTo>
                  <a:pt x="49530" y="91439"/>
                </a:moveTo>
                <a:lnTo>
                  <a:pt x="48768" y="91439"/>
                </a:lnTo>
                <a:lnTo>
                  <a:pt x="47413" y="89746"/>
                </a:lnTo>
                <a:lnTo>
                  <a:pt x="49530" y="91439"/>
                </a:lnTo>
                <a:close/>
              </a:path>
              <a:path w="132714" h="137160">
                <a:moveTo>
                  <a:pt x="53340" y="94487"/>
                </a:moveTo>
                <a:lnTo>
                  <a:pt x="50292" y="92963"/>
                </a:lnTo>
                <a:lnTo>
                  <a:pt x="51435" y="92963"/>
                </a:lnTo>
                <a:lnTo>
                  <a:pt x="53340" y="94487"/>
                </a:lnTo>
                <a:close/>
              </a:path>
              <a:path w="132714" h="137160">
                <a:moveTo>
                  <a:pt x="78105" y="96392"/>
                </a:moveTo>
                <a:lnTo>
                  <a:pt x="83820" y="92963"/>
                </a:lnTo>
                <a:lnTo>
                  <a:pt x="128016" y="92963"/>
                </a:lnTo>
                <a:lnTo>
                  <a:pt x="128016" y="96011"/>
                </a:lnTo>
                <a:lnTo>
                  <a:pt x="79248" y="96011"/>
                </a:lnTo>
                <a:lnTo>
                  <a:pt x="78105" y="96392"/>
                </a:lnTo>
                <a:close/>
              </a:path>
              <a:path w="132714" h="137160">
                <a:moveTo>
                  <a:pt x="57912" y="97535"/>
                </a:moveTo>
                <a:lnTo>
                  <a:pt x="54864" y="96011"/>
                </a:lnTo>
                <a:lnTo>
                  <a:pt x="56388" y="96621"/>
                </a:lnTo>
                <a:lnTo>
                  <a:pt x="57912" y="97535"/>
                </a:lnTo>
                <a:close/>
              </a:path>
              <a:path w="132714" h="137160">
                <a:moveTo>
                  <a:pt x="56388" y="96621"/>
                </a:moveTo>
                <a:lnTo>
                  <a:pt x="54864" y="96011"/>
                </a:lnTo>
                <a:lnTo>
                  <a:pt x="55372" y="96011"/>
                </a:lnTo>
                <a:lnTo>
                  <a:pt x="56388" y="96621"/>
                </a:lnTo>
                <a:close/>
              </a:path>
              <a:path w="132714" h="137160">
                <a:moveTo>
                  <a:pt x="76200" y="97535"/>
                </a:moveTo>
                <a:lnTo>
                  <a:pt x="78105" y="96392"/>
                </a:lnTo>
                <a:lnTo>
                  <a:pt x="79248" y="96011"/>
                </a:lnTo>
                <a:lnTo>
                  <a:pt x="76200" y="97535"/>
                </a:lnTo>
                <a:close/>
              </a:path>
              <a:path w="132714" h="137160">
                <a:moveTo>
                  <a:pt x="125730" y="97535"/>
                </a:moveTo>
                <a:lnTo>
                  <a:pt x="76200" y="97535"/>
                </a:lnTo>
                <a:lnTo>
                  <a:pt x="79248" y="96011"/>
                </a:lnTo>
                <a:lnTo>
                  <a:pt x="126492" y="96011"/>
                </a:lnTo>
                <a:lnTo>
                  <a:pt x="125730" y="97535"/>
                </a:lnTo>
                <a:close/>
              </a:path>
              <a:path w="132714" h="137160">
                <a:moveTo>
                  <a:pt x="124968" y="99059"/>
                </a:moveTo>
                <a:lnTo>
                  <a:pt x="70104" y="99059"/>
                </a:lnTo>
                <a:lnTo>
                  <a:pt x="78105" y="96392"/>
                </a:lnTo>
                <a:lnTo>
                  <a:pt x="76200" y="97535"/>
                </a:lnTo>
                <a:lnTo>
                  <a:pt x="125730" y="97535"/>
                </a:lnTo>
                <a:lnTo>
                  <a:pt x="124968" y="99059"/>
                </a:lnTo>
                <a:close/>
              </a:path>
              <a:path w="132714" h="137160">
                <a:moveTo>
                  <a:pt x="58674" y="97535"/>
                </a:moveTo>
                <a:lnTo>
                  <a:pt x="57912" y="97535"/>
                </a:lnTo>
                <a:lnTo>
                  <a:pt x="56388" y="96621"/>
                </a:lnTo>
                <a:lnTo>
                  <a:pt x="58674" y="97535"/>
                </a:lnTo>
                <a:close/>
              </a:path>
              <a:path w="132714" h="137160">
                <a:moveTo>
                  <a:pt x="64008" y="99059"/>
                </a:moveTo>
                <a:lnTo>
                  <a:pt x="62484" y="99059"/>
                </a:lnTo>
                <a:lnTo>
                  <a:pt x="59436" y="97535"/>
                </a:lnTo>
                <a:lnTo>
                  <a:pt x="66469" y="98708"/>
                </a:lnTo>
                <a:lnTo>
                  <a:pt x="64008" y="99059"/>
                </a:lnTo>
                <a:close/>
              </a:path>
              <a:path w="132714" h="137160">
                <a:moveTo>
                  <a:pt x="70104" y="99059"/>
                </a:moveTo>
                <a:lnTo>
                  <a:pt x="68580" y="99059"/>
                </a:lnTo>
                <a:lnTo>
                  <a:pt x="66469" y="98708"/>
                </a:lnTo>
                <a:lnTo>
                  <a:pt x="74676" y="97535"/>
                </a:lnTo>
                <a:lnTo>
                  <a:pt x="70104" y="99059"/>
                </a:lnTo>
                <a:close/>
              </a:path>
              <a:path w="132714" h="137160">
                <a:moveTo>
                  <a:pt x="68580" y="99059"/>
                </a:moveTo>
                <a:lnTo>
                  <a:pt x="64008" y="99059"/>
                </a:lnTo>
                <a:lnTo>
                  <a:pt x="66469" y="98708"/>
                </a:lnTo>
                <a:lnTo>
                  <a:pt x="68580" y="99059"/>
                </a:lnTo>
                <a:close/>
              </a:path>
              <a:path w="132714" h="137160">
                <a:moveTo>
                  <a:pt x="94488" y="131063"/>
                </a:moveTo>
                <a:lnTo>
                  <a:pt x="39624" y="131063"/>
                </a:lnTo>
                <a:lnTo>
                  <a:pt x="30480" y="126491"/>
                </a:lnTo>
                <a:lnTo>
                  <a:pt x="30480" y="124967"/>
                </a:lnTo>
                <a:lnTo>
                  <a:pt x="103632" y="124967"/>
                </a:lnTo>
                <a:lnTo>
                  <a:pt x="102108" y="126491"/>
                </a:lnTo>
                <a:lnTo>
                  <a:pt x="94488" y="131063"/>
                </a:lnTo>
                <a:close/>
              </a:path>
              <a:path w="132714" h="137160">
                <a:moveTo>
                  <a:pt x="80772" y="135635"/>
                </a:moveTo>
                <a:lnTo>
                  <a:pt x="53340" y="135635"/>
                </a:lnTo>
                <a:lnTo>
                  <a:pt x="51816" y="134111"/>
                </a:lnTo>
                <a:lnTo>
                  <a:pt x="42672" y="132587"/>
                </a:lnTo>
                <a:lnTo>
                  <a:pt x="41148" y="131063"/>
                </a:lnTo>
                <a:lnTo>
                  <a:pt x="91440" y="131063"/>
                </a:lnTo>
                <a:lnTo>
                  <a:pt x="91440" y="132587"/>
                </a:lnTo>
                <a:lnTo>
                  <a:pt x="82296" y="134111"/>
                </a:lnTo>
                <a:lnTo>
                  <a:pt x="80772" y="135635"/>
                </a:lnTo>
                <a:close/>
              </a:path>
              <a:path w="132714" h="137160">
                <a:moveTo>
                  <a:pt x="68580" y="137159"/>
                </a:moveTo>
                <a:lnTo>
                  <a:pt x="64008" y="137159"/>
                </a:lnTo>
                <a:lnTo>
                  <a:pt x="54864" y="135635"/>
                </a:lnTo>
                <a:lnTo>
                  <a:pt x="77724" y="135635"/>
                </a:lnTo>
                <a:lnTo>
                  <a:pt x="68580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239767" y="3523488"/>
            <a:ext cx="1176655" cy="114300"/>
          </a:xfrm>
          <a:custGeom>
            <a:avLst/>
            <a:gdLst/>
            <a:ahLst/>
            <a:cxnLst/>
            <a:rect l="l" t="t" r="r" b="b"/>
            <a:pathLst>
              <a:path w="1176654" h="114300">
                <a:moveTo>
                  <a:pt x="1062227" y="114300"/>
                </a:moveTo>
                <a:lnTo>
                  <a:pt x="1062227" y="0"/>
                </a:lnTo>
                <a:lnTo>
                  <a:pt x="1139457" y="38100"/>
                </a:lnTo>
                <a:lnTo>
                  <a:pt x="1082039" y="38100"/>
                </a:lnTo>
                <a:lnTo>
                  <a:pt x="1082039" y="76200"/>
                </a:lnTo>
                <a:lnTo>
                  <a:pt x="1137425" y="76200"/>
                </a:lnTo>
                <a:lnTo>
                  <a:pt x="1062227" y="114300"/>
                </a:lnTo>
                <a:close/>
              </a:path>
              <a:path w="1176654" h="114300">
                <a:moveTo>
                  <a:pt x="1062227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1062227" y="38100"/>
                </a:lnTo>
                <a:lnTo>
                  <a:pt x="1062227" y="76200"/>
                </a:lnTo>
                <a:close/>
              </a:path>
              <a:path w="1176654" h="114300">
                <a:moveTo>
                  <a:pt x="1137425" y="76200"/>
                </a:moveTo>
                <a:lnTo>
                  <a:pt x="1082039" y="76200"/>
                </a:lnTo>
                <a:lnTo>
                  <a:pt x="1082039" y="38100"/>
                </a:lnTo>
                <a:lnTo>
                  <a:pt x="1139457" y="38100"/>
                </a:lnTo>
                <a:lnTo>
                  <a:pt x="1176527" y="56387"/>
                </a:lnTo>
                <a:lnTo>
                  <a:pt x="11374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344412" y="3108959"/>
            <a:ext cx="93345" cy="97790"/>
          </a:xfrm>
          <a:custGeom>
            <a:avLst/>
            <a:gdLst/>
            <a:ahLst/>
            <a:cxnLst/>
            <a:rect l="l" t="t" r="r" b="b"/>
            <a:pathLst>
              <a:path w="93345" h="97789">
                <a:moveTo>
                  <a:pt x="45719" y="97535"/>
                </a:moveTo>
                <a:lnTo>
                  <a:pt x="27646" y="93773"/>
                </a:lnTo>
                <a:lnTo>
                  <a:pt x="13144" y="83438"/>
                </a:lnTo>
                <a:lnTo>
                  <a:pt x="3500" y="67960"/>
                </a:lnTo>
                <a:lnTo>
                  <a:pt x="0" y="48767"/>
                </a:lnTo>
                <a:lnTo>
                  <a:pt x="3500" y="29575"/>
                </a:lnTo>
                <a:lnTo>
                  <a:pt x="13144" y="14096"/>
                </a:lnTo>
                <a:lnTo>
                  <a:pt x="27646" y="3762"/>
                </a:lnTo>
                <a:lnTo>
                  <a:pt x="45719" y="0"/>
                </a:lnTo>
                <a:lnTo>
                  <a:pt x="64031" y="3762"/>
                </a:lnTo>
                <a:lnTo>
                  <a:pt x="79057" y="14096"/>
                </a:lnTo>
                <a:lnTo>
                  <a:pt x="89225" y="29575"/>
                </a:lnTo>
                <a:lnTo>
                  <a:pt x="92963" y="48767"/>
                </a:lnTo>
                <a:lnTo>
                  <a:pt x="89225" y="67960"/>
                </a:lnTo>
                <a:lnTo>
                  <a:pt x="79057" y="83438"/>
                </a:lnTo>
                <a:lnTo>
                  <a:pt x="64031" y="93773"/>
                </a:lnTo>
                <a:lnTo>
                  <a:pt x="45719" y="97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324600" y="3089147"/>
            <a:ext cx="132715" cy="137160"/>
          </a:xfrm>
          <a:custGeom>
            <a:avLst/>
            <a:gdLst/>
            <a:ahLst/>
            <a:cxnLst/>
            <a:rect l="l" t="t" r="r" b="b"/>
            <a:pathLst>
              <a:path w="132714" h="137160">
                <a:moveTo>
                  <a:pt x="77723" y="1523"/>
                </a:moveTo>
                <a:lnTo>
                  <a:pt x="54863" y="1523"/>
                </a:lnTo>
                <a:lnTo>
                  <a:pt x="64007" y="0"/>
                </a:lnTo>
                <a:lnTo>
                  <a:pt x="68579" y="0"/>
                </a:lnTo>
                <a:lnTo>
                  <a:pt x="77723" y="1523"/>
                </a:lnTo>
                <a:close/>
              </a:path>
              <a:path w="132714" h="137160">
                <a:moveTo>
                  <a:pt x="89915" y="6095"/>
                </a:moveTo>
                <a:lnTo>
                  <a:pt x="42671" y="6095"/>
                </a:lnTo>
                <a:lnTo>
                  <a:pt x="50291" y="3047"/>
                </a:lnTo>
                <a:lnTo>
                  <a:pt x="51815" y="1523"/>
                </a:lnTo>
                <a:lnTo>
                  <a:pt x="80771" y="1523"/>
                </a:lnTo>
                <a:lnTo>
                  <a:pt x="80771" y="3047"/>
                </a:lnTo>
                <a:lnTo>
                  <a:pt x="89915" y="6095"/>
                </a:lnTo>
                <a:close/>
              </a:path>
              <a:path w="132714" h="137160">
                <a:moveTo>
                  <a:pt x="121919" y="106679"/>
                </a:moveTo>
                <a:lnTo>
                  <a:pt x="10667" y="106679"/>
                </a:lnTo>
                <a:lnTo>
                  <a:pt x="10667" y="105155"/>
                </a:lnTo>
                <a:lnTo>
                  <a:pt x="6095" y="96011"/>
                </a:lnTo>
                <a:lnTo>
                  <a:pt x="4571" y="94487"/>
                </a:lnTo>
                <a:lnTo>
                  <a:pt x="4571" y="92963"/>
                </a:lnTo>
                <a:lnTo>
                  <a:pt x="1523" y="83819"/>
                </a:lnTo>
                <a:lnTo>
                  <a:pt x="1523" y="80771"/>
                </a:lnTo>
                <a:lnTo>
                  <a:pt x="0" y="70103"/>
                </a:lnTo>
                <a:lnTo>
                  <a:pt x="0" y="67055"/>
                </a:lnTo>
                <a:lnTo>
                  <a:pt x="1523" y="56387"/>
                </a:lnTo>
                <a:lnTo>
                  <a:pt x="1523" y="53339"/>
                </a:lnTo>
                <a:lnTo>
                  <a:pt x="4571" y="44195"/>
                </a:lnTo>
                <a:lnTo>
                  <a:pt x="4571" y="42671"/>
                </a:lnTo>
                <a:lnTo>
                  <a:pt x="6095" y="42671"/>
                </a:lnTo>
                <a:lnTo>
                  <a:pt x="6095" y="41147"/>
                </a:lnTo>
                <a:lnTo>
                  <a:pt x="10667" y="32003"/>
                </a:lnTo>
                <a:lnTo>
                  <a:pt x="12191" y="30479"/>
                </a:lnTo>
                <a:lnTo>
                  <a:pt x="12191" y="28955"/>
                </a:lnTo>
                <a:lnTo>
                  <a:pt x="18287" y="22859"/>
                </a:lnTo>
                <a:lnTo>
                  <a:pt x="18287" y="21335"/>
                </a:lnTo>
                <a:lnTo>
                  <a:pt x="19811" y="19811"/>
                </a:lnTo>
                <a:lnTo>
                  <a:pt x="27431" y="13715"/>
                </a:lnTo>
                <a:lnTo>
                  <a:pt x="30479" y="10667"/>
                </a:lnTo>
                <a:lnTo>
                  <a:pt x="38099" y="7619"/>
                </a:lnTo>
                <a:lnTo>
                  <a:pt x="39623" y="6095"/>
                </a:lnTo>
                <a:lnTo>
                  <a:pt x="92963" y="6095"/>
                </a:lnTo>
                <a:lnTo>
                  <a:pt x="102107" y="10667"/>
                </a:lnTo>
                <a:lnTo>
                  <a:pt x="102107" y="12191"/>
                </a:lnTo>
                <a:lnTo>
                  <a:pt x="103631" y="12191"/>
                </a:lnTo>
                <a:lnTo>
                  <a:pt x="111251" y="19811"/>
                </a:lnTo>
                <a:lnTo>
                  <a:pt x="112775" y="19811"/>
                </a:lnTo>
                <a:lnTo>
                  <a:pt x="112775" y="21335"/>
                </a:lnTo>
                <a:lnTo>
                  <a:pt x="120395" y="28955"/>
                </a:lnTo>
                <a:lnTo>
                  <a:pt x="120395" y="30479"/>
                </a:lnTo>
                <a:lnTo>
                  <a:pt x="121919" y="32003"/>
                </a:lnTo>
                <a:lnTo>
                  <a:pt x="124967" y="38099"/>
                </a:lnTo>
                <a:lnTo>
                  <a:pt x="62483" y="38099"/>
                </a:lnTo>
                <a:lnTo>
                  <a:pt x="53339" y="41147"/>
                </a:lnTo>
                <a:lnTo>
                  <a:pt x="54863" y="41147"/>
                </a:lnTo>
                <a:lnTo>
                  <a:pt x="48767" y="44195"/>
                </a:lnTo>
                <a:lnTo>
                  <a:pt x="50291" y="44195"/>
                </a:lnTo>
                <a:lnTo>
                  <a:pt x="48767" y="45719"/>
                </a:lnTo>
                <a:lnTo>
                  <a:pt x="47243" y="45719"/>
                </a:lnTo>
                <a:lnTo>
                  <a:pt x="44500" y="50291"/>
                </a:lnTo>
                <a:lnTo>
                  <a:pt x="44195" y="50291"/>
                </a:lnTo>
                <a:lnTo>
                  <a:pt x="41452" y="54863"/>
                </a:lnTo>
                <a:lnTo>
                  <a:pt x="41147" y="54863"/>
                </a:lnTo>
                <a:lnTo>
                  <a:pt x="39623" y="57911"/>
                </a:lnTo>
                <a:lnTo>
                  <a:pt x="40131" y="57911"/>
                </a:lnTo>
                <a:lnTo>
                  <a:pt x="38099" y="64007"/>
                </a:lnTo>
                <a:lnTo>
                  <a:pt x="39115" y="64007"/>
                </a:lnTo>
                <a:lnTo>
                  <a:pt x="38607" y="67055"/>
                </a:lnTo>
                <a:lnTo>
                  <a:pt x="38099" y="67055"/>
                </a:lnTo>
                <a:lnTo>
                  <a:pt x="38099" y="70103"/>
                </a:lnTo>
                <a:lnTo>
                  <a:pt x="38607" y="70103"/>
                </a:lnTo>
                <a:lnTo>
                  <a:pt x="39115" y="73151"/>
                </a:lnTo>
                <a:lnTo>
                  <a:pt x="38099" y="73151"/>
                </a:lnTo>
                <a:lnTo>
                  <a:pt x="40131" y="79247"/>
                </a:lnTo>
                <a:lnTo>
                  <a:pt x="39623" y="79247"/>
                </a:lnTo>
                <a:lnTo>
                  <a:pt x="44195" y="88391"/>
                </a:lnTo>
                <a:lnTo>
                  <a:pt x="45415" y="88391"/>
                </a:lnTo>
                <a:lnTo>
                  <a:pt x="46329" y="89915"/>
                </a:lnTo>
                <a:lnTo>
                  <a:pt x="45719" y="89915"/>
                </a:lnTo>
                <a:lnTo>
                  <a:pt x="51815" y="96011"/>
                </a:lnTo>
                <a:lnTo>
                  <a:pt x="53339" y="96011"/>
                </a:lnTo>
                <a:lnTo>
                  <a:pt x="62483" y="99059"/>
                </a:lnTo>
                <a:lnTo>
                  <a:pt x="124967" y="99059"/>
                </a:lnTo>
                <a:lnTo>
                  <a:pt x="121919" y="105155"/>
                </a:lnTo>
                <a:lnTo>
                  <a:pt x="121919" y="106679"/>
                </a:lnTo>
                <a:close/>
              </a:path>
              <a:path w="132714" h="137160">
                <a:moveTo>
                  <a:pt x="59435" y="39623"/>
                </a:moveTo>
                <a:lnTo>
                  <a:pt x="62483" y="38099"/>
                </a:lnTo>
                <a:lnTo>
                  <a:pt x="64007" y="38099"/>
                </a:lnTo>
                <a:lnTo>
                  <a:pt x="66293" y="38480"/>
                </a:lnTo>
                <a:lnTo>
                  <a:pt x="59435" y="39623"/>
                </a:lnTo>
                <a:close/>
              </a:path>
              <a:path w="132714" h="137160">
                <a:moveTo>
                  <a:pt x="66293" y="38480"/>
                </a:moveTo>
                <a:lnTo>
                  <a:pt x="64007" y="38099"/>
                </a:lnTo>
                <a:lnTo>
                  <a:pt x="68579" y="38099"/>
                </a:lnTo>
                <a:lnTo>
                  <a:pt x="66293" y="38480"/>
                </a:lnTo>
                <a:close/>
              </a:path>
              <a:path w="132714" h="137160">
                <a:moveTo>
                  <a:pt x="73151" y="39623"/>
                </a:moveTo>
                <a:lnTo>
                  <a:pt x="66293" y="38480"/>
                </a:lnTo>
                <a:lnTo>
                  <a:pt x="68579" y="38099"/>
                </a:lnTo>
                <a:lnTo>
                  <a:pt x="70103" y="38099"/>
                </a:lnTo>
                <a:lnTo>
                  <a:pt x="73151" y="39623"/>
                </a:lnTo>
                <a:close/>
              </a:path>
              <a:path w="132714" h="137160">
                <a:moveTo>
                  <a:pt x="76199" y="40538"/>
                </a:moveTo>
                <a:lnTo>
                  <a:pt x="70103" y="38099"/>
                </a:lnTo>
                <a:lnTo>
                  <a:pt x="124967" y="38099"/>
                </a:lnTo>
                <a:lnTo>
                  <a:pt x="125729" y="39623"/>
                </a:lnTo>
                <a:lnTo>
                  <a:pt x="74675" y="39623"/>
                </a:lnTo>
                <a:lnTo>
                  <a:pt x="76199" y="40538"/>
                </a:lnTo>
                <a:close/>
              </a:path>
              <a:path w="132714" h="137160">
                <a:moveTo>
                  <a:pt x="54863" y="41147"/>
                </a:moveTo>
                <a:lnTo>
                  <a:pt x="53339" y="41147"/>
                </a:lnTo>
                <a:lnTo>
                  <a:pt x="57911" y="39623"/>
                </a:lnTo>
                <a:lnTo>
                  <a:pt x="54863" y="41147"/>
                </a:lnTo>
                <a:close/>
              </a:path>
              <a:path w="132714" h="137160">
                <a:moveTo>
                  <a:pt x="77723" y="41147"/>
                </a:moveTo>
                <a:lnTo>
                  <a:pt x="76199" y="40538"/>
                </a:lnTo>
                <a:lnTo>
                  <a:pt x="74675" y="39623"/>
                </a:lnTo>
                <a:lnTo>
                  <a:pt x="77723" y="41147"/>
                </a:lnTo>
                <a:close/>
              </a:path>
              <a:path w="132714" h="137160">
                <a:moveTo>
                  <a:pt x="126491" y="41147"/>
                </a:moveTo>
                <a:lnTo>
                  <a:pt x="77723" y="41147"/>
                </a:lnTo>
                <a:lnTo>
                  <a:pt x="74675" y="39623"/>
                </a:lnTo>
                <a:lnTo>
                  <a:pt x="125729" y="39623"/>
                </a:lnTo>
                <a:lnTo>
                  <a:pt x="126491" y="41147"/>
                </a:lnTo>
                <a:close/>
              </a:path>
              <a:path w="132714" h="137160">
                <a:moveTo>
                  <a:pt x="128015" y="44195"/>
                </a:moveTo>
                <a:lnTo>
                  <a:pt x="82295" y="44195"/>
                </a:lnTo>
                <a:lnTo>
                  <a:pt x="76199" y="40538"/>
                </a:lnTo>
                <a:lnTo>
                  <a:pt x="77723" y="41147"/>
                </a:lnTo>
                <a:lnTo>
                  <a:pt x="126491" y="41147"/>
                </a:lnTo>
                <a:lnTo>
                  <a:pt x="126491" y="42671"/>
                </a:lnTo>
                <a:lnTo>
                  <a:pt x="128015" y="44195"/>
                </a:lnTo>
                <a:close/>
              </a:path>
              <a:path w="132714" h="137160">
                <a:moveTo>
                  <a:pt x="50291" y="44195"/>
                </a:moveTo>
                <a:lnTo>
                  <a:pt x="48767" y="44195"/>
                </a:lnTo>
                <a:lnTo>
                  <a:pt x="51815" y="42671"/>
                </a:lnTo>
                <a:lnTo>
                  <a:pt x="50291" y="44195"/>
                </a:lnTo>
                <a:close/>
              </a:path>
              <a:path w="132714" h="137160">
                <a:moveTo>
                  <a:pt x="85174" y="47413"/>
                </a:moveTo>
                <a:lnTo>
                  <a:pt x="79247" y="42671"/>
                </a:lnTo>
                <a:lnTo>
                  <a:pt x="82295" y="44195"/>
                </a:lnTo>
                <a:lnTo>
                  <a:pt x="128015" y="44195"/>
                </a:lnTo>
                <a:lnTo>
                  <a:pt x="128269" y="45719"/>
                </a:lnTo>
                <a:lnTo>
                  <a:pt x="83819" y="45719"/>
                </a:lnTo>
                <a:lnTo>
                  <a:pt x="85174" y="47413"/>
                </a:lnTo>
                <a:close/>
              </a:path>
              <a:path w="132714" h="137160">
                <a:moveTo>
                  <a:pt x="45719" y="48767"/>
                </a:moveTo>
                <a:lnTo>
                  <a:pt x="47243" y="45719"/>
                </a:lnTo>
                <a:lnTo>
                  <a:pt x="48767" y="45719"/>
                </a:lnTo>
                <a:lnTo>
                  <a:pt x="45719" y="48767"/>
                </a:lnTo>
                <a:close/>
              </a:path>
              <a:path w="132714" h="137160">
                <a:moveTo>
                  <a:pt x="86867" y="48767"/>
                </a:moveTo>
                <a:lnTo>
                  <a:pt x="85174" y="47413"/>
                </a:lnTo>
                <a:lnTo>
                  <a:pt x="83819" y="45719"/>
                </a:lnTo>
                <a:lnTo>
                  <a:pt x="86867" y="48767"/>
                </a:lnTo>
                <a:close/>
              </a:path>
              <a:path w="132714" h="137160">
                <a:moveTo>
                  <a:pt x="128777" y="48767"/>
                </a:moveTo>
                <a:lnTo>
                  <a:pt x="86867" y="48767"/>
                </a:lnTo>
                <a:lnTo>
                  <a:pt x="83819" y="45719"/>
                </a:lnTo>
                <a:lnTo>
                  <a:pt x="128269" y="45719"/>
                </a:lnTo>
                <a:lnTo>
                  <a:pt x="128777" y="48767"/>
                </a:lnTo>
                <a:close/>
              </a:path>
              <a:path w="132714" h="137160">
                <a:moveTo>
                  <a:pt x="89915" y="53339"/>
                </a:moveTo>
                <a:lnTo>
                  <a:pt x="85174" y="47413"/>
                </a:lnTo>
                <a:lnTo>
                  <a:pt x="86867" y="48767"/>
                </a:lnTo>
                <a:lnTo>
                  <a:pt x="128777" y="48767"/>
                </a:lnTo>
                <a:lnTo>
                  <a:pt x="129031" y="50291"/>
                </a:lnTo>
                <a:lnTo>
                  <a:pt x="88391" y="50291"/>
                </a:lnTo>
                <a:lnTo>
                  <a:pt x="89915" y="53339"/>
                </a:lnTo>
                <a:close/>
              </a:path>
              <a:path w="132714" h="137160">
                <a:moveTo>
                  <a:pt x="42671" y="53339"/>
                </a:moveTo>
                <a:lnTo>
                  <a:pt x="44195" y="50291"/>
                </a:lnTo>
                <a:lnTo>
                  <a:pt x="44500" y="50291"/>
                </a:lnTo>
                <a:lnTo>
                  <a:pt x="42671" y="53339"/>
                </a:lnTo>
                <a:close/>
              </a:path>
              <a:path w="132714" h="137160">
                <a:moveTo>
                  <a:pt x="91820" y="56006"/>
                </a:moveTo>
                <a:lnTo>
                  <a:pt x="88391" y="50291"/>
                </a:lnTo>
                <a:lnTo>
                  <a:pt x="129031" y="50291"/>
                </a:lnTo>
                <a:lnTo>
                  <a:pt x="129539" y="53339"/>
                </a:lnTo>
                <a:lnTo>
                  <a:pt x="131063" y="54863"/>
                </a:lnTo>
                <a:lnTo>
                  <a:pt x="91439" y="54863"/>
                </a:lnTo>
                <a:lnTo>
                  <a:pt x="91820" y="56006"/>
                </a:lnTo>
                <a:close/>
              </a:path>
              <a:path w="132714" h="137160">
                <a:moveTo>
                  <a:pt x="39623" y="57911"/>
                </a:moveTo>
                <a:lnTo>
                  <a:pt x="41147" y="54863"/>
                </a:lnTo>
                <a:lnTo>
                  <a:pt x="40766" y="56006"/>
                </a:lnTo>
                <a:lnTo>
                  <a:pt x="39623" y="57911"/>
                </a:lnTo>
                <a:close/>
              </a:path>
              <a:path w="132714" h="137160">
                <a:moveTo>
                  <a:pt x="40766" y="56006"/>
                </a:moveTo>
                <a:lnTo>
                  <a:pt x="41147" y="54863"/>
                </a:lnTo>
                <a:lnTo>
                  <a:pt x="41452" y="54863"/>
                </a:lnTo>
                <a:lnTo>
                  <a:pt x="40766" y="56006"/>
                </a:lnTo>
                <a:close/>
              </a:path>
              <a:path w="132714" h="137160">
                <a:moveTo>
                  <a:pt x="92963" y="57911"/>
                </a:moveTo>
                <a:lnTo>
                  <a:pt x="91820" y="56006"/>
                </a:lnTo>
                <a:lnTo>
                  <a:pt x="91439" y="54863"/>
                </a:lnTo>
                <a:lnTo>
                  <a:pt x="92963" y="57911"/>
                </a:lnTo>
                <a:close/>
              </a:path>
              <a:path w="132714" h="137160">
                <a:moveTo>
                  <a:pt x="131281" y="57911"/>
                </a:moveTo>
                <a:lnTo>
                  <a:pt x="92963" y="57911"/>
                </a:lnTo>
                <a:lnTo>
                  <a:pt x="91439" y="54863"/>
                </a:lnTo>
                <a:lnTo>
                  <a:pt x="131063" y="54863"/>
                </a:lnTo>
                <a:lnTo>
                  <a:pt x="131063" y="56387"/>
                </a:lnTo>
                <a:lnTo>
                  <a:pt x="131281" y="57911"/>
                </a:lnTo>
                <a:close/>
              </a:path>
              <a:path w="132714" h="137160">
                <a:moveTo>
                  <a:pt x="40131" y="57911"/>
                </a:moveTo>
                <a:lnTo>
                  <a:pt x="39623" y="57911"/>
                </a:lnTo>
                <a:lnTo>
                  <a:pt x="40766" y="56006"/>
                </a:lnTo>
                <a:lnTo>
                  <a:pt x="40131" y="57911"/>
                </a:lnTo>
                <a:close/>
              </a:path>
              <a:path w="132714" h="137160">
                <a:moveTo>
                  <a:pt x="132152" y="64007"/>
                </a:moveTo>
                <a:lnTo>
                  <a:pt x="94487" y="64007"/>
                </a:lnTo>
                <a:lnTo>
                  <a:pt x="91820" y="56006"/>
                </a:lnTo>
                <a:lnTo>
                  <a:pt x="92963" y="57911"/>
                </a:lnTo>
                <a:lnTo>
                  <a:pt x="131281" y="57911"/>
                </a:lnTo>
                <a:lnTo>
                  <a:pt x="132152" y="64007"/>
                </a:lnTo>
                <a:close/>
              </a:path>
              <a:path w="132714" h="137160">
                <a:moveTo>
                  <a:pt x="39115" y="64007"/>
                </a:moveTo>
                <a:lnTo>
                  <a:pt x="38099" y="64007"/>
                </a:lnTo>
                <a:lnTo>
                  <a:pt x="39623" y="60959"/>
                </a:lnTo>
                <a:lnTo>
                  <a:pt x="39115" y="64007"/>
                </a:lnTo>
                <a:close/>
              </a:path>
              <a:path w="132714" h="137160">
                <a:moveTo>
                  <a:pt x="94233" y="68579"/>
                </a:moveTo>
                <a:lnTo>
                  <a:pt x="92963" y="60959"/>
                </a:lnTo>
                <a:lnTo>
                  <a:pt x="94487" y="64007"/>
                </a:lnTo>
                <a:lnTo>
                  <a:pt x="132152" y="64007"/>
                </a:lnTo>
                <a:lnTo>
                  <a:pt x="132587" y="67055"/>
                </a:lnTo>
                <a:lnTo>
                  <a:pt x="94487" y="67055"/>
                </a:lnTo>
                <a:lnTo>
                  <a:pt x="94233" y="68579"/>
                </a:lnTo>
                <a:close/>
              </a:path>
              <a:path w="132714" h="137160">
                <a:moveTo>
                  <a:pt x="38099" y="70103"/>
                </a:moveTo>
                <a:lnTo>
                  <a:pt x="38099" y="67055"/>
                </a:lnTo>
                <a:lnTo>
                  <a:pt x="38353" y="68579"/>
                </a:lnTo>
                <a:lnTo>
                  <a:pt x="38099" y="70103"/>
                </a:lnTo>
                <a:close/>
              </a:path>
              <a:path w="132714" h="137160">
                <a:moveTo>
                  <a:pt x="38353" y="68579"/>
                </a:moveTo>
                <a:lnTo>
                  <a:pt x="38099" y="67055"/>
                </a:lnTo>
                <a:lnTo>
                  <a:pt x="38607" y="67055"/>
                </a:lnTo>
                <a:lnTo>
                  <a:pt x="38353" y="68579"/>
                </a:lnTo>
                <a:close/>
              </a:path>
              <a:path w="132714" h="137160">
                <a:moveTo>
                  <a:pt x="94487" y="70103"/>
                </a:moveTo>
                <a:lnTo>
                  <a:pt x="94233" y="68579"/>
                </a:lnTo>
                <a:lnTo>
                  <a:pt x="94487" y="67055"/>
                </a:lnTo>
                <a:lnTo>
                  <a:pt x="94487" y="70103"/>
                </a:lnTo>
                <a:close/>
              </a:path>
              <a:path w="132714" h="137160">
                <a:moveTo>
                  <a:pt x="132587" y="70103"/>
                </a:moveTo>
                <a:lnTo>
                  <a:pt x="94487" y="70103"/>
                </a:lnTo>
                <a:lnTo>
                  <a:pt x="94487" y="67055"/>
                </a:lnTo>
                <a:lnTo>
                  <a:pt x="132587" y="67055"/>
                </a:lnTo>
                <a:lnTo>
                  <a:pt x="132587" y="70103"/>
                </a:lnTo>
                <a:close/>
              </a:path>
              <a:path w="132714" h="137160">
                <a:moveTo>
                  <a:pt x="38607" y="70103"/>
                </a:moveTo>
                <a:lnTo>
                  <a:pt x="38099" y="70103"/>
                </a:lnTo>
                <a:lnTo>
                  <a:pt x="38353" y="68579"/>
                </a:lnTo>
                <a:lnTo>
                  <a:pt x="38607" y="70103"/>
                </a:lnTo>
                <a:close/>
              </a:path>
              <a:path w="132714" h="137160">
                <a:moveTo>
                  <a:pt x="92963" y="76199"/>
                </a:moveTo>
                <a:lnTo>
                  <a:pt x="94233" y="68579"/>
                </a:lnTo>
                <a:lnTo>
                  <a:pt x="94487" y="70103"/>
                </a:lnTo>
                <a:lnTo>
                  <a:pt x="132587" y="70103"/>
                </a:lnTo>
                <a:lnTo>
                  <a:pt x="132152" y="73151"/>
                </a:lnTo>
                <a:lnTo>
                  <a:pt x="94487" y="73151"/>
                </a:lnTo>
                <a:lnTo>
                  <a:pt x="92963" y="76199"/>
                </a:lnTo>
                <a:close/>
              </a:path>
              <a:path w="132714" h="137160">
                <a:moveTo>
                  <a:pt x="39623" y="76199"/>
                </a:moveTo>
                <a:lnTo>
                  <a:pt x="38099" y="73151"/>
                </a:lnTo>
                <a:lnTo>
                  <a:pt x="39115" y="73151"/>
                </a:lnTo>
                <a:lnTo>
                  <a:pt x="39623" y="76199"/>
                </a:lnTo>
                <a:close/>
              </a:path>
              <a:path w="132714" h="137160">
                <a:moveTo>
                  <a:pt x="91439" y="82295"/>
                </a:moveTo>
                <a:lnTo>
                  <a:pt x="94487" y="73151"/>
                </a:lnTo>
                <a:lnTo>
                  <a:pt x="132152" y="73151"/>
                </a:lnTo>
                <a:lnTo>
                  <a:pt x="131281" y="79247"/>
                </a:lnTo>
                <a:lnTo>
                  <a:pt x="92963" y="79247"/>
                </a:lnTo>
                <a:lnTo>
                  <a:pt x="91439" y="82295"/>
                </a:lnTo>
                <a:close/>
              </a:path>
              <a:path w="132714" h="137160">
                <a:moveTo>
                  <a:pt x="41147" y="82295"/>
                </a:moveTo>
                <a:lnTo>
                  <a:pt x="39623" y="79247"/>
                </a:lnTo>
                <a:lnTo>
                  <a:pt x="40131" y="79247"/>
                </a:lnTo>
                <a:lnTo>
                  <a:pt x="41147" y="82295"/>
                </a:lnTo>
                <a:close/>
              </a:path>
              <a:path w="132714" h="137160">
                <a:moveTo>
                  <a:pt x="128777" y="88391"/>
                </a:moveTo>
                <a:lnTo>
                  <a:pt x="88391" y="88391"/>
                </a:lnTo>
                <a:lnTo>
                  <a:pt x="92963" y="79247"/>
                </a:lnTo>
                <a:lnTo>
                  <a:pt x="131281" y="79247"/>
                </a:lnTo>
                <a:lnTo>
                  <a:pt x="131063" y="80771"/>
                </a:lnTo>
                <a:lnTo>
                  <a:pt x="131063" y="82295"/>
                </a:lnTo>
                <a:lnTo>
                  <a:pt x="129539" y="83819"/>
                </a:lnTo>
                <a:lnTo>
                  <a:pt x="128777" y="88391"/>
                </a:lnTo>
                <a:close/>
              </a:path>
              <a:path w="132714" h="137160">
                <a:moveTo>
                  <a:pt x="45415" y="88391"/>
                </a:moveTo>
                <a:lnTo>
                  <a:pt x="44195" y="88391"/>
                </a:lnTo>
                <a:lnTo>
                  <a:pt x="42671" y="83819"/>
                </a:lnTo>
                <a:lnTo>
                  <a:pt x="45415" y="88391"/>
                </a:lnTo>
                <a:close/>
              </a:path>
              <a:path w="132714" h="137160">
                <a:moveTo>
                  <a:pt x="83819" y="91439"/>
                </a:moveTo>
                <a:lnTo>
                  <a:pt x="89915" y="83819"/>
                </a:lnTo>
                <a:lnTo>
                  <a:pt x="88391" y="88391"/>
                </a:lnTo>
                <a:lnTo>
                  <a:pt x="128777" y="88391"/>
                </a:lnTo>
                <a:lnTo>
                  <a:pt x="128523" y="89915"/>
                </a:lnTo>
                <a:lnTo>
                  <a:pt x="86867" y="89915"/>
                </a:lnTo>
                <a:lnTo>
                  <a:pt x="83819" y="91439"/>
                </a:lnTo>
                <a:close/>
              </a:path>
              <a:path w="132714" h="137160">
                <a:moveTo>
                  <a:pt x="47243" y="91439"/>
                </a:moveTo>
                <a:lnTo>
                  <a:pt x="45719" y="89915"/>
                </a:lnTo>
                <a:lnTo>
                  <a:pt x="46329" y="89915"/>
                </a:lnTo>
                <a:lnTo>
                  <a:pt x="47243" y="91439"/>
                </a:lnTo>
                <a:close/>
              </a:path>
              <a:path w="132714" h="137160">
                <a:moveTo>
                  <a:pt x="125729" y="97535"/>
                </a:moveTo>
                <a:lnTo>
                  <a:pt x="74675" y="97535"/>
                </a:lnTo>
                <a:lnTo>
                  <a:pt x="77723" y="96011"/>
                </a:lnTo>
                <a:lnTo>
                  <a:pt x="79247" y="96011"/>
                </a:lnTo>
                <a:lnTo>
                  <a:pt x="86867" y="89915"/>
                </a:lnTo>
                <a:lnTo>
                  <a:pt x="128523" y="89915"/>
                </a:lnTo>
                <a:lnTo>
                  <a:pt x="128015" y="92963"/>
                </a:lnTo>
                <a:lnTo>
                  <a:pt x="126491" y="94487"/>
                </a:lnTo>
                <a:lnTo>
                  <a:pt x="126491" y="96011"/>
                </a:lnTo>
                <a:lnTo>
                  <a:pt x="125729" y="97535"/>
                </a:lnTo>
                <a:close/>
              </a:path>
              <a:path w="132714" h="137160">
                <a:moveTo>
                  <a:pt x="57911" y="97535"/>
                </a:moveTo>
                <a:lnTo>
                  <a:pt x="53339" y="96011"/>
                </a:lnTo>
                <a:lnTo>
                  <a:pt x="51815" y="96011"/>
                </a:lnTo>
                <a:lnTo>
                  <a:pt x="48767" y="92963"/>
                </a:lnTo>
                <a:lnTo>
                  <a:pt x="57911" y="97535"/>
                </a:lnTo>
                <a:close/>
              </a:path>
              <a:path w="132714" h="137160">
                <a:moveTo>
                  <a:pt x="76199" y="96621"/>
                </a:moveTo>
                <a:lnTo>
                  <a:pt x="82295" y="92963"/>
                </a:lnTo>
                <a:lnTo>
                  <a:pt x="79247" y="96011"/>
                </a:lnTo>
                <a:lnTo>
                  <a:pt x="77723" y="96011"/>
                </a:lnTo>
                <a:lnTo>
                  <a:pt x="76199" y="96621"/>
                </a:lnTo>
                <a:close/>
              </a:path>
              <a:path w="132714" h="137160">
                <a:moveTo>
                  <a:pt x="74675" y="97535"/>
                </a:moveTo>
                <a:lnTo>
                  <a:pt x="76199" y="96621"/>
                </a:lnTo>
                <a:lnTo>
                  <a:pt x="77723" y="96011"/>
                </a:lnTo>
                <a:lnTo>
                  <a:pt x="74675" y="97535"/>
                </a:lnTo>
                <a:close/>
              </a:path>
              <a:path w="132714" h="137160">
                <a:moveTo>
                  <a:pt x="124967" y="99059"/>
                </a:moveTo>
                <a:lnTo>
                  <a:pt x="70103" y="99059"/>
                </a:lnTo>
                <a:lnTo>
                  <a:pt x="76199" y="96621"/>
                </a:lnTo>
                <a:lnTo>
                  <a:pt x="74675" y="97535"/>
                </a:lnTo>
                <a:lnTo>
                  <a:pt x="125729" y="97535"/>
                </a:lnTo>
                <a:lnTo>
                  <a:pt x="124967" y="99059"/>
                </a:lnTo>
                <a:close/>
              </a:path>
              <a:path w="132714" h="137160">
                <a:moveTo>
                  <a:pt x="64007" y="99059"/>
                </a:moveTo>
                <a:lnTo>
                  <a:pt x="62483" y="99059"/>
                </a:lnTo>
                <a:lnTo>
                  <a:pt x="59435" y="97535"/>
                </a:lnTo>
                <a:lnTo>
                  <a:pt x="66293" y="98678"/>
                </a:lnTo>
                <a:lnTo>
                  <a:pt x="64007" y="99059"/>
                </a:lnTo>
                <a:close/>
              </a:path>
              <a:path w="132714" h="137160">
                <a:moveTo>
                  <a:pt x="70103" y="99059"/>
                </a:moveTo>
                <a:lnTo>
                  <a:pt x="68579" y="99059"/>
                </a:lnTo>
                <a:lnTo>
                  <a:pt x="66293" y="98678"/>
                </a:lnTo>
                <a:lnTo>
                  <a:pt x="73151" y="97535"/>
                </a:lnTo>
                <a:lnTo>
                  <a:pt x="70103" y="99059"/>
                </a:lnTo>
                <a:close/>
              </a:path>
              <a:path w="132714" h="137160">
                <a:moveTo>
                  <a:pt x="68579" y="99059"/>
                </a:moveTo>
                <a:lnTo>
                  <a:pt x="64007" y="99059"/>
                </a:lnTo>
                <a:lnTo>
                  <a:pt x="66293" y="98678"/>
                </a:lnTo>
                <a:lnTo>
                  <a:pt x="68579" y="99059"/>
                </a:lnTo>
                <a:close/>
              </a:path>
              <a:path w="132714" h="137160">
                <a:moveTo>
                  <a:pt x="91439" y="132587"/>
                </a:moveTo>
                <a:lnTo>
                  <a:pt x="41147" y="132587"/>
                </a:lnTo>
                <a:lnTo>
                  <a:pt x="39623" y="131063"/>
                </a:lnTo>
                <a:lnTo>
                  <a:pt x="38099" y="131063"/>
                </a:lnTo>
                <a:lnTo>
                  <a:pt x="30479" y="126491"/>
                </a:lnTo>
                <a:lnTo>
                  <a:pt x="27431" y="123443"/>
                </a:lnTo>
                <a:lnTo>
                  <a:pt x="19811" y="117347"/>
                </a:lnTo>
                <a:lnTo>
                  <a:pt x="18287" y="115823"/>
                </a:lnTo>
                <a:lnTo>
                  <a:pt x="12191" y="108203"/>
                </a:lnTo>
                <a:lnTo>
                  <a:pt x="12191" y="106679"/>
                </a:lnTo>
                <a:lnTo>
                  <a:pt x="120395" y="106679"/>
                </a:lnTo>
                <a:lnTo>
                  <a:pt x="120395" y="108203"/>
                </a:lnTo>
                <a:lnTo>
                  <a:pt x="114299" y="115823"/>
                </a:lnTo>
                <a:lnTo>
                  <a:pt x="112775" y="115823"/>
                </a:lnTo>
                <a:lnTo>
                  <a:pt x="112775" y="117347"/>
                </a:lnTo>
                <a:lnTo>
                  <a:pt x="111251" y="117347"/>
                </a:lnTo>
                <a:lnTo>
                  <a:pt x="103631" y="124967"/>
                </a:lnTo>
                <a:lnTo>
                  <a:pt x="102107" y="124967"/>
                </a:lnTo>
                <a:lnTo>
                  <a:pt x="102107" y="126491"/>
                </a:lnTo>
                <a:lnTo>
                  <a:pt x="92963" y="131063"/>
                </a:lnTo>
                <a:lnTo>
                  <a:pt x="91439" y="132587"/>
                </a:lnTo>
                <a:close/>
              </a:path>
              <a:path w="132714" h="137160">
                <a:moveTo>
                  <a:pt x="80771" y="135635"/>
                </a:moveTo>
                <a:lnTo>
                  <a:pt x="50291" y="135635"/>
                </a:lnTo>
                <a:lnTo>
                  <a:pt x="42671" y="132587"/>
                </a:lnTo>
                <a:lnTo>
                  <a:pt x="89915" y="132587"/>
                </a:lnTo>
                <a:lnTo>
                  <a:pt x="80771" y="135635"/>
                </a:lnTo>
                <a:close/>
              </a:path>
              <a:path w="132714" h="137160">
                <a:moveTo>
                  <a:pt x="68579" y="137159"/>
                </a:moveTo>
                <a:lnTo>
                  <a:pt x="64007" y="137159"/>
                </a:lnTo>
                <a:lnTo>
                  <a:pt x="54863" y="135635"/>
                </a:lnTo>
                <a:lnTo>
                  <a:pt x="77723" y="135635"/>
                </a:lnTo>
                <a:lnTo>
                  <a:pt x="68579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237988" y="3112008"/>
            <a:ext cx="1106805" cy="114300"/>
          </a:xfrm>
          <a:custGeom>
            <a:avLst/>
            <a:gdLst/>
            <a:ahLst/>
            <a:cxnLst/>
            <a:rect l="l" t="t" r="r" b="b"/>
            <a:pathLst>
              <a:path w="1106804" h="114300">
                <a:moveTo>
                  <a:pt x="114300" y="114300"/>
                </a:moveTo>
                <a:lnTo>
                  <a:pt x="0" y="56387"/>
                </a:lnTo>
                <a:lnTo>
                  <a:pt x="114300" y="0"/>
                </a:lnTo>
                <a:lnTo>
                  <a:pt x="114300" y="38100"/>
                </a:lnTo>
                <a:lnTo>
                  <a:pt x="94488" y="38100"/>
                </a:lnTo>
                <a:lnTo>
                  <a:pt x="94488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1106804" h="114300">
                <a:moveTo>
                  <a:pt x="114300" y="76200"/>
                </a:moveTo>
                <a:lnTo>
                  <a:pt x="94488" y="76200"/>
                </a:lnTo>
                <a:lnTo>
                  <a:pt x="94488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1106804" h="114300">
                <a:moveTo>
                  <a:pt x="1106424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1106424" y="38100"/>
                </a:lnTo>
                <a:lnTo>
                  <a:pt x="11064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003547" y="4146803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67056" y="1523"/>
                </a:moveTo>
                <a:lnTo>
                  <a:pt x="62484" y="1523"/>
                </a:lnTo>
                <a:lnTo>
                  <a:pt x="64008" y="0"/>
                </a:lnTo>
                <a:lnTo>
                  <a:pt x="65532" y="0"/>
                </a:lnTo>
                <a:lnTo>
                  <a:pt x="67056" y="1523"/>
                </a:lnTo>
                <a:close/>
              </a:path>
              <a:path w="131445" h="137160">
                <a:moveTo>
                  <a:pt x="79248" y="3047"/>
                </a:moveTo>
                <a:lnTo>
                  <a:pt x="51816" y="3047"/>
                </a:lnTo>
                <a:lnTo>
                  <a:pt x="51816" y="1523"/>
                </a:lnTo>
                <a:lnTo>
                  <a:pt x="77724" y="1523"/>
                </a:lnTo>
                <a:lnTo>
                  <a:pt x="79248" y="3047"/>
                </a:lnTo>
                <a:close/>
              </a:path>
              <a:path w="131445" h="137160">
                <a:moveTo>
                  <a:pt x="89916" y="6095"/>
                </a:moveTo>
                <a:lnTo>
                  <a:pt x="41148" y="6095"/>
                </a:lnTo>
                <a:lnTo>
                  <a:pt x="50292" y="3047"/>
                </a:lnTo>
                <a:lnTo>
                  <a:pt x="80772" y="3047"/>
                </a:lnTo>
                <a:lnTo>
                  <a:pt x="89916" y="6095"/>
                </a:lnTo>
                <a:close/>
              </a:path>
              <a:path w="131445" h="137160">
                <a:moveTo>
                  <a:pt x="100584" y="12191"/>
                </a:moveTo>
                <a:lnTo>
                  <a:pt x="30480" y="12191"/>
                </a:lnTo>
                <a:lnTo>
                  <a:pt x="38100" y="7619"/>
                </a:lnTo>
                <a:lnTo>
                  <a:pt x="38100" y="6095"/>
                </a:lnTo>
                <a:lnTo>
                  <a:pt x="91439" y="6095"/>
                </a:lnTo>
                <a:lnTo>
                  <a:pt x="92964" y="7619"/>
                </a:lnTo>
                <a:lnTo>
                  <a:pt x="100584" y="12191"/>
                </a:lnTo>
                <a:close/>
              </a:path>
              <a:path w="131445" h="137160">
                <a:moveTo>
                  <a:pt x="102108" y="126491"/>
                </a:moveTo>
                <a:lnTo>
                  <a:pt x="28956" y="126491"/>
                </a:lnTo>
                <a:lnTo>
                  <a:pt x="27432" y="124967"/>
                </a:lnTo>
                <a:lnTo>
                  <a:pt x="25908" y="124967"/>
                </a:lnTo>
                <a:lnTo>
                  <a:pt x="18288" y="117347"/>
                </a:lnTo>
                <a:lnTo>
                  <a:pt x="18288" y="115823"/>
                </a:lnTo>
                <a:lnTo>
                  <a:pt x="16764" y="115823"/>
                </a:lnTo>
                <a:lnTo>
                  <a:pt x="10668" y="108203"/>
                </a:lnTo>
                <a:lnTo>
                  <a:pt x="10668" y="106679"/>
                </a:lnTo>
                <a:lnTo>
                  <a:pt x="9144" y="105155"/>
                </a:lnTo>
                <a:lnTo>
                  <a:pt x="4572" y="97535"/>
                </a:lnTo>
                <a:lnTo>
                  <a:pt x="4572" y="92963"/>
                </a:lnTo>
                <a:lnTo>
                  <a:pt x="1524" y="83819"/>
                </a:lnTo>
                <a:lnTo>
                  <a:pt x="0" y="83819"/>
                </a:lnTo>
                <a:lnTo>
                  <a:pt x="0" y="54863"/>
                </a:lnTo>
                <a:lnTo>
                  <a:pt x="1524" y="53339"/>
                </a:lnTo>
                <a:lnTo>
                  <a:pt x="4572" y="44195"/>
                </a:lnTo>
                <a:lnTo>
                  <a:pt x="4663" y="40995"/>
                </a:lnTo>
                <a:lnTo>
                  <a:pt x="9144" y="33527"/>
                </a:lnTo>
                <a:lnTo>
                  <a:pt x="10668" y="32003"/>
                </a:lnTo>
                <a:lnTo>
                  <a:pt x="10668" y="28955"/>
                </a:lnTo>
                <a:lnTo>
                  <a:pt x="25908" y="13715"/>
                </a:lnTo>
                <a:lnTo>
                  <a:pt x="27432" y="13715"/>
                </a:lnTo>
                <a:lnTo>
                  <a:pt x="28956" y="12191"/>
                </a:lnTo>
                <a:lnTo>
                  <a:pt x="102108" y="12191"/>
                </a:lnTo>
                <a:lnTo>
                  <a:pt x="103632" y="13715"/>
                </a:lnTo>
                <a:lnTo>
                  <a:pt x="111252" y="19811"/>
                </a:lnTo>
                <a:lnTo>
                  <a:pt x="111252" y="21335"/>
                </a:lnTo>
                <a:lnTo>
                  <a:pt x="112775" y="21335"/>
                </a:lnTo>
                <a:lnTo>
                  <a:pt x="112775" y="22859"/>
                </a:lnTo>
                <a:lnTo>
                  <a:pt x="120396" y="30479"/>
                </a:lnTo>
                <a:lnTo>
                  <a:pt x="120396" y="33527"/>
                </a:lnTo>
                <a:lnTo>
                  <a:pt x="123139" y="38099"/>
                </a:lnTo>
                <a:lnTo>
                  <a:pt x="62484" y="38099"/>
                </a:lnTo>
                <a:lnTo>
                  <a:pt x="64945" y="38451"/>
                </a:lnTo>
                <a:lnTo>
                  <a:pt x="57912" y="39623"/>
                </a:lnTo>
                <a:lnTo>
                  <a:pt x="56387" y="39623"/>
                </a:lnTo>
                <a:lnTo>
                  <a:pt x="53339" y="41147"/>
                </a:lnTo>
                <a:lnTo>
                  <a:pt x="53848" y="41147"/>
                </a:lnTo>
                <a:lnTo>
                  <a:pt x="48768" y="44195"/>
                </a:lnTo>
                <a:lnTo>
                  <a:pt x="49911" y="44195"/>
                </a:lnTo>
                <a:lnTo>
                  <a:pt x="48006" y="45719"/>
                </a:lnTo>
                <a:lnTo>
                  <a:pt x="47244" y="45719"/>
                </a:lnTo>
                <a:lnTo>
                  <a:pt x="44195" y="48767"/>
                </a:lnTo>
                <a:lnTo>
                  <a:pt x="44805" y="48767"/>
                </a:lnTo>
                <a:lnTo>
                  <a:pt x="43586" y="50291"/>
                </a:lnTo>
                <a:lnTo>
                  <a:pt x="42672" y="50291"/>
                </a:lnTo>
                <a:lnTo>
                  <a:pt x="41148" y="53339"/>
                </a:lnTo>
                <a:lnTo>
                  <a:pt x="41452" y="53339"/>
                </a:lnTo>
                <a:lnTo>
                  <a:pt x="40843" y="54863"/>
                </a:lnTo>
                <a:lnTo>
                  <a:pt x="39624" y="54863"/>
                </a:lnTo>
                <a:lnTo>
                  <a:pt x="38608" y="60959"/>
                </a:lnTo>
                <a:lnTo>
                  <a:pt x="38100" y="60959"/>
                </a:lnTo>
                <a:lnTo>
                  <a:pt x="37084" y="67055"/>
                </a:lnTo>
                <a:lnTo>
                  <a:pt x="36576" y="67055"/>
                </a:lnTo>
                <a:lnTo>
                  <a:pt x="36576" y="70103"/>
                </a:lnTo>
                <a:lnTo>
                  <a:pt x="37011" y="70103"/>
                </a:lnTo>
                <a:lnTo>
                  <a:pt x="38100" y="77723"/>
                </a:lnTo>
                <a:lnTo>
                  <a:pt x="38862" y="77723"/>
                </a:lnTo>
                <a:lnTo>
                  <a:pt x="39624" y="82295"/>
                </a:lnTo>
                <a:lnTo>
                  <a:pt x="40640" y="82295"/>
                </a:lnTo>
                <a:lnTo>
                  <a:pt x="41656" y="85343"/>
                </a:lnTo>
                <a:lnTo>
                  <a:pt x="41148" y="85343"/>
                </a:lnTo>
                <a:lnTo>
                  <a:pt x="42672" y="88391"/>
                </a:lnTo>
                <a:lnTo>
                  <a:pt x="44195" y="88391"/>
                </a:lnTo>
                <a:lnTo>
                  <a:pt x="45719" y="89915"/>
                </a:lnTo>
                <a:lnTo>
                  <a:pt x="44195" y="89915"/>
                </a:lnTo>
                <a:lnTo>
                  <a:pt x="51816" y="96011"/>
                </a:lnTo>
                <a:lnTo>
                  <a:pt x="53339" y="96011"/>
                </a:lnTo>
                <a:lnTo>
                  <a:pt x="56387" y="97535"/>
                </a:lnTo>
                <a:lnTo>
                  <a:pt x="57150" y="97535"/>
                </a:lnTo>
                <a:lnTo>
                  <a:pt x="60960" y="99059"/>
                </a:lnTo>
                <a:lnTo>
                  <a:pt x="124053" y="99059"/>
                </a:lnTo>
                <a:lnTo>
                  <a:pt x="120396" y="105155"/>
                </a:lnTo>
                <a:lnTo>
                  <a:pt x="120396" y="106679"/>
                </a:lnTo>
                <a:lnTo>
                  <a:pt x="118872" y="108203"/>
                </a:lnTo>
                <a:lnTo>
                  <a:pt x="112775" y="115823"/>
                </a:lnTo>
                <a:lnTo>
                  <a:pt x="111252" y="117347"/>
                </a:lnTo>
                <a:lnTo>
                  <a:pt x="111252" y="118871"/>
                </a:lnTo>
                <a:lnTo>
                  <a:pt x="103632" y="124967"/>
                </a:lnTo>
                <a:lnTo>
                  <a:pt x="102108" y="126491"/>
                </a:lnTo>
                <a:close/>
              </a:path>
              <a:path w="131445" h="137160">
                <a:moveTo>
                  <a:pt x="64945" y="38451"/>
                </a:moveTo>
                <a:lnTo>
                  <a:pt x="62484" y="38099"/>
                </a:lnTo>
                <a:lnTo>
                  <a:pt x="67056" y="38099"/>
                </a:lnTo>
                <a:lnTo>
                  <a:pt x="64945" y="38451"/>
                </a:lnTo>
                <a:close/>
              </a:path>
              <a:path w="131445" h="137160">
                <a:moveTo>
                  <a:pt x="124968" y="41147"/>
                </a:moveTo>
                <a:lnTo>
                  <a:pt x="77724" y="41147"/>
                </a:lnTo>
                <a:lnTo>
                  <a:pt x="74676" y="39623"/>
                </a:lnTo>
                <a:lnTo>
                  <a:pt x="73152" y="39623"/>
                </a:lnTo>
                <a:lnTo>
                  <a:pt x="64945" y="38451"/>
                </a:lnTo>
                <a:lnTo>
                  <a:pt x="67056" y="38099"/>
                </a:lnTo>
                <a:lnTo>
                  <a:pt x="123139" y="38099"/>
                </a:lnTo>
                <a:lnTo>
                  <a:pt x="124968" y="41147"/>
                </a:lnTo>
                <a:close/>
              </a:path>
              <a:path w="131445" h="137160">
                <a:moveTo>
                  <a:pt x="53339" y="41147"/>
                </a:moveTo>
                <a:lnTo>
                  <a:pt x="56387" y="39623"/>
                </a:lnTo>
                <a:lnTo>
                  <a:pt x="54102" y="40995"/>
                </a:lnTo>
                <a:lnTo>
                  <a:pt x="53339" y="41147"/>
                </a:lnTo>
                <a:close/>
              </a:path>
              <a:path w="131445" h="137160">
                <a:moveTo>
                  <a:pt x="54102" y="40995"/>
                </a:moveTo>
                <a:lnTo>
                  <a:pt x="56387" y="39623"/>
                </a:lnTo>
                <a:lnTo>
                  <a:pt x="60960" y="39623"/>
                </a:lnTo>
                <a:lnTo>
                  <a:pt x="54102" y="40995"/>
                </a:lnTo>
                <a:close/>
              </a:path>
              <a:path w="131445" h="137160">
                <a:moveTo>
                  <a:pt x="77020" y="41030"/>
                </a:moveTo>
                <a:lnTo>
                  <a:pt x="68580" y="39623"/>
                </a:lnTo>
                <a:lnTo>
                  <a:pt x="74676" y="39623"/>
                </a:lnTo>
                <a:lnTo>
                  <a:pt x="77020" y="41030"/>
                </a:lnTo>
                <a:close/>
              </a:path>
              <a:path w="131445" h="137160">
                <a:moveTo>
                  <a:pt x="77724" y="41147"/>
                </a:moveTo>
                <a:lnTo>
                  <a:pt x="77020" y="41030"/>
                </a:lnTo>
                <a:lnTo>
                  <a:pt x="74676" y="39623"/>
                </a:lnTo>
                <a:lnTo>
                  <a:pt x="77724" y="41147"/>
                </a:lnTo>
                <a:close/>
              </a:path>
              <a:path w="131445" h="137160">
                <a:moveTo>
                  <a:pt x="53848" y="41147"/>
                </a:moveTo>
                <a:lnTo>
                  <a:pt x="53339" y="41147"/>
                </a:lnTo>
                <a:lnTo>
                  <a:pt x="54102" y="40995"/>
                </a:lnTo>
                <a:lnTo>
                  <a:pt x="53848" y="41147"/>
                </a:lnTo>
                <a:close/>
              </a:path>
              <a:path w="131445" h="137160">
                <a:moveTo>
                  <a:pt x="126491" y="44195"/>
                </a:moveTo>
                <a:lnTo>
                  <a:pt x="82296" y="44195"/>
                </a:lnTo>
                <a:lnTo>
                  <a:pt x="77020" y="41030"/>
                </a:lnTo>
                <a:lnTo>
                  <a:pt x="77724" y="41147"/>
                </a:lnTo>
                <a:lnTo>
                  <a:pt x="124968" y="41147"/>
                </a:lnTo>
                <a:lnTo>
                  <a:pt x="126491" y="42671"/>
                </a:lnTo>
                <a:lnTo>
                  <a:pt x="126491" y="44195"/>
                </a:lnTo>
                <a:close/>
              </a:path>
              <a:path w="131445" h="137160">
                <a:moveTo>
                  <a:pt x="49911" y="44195"/>
                </a:moveTo>
                <a:lnTo>
                  <a:pt x="48768" y="44195"/>
                </a:lnTo>
                <a:lnTo>
                  <a:pt x="51816" y="42671"/>
                </a:lnTo>
                <a:lnTo>
                  <a:pt x="49911" y="44195"/>
                </a:lnTo>
                <a:close/>
              </a:path>
              <a:path w="131445" h="137160">
                <a:moveTo>
                  <a:pt x="85344" y="48767"/>
                </a:moveTo>
                <a:lnTo>
                  <a:pt x="79248" y="42671"/>
                </a:lnTo>
                <a:lnTo>
                  <a:pt x="82296" y="44195"/>
                </a:lnTo>
                <a:lnTo>
                  <a:pt x="126491" y="44195"/>
                </a:lnTo>
                <a:lnTo>
                  <a:pt x="127000" y="45719"/>
                </a:lnTo>
                <a:lnTo>
                  <a:pt x="83820" y="45719"/>
                </a:lnTo>
                <a:lnTo>
                  <a:pt x="85344" y="48767"/>
                </a:lnTo>
                <a:close/>
              </a:path>
              <a:path w="131445" h="137160">
                <a:moveTo>
                  <a:pt x="44195" y="48767"/>
                </a:moveTo>
                <a:lnTo>
                  <a:pt x="47244" y="45719"/>
                </a:lnTo>
                <a:lnTo>
                  <a:pt x="45889" y="47413"/>
                </a:lnTo>
                <a:lnTo>
                  <a:pt x="44195" y="48767"/>
                </a:lnTo>
                <a:close/>
              </a:path>
              <a:path w="131445" h="137160">
                <a:moveTo>
                  <a:pt x="45889" y="47413"/>
                </a:moveTo>
                <a:lnTo>
                  <a:pt x="47244" y="45719"/>
                </a:lnTo>
                <a:lnTo>
                  <a:pt x="48006" y="45719"/>
                </a:lnTo>
                <a:lnTo>
                  <a:pt x="45889" y="47413"/>
                </a:lnTo>
                <a:close/>
              </a:path>
              <a:path w="131445" h="137160">
                <a:moveTo>
                  <a:pt x="88391" y="53339"/>
                </a:moveTo>
                <a:lnTo>
                  <a:pt x="83820" y="45719"/>
                </a:lnTo>
                <a:lnTo>
                  <a:pt x="127000" y="45719"/>
                </a:lnTo>
                <a:lnTo>
                  <a:pt x="128523" y="50291"/>
                </a:lnTo>
                <a:lnTo>
                  <a:pt x="86868" y="50291"/>
                </a:lnTo>
                <a:lnTo>
                  <a:pt x="88391" y="53339"/>
                </a:lnTo>
                <a:close/>
              </a:path>
              <a:path w="131445" h="137160">
                <a:moveTo>
                  <a:pt x="44805" y="48767"/>
                </a:moveTo>
                <a:lnTo>
                  <a:pt x="44195" y="48767"/>
                </a:lnTo>
                <a:lnTo>
                  <a:pt x="45889" y="47413"/>
                </a:lnTo>
                <a:lnTo>
                  <a:pt x="44805" y="48767"/>
                </a:lnTo>
                <a:close/>
              </a:path>
              <a:path w="131445" h="137160">
                <a:moveTo>
                  <a:pt x="41148" y="53339"/>
                </a:moveTo>
                <a:lnTo>
                  <a:pt x="42672" y="50291"/>
                </a:lnTo>
                <a:lnTo>
                  <a:pt x="41757" y="52577"/>
                </a:lnTo>
                <a:lnTo>
                  <a:pt x="41148" y="53339"/>
                </a:lnTo>
                <a:close/>
              </a:path>
              <a:path w="131445" h="137160">
                <a:moveTo>
                  <a:pt x="41757" y="52577"/>
                </a:moveTo>
                <a:lnTo>
                  <a:pt x="42672" y="50291"/>
                </a:lnTo>
                <a:lnTo>
                  <a:pt x="43586" y="50291"/>
                </a:lnTo>
                <a:lnTo>
                  <a:pt x="41757" y="52577"/>
                </a:lnTo>
                <a:close/>
              </a:path>
              <a:path w="131445" h="137160">
                <a:moveTo>
                  <a:pt x="90297" y="56006"/>
                </a:moveTo>
                <a:lnTo>
                  <a:pt x="86868" y="50291"/>
                </a:lnTo>
                <a:lnTo>
                  <a:pt x="128523" y="50291"/>
                </a:lnTo>
                <a:lnTo>
                  <a:pt x="129539" y="53339"/>
                </a:lnTo>
                <a:lnTo>
                  <a:pt x="129539" y="54863"/>
                </a:lnTo>
                <a:lnTo>
                  <a:pt x="89916" y="54863"/>
                </a:lnTo>
                <a:lnTo>
                  <a:pt x="90297" y="56006"/>
                </a:lnTo>
                <a:close/>
              </a:path>
              <a:path w="131445" h="137160">
                <a:moveTo>
                  <a:pt x="41452" y="53339"/>
                </a:moveTo>
                <a:lnTo>
                  <a:pt x="41148" y="53339"/>
                </a:lnTo>
                <a:lnTo>
                  <a:pt x="41757" y="52577"/>
                </a:lnTo>
                <a:lnTo>
                  <a:pt x="41452" y="53339"/>
                </a:lnTo>
                <a:close/>
              </a:path>
              <a:path w="131445" h="137160">
                <a:moveTo>
                  <a:pt x="39624" y="57911"/>
                </a:moveTo>
                <a:lnTo>
                  <a:pt x="39624" y="54863"/>
                </a:lnTo>
                <a:lnTo>
                  <a:pt x="40843" y="54863"/>
                </a:lnTo>
                <a:lnTo>
                  <a:pt x="39624" y="57911"/>
                </a:lnTo>
                <a:close/>
              </a:path>
              <a:path w="131445" h="137160">
                <a:moveTo>
                  <a:pt x="91439" y="57911"/>
                </a:moveTo>
                <a:lnTo>
                  <a:pt x="90297" y="56006"/>
                </a:lnTo>
                <a:lnTo>
                  <a:pt x="89916" y="54863"/>
                </a:lnTo>
                <a:lnTo>
                  <a:pt x="91439" y="57911"/>
                </a:lnTo>
                <a:close/>
              </a:path>
              <a:path w="131445" h="137160">
                <a:moveTo>
                  <a:pt x="129539" y="57911"/>
                </a:moveTo>
                <a:lnTo>
                  <a:pt x="91439" y="57911"/>
                </a:lnTo>
                <a:lnTo>
                  <a:pt x="89916" y="54863"/>
                </a:lnTo>
                <a:lnTo>
                  <a:pt x="129539" y="54863"/>
                </a:lnTo>
                <a:lnTo>
                  <a:pt x="129539" y="57911"/>
                </a:lnTo>
                <a:close/>
              </a:path>
              <a:path w="131445" h="137160">
                <a:moveTo>
                  <a:pt x="130556" y="64007"/>
                </a:moveTo>
                <a:lnTo>
                  <a:pt x="92964" y="64007"/>
                </a:lnTo>
                <a:lnTo>
                  <a:pt x="90297" y="56006"/>
                </a:lnTo>
                <a:lnTo>
                  <a:pt x="91439" y="57911"/>
                </a:lnTo>
                <a:lnTo>
                  <a:pt x="129539" y="57911"/>
                </a:lnTo>
                <a:lnTo>
                  <a:pt x="130556" y="64007"/>
                </a:lnTo>
                <a:close/>
              </a:path>
              <a:path w="131445" h="137160">
                <a:moveTo>
                  <a:pt x="38100" y="64007"/>
                </a:moveTo>
                <a:lnTo>
                  <a:pt x="38100" y="60959"/>
                </a:lnTo>
                <a:lnTo>
                  <a:pt x="38608" y="60959"/>
                </a:lnTo>
                <a:lnTo>
                  <a:pt x="38100" y="64007"/>
                </a:lnTo>
                <a:close/>
              </a:path>
              <a:path w="131445" h="137160">
                <a:moveTo>
                  <a:pt x="92729" y="68697"/>
                </a:moveTo>
                <a:lnTo>
                  <a:pt x="91439" y="60959"/>
                </a:lnTo>
                <a:lnTo>
                  <a:pt x="92964" y="64007"/>
                </a:lnTo>
                <a:lnTo>
                  <a:pt x="130556" y="64007"/>
                </a:lnTo>
                <a:lnTo>
                  <a:pt x="131064" y="67055"/>
                </a:lnTo>
                <a:lnTo>
                  <a:pt x="92964" y="67055"/>
                </a:lnTo>
                <a:lnTo>
                  <a:pt x="92729" y="68697"/>
                </a:lnTo>
                <a:close/>
              </a:path>
              <a:path w="131445" h="137160">
                <a:moveTo>
                  <a:pt x="36576" y="70103"/>
                </a:moveTo>
                <a:lnTo>
                  <a:pt x="36576" y="67055"/>
                </a:lnTo>
                <a:lnTo>
                  <a:pt x="36810" y="68697"/>
                </a:lnTo>
                <a:lnTo>
                  <a:pt x="36576" y="70103"/>
                </a:lnTo>
                <a:close/>
              </a:path>
              <a:path w="131445" h="137160">
                <a:moveTo>
                  <a:pt x="36810" y="68697"/>
                </a:moveTo>
                <a:lnTo>
                  <a:pt x="36576" y="67055"/>
                </a:lnTo>
                <a:lnTo>
                  <a:pt x="37084" y="67055"/>
                </a:lnTo>
                <a:lnTo>
                  <a:pt x="36810" y="68697"/>
                </a:lnTo>
                <a:close/>
              </a:path>
              <a:path w="131445" h="137160">
                <a:moveTo>
                  <a:pt x="92964" y="70103"/>
                </a:moveTo>
                <a:lnTo>
                  <a:pt x="92729" y="68697"/>
                </a:lnTo>
                <a:lnTo>
                  <a:pt x="92964" y="67055"/>
                </a:lnTo>
                <a:lnTo>
                  <a:pt x="92964" y="70103"/>
                </a:lnTo>
                <a:close/>
              </a:path>
              <a:path w="131445" h="137160">
                <a:moveTo>
                  <a:pt x="131064" y="70103"/>
                </a:moveTo>
                <a:lnTo>
                  <a:pt x="92964" y="70103"/>
                </a:lnTo>
                <a:lnTo>
                  <a:pt x="92964" y="67055"/>
                </a:lnTo>
                <a:lnTo>
                  <a:pt x="131064" y="67055"/>
                </a:lnTo>
                <a:lnTo>
                  <a:pt x="131064" y="70103"/>
                </a:lnTo>
                <a:close/>
              </a:path>
              <a:path w="131445" h="137160">
                <a:moveTo>
                  <a:pt x="37011" y="70103"/>
                </a:moveTo>
                <a:lnTo>
                  <a:pt x="36576" y="70103"/>
                </a:lnTo>
                <a:lnTo>
                  <a:pt x="36810" y="68697"/>
                </a:lnTo>
                <a:lnTo>
                  <a:pt x="37011" y="70103"/>
                </a:lnTo>
                <a:close/>
              </a:path>
              <a:path w="131445" h="137160">
                <a:moveTo>
                  <a:pt x="91439" y="77723"/>
                </a:moveTo>
                <a:lnTo>
                  <a:pt x="92729" y="68697"/>
                </a:lnTo>
                <a:lnTo>
                  <a:pt x="92964" y="70103"/>
                </a:lnTo>
                <a:lnTo>
                  <a:pt x="131064" y="70103"/>
                </a:lnTo>
                <a:lnTo>
                  <a:pt x="130628" y="73151"/>
                </a:lnTo>
                <a:lnTo>
                  <a:pt x="92964" y="73151"/>
                </a:lnTo>
                <a:lnTo>
                  <a:pt x="91439" y="77723"/>
                </a:lnTo>
                <a:close/>
              </a:path>
              <a:path w="131445" h="137160">
                <a:moveTo>
                  <a:pt x="38862" y="77723"/>
                </a:moveTo>
                <a:lnTo>
                  <a:pt x="38100" y="77723"/>
                </a:lnTo>
                <a:lnTo>
                  <a:pt x="38100" y="73151"/>
                </a:lnTo>
                <a:lnTo>
                  <a:pt x="38862" y="77723"/>
                </a:lnTo>
                <a:close/>
              </a:path>
              <a:path w="131445" h="137160">
                <a:moveTo>
                  <a:pt x="89916" y="82295"/>
                </a:moveTo>
                <a:lnTo>
                  <a:pt x="92964" y="73151"/>
                </a:lnTo>
                <a:lnTo>
                  <a:pt x="130628" y="73151"/>
                </a:lnTo>
                <a:lnTo>
                  <a:pt x="129757" y="79247"/>
                </a:lnTo>
                <a:lnTo>
                  <a:pt x="91439" y="79247"/>
                </a:lnTo>
                <a:lnTo>
                  <a:pt x="89916" y="82295"/>
                </a:lnTo>
                <a:close/>
              </a:path>
              <a:path w="131445" h="137160">
                <a:moveTo>
                  <a:pt x="40640" y="82295"/>
                </a:moveTo>
                <a:lnTo>
                  <a:pt x="39624" y="82295"/>
                </a:lnTo>
                <a:lnTo>
                  <a:pt x="39624" y="79247"/>
                </a:lnTo>
                <a:lnTo>
                  <a:pt x="40640" y="82295"/>
                </a:lnTo>
                <a:close/>
              </a:path>
              <a:path w="131445" h="137160">
                <a:moveTo>
                  <a:pt x="128016" y="88391"/>
                </a:moveTo>
                <a:lnTo>
                  <a:pt x="86868" y="88391"/>
                </a:lnTo>
                <a:lnTo>
                  <a:pt x="91439" y="79247"/>
                </a:lnTo>
                <a:lnTo>
                  <a:pt x="129757" y="79247"/>
                </a:lnTo>
                <a:lnTo>
                  <a:pt x="129539" y="80771"/>
                </a:lnTo>
                <a:lnTo>
                  <a:pt x="129539" y="83819"/>
                </a:lnTo>
                <a:lnTo>
                  <a:pt x="128016" y="88391"/>
                </a:lnTo>
                <a:close/>
              </a:path>
              <a:path w="131445" h="137160">
                <a:moveTo>
                  <a:pt x="42672" y="88391"/>
                </a:moveTo>
                <a:lnTo>
                  <a:pt x="41148" y="85343"/>
                </a:lnTo>
                <a:lnTo>
                  <a:pt x="41910" y="86105"/>
                </a:lnTo>
                <a:lnTo>
                  <a:pt x="42672" y="88391"/>
                </a:lnTo>
                <a:close/>
              </a:path>
              <a:path w="131445" h="137160">
                <a:moveTo>
                  <a:pt x="41910" y="86105"/>
                </a:moveTo>
                <a:lnTo>
                  <a:pt x="41148" y="85343"/>
                </a:lnTo>
                <a:lnTo>
                  <a:pt x="41656" y="85343"/>
                </a:lnTo>
                <a:lnTo>
                  <a:pt x="41910" y="86105"/>
                </a:lnTo>
                <a:close/>
              </a:path>
              <a:path w="131445" h="137160">
                <a:moveTo>
                  <a:pt x="83820" y="91439"/>
                </a:moveTo>
                <a:lnTo>
                  <a:pt x="88391" y="85343"/>
                </a:lnTo>
                <a:lnTo>
                  <a:pt x="86868" y="88391"/>
                </a:lnTo>
                <a:lnTo>
                  <a:pt x="128016" y="88391"/>
                </a:lnTo>
                <a:lnTo>
                  <a:pt x="127507" y="89915"/>
                </a:lnTo>
                <a:lnTo>
                  <a:pt x="85344" y="89915"/>
                </a:lnTo>
                <a:lnTo>
                  <a:pt x="83820" y="91439"/>
                </a:lnTo>
                <a:close/>
              </a:path>
              <a:path w="131445" h="137160">
                <a:moveTo>
                  <a:pt x="44195" y="88391"/>
                </a:moveTo>
                <a:lnTo>
                  <a:pt x="42672" y="88391"/>
                </a:lnTo>
                <a:lnTo>
                  <a:pt x="41910" y="86105"/>
                </a:lnTo>
                <a:lnTo>
                  <a:pt x="44195" y="88391"/>
                </a:lnTo>
                <a:close/>
              </a:path>
              <a:path w="131445" h="137160">
                <a:moveTo>
                  <a:pt x="47244" y="91439"/>
                </a:moveTo>
                <a:lnTo>
                  <a:pt x="44195" y="89915"/>
                </a:lnTo>
                <a:lnTo>
                  <a:pt x="45719" y="89915"/>
                </a:lnTo>
                <a:lnTo>
                  <a:pt x="47244" y="91439"/>
                </a:lnTo>
                <a:close/>
              </a:path>
              <a:path w="131445" h="137160">
                <a:moveTo>
                  <a:pt x="124968" y="97535"/>
                </a:moveTo>
                <a:lnTo>
                  <a:pt x="74676" y="97535"/>
                </a:lnTo>
                <a:lnTo>
                  <a:pt x="77724" y="96011"/>
                </a:lnTo>
                <a:lnTo>
                  <a:pt x="79248" y="96011"/>
                </a:lnTo>
                <a:lnTo>
                  <a:pt x="85344" y="89915"/>
                </a:lnTo>
                <a:lnTo>
                  <a:pt x="127507" y="89915"/>
                </a:lnTo>
                <a:lnTo>
                  <a:pt x="126491" y="92963"/>
                </a:lnTo>
                <a:lnTo>
                  <a:pt x="126491" y="96011"/>
                </a:lnTo>
                <a:lnTo>
                  <a:pt x="124968" y="97535"/>
                </a:lnTo>
                <a:close/>
              </a:path>
              <a:path w="131445" h="137160">
                <a:moveTo>
                  <a:pt x="54864" y="96621"/>
                </a:moveTo>
                <a:lnTo>
                  <a:pt x="53339" y="96011"/>
                </a:lnTo>
                <a:lnTo>
                  <a:pt x="51816" y="96011"/>
                </a:lnTo>
                <a:lnTo>
                  <a:pt x="48768" y="92963"/>
                </a:lnTo>
                <a:lnTo>
                  <a:pt x="54864" y="96621"/>
                </a:lnTo>
                <a:close/>
              </a:path>
              <a:path w="131445" h="137160">
                <a:moveTo>
                  <a:pt x="76581" y="96392"/>
                </a:moveTo>
                <a:lnTo>
                  <a:pt x="82296" y="92963"/>
                </a:lnTo>
                <a:lnTo>
                  <a:pt x="79248" y="96011"/>
                </a:lnTo>
                <a:lnTo>
                  <a:pt x="77724" y="96011"/>
                </a:lnTo>
                <a:lnTo>
                  <a:pt x="76581" y="96392"/>
                </a:lnTo>
                <a:close/>
              </a:path>
              <a:path w="131445" h="137160">
                <a:moveTo>
                  <a:pt x="56387" y="97535"/>
                </a:moveTo>
                <a:lnTo>
                  <a:pt x="53339" y="96011"/>
                </a:lnTo>
                <a:lnTo>
                  <a:pt x="54864" y="96621"/>
                </a:lnTo>
                <a:lnTo>
                  <a:pt x="56387" y="97535"/>
                </a:lnTo>
                <a:close/>
              </a:path>
              <a:path w="131445" h="137160">
                <a:moveTo>
                  <a:pt x="74676" y="97535"/>
                </a:moveTo>
                <a:lnTo>
                  <a:pt x="76581" y="96392"/>
                </a:lnTo>
                <a:lnTo>
                  <a:pt x="77724" y="96011"/>
                </a:lnTo>
                <a:lnTo>
                  <a:pt x="74676" y="97535"/>
                </a:lnTo>
                <a:close/>
              </a:path>
              <a:path w="131445" h="137160">
                <a:moveTo>
                  <a:pt x="124053" y="99059"/>
                </a:moveTo>
                <a:lnTo>
                  <a:pt x="68580" y="99059"/>
                </a:lnTo>
                <a:lnTo>
                  <a:pt x="76581" y="96392"/>
                </a:lnTo>
                <a:lnTo>
                  <a:pt x="74676" y="97535"/>
                </a:lnTo>
                <a:lnTo>
                  <a:pt x="124968" y="97535"/>
                </a:lnTo>
                <a:lnTo>
                  <a:pt x="124053" y="99059"/>
                </a:lnTo>
                <a:close/>
              </a:path>
              <a:path w="131445" h="137160">
                <a:moveTo>
                  <a:pt x="57150" y="97535"/>
                </a:moveTo>
                <a:lnTo>
                  <a:pt x="56387" y="97535"/>
                </a:lnTo>
                <a:lnTo>
                  <a:pt x="54864" y="96621"/>
                </a:lnTo>
                <a:lnTo>
                  <a:pt x="57150" y="97535"/>
                </a:lnTo>
                <a:close/>
              </a:path>
              <a:path w="131445" h="137160">
                <a:moveTo>
                  <a:pt x="80772" y="135635"/>
                </a:moveTo>
                <a:lnTo>
                  <a:pt x="50292" y="135635"/>
                </a:lnTo>
                <a:lnTo>
                  <a:pt x="41148" y="132587"/>
                </a:lnTo>
                <a:lnTo>
                  <a:pt x="39624" y="132587"/>
                </a:lnTo>
                <a:lnTo>
                  <a:pt x="38100" y="131063"/>
                </a:lnTo>
                <a:lnTo>
                  <a:pt x="30480" y="126491"/>
                </a:lnTo>
                <a:lnTo>
                  <a:pt x="100584" y="126491"/>
                </a:lnTo>
                <a:lnTo>
                  <a:pt x="92964" y="131063"/>
                </a:lnTo>
                <a:lnTo>
                  <a:pt x="91439" y="131063"/>
                </a:lnTo>
                <a:lnTo>
                  <a:pt x="89916" y="132587"/>
                </a:lnTo>
                <a:lnTo>
                  <a:pt x="80772" y="135635"/>
                </a:lnTo>
                <a:close/>
              </a:path>
              <a:path w="131445" h="137160">
                <a:moveTo>
                  <a:pt x="67056" y="137159"/>
                </a:moveTo>
                <a:lnTo>
                  <a:pt x="62484" y="137159"/>
                </a:lnTo>
                <a:lnTo>
                  <a:pt x="53339" y="135635"/>
                </a:lnTo>
                <a:lnTo>
                  <a:pt x="76200" y="135635"/>
                </a:lnTo>
                <a:lnTo>
                  <a:pt x="67056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116323" y="4169664"/>
            <a:ext cx="1080770" cy="114300"/>
          </a:xfrm>
          <a:custGeom>
            <a:avLst/>
            <a:gdLst/>
            <a:ahLst/>
            <a:cxnLst/>
            <a:rect l="l" t="t" r="r" b="b"/>
            <a:pathLst>
              <a:path w="1080770" h="114300">
                <a:moveTo>
                  <a:pt x="966216" y="114300"/>
                </a:moveTo>
                <a:lnTo>
                  <a:pt x="966216" y="0"/>
                </a:lnTo>
                <a:lnTo>
                  <a:pt x="1041413" y="38100"/>
                </a:lnTo>
                <a:lnTo>
                  <a:pt x="984504" y="38100"/>
                </a:lnTo>
                <a:lnTo>
                  <a:pt x="984504" y="76200"/>
                </a:lnTo>
                <a:lnTo>
                  <a:pt x="1043445" y="76200"/>
                </a:lnTo>
                <a:lnTo>
                  <a:pt x="966216" y="114300"/>
                </a:lnTo>
                <a:close/>
              </a:path>
              <a:path w="1080770" h="114300">
                <a:moveTo>
                  <a:pt x="966216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966216" y="38100"/>
                </a:lnTo>
                <a:lnTo>
                  <a:pt x="966216" y="76200"/>
                </a:lnTo>
                <a:close/>
              </a:path>
              <a:path w="1080770" h="114300">
                <a:moveTo>
                  <a:pt x="1043445" y="76200"/>
                </a:moveTo>
                <a:lnTo>
                  <a:pt x="984504" y="76200"/>
                </a:lnTo>
                <a:lnTo>
                  <a:pt x="984504" y="38100"/>
                </a:lnTo>
                <a:lnTo>
                  <a:pt x="1041413" y="38100"/>
                </a:lnTo>
                <a:lnTo>
                  <a:pt x="1080516" y="57912"/>
                </a:lnTo>
                <a:lnTo>
                  <a:pt x="104344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5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1012" y="1338138"/>
            <a:ext cx="8712200" cy="1104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457200">
              <a:lnSpc>
                <a:spcPct val="150000"/>
              </a:lnSpc>
            </a:pPr>
            <a:r>
              <a:rPr dirty="0" sz="2400">
                <a:latin typeface="宋体"/>
                <a:cs typeface="宋体"/>
              </a:rPr>
              <a:t>在开关电路中，利用二极管的单向导电性来接通或断开电路，  这在数字电路中得到广泛的应用。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1700" y="3784091"/>
            <a:ext cx="2115820" cy="29209"/>
          </a:xfrm>
          <a:custGeom>
            <a:avLst/>
            <a:gdLst/>
            <a:ahLst/>
            <a:cxnLst/>
            <a:rect l="l" t="t" r="r" b="b"/>
            <a:pathLst>
              <a:path w="2115820" h="29210">
                <a:moveTo>
                  <a:pt x="2109215" y="28956"/>
                </a:moveTo>
                <a:lnTo>
                  <a:pt x="6095" y="28956"/>
                </a:lnTo>
                <a:lnTo>
                  <a:pt x="0" y="22859"/>
                </a:lnTo>
                <a:lnTo>
                  <a:pt x="0" y="6096"/>
                </a:lnTo>
                <a:lnTo>
                  <a:pt x="6095" y="0"/>
                </a:lnTo>
                <a:lnTo>
                  <a:pt x="2109215" y="0"/>
                </a:lnTo>
                <a:lnTo>
                  <a:pt x="2115311" y="6096"/>
                </a:lnTo>
                <a:lnTo>
                  <a:pt x="2115311" y="22859"/>
                </a:lnTo>
                <a:lnTo>
                  <a:pt x="2109215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89476" y="3749040"/>
            <a:ext cx="97536" cy="99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71700" y="3749040"/>
            <a:ext cx="97536" cy="99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57983" y="2851404"/>
            <a:ext cx="1514856" cy="16337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27960" y="3668267"/>
            <a:ext cx="260985" cy="260985"/>
          </a:xfrm>
          <a:custGeom>
            <a:avLst/>
            <a:gdLst/>
            <a:ahLst/>
            <a:cxnLst/>
            <a:rect l="l" t="t" r="r" b="b"/>
            <a:pathLst>
              <a:path w="260985" h="260985">
                <a:moveTo>
                  <a:pt x="249936" y="260603"/>
                </a:moveTo>
                <a:lnTo>
                  <a:pt x="243840" y="260603"/>
                </a:lnTo>
                <a:lnTo>
                  <a:pt x="7620" y="143255"/>
                </a:lnTo>
                <a:lnTo>
                  <a:pt x="3048" y="140207"/>
                </a:lnTo>
                <a:lnTo>
                  <a:pt x="0" y="135635"/>
                </a:lnTo>
                <a:lnTo>
                  <a:pt x="0" y="124967"/>
                </a:lnTo>
                <a:lnTo>
                  <a:pt x="3048" y="120395"/>
                </a:lnTo>
                <a:lnTo>
                  <a:pt x="7620" y="117347"/>
                </a:lnTo>
                <a:lnTo>
                  <a:pt x="243840" y="0"/>
                </a:lnTo>
                <a:lnTo>
                  <a:pt x="249936" y="0"/>
                </a:lnTo>
                <a:lnTo>
                  <a:pt x="254508" y="1523"/>
                </a:lnTo>
                <a:lnTo>
                  <a:pt x="257556" y="4571"/>
                </a:lnTo>
                <a:lnTo>
                  <a:pt x="260604" y="9143"/>
                </a:lnTo>
                <a:lnTo>
                  <a:pt x="260604" y="13715"/>
                </a:lnTo>
                <a:lnTo>
                  <a:pt x="231648" y="13715"/>
                </a:lnTo>
                <a:lnTo>
                  <a:pt x="231648" y="38099"/>
                </a:lnTo>
                <a:lnTo>
                  <a:pt x="73152" y="117347"/>
                </a:lnTo>
                <a:lnTo>
                  <a:pt x="21336" y="117347"/>
                </a:lnTo>
                <a:lnTo>
                  <a:pt x="21336" y="143255"/>
                </a:lnTo>
                <a:lnTo>
                  <a:pt x="73151" y="143255"/>
                </a:lnTo>
                <a:lnTo>
                  <a:pt x="231648" y="222504"/>
                </a:lnTo>
                <a:lnTo>
                  <a:pt x="231648" y="245363"/>
                </a:lnTo>
                <a:lnTo>
                  <a:pt x="260604" y="245363"/>
                </a:lnTo>
                <a:lnTo>
                  <a:pt x="260604" y="251459"/>
                </a:lnTo>
                <a:lnTo>
                  <a:pt x="257556" y="256032"/>
                </a:lnTo>
                <a:lnTo>
                  <a:pt x="254508" y="257555"/>
                </a:lnTo>
                <a:lnTo>
                  <a:pt x="249936" y="260603"/>
                </a:lnTo>
                <a:close/>
              </a:path>
              <a:path w="260985" h="260985">
                <a:moveTo>
                  <a:pt x="231648" y="38099"/>
                </a:moveTo>
                <a:lnTo>
                  <a:pt x="231648" y="13715"/>
                </a:lnTo>
                <a:lnTo>
                  <a:pt x="252984" y="27431"/>
                </a:lnTo>
                <a:lnTo>
                  <a:pt x="231648" y="38099"/>
                </a:lnTo>
                <a:close/>
              </a:path>
              <a:path w="260985" h="260985">
                <a:moveTo>
                  <a:pt x="260604" y="245363"/>
                </a:moveTo>
                <a:lnTo>
                  <a:pt x="231648" y="245363"/>
                </a:lnTo>
                <a:lnTo>
                  <a:pt x="252984" y="233172"/>
                </a:lnTo>
                <a:lnTo>
                  <a:pt x="231648" y="222504"/>
                </a:lnTo>
                <a:lnTo>
                  <a:pt x="231648" y="38099"/>
                </a:lnTo>
                <a:lnTo>
                  <a:pt x="252984" y="27431"/>
                </a:lnTo>
                <a:lnTo>
                  <a:pt x="231648" y="13715"/>
                </a:lnTo>
                <a:lnTo>
                  <a:pt x="260604" y="13715"/>
                </a:lnTo>
                <a:lnTo>
                  <a:pt x="260604" y="245363"/>
                </a:lnTo>
                <a:close/>
              </a:path>
              <a:path w="260985" h="260985">
                <a:moveTo>
                  <a:pt x="21336" y="143255"/>
                </a:moveTo>
                <a:lnTo>
                  <a:pt x="21336" y="117347"/>
                </a:lnTo>
                <a:lnTo>
                  <a:pt x="47243" y="130302"/>
                </a:lnTo>
                <a:lnTo>
                  <a:pt x="21336" y="143255"/>
                </a:lnTo>
                <a:close/>
              </a:path>
              <a:path w="260985" h="260985">
                <a:moveTo>
                  <a:pt x="47243" y="130302"/>
                </a:moveTo>
                <a:lnTo>
                  <a:pt x="21336" y="117347"/>
                </a:lnTo>
                <a:lnTo>
                  <a:pt x="73152" y="117347"/>
                </a:lnTo>
                <a:lnTo>
                  <a:pt x="47243" y="130302"/>
                </a:lnTo>
                <a:close/>
              </a:path>
              <a:path w="260985" h="260985">
                <a:moveTo>
                  <a:pt x="73151" y="143255"/>
                </a:moveTo>
                <a:lnTo>
                  <a:pt x="21336" y="143255"/>
                </a:lnTo>
                <a:lnTo>
                  <a:pt x="47243" y="130302"/>
                </a:lnTo>
                <a:lnTo>
                  <a:pt x="73151" y="143255"/>
                </a:lnTo>
                <a:close/>
              </a:path>
              <a:path w="260985" h="260985">
                <a:moveTo>
                  <a:pt x="231648" y="245363"/>
                </a:moveTo>
                <a:lnTo>
                  <a:pt x="231648" y="222504"/>
                </a:lnTo>
                <a:lnTo>
                  <a:pt x="252984" y="233172"/>
                </a:lnTo>
                <a:lnTo>
                  <a:pt x="231648" y="2453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27960" y="3668267"/>
            <a:ext cx="30480" cy="260985"/>
          </a:xfrm>
          <a:custGeom>
            <a:avLst/>
            <a:gdLst/>
            <a:ahLst/>
            <a:cxnLst/>
            <a:rect l="l" t="t" r="r" b="b"/>
            <a:pathLst>
              <a:path w="30480" h="260985">
                <a:moveTo>
                  <a:pt x="24384" y="260603"/>
                </a:moveTo>
                <a:lnTo>
                  <a:pt x="9144" y="260603"/>
                </a:lnTo>
                <a:lnTo>
                  <a:pt x="1524" y="254508"/>
                </a:lnTo>
                <a:lnTo>
                  <a:pt x="1514" y="245363"/>
                </a:lnTo>
                <a:lnTo>
                  <a:pt x="0" y="13715"/>
                </a:lnTo>
                <a:lnTo>
                  <a:pt x="0" y="6095"/>
                </a:lnTo>
                <a:lnTo>
                  <a:pt x="6096" y="0"/>
                </a:lnTo>
                <a:lnTo>
                  <a:pt x="22860" y="0"/>
                </a:lnTo>
                <a:lnTo>
                  <a:pt x="28956" y="6095"/>
                </a:lnTo>
                <a:lnTo>
                  <a:pt x="28956" y="13715"/>
                </a:lnTo>
                <a:lnTo>
                  <a:pt x="30480" y="245363"/>
                </a:lnTo>
                <a:lnTo>
                  <a:pt x="30480" y="254508"/>
                </a:lnTo>
                <a:lnTo>
                  <a:pt x="24384" y="2606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721397" y="3312220"/>
            <a:ext cx="29464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baseline="-21367" sz="1950" spc="22">
                <a:latin typeface="Times New Roman"/>
                <a:cs typeface="Times New Roman"/>
              </a:rPr>
              <a:t>1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1397" y="4481117"/>
            <a:ext cx="29464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baseline="-21367" sz="1950" spc="22">
                <a:latin typeface="Times New Roman"/>
                <a:cs typeface="Times New Roman"/>
              </a:rPr>
              <a:t>2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35963" y="3417299"/>
            <a:ext cx="294005" cy="1104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4604">
              <a:lnSpc>
                <a:spcPct val="182000"/>
              </a:lnSpc>
            </a:pPr>
            <a:r>
              <a:rPr dirty="0" baseline="13888" sz="3000" spc="-165">
                <a:latin typeface="Tahoma"/>
                <a:cs typeface="Tahoma"/>
              </a:rPr>
              <a:t>v</a:t>
            </a:r>
            <a:r>
              <a:rPr dirty="0" sz="1300" spc="5">
                <a:latin typeface="Times New Roman"/>
                <a:cs typeface="Times New Roman"/>
              </a:rPr>
              <a:t>I</a:t>
            </a:r>
            <a:r>
              <a:rPr dirty="0" sz="1300" spc="10">
                <a:latin typeface="Times New Roman"/>
                <a:cs typeface="Times New Roman"/>
              </a:rPr>
              <a:t>1 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baseline="13888" sz="3000" spc="-165">
                <a:latin typeface="Tahoma"/>
                <a:cs typeface="Tahoma"/>
              </a:rPr>
              <a:t>v</a:t>
            </a:r>
            <a:r>
              <a:rPr dirty="0" sz="1300" spc="5">
                <a:latin typeface="Times New Roman"/>
                <a:cs typeface="Times New Roman"/>
              </a:rPr>
              <a:t>I</a:t>
            </a:r>
            <a:r>
              <a:rPr dirty="0" sz="1300" spc="15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45999" y="3655085"/>
            <a:ext cx="26035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4">
                <a:latin typeface="Tahoma"/>
                <a:cs typeface="Tahoma"/>
              </a:rPr>
              <a:t>v</a:t>
            </a:r>
            <a:r>
              <a:rPr dirty="0" baseline="-21367" sz="1950" spc="30">
                <a:latin typeface="Times New Roman"/>
                <a:cs typeface="Times New Roman"/>
              </a:rPr>
              <a:t>O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73814" y="2815306"/>
            <a:ext cx="490220" cy="729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209" indent="-17145">
              <a:lnSpc>
                <a:spcPct val="100000"/>
              </a:lnSpc>
            </a:pPr>
            <a:r>
              <a:rPr dirty="0" baseline="13888" sz="3000" spc="30">
                <a:latin typeface="Tahoma"/>
                <a:cs typeface="Tahoma"/>
              </a:rPr>
              <a:t>V</a:t>
            </a:r>
            <a:r>
              <a:rPr dirty="0" sz="1300" spc="20">
                <a:latin typeface="Times New Roman"/>
                <a:cs typeface="Times New Roman"/>
              </a:rPr>
              <a:t>CC</a:t>
            </a:r>
            <a:endParaRPr sz="1300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  <a:spcBef>
                <a:spcPts val="850"/>
              </a:spcBef>
            </a:pPr>
            <a:r>
              <a:rPr dirty="0" sz="2000">
                <a:latin typeface="Times New Roman"/>
                <a:cs typeface="Times New Roman"/>
              </a:rPr>
              <a:t>4.</a:t>
            </a:r>
            <a:r>
              <a:rPr dirty="0" sz="2000" spc="20">
                <a:latin typeface="Times New Roman"/>
                <a:cs typeface="Times New Roman"/>
              </a:rPr>
              <a:t>7</a:t>
            </a:r>
            <a:r>
              <a:rPr dirty="0" sz="200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1815" y="5468079"/>
            <a:ext cx="37160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0000FF"/>
                </a:solidFill>
                <a:latin typeface="宋体"/>
                <a:cs typeface="宋体"/>
              </a:rPr>
              <a:t>理想</a:t>
            </a:r>
            <a:r>
              <a:rPr dirty="0" sz="2400" spc="-10">
                <a:latin typeface="宋体"/>
                <a:cs typeface="宋体"/>
              </a:rPr>
              <a:t>模型：</a:t>
            </a:r>
            <a:r>
              <a:rPr dirty="0" sz="2400" spc="-1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O</a:t>
            </a:r>
            <a:r>
              <a:rPr dirty="0" sz="2400" spc="-10">
                <a:latin typeface="Times New Roman"/>
                <a:cs typeface="Times New Roman"/>
              </a:rPr>
              <a:t>= </a:t>
            </a:r>
            <a:r>
              <a:rPr dirty="0" sz="2400" spc="35">
                <a:latin typeface="Times New Roman"/>
                <a:cs typeface="Times New Roman"/>
              </a:rPr>
              <a:t>min(</a:t>
            </a:r>
            <a:r>
              <a:rPr dirty="0" sz="2400" spc="35">
                <a:latin typeface="Times New Roman"/>
                <a:cs typeface="Times New Roman"/>
              </a:rPr>
              <a:t>v</a:t>
            </a:r>
            <a:r>
              <a:rPr dirty="0" baseline="-20833" sz="2400" spc="52">
                <a:latin typeface="Times New Roman"/>
                <a:cs typeface="Times New Roman"/>
              </a:rPr>
              <a:t>I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latin typeface="Times New Roman"/>
                <a:cs typeface="Times New Roman"/>
              </a:rPr>
              <a:t>CC</a:t>
            </a:r>
            <a:r>
              <a:rPr dirty="0" sz="2400" spc="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44651" y="715748"/>
            <a:ext cx="339979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（</a:t>
            </a:r>
            <a:r>
              <a:rPr dirty="0" sz="280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）二极管开关电路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pc="-60"/>
              <a:t>3.4.3</a:t>
            </a:r>
            <a:r>
              <a:rPr dirty="0" spc="-830"/>
              <a:t> </a:t>
            </a:r>
            <a:r>
              <a:rPr dirty="0"/>
              <a:t>基本应用电路</a:t>
            </a:r>
          </a:p>
        </p:txBody>
      </p:sp>
      <p:sp>
        <p:nvSpPr>
          <p:cNvPr id="17" name="object 17"/>
          <p:cNvSpPr/>
          <p:nvPr/>
        </p:nvSpPr>
        <p:spPr>
          <a:xfrm>
            <a:off x="7327392" y="27599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8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327392" y="28940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8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27392" y="30266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8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27392" y="31607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8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327392" y="32933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8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327392" y="34274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8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327392" y="35600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8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327392" y="36941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8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327392" y="38267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8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327392" y="39608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8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327392" y="40934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8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327392" y="42275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8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327392" y="43601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8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327392" y="44942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8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327392" y="46268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8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327392" y="47609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8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327392" y="48935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8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327392" y="50276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8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327392" y="51602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8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327392" y="52943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8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327392" y="54269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8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327392" y="55610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8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327392" y="56936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8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318247" y="5842253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28956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742681" y="27706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742681" y="290474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742681" y="30373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742681" y="317144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742681" y="33040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742681" y="343814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742681" y="35707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742681" y="370484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742681" y="38374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742681" y="397154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742681" y="41041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742681" y="423824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742681" y="43708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742681" y="450494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742681" y="46375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742681" y="477164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742681" y="49042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742681" y="503834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742681" y="51709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742681" y="530504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742681" y="54376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742681" y="557174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742681" y="57043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732776" y="5852921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28956">
            <a:solidFill>
              <a:srgbClr val="5B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760464" y="3362705"/>
            <a:ext cx="2383790" cy="0"/>
          </a:xfrm>
          <a:custGeom>
            <a:avLst/>
            <a:gdLst/>
            <a:ahLst/>
            <a:cxnLst/>
            <a:rect l="l" t="t" r="r" b="b"/>
            <a:pathLst>
              <a:path w="2383790" h="0">
                <a:moveTo>
                  <a:pt x="0" y="0"/>
                </a:moveTo>
                <a:lnTo>
                  <a:pt x="2383535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9093707" y="3328415"/>
            <a:ext cx="181610" cy="67310"/>
          </a:xfrm>
          <a:custGeom>
            <a:avLst/>
            <a:gdLst/>
            <a:ahLst/>
            <a:cxnLst/>
            <a:rect l="l" t="t" r="r" b="b"/>
            <a:pathLst>
              <a:path w="181609" h="67310">
                <a:moveTo>
                  <a:pt x="0" y="67056"/>
                </a:moveTo>
                <a:lnTo>
                  <a:pt x="33528" y="35051"/>
                </a:lnTo>
                <a:lnTo>
                  <a:pt x="0" y="0"/>
                </a:lnTo>
                <a:lnTo>
                  <a:pt x="181356" y="35051"/>
                </a:lnTo>
                <a:lnTo>
                  <a:pt x="0" y="67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090659" y="3325367"/>
            <a:ext cx="186055" cy="73660"/>
          </a:xfrm>
          <a:custGeom>
            <a:avLst/>
            <a:gdLst/>
            <a:ahLst/>
            <a:cxnLst/>
            <a:rect l="l" t="t" r="r" b="b"/>
            <a:pathLst>
              <a:path w="186054" h="73660">
                <a:moveTo>
                  <a:pt x="32816" y="37287"/>
                </a:moveTo>
                <a:lnTo>
                  <a:pt x="1524" y="4572"/>
                </a:lnTo>
                <a:lnTo>
                  <a:pt x="0" y="3048"/>
                </a:lnTo>
                <a:lnTo>
                  <a:pt x="0" y="1524"/>
                </a:lnTo>
                <a:lnTo>
                  <a:pt x="1524" y="0"/>
                </a:lnTo>
                <a:lnTo>
                  <a:pt x="3048" y="0"/>
                </a:lnTo>
                <a:lnTo>
                  <a:pt x="10933" y="1524"/>
                </a:lnTo>
                <a:lnTo>
                  <a:pt x="4572" y="1524"/>
                </a:lnTo>
                <a:lnTo>
                  <a:pt x="3048" y="4572"/>
                </a:lnTo>
                <a:lnTo>
                  <a:pt x="8726" y="5678"/>
                </a:lnTo>
                <a:lnTo>
                  <a:pt x="38100" y="35052"/>
                </a:lnTo>
                <a:lnTo>
                  <a:pt x="35052" y="35052"/>
                </a:lnTo>
                <a:lnTo>
                  <a:pt x="32816" y="37287"/>
                </a:lnTo>
                <a:close/>
              </a:path>
              <a:path w="186054" h="73660">
                <a:moveTo>
                  <a:pt x="8726" y="5678"/>
                </a:moveTo>
                <a:lnTo>
                  <a:pt x="3048" y="4572"/>
                </a:lnTo>
                <a:lnTo>
                  <a:pt x="4572" y="1524"/>
                </a:lnTo>
                <a:lnTo>
                  <a:pt x="8726" y="5678"/>
                </a:lnTo>
                <a:close/>
              </a:path>
              <a:path w="186054" h="73660">
                <a:moveTo>
                  <a:pt x="170891" y="37287"/>
                </a:moveTo>
                <a:lnTo>
                  <a:pt x="8726" y="5678"/>
                </a:lnTo>
                <a:lnTo>
                  <a:pt x="4572" y="1524"/>
                </a:lnTo>
                <a:lnTo>
                  <a:pt x="10933" y="1524"/>
                </a:lnTo>
                <a:lnTo>
                  <a:pt x="184404" y="35052"/>
                </a:lnTo>
                <a:lnTo>
                  <a:pt x="182879" y="35052"/>
                </a:lnTo>
                <a:lnTo>
                  <a:pt x="170891" y="37287"/>
                </a:lnTo>
                <a:close/>
              </a:path>
              <a:path w="186054" h="73660">
                <a:moveTo>
                  <a:pt x="35052" y="39624"/>
                </a:moveTo>
                <a:lnTo>
                  <a:pt x="32816" y="37287"/>
                </a:lnTo>
                <a:lnTo>
                  <a:pt x="35052" y="35052"/>
                </a:lnTo>
                <a:lnTo>
                  <a:pt x="35052" y="39624"/>
                </a:lnTo>
                <a:close/>
              </a:path>
              <a:path w="186054" h="73660">
                <a:moveTo>
                  <a:pt x="38100" y="39624"/>
                </a:moveTo>
                <a:lnTo>
                  <a:pt x="35052" y="39624"/>
                </a:lnTo>
                <a:lnTo>
                  <a:pt x="35052" y="35052"/>
                </a:lnTo>
                <a:lnTo>
                  <a:pt x="38100" y="35052"/>
                </a:lnTo>
                <a:lnTo>
                  <a:pt x="38100" y="39624"/>
                </a:lnTo>
                <a:close/>
              </a:path>
              <a:path w="186054" h="73660">
                <a:moveTo>
                  <a:pt x="182879" y="39624"/>
                </a:moveTo>
                <a:lnTo>
                  <a:pt x="170891" y="37287"/>
                </a:lnTo>
                <a:lnTo>
                  <a:pt x="182879" y="35052"/>
                </a:lnTo>
                <a:lnTo>
                  <a:pt x="182879" y="39624"/>
                </a:lnTo>
                <a:close/>
              </a:path>
              <a:path w="186054" h="73660">
                <a:moveTo>
                  <a:pt x="185928" y="39624"/>
                </a:moveTo>
                <a:lnTo>
                  <a:pt x="182879" y="39624"/>
                </a:lnTo>
                <a:lnTo>
                  <a:pt x="182879" y="35052"/>
                </a:lnTo>
                <a:lnTo>
                  <a:pt x="185928" y="35052"/>
                </a:lnTo>
                <a:lnTo>
                  <a:pt x="185928" y="39624"/>
                </a:lnTo>
                <a:close/>
              </a:path>
              <a:path w="186054" h="73660">
                <a:moveTo>
                  <a:pt x="3048" y="73152"/>
                </a:moveTo>
                <a:lnTo>
                  <a:pt x="1524" y="73152"/>
                </a:lnTo>
                <a:lnTo>
                  <a:pt x="0" y="71628"/>
                </a:lnTo>
                <a:lnTo>
                  <a:pt x="0" y="70104"/>
                </a:lnTo>
                <a:lnTo>
                  <a:pt x="32816" y="37287"/>
                </a:lnTo>
                <a:lnTo>
                  <a:pt x="35052" y="39624"/>
                </a:lnTo>
                <a:lnTo>
                  <a:pt x="38100" y="39624"/>
                </a:lnTo>
                <a:lnTo>
                  <a:pt x="8910" y="67487"/>
                </a:lnTo>
                <a:lnTo>
                  <a:pt x="3048" y="68580"/>
                </a:lnTo>
                <a:lnTo>
                  <a:pt x="4572" y="71628"/>
                </a:lnTo>
                <a:lnTo>
                  <a:pt x="11291" y="71628"/>
                </a:lnTo>
                <a:lnTo>
                  <a:pt x="3048" y="73152"/>
                </a:lnTo>
                <a:close/>
              </a:path>
              <a:path w="186054" h="73660">
                <a:moveTo>
                  <a:pt x="11291" y="71628"/>
                </a:moveTo>
                <a:lnTo>
                  <a:pt x="4572" y="71628"/>
                </a:lnTo>
                <a:lnTo>
                  <a:pt x="8910" y="67487"/>
                </a:lnTo>
                <a:lnTo>
                  <a:pt x="170891" y="37287"/>
                </a:lnTo>
                <a:lnTo>
                  <a:pt x="182879" y="39624"/>
                </a:lnTo>
                <a:lnTo>
                  <a:pt x="184404" y="39624"/>
                </a:lnTo>
                <a:lnTo>
                  <a:pt x="11291" y="71628"/>
                </a:lnTo>
                <a:close/>
              </a:path>
              <a:path w="186054" h="73660">
                <a:moveTo>
                  <a:pt x="4572" y="71628"/>
                </a:moveTo>
                <a:lnTo>
                  <a:pt x="3048" y="68580"/>
                </a:lnTo>
                <a:lnTo>
                  <a:pt x="8910" y="67487"/>
                </a:lnTo>
                <a:lnTo>
                  <a:pt x="4572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9100790" y="3381738"/>
            <a:ext cx="7874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90">
                <a:latin typeface="Tahoma"/>
                <a:cs typeface="Tahoma"/>
              </a:rPr>
              <a:t>t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734300" y="3362705"/>
            <a:ext cx="853440" cy="0"/>
          </a:xfrm>
          <a:custGeom>
            <a:avLst/>
            <a:gdLst/>
            <a:ahLst/>
            <a:cxnLst/>
            <a:rect l="l" t="t" r="r" b="b"/>
            <a:pathLst>
              <a:path w="853440" h="0">
                <a:moveTo>
                  <a:pt x="0" y="0"/>
                </a:moveTo>
                <a:lnTo>
                  <a:pt x="853439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760464" y="4475226"/>
            <a:ext cx="2383790" cy="0"/>
          </a:xfrm>
          <a:custGeom>
            <a:avLst/>
            <a:gdLst/>
            <a:ahLst/>
            <a:cxnLst/>
            <a:rect l="l" t="t" r="r" b="b"/>
            <a:pathLst>
              <a:path w="2383790" h="0">
                <a:moveTo>
                  <a:pt x="0" y="0"/>
                </a:moveTo>
                <a:lnTo>
                  <a:pt x="2383535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9093707" y="4439411"/>
            <a:ext cx="181610" cy="70485"/>
          </a:xfrm>
          <a:custGeom>
            <a:avLst/>
            <a:gdLst/>
            <a:ahLst/>
            <a:cxnLst/>
            <a:rect l="l" t="t" r="r" b="b"/>
            <a:pathLst>
              <a:path w="181609" h="70485">
                <a:moveTo>
                  <a:pt x="0" y="70104"/>
                </a:moveTo>
                <a:lnTo>
                  <a:pt x="33528" y="36576"/>
                </a:lnTo>
                <a:lnTo>
                  <a:pt x="0" y="0"/>
                </a:lnTo>
                <a:lnTo>
                  <a:pt x="181356" y="36576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9090659" y="4436364"/>
            <a:ext cx="186055" cy="74930"/>
          </a:xfrm>
          <a:custGeom>
            <a:avLst/>
            <a:gdLst/>
            <a:ahLst/>
            <a:cxnLst/>
            <a:rect l="l" t="t" r="r" b="b"/>
            <a:pathLst>
              <a:path w="186054" h="74929">
                <a:moveTo>
                  <a:pt x="33561" y="39522"/>
                </a:moveTo>
                <a:lnTo>
                  <a:pt x="1524" y="4572"/>
                </a:lnTo>
                <a:lnTo>
                  <a:pt x="0" y="3048"/>
                </a:lnTo>
                <a:lnTo>
                  <a:pt x="0" y="1524"/>
                </a:lnTo>
                <a:lnTo>
                  <a:pt x="1524" y="0"/>
                </a:lnTo>
                <a:lnTo>
                  <a:pt x="3048" y="0"/>
                </a:lnTo>
                <a:lnTo>
                  <a:pt x="10604" y="1524"/>
                </a:lnTo>
                <a:lnTo>
                  <a:pt x="4572" y="1524"/>
                </a:lnTo>
                <a:lnTo>
                  <a:pt x="3048" y="4572"/>
                </a:lnTo>
                <a:lnTo>
                  <a:pt x="8355" y="5651"/>
                </a:lnTo>
                <a:lnTo>
                  <a:pt x="38100" y="38100"/>
                </a:lnTo>
                <a:lnTo>
                  <a:pt x="35052" y="38100"/>
                </a:lnTo>
                <a:lnTo>
                  <a:pt x="33561" y="39522"/>
                </a:lnTo>
                <a:close/>
              </a:path>
              <a:path w="186054" h="74929">
                <a:moveTo>
                  <a:pt x="8355" y="5651"/>
                </a:moveTo>
                <a:lnTo>
                  <a:pt x="3048" y="4572"/>
                </a:lnTo>
                <a:lnTo>
                  <a:pt x="4572" y="1524"/>
                </a:lnTo>
                <a:lnTo>
                  <a:pt x="8355" y="5651"/>
                </a:lnTo>
                <a:close/>
              </a:path>
              <a:path w="186054" h="74929">
                <a:moveTo>
                  <a:pt x="171151" y="38762"/>
                </a:moveTo>
                <a:lnTo>
                  <a:pt x="8355" y="5651"/>
                </a:lnTo>
                <a:lnTo>
                  <a:pt x="4572" y="1524"/>
                </a:lnTo>
                <a:lnTo>
                  <a:pt x="10604" y="1524"/>
                </a:lnTo>
                <a:lnTo>
                  <a:pt x="184404" y="36576"/>
                </a:lnTo>
                <a:lnTo>
                  <a:pt x="182879" y="36576"/>
                </a:lnTo>
                <a:lnTo>
                  <a:pt x="171151" y="38762"/>
                </a:lnTo>
                <a:close/>
              </a:path>
              <a:path w="186054" h="74929">
                <a:moveTo>
                  <a:pt x="182879" y="41148"/>
                </a:moveTo>
                <a:lnTo>
                  <a:pt x="171151" y="38762"/>
                </a:lnTo>
                <a:lnTo>
                  <a:pt x="182879" y="36576"/>
                </a:lnTo>
                <a:lnTo>
                  <a:pt x="182879" y="41148"/>
                </a:lnTo>
                <a:close/>
              </a:path>
              <a:path w="186054" h="74929">
                <a:moveTo>
                  <a:pt x="185928" y="41148"/>
                </a:moveTo>
                <a:lnTo>
                  <a:pt x="182879" y="41148"/>
                </a:lnTo>
                <a:lnTo>
                  <a:pt x="182879" y="36576"/>
                </a:lnTo>
                <a:lnTo>
                  <a:pt x="185928" y="36576"/>
                </a:lnTo>
                <a:lnTo>
                  <a:pt x="185928" y="41148"/>
                </a:lnTo>
                <a:close/>
              </a:path>
              <a:path w="186054" h="74929">
                <a:moveTo>
                  <a:pt x="35052" y="41148"/>
                </a:moveTo>
                <a:lnTo>
                  <a:pt x="33561" y="39522"/>
                </a:lnTo>
                <a:lnTo>
                  <a:pt x="35052" y="38100"/>
                </a:lnTo>
                <a:lnTo>
                  <a:pt x="35052" y="41148"/>
                </a:lnTo>
                <a:close/>
              </a:path>
              <a:path w="186054" h="74929">
                <a:moveTo>
                  <a:pt x="38100" y="41148"/>
                </a:moveTo>
                <a:lnTo>
                  <a:pt x="35052" y="41148"/>
                </a:lnTo>
                <a:lnTo>
                  <a:pt x="35052" y="38100"/>
                </a:lnTo>
                <a:lnTo>
                  <a:pt x="38100" y="38100"/>
                </a:lnTo>
                <a:lnTo>
                  <a:pt x="38100" y="41148"/>
                </a:lnTo>
                <a:close/>
              </a:path>
              <a:path w="186054" h="74929">
                <a:moveTo>
                  <a:pt x="4917" y="74330"/>
                </a:moveTo>
                <a:lnTo>
                  <a:pt x="10541" y="68706"/>
                </a:lnTo>
                <a:lnTo>
                  <a:pt x="171151" y="38762"/>
                </a:lnTo>
                <a:lnTo>
                  <a:pt x="182879" y="41148"/>
                </a:lnTo>
                <a:lnTo>
                  <a:pt x="184404" y="41148"/>
                </a:lnTo>
                <a:lnTo>
                  <a:pt x="4917" y="74330"/>
                </a:lnTo>
                <a:close/>
              </a:path>
              <a:path w="186054" h="74929">
                <a:moveTo>
                  <a:pt x="3048" y="74676"/>
                </a:moveTo>
                <a:lnTo>
                  <a:pt x="1524" y="74676"/>
                </a:lnTo>
                <a:lnTo>
                  <a:pt x="0" y="73152"/>
                </a:lnTo>
                <a:lnTo>
                  <a:pt x="0" y="71628"/>
                </a:lnTo>
                <a:lnTo>
                  <a:pt x="1524" y="70104"/>
                </a:lnTo>
                <a:lnTo>
                  <a:pt x="33561" y="39522"/>
                </a:lnTo>
                <a:lnTo>
                  <a:pt x="35052" y="41148"/>
                </a:lnTo>
                <a:lnTo>
                  <a:pt x="38100" y="41148"/>
                </a:lnTo>
                <a:lnTo>
                  <a:pt x="10541" y="68706"/>
                </a:lnTo>
                <a:lnTo>
                  <a:pt x="3048" y="70104"/>
                </a:lnTo>
                <a:lnTo>
                  <a:pt x="4483" y="74410"/>
                </a:lnTo>
                <a:lnTo>
                  <a:pt x="3048" y="74676"/>
                </a:lnTo>
                <a:close/>
              </a:path>
              <a:path w="186054" h="74929">
                <a:moveTo>
                  <a:pt x="4483" y="74410"/>
                </a:moveTo>
                <a:lnTo>
                  <a:pt x="3048" y="70104"/>
                </a:lnTo>
                <a:lnTo>
                  <a:pt x="10541" y="68706"/>
                </a:lnTo>
                <a:lnTo>
                  <a:pt x="4917" y="74330"/>
                </a:lnTo>
                <a:lnTo>
                  <a:pt x="4483" y="74410"/>
                </a:lnTo>
                <a:close/>
              </a:path>
              <a:path w="186054" h="74929">
                <a:moveTo>
                  <a:pt x="4572" y="74676"/>
                </a:moveTo>
                <a:lnTo>
                  <a:pt x="4483" y="74410"/>
                </a:lnTo>
                <a:lnTo>
                  <a:pt x="4917" y="74330"/>
                </a:lnTo>
                <a:lnTo>
                  <a:pt x="45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9100790" y="4491249"/>
            <a:ext cx="7874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90">
                <a:latin typeface="Tahoma"/>
                <a:cs typeface="Tahoma"/>
              </a:rPr>
              <a:t>t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151876" y="4475226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 h="0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760464" y="5656326"/>
            <a:ext cx="2383790" cy="0"/>
          </a:xfrm>
          <a:custGeom>
            <a:avLst/>
            <a:gdLst/>
            <a:ahLst/>
            <a:cxnLst/>
            <a:rect l="l" t="t" r="r" b="b"/>
            <a:pathLst>
              <a:path w="2383790" h="0">
                <a:moveTo>
                  <a:pt x="0" y="0"/>
                </a:moveTo>
                <a:lnTo>
                  <a:pt x="2383535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9093707" y="5623560"/>
            <a:ext cx="181610" cy="68580"/>
          </a:xfrm>
          <a:custGeom>
            <a:avLst/>
            <a:gdLst/>
            <a:ahLst/>
            <a:cxnLst/>
            <a:rect l="l" t="t" r="r" b="b"/>
            <a:pathLst>
              <a:path w="181609" h="68579">
                <a:moveTo>
                  <a:pt x="0" y="68579"/>
                </a:moveTo>
                <a:lnTo>
                  <a:pt x="33528" y="33527"/>
                </a:lnTo>
                <a:lnTo>
                  <a:pt x="0" y="0"/>
                </a:lnTo>
                <a:lnTo>
                  <a:pt x="181356" y="33527"/>
                </a:lnTo>
                <a:lnTo>
                  <a:pt x="0" y="68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9090659" y="5620511"/>
            <a:ext cx="186055" cy="73660"/>
          </a:xfrm>
          <a:custGeom>
            <a:avLst/>
            <a:gdLst/>
            <a:ahLst/>
            <a:cxnLst/>
            <a:rect l="l" t="t" r="r" b="b"/>
            <a:pathLst>
              <a:path w="186054" h="73660">
                <a:moveTo>
                  <a:pt x="170891" y="35864"/>
                </a:moveTo>
                <a:lnTo>
                  <a:pt x="8667" y="5619"/>
                </a:lnTo>
                <a:lnTo>
                  <a:pt x="4572" y="1524"/>
                </a:lnTo>
                <a:lnTo>
                  <a:pt x="1524" y="1524"/>
                </a:lnTo>
                <a:lnTo>
                  <a:pt x="1524" y="0"/>
                </a:lnTo>
                <a:lnTo>
                  <a:pt x="3048" y="0"/>
                </a:lnTo>
                <a:lnTo>
                  <a:pt x="184404" y="33528"/>
                </a:lnTo>
                <a:lnTo>
                  <a:pt x="182879" y="33528"/>
                </a:lnTo>
                <a:lnTo>
                  <a:pt x="170891" y="35864"/>
                </a:lnTo>
                <a:close/>
              </a:path>
              <a:path w="186054" h="73660">
                <a:moveTo>
                  <a:pt x="33561" y="36609"/>
                </a:moveTo>
                <a:lnTo>
                  <a:pt x="0" y="3048"/>
                </a:lnTo>
                <a:lnTo>
                  <a:pt x="0" y="1524"/>
                </a:lnTo>
                <a:lnTo>
                  <a:pt x="4572" y="1524"/>
                </a:lnTo>
                <a:lnTo>
                  <a:pt x="3048" y="4572"/>
                </a:lnTo>
                <a:lnTo>
                  <a:pt x="8667" y="5619"/>
                </a:lnTo>
                <a:lnTo>
                  <a:pt x="38100" y="35052"/>
                </a:lnTo>
                <a:lnTo>
                  <a:pt x="35052" y="35052"/>
                </a:lnTo>
                <a:lnTo>
                  <a:pt x="33561" y="36609"/>
                </a:lnTo>
                <a:close/>
              </a:path>
              <a:path w="186054" h="73660">
                <a:moveTo>
                  <a:pt x="8667" y="5619"/>
                </a:moveTo>
                <a:lnTo>
                  <a:pt x="3048" y="4572"/>
                </a:lnTo>
                <a:lnTo>
                  <a:pt x="4572" y="1524"/>
                </a:lnTo>
                <a:lnTo>
                  <a:pt x="8667" y="5619"/>
                </a:lnTo>
                <a:close/>
              </a:path>
              <a:path w="186054" h="73660">
                <a:moveTo>
                  <a:pt x="182879" y="38100"/>
                </a:moveTo>
                <a:lnTo>
                  <a:pt x="170891" y="35864"/>
                </a:lnTo>
                <a:lnTo>
                  <a:pt x="182879" y="33528"/>
                </a:lnTo>
                <a:lnTo>
                  <a:pt x="182879" y="38100"/>
                </a:lnTo>
                <a:close/>
              </a:path>
              <a:path w="186054" h="73660">
                <a:moveTo>
                  <a:pt x="185928" y="38100"/>
                </a:moveTo>
                <a:lnTo>
                  <a:pt x="182879" y="38100"/>
                </a:lnTo>
                <a:lnTo>
                  <a:pt x="182879" y="33528"/>
                </a:lnTo>
                <a:lnTo>
                  <a:pt x="185928" y="33528"/>
                </a:lnTo>
                <a:lnTo>
                  <a:pt x="185928" y="38100"/>
                </a:lnTo>
                <a:close/>
              </a:path>
              <a:path w="186054" h="73660">
                <a:moveTo>
                  <a:pt x="35052" y="38100"/>
                </a:moveTo>
                <a:lnTo>
                  <a:pt x="33561" y="36609"/>
                </a:lnTo>
                <a:lnTo>
                  <a:pt x="35052" y="35052"/>
                </a:lnTo>
                <a:lnTo>
                  <a:pt x="35052" y="38100"/>
                </a:lnTo>
                <a:close/>
              </a:path>
              <a:path w="186054" h="73660">
                <a:moveTo>
                  <a:pt x="38100" y="38100"/>
                </a:moveTo>
                <a:lnTo>
                  <a:pt x="35052" y="38100"/>
                </a:lnTo>
                <a:lnTo>
                  <a:pt x="35052" y="35052"/>
                </a:lnTo>
                <a:lnTo>
                  <a:pt x="38100" y="35052"/>
                </a:lnTo>
                <a:lnTo>
                  <a:pt x="38100" y="38100"/>
                </a:lnTo>
                <a:close/>
              </a:path>
              <a:path w="186054" h="73660">
                <a:moveTo>
                  <a:pt x="4917" y="72790"/>
                </a:moveTo>
                <a:lnTo>
                  <a:pt x="10296" y="67167"/>
                </a:lnTo>
                <a:lnTo>
                  <a:pt x="170891" y="35864"/>
                </a:lnTo>
                <a:lnTo>
                  <a:pt x="182879" y="38100"/>
                </a:lnTo>
                <a:lnTo>
                  <a:pt x="184404" y="38100"/>
                </a:lnTo>
                <a:lnTo>
                  <a:pt x="4917" y="72790"/>
                </a:lnTo>
                <a:close/>
              </a:path>
              <a:path w="186054" h="73660">
                <a:moveTo>
                  <a:pt x="3048" y="73152"/>
                </a:moveTo>
                <a:lnTo>
                  <a:pt x="1524" y="73152"/>
                </a:lnTo>
                <a:lnTo>
                  <a:pt x="0" y="71628"/>
                </a:lnTo>
                <a:lnTo>
                  <a:pt x="0" y="70104"/>
                </a:lnTo>
                <a:lnTo>
                  <a:pt x="1524" y="70104"/>
                </a:lnTo>
                <a:lnTo>
                  <a:pt x="33561" y="36609"/>
                </a:lnTo>
                <a:lnTo>
                  <a:pt x="35052" y="38100"/>
                </a:lnTo>
                <a:lnTo>
                  <a:pt x="38100" y="38100"/>
                </a:lnTo>
                <a:lnTo>
                  <a:pt x="10296" y="67167"/>
                </a:lnTo>
                <a:lnTo>
                  <a:pt x="3048" y="68580"/>
                </a:lnTo>
                <a:lnTo>
                  <a:pt x="4479" y="72875"/>
                </a:lnTo>
                <a:lnTo>
                  <a:pt x="3048" y="73152"/>
                </a:lnTo>
                <a:close/>
              </a:path>
              <a:path w="186054" h="73660">
                <a:moveTo>
                  <a:pt x="4479" y="72875"/>
                </a:moveTo>
                <a:lnTo>
                  <a:pt x="3048" y="68580"/>
                </a:lnTo>
                <a:lnTo>
                  <a:pt x="10296" y="67167"/>
                </a:lnTo>
                <a:lnTo>
                  <a:pt x="4917" y="72790"/>
                </a:lnTo>
                <a:lnTo>
                  <a:pt x="4479" y="72875"/>
                </a:lnTo>
                <a:close/>
              </a:path>
              <a:path w="186054" h="73660">
                <a:moveTo>
                  <a:pt x="4572" y="73152"/>
                </a:moveTo>
                <a:lnTo>
                  <a:pt x="4479" y="72875"/>
                </a:lnTo>
                <a:lnTo>
                  <a:pt x="4917" y="72790"/>
                </a:lnTo>
                <a:lnTo>
                  <a:pt x="4572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9100790" y="5664651"/>
            <a:ext cx="7874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90">
                <a:latin typeface="Tahoma"/>
                <a:cs typeface="Tahoma"/>
              </a:rPr>
              <a:t>t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7741919" y="5652516"/>
            <a:ext cx="836930" cy="0"/>
          </a:xfrm>
          <a:custGeom>
            <a:avLst/>
            <a:gdLst/>
            <a:ahLst/>
            <a:cxnLst/>
            <a:rect l="l" t="t" r="r" b="b"/>
            <a:pathLst>
              <a:path w="836929" h="0">
                <a:moveTo>
                  <a:pt x="0" y="0"/>
                </a:moveTo>
                <a:lnTo>
                  <a:pt x="836676" y="0"/>
                </a:lnTo>
              </a:path>
            </a:pathLst>
          </a:custGeom>
          <a:ln w="274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874764" y="2528316"/>
            <a:ext cx="67310" cy="178435"/>
          </a:xfrm>
          <a:custGeom>
            <a:avLst/>
            <a:gdLst/>
            <a:ahLst/>
            <a:cxnLst/>
            <a:rect l="l" t="t" r="r" b="b"/>
            <a:pathLst>
              <a:path w="67309" h="178435">
                <a:moveTo>
                  <a:pt x="0" y="178308"/>
                </a:moveTo>
                <a:lnTo>
                  <a:pt x="35051" y="0"/>
                </a:lnTo>
                <a:lnTo>
                  <a:pt x="61311" y="146303"/>
                </a:lnTo>
                <a:lnTo>
                  <a:pt x="35051" y="146303"/>
                </a:lnTo>
                <a:lnTo>
                  <a:pt x="0" y="178308"/>
                </a:lnTo>
                <a:close/>
              </a:path>
              <a:path w="67309" h="178435">
                <a:moveTo>
                  <a:pt x="67055" y="178308"/>
                </a:moveTo>
                <a:lnTo>
                  <a:pt x="35051" y="146303"/>
                </a:lnTo>
                <a:lnTo>
                  <a:pt x="61311" y="146303"/>
                </a:lnTo>
                <a:lnTo>
                  <a:pt x="67055" y="178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871716" y="2525267"/>
            <a:ext cx="73660" cy="184785"/>
          </a:xfrm>
          <a:custGeom>
            <a:avLst/>
            <a:gdLst/>
            <a:ahLst/>
            <a:cxnLst/>
            <a:rect l="l" t="t" r="r" b="b"/>
            <a:pathLst>
              <a:path w="73659" h="184785">
                <a:moveTo>
                  <a:pt x="3047" y="184404"/>
                </a:moveTo>
                <a:lnTo>
                  <a:pt x="1523" y="184404"/>
                </a:lnTo>
                <a:lnTo>
                  <a:pt x="0" y="182880"/>
                </a:lnTo>
                <a:lnTo>
                  <a:pt x="0" y="181356"/>
                </a:lnTo>
                <a:lnTo>
                  <a:pt x="35051" y="1524"/>
                </a:lnTo>
                <a:lnTo>
                  <a:pt x="36575" y="0"/>
                </a:lnTo>
                <a:lnTo>
                  <a:pt x="38099" y="0"/>
                </a:lnTo>
                <a:lnTo>
                  <a:pt x="39623" y="1524"/>
                </a:lnTo>
                <a:lnTo>
                  <a:pt x="39908" y="3048"/>
                </a:lnTo>
                <a:lnTo>
                  <a:pt x="35051" y="3048"/>
                </a:lnTo>
                <a:lnTo>
                  <a:pt x="37287" y="15036"/>
                </a:lnTo>
                <a:lnTo>
                  <a:pt x="5998" y="175560"/>
                </a:lnTo>
                <a:lnTo>
                  <a:pt x="1523" y="179832"/>
                </a:lnTo>
                <a:lnTo>
                  <a:pt x="4571" y="182880"/>
                </a:lnTo>
                <a:lnTo>
                  <a:pt x="3047" y="184404"/>
                </a:lnTo>
                <a:close/>
              </a:path>
              <a:path w="73659" h="184785">
                <a:moveTo>
                  <a:pt x="37287" y="15036"/>
                </a:moveTo>
                <a:lnTo>
                  <a:pt x="35051" y="3048"/>
                </a:lnTo>
                <a:lnTo>
                  <a:pt x="39623" y="3048"/>
                </a:lnTo>
                <a:lnTo>
                  <a:pt x="37287" y="15036"/>
                </a:lnTo>
                <a:close/>
              </a:path>
              <a:path w="73659" h="184785">
                <a:moveTo>
                  <a:pt x="71627" y="184404"/>
                </a:moveTo>
                <a:lnTo>
                  <a:pt x="70103" y="184404"/>
                </a:lnTo>
                <a:lnTo>
                  <a:pt x="68579" y="182880"/>
                </a:lnTo>
                <a:lnTo>
                  <a:pt x="71627" y="179832"/>
                </a:lnTo>
                <a:lnTo>
                  <a:pt x="67182" y="175387"/>
                </a:lnTo>
                <a:lnTo>
                  <a:pt x="37287" y="15036"/>
                </a:lnTo>
                <a:lnTo>
                  <a:pt x="39623" y="3048"/>
                </a:lnTo>
                <a:lnTo>
                  <a:pt x="39908" y="3048"/>
                </a:lnTo>
                <a:lnTo>
                  <a:pt x="73151" y="181356"/>
                </a:lnTo>
                <a:lnTo>
                  <a:pt x="73151" y="182880"/>
                </a:lnTo>
                <a:lnTo>
                  <a:pt x="71627" y="184404"/>
                </a:lnTo>
                <a:close/>
              </a:path>
              <a:path w="73659" h="184785">
                <a:moveTo>
                  <a:pt x="4571" y="182880"/>
                </a:moveTo>
                <a:lnTo>
                  <a:pt x="5998" y="175560"/>
                </a:lnTo>
                <a:lnTo>
                  <a:pt x="35051" y="147828"/>
                </a:lnTo>
                <a:lnTo>
                  <a:pt x="39623" y="147828"/>
                </a:lnTo>
                <a:lnTo>
                  <a:pt x="44195" y="152400"/>
                </a:lnTo>
                <a:lnTo>
                  <a:pt x="35051" y="152400"/>
                </a:lnTo>
                <a:lnTo>
                  <a:pt x="37287" y="154432"/>
                </a:lnTo>
                <a:lnTo>
                  <a:pt x="4571" y="182880"/>
                </a:lnTo>
                <a:close/>
              </a:path>
              <a:path w="73659" h="184785">
                <a:moveTo>
                  <a:pt x="37287" y="154432"/>
                </a:moveTo>
                <a:lnTo>
                  <a:pt x="35051" y="152400"/>
                </a:lnTo>
                <a:lnTo>
                  <a:pt x="39623" y="152400"/>
                </a:lnTo>
                <a:lnTo>
                  <a:pt x="37287" y="154432"/>
                </a:lnTo>
                <a:close/>
              </a:path>
              <a:path w="73659" h="184785">
                <a:moveTo>
                  <a:pt x="68579" y="182880"/>
                </a:moveTo>
                <a:lnTo>
                  <a:pt x="37287" y="154432"/>
                </a:lnTo>
                <a:lnTo>
                  <a:pt x="39623" y="152400"/>
                </a:lnTo>
                <a:lnTo>
                  <a:pt x="44195" y="152400"/>
                </a:lnTo>
                <a:lnTo>
                  <a:pt x="67182" y="175387"/>
                </a:lnTo>
                <a:lnTo>
                  <a:pt x="68579" y="182880"/>
                </a:lnTo>
                <a:close/>
              </a:path>
              <a:path w="73659" h="184785">
                <a:moveTo>
                  <a:pt x="68579" y="182880"/>
                </a:moveTo>
                <a:lnTo>
                  <a:pt x="67182" y="175387"/>
                </a:lnTo>
                <a:lnTo>
                  <a:pt x="71627" y="179832"/>
                </a:lnTo>
                <a:lnTo>
                  <a:pt x="68579" y="182880"/>
                </a:lnTo>
                <a:close/>
              </a:path>
              <a:path w="73659" h="184785">
                <a:moveTo>
                  <a:pt x="4571" y="182880"/>
                </a:moveTo>
                <a:lnTo>
                  <a:pt x="1523" y="179832"/>
                </a:lnTo>
                <a:lnTo>
                  <a:pt x="5998" y="175560"/>
                </a:lnTo>
                <a:lnTo>
                  <a:pt x="4571" y="182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7057095" y="4906773"/>
            <a:ext cx="116839" cy="164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Times New Roman"/>
                <a:cs typeface="Times New Roman"/>
              </a:rPr>
              <a:t>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970228" y="4774403"/>
            <a:ext cx="47752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24790" algn="l"/>
              </a:tabLst>
            </a:pPr>
            <a:r>
              <a:rPr dirty="0" sz="1500" spc="-85">
                <a:latin typeface="Tahoma"/>
                <a:cs typeface="Tahoma"/>
              </a:rPr>
              <a:t>v</a:t>
            </a:r>
            <a:r>
              <a:rPr dirty="0" sz="1500" spc="-85">
                <a:latin typeface="Tahoma"/>
                <a:cs typeface="Tahoma"/>
              </a:rPr>
              <a:t>	</a:t>
            </a:r>
            <a:r>
              <a:rPr dirty="0" sz="1500" spc="50">
                <a:latin typeface="宋体"/>
                <a:cs typeface="宋体"/>
              </a:rPr>
              <a:t>/</a:t>
            </a:r>
            <a:r>
              <a:rPr dirty="0" sz="1500" spc="-5">
                <a:latin typeface="Times New Roman"/>
                <a:cs typeface="Times New Roman"/>
              </a:rPr>
              <a:t>V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709663" y="3381738"/>
            <a:ext cx="12065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900671" y="2943605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 h="0">
                <a:moveTo>
                  <a:pt x="0" y="0"/>
                </a:moveTo>
                <a:lnTo>
                  <a:pt x="850392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909816" y="2662427"/>
            <a:ext cx="0" cy="844550"/>
          </a:xfrm>
          <a:custGeom>
            <a:avLst/>
            <a:gdLst/>
            <a:ahLst/>
            <a:cxnLst/>
            <a:rect l="l" t="t" r="r" b="b"/>
            <a:pathLst>
              <a:path w="0" h="844550">
                <a:moveTo>
                  <a:pt x="0" y="0"/>
                </a:moveTo>
                <a:lnTo>
                  <a:pt x="0" y="84429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7057095" y="2536906"/>
            <a:ext cx="132080" cy="164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I</a:t>
            </a:r>
            <a:r>
              <a:rPr dirty="0" sz="1000" spc="-5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970228" y="2405061"/>
            <a:ext cx="477520" cy="238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24790" algn="l"/>
              </a:tabLst>
            </a:pPr>
            <a:r>
              <a:rPr dirty="0" sz="1500" spc="-85">
                <a:latin typeface="Tahoma"/>
                <a:cs typeface="Tahoma"/>
              </a:rPr>
              <a:t>v</a:t>
            </a:r>
            <a:r>
              <a:rPr dirty="0" sz="1500" spc="-85">
                <a:latin typeface="Tahoma"/>
                <a:cs typeface="Tahoma"/>
              </a:rPr>
              <a:t>	</a:t>
            </a:r>
            <a:r>
              <a:rPr dirty="0" sz="1500" spc="50">
                <a:latin typeface="宋体"/>
                <a:cs typeface="宋体"/>
              </a:rPr>
              <a:t>/</a:t>
            </a:r>
            <a:r>
              <a:rPr dirty="0" sz="1500" spc="-5">
                <a:latin typeface="Times New Roman"/>
                <a:cs typeface="Times New Roman"/>
              </a:rPr>
              <a:t>V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7743444" y="2935223"/>
            <a:ext cx="0" cy="436245"/>
          </a:xfrm>
          <a:custGeom>
            <a:avLst/>
            <a:gdLst/>
            <a:ahLst/>
            <a:cxnLst/>
            <a:rect l="l" t="t" r="r" b="b"/>
            <a:pathLst>
              <a:path w="0" h="436245">
                <a:moveTo>
                  <a:pt x="0" y="0"/>
                </a:moveTo>
                <a:lnTo>
                  <a:pt x="0" y="43586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874764" y="3639311"/>
            <a:ext cx="67310" cy="182880"/>
          </a:xfrm>
          <a:custGeom>
            <a:avLst/>
            <a:gdLst/>
            <a:ahLst/>
            <a:cxnLst/>
            <a:rect l="l" t="t" r="r" b="b"/>
            <a:pathLst>
              <a:path w="67309" h="182879">
                <a:moveTo>
                  <a:pt x="0" y="182880"/>
                </a:moveTo>
                <a:lnTo>
                  <a:pt x="35051" y="0"/>
                </a:lnTo>
                <a:lnTo>
                  <a:pt x="61188" y="149352"/>
                </a:lnTo>
                <a:lnTo>
                  <a:pt x="35051" y="149352"/>
                </a:lnTo>
                <a:lnTo>
                  <a:pt x="0" y="182880"/>
                </a:lnTo>
                <a:close/>
              </a:path>
              <a:path w="67309" h="182879">
                <a:moveTo>
                  <a:pt x="67055" y="182880"/>
                </a:moveTo>
                <a:lnTo>
                  <a:pt x="35051" y="149352"/>
                </a:lnTo>
                <a:lnTo>
                  <a:pt x="61188" y="149352"/>
                </a:lnTo>
                <a:lnTo>
                  <a:pt x="67055" y="182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871716" y="3636264"/>
            <a:ext cx="73660" cy="187960"/>
          </a:xfrm>
          <a:custGeom>
            <a:avLst/>
            <a:gdLst/>
            <a:ahLst/>
            <a:cxnLst/>
            <a:rect l="l" t="t" r="r" b="b"/>
            <a:pathLst>
              <a:path w="73659" h="187960">
                <a:moveTo>
                  <a:pt x="4571" y="187452"/>
                </a:moveTo>
                <a:lnTo>
                  <a:pt x="0" y="187452"/>
                </a:lnTo>
                <a:lnTo>
                  <a:pt x="0" y="184404"/>
                </a:lnTo>
                <a:lnTo>
                  <a:pt x="35051" y="1524"/>
                </a:lnTo>
                <a:lnTo>
                  <a:pt x="36575" y="0"/>
                </a:lnTo>
                <a:lnTo>
                  <a:pt x="38099" y="0"/>
                </a:lnTo>
                <a:lnTo>
                  <a:pt x="39623" y="1524"/>
                </a:lnTo>
                <a:lnTo>
                  <a:pt x="39903" y="3048"/>
                </a:lnTo>
                <a:lnTo>
                  <a:pt x="35051" y="3048"/>
                </a:lnTo>
                <a:lnTo>
                  <a:pt x="37287" y="15240"/>
                </a:lnTo>
                <a:lnTo>
                  <a:pt x="5969" y="178636"/>
                </a:lnTo>
                <a:lnTo>
                  <a:pt x="1523" y="182880"/>
                </a:lnTo>
                <a:lnTo>
                  <a:pt x="4571" y="185928"/>
                </a:lnTo>
                <a:lnTo>
                  <a:pt x="6165" y="185928"/>
                </a:lnTo>
                <a:lnTo>
                  <a:pt x="4571" y="187452"/>
                </a:lnTo>
                <a:close/>
              </a:path>
              <a:path w="73659" h="187960">
                <a:moveTo>
                  <a:pt x="37287" y="15240"/>
                </a:moveTo>
                <a:lnTo>
                  <a:pt x="35051" y="3048"/>
                </a:lnTo>
                <a:lnTo>
                  <a:pt x="39623" y="3048"/>
                </a:lnTo>
                <a:lnTo>
                  <a:pt x="37287" y="15240"/>
                </a:lnTo>
                <a:close/>
              </a:path>
              <a:path w="73659" h="187960">
                <a:moveTo>
                  <a:pt x="73151" y="185928"/>
                </a:moveTo>
                <a:lnTo>
                  <a:pt x="68579" y="185928"/>
                </a:lnTo>
                <a:lnTo>
                  <a:pt x="71627" y="182880"/>
                </a:lnTo>
                <a:lnTo>
                  <a:pt x="67211" y="178463"/>
                </a:lnTo>
                <a:lnTo>
                  <a:pt x="37287" y="15240"/>
                </a:lnTo>
                <a:lnTo>
                  <a:pt x="39623" y="3048"/>
                </a:lnTo>
                <a:lnTo>
                  <a:pt x="39903" y="3048"/>
                </a:lnTo>
                <a:lnTo>
                  <a:pt x="73151" y="184404"/>
                </a:lnTo>
                <a:lnTo>
                  <a:pt x="73151" y="185928"/>
                </a:lnTo>
                <a:close/>
              </a:path>
              <a:path w="73659" h="187960">
                <a:moveTo>
                  <a:pt x="6165" y="185928"/>
                </a:moveTo>
                <a:lnTo>
                  <a:pt x="4571" y="185928"/>
                </a:lnTo>
                <a:lnTo>
                  <a:pt x="5969" y="178636"/>
                </a:lnTo>
                <a:lnTo>
                  <a:pt x="35051" y="150876"/>
                </a:lnTo>
                <a:lnTo>
                  <a:pt x="36575" y="149352"/>
                </a:lnTo>
                <a:lnTo>
                  <a:pt x="38099" y="149352"/>
                </a:lnTo>
                <a:lnTo>
                  <a:pt x="42671" y="153924"/>
                </a:lnTo>
                <a:lnTo>
                  <a:pt x="35051" y="153924"/>
                </a:lnTo>
                <a:lnTo>
                  <a:pt x="37287" y="156159"/>
                </a:lnTo>
                <a:lnTo>
                  <a:pt x="6165" y="185928"/>
                </a:lnTo>
                <a:close/>
              </a:path>
              <a:path w="73659" h="187960">
                <a:moveTo>
                  <a:pt x="37287" y="156159"/>
                </a:moveTo>
                <a:lnTo>
                  <a:pt x="35051" y="153924"/>
                </a:lnTo>
                <a:lnTo>
                  <a:pt x="39623" y="153924"/>
                </a:lnTo>
                <a:lnTo>
                  <a:pt x="37287" y="156159"/>
                </a:lnTo>
                <a:close/>
              </a:path>
              <a:path w="73659" h="187960">
                <a:moveTo>
                  <a:pt x="73151" y="187452"/>
                </a:moveTo>
                <a:lnTo>
                  <a:pt x="68579" y="187452"/>
                </a:lnTo>
                <a:lnTo>
                  <a:pt x="37287" y="156159"/>
                </a:lnTo>
                <a:lnTo>
                  <a:pt x="39623" y="153924"/>
                </a:lnTo>
                <a:lnTo>
                  <a:pt x="42671" y="153924"/>
                </a:lnTo>
                <a:lnTo>
                  <a:pt x="67211" y="178463"/>
                </a:lnTo>
                <a:lnTo>
                  <a:pt x="68579" y="185928"/>
                </a:lnTo>
                <a:lnTo>
                  <a:pt x="73151" y="185928"/>
                </a:lnTo>
                <a:lnTo>
                  <a:pt x="73151" y="187452"/>
                </a:lnTo>
                <a:close/>
              </a:path>
              <a:path w="73659" h="187960">
                <a:moveTo>
                  <a:pt x="68579" y="185928"/>
                </a:moveTo>
                <a:lnTo>
                  <a:pt x="67211" y="178463"/>
                </a:lnTo>
                <a:lnTo>
                  <a:pt x="71627" y="182880"/>
                </a:lnTo>
                <a:lnTo>
                  <a:pt x="68579" y="185928"/>
                </a:lnTo>
                <a:close/>
              </a:path>
              <a:path w="73659" h="187960">
                <a:moveTo>
                  <a:pt x="4571" y="185928"/>
                </a:moveTo>
                <a:lnTo>
                  <a:pt x="1523" y="182880"/>
                </a:lnTo>
                <a:lnTo>
                  <a:pt x="5969" y="178636"/>
                </a:lnTo>
                <a:lnTo>
                  <a:pt x="4571" y="185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6709663" y="4491249"/>
            <a:ext cx="12065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909816" y="3774947"/>
            <a:ext cx="0" cy="844550"/>
          </a:xfrm>
          <a:custGeom>
            <a:avLst/>
            <a:gdLst/>
            <a:ahLst/>
            <a:cxnLst/>
            <a:rect l="l" t="t" r="r" b="b"/>
            <a:pathLst>
              <a:path w="0" h="844550">
                <a:moveTo>
                  <a:pt x="0" y="0"/>
                </a:moveTo>
                <a:lnTo>
                  <a:pt x="0" y="84429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7057095" y="3646419"/>
            <a:ext cx="132080" cy="164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I</a:t>
            </a:r>
            <a:r>
              <a:rPr dirty="0" sz="1000" spc="-5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970228" y="3514574"/>
            <a:ext cx="477520" cy="238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24790" algn="l"/>
              </a:tabLst>
            </a:pPr>
            <a:r>
              <a:rPr dirty="0" sz="1500" spc="-85">
                <a:latin typeface="Tahoma"/>
                <a:cs typeface="Tahoma"/>
              </a:rPr>
              <a:t>v</a:t>
            </a:r>
            <a:r>
              <a:rPr dirty="0" sz="1500" spc="-85">
                <a:latin typeface="Tahoma"/>
                <a:cs typeface="Tahoma"/>
              </a:rPr>
              <a:t>	</a:t>
            </a:r>
            <a:r>
              <a:rPr dirty="0" sz="1500" spc="50">
                <a:latin typeface="宋体"/>
                <a:cs typeface="宋体"/>
              </a:rPr>
              <a:t>/</a:t>
            </a:r>
            <a:r>
              <a:rPr dirty="0" sz="1500" spc="-5">
                <a:latin typeface="Times New Roman"/>
                <a:cs typeface="Times New Roman"/>
              </a:rPr>
              <a:t>V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8161019" y="4049267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433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318247" y="4057650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 h="0">
                <a:moveTo>
                  <a:pt x="0" y="0"/>
                </a:moveTo>
                <a:lnTo>
                  <a:pt x="850392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7823720" y="3774922"/>
            <a:ext cx="141605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20">
                <a:latin typeface="Tahoma"/>
                <a:cs typeface="Tahoma"/>
              </a:rPr>
              <a:t>V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939498" y="3884130"/>
            <a:ext cx="193675" cy="164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5">
                <a:latin typeface="Times New Roman"/>
                <a:cs typeface="Times New Roman"/>
              </a:rPr>
              <a:t>C</a:t>
            </a:r>
            <a:r>
              <a:rPr dirty="0" sz="1000" spc="-5"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327392" y="4049267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433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900671" y="4475226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 h="0">
                <a:moveTo>
                  <a:pt x="0" y="0"/>
                </a:moveTo>
                <a:lnTo>
                  <a:pt x="434339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874764" y="4823459"/>
            <a:ext cx="67310" cy="181610"/>
          </a:xfrm>
          <a:custGeom>
            <a:avLst/>
            <a:gdLst/>
            <a:ahLst/>
            <a:cxnLst/>
            <a:rect l="l" t="t" r="r" b="b"/>
            <a:pathLst>
              <a:path w="67309" h="181610">
                <a:moveTo>
                  <a:pt x="0" y="181356"/>
                </a:moveTo>
                <a:lnTo>
                  <a:pt x="35051" y="0"/>
                </a:lnTo>
                <a:lnTo>
                  <a:pt x="61139" y="147827"/>
                </a:lnTo>
                <a:lnTo>
                  <a:pt x="35051" y="147827"/>
                </a:lnTo>
                <a:lnTo>
                  <a:pt x="0" y="181356"/>
                </a:lnTo>
                <a:close/>
              </a:path>
              <a:path w="67309" h="181610">
                <a:moveTo>
                  <a:pt x="67055" y="181356"/>
                </a:moveTo>
                <a:lnTo>
                  <a:pt x="35051" y="147827"/>
                </a:lnTo>
                <a:lnTo>
                  <a:pt x="61139" y="147827"/>
                </a:lnTo>
                <a:lnTo>
                  <a:pt x="67055" y="181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871716" y="4820412"/>
            <a:ext cx="73660" cy="186055"/>
          </a:xfrm>
          <a:custGeom>
            <a:avLst/>
            <a:gdLst/>
            <a:ahLst/>
            <a:cxnLst/>
            <a:rect l="l" t="t" r="r" b="b"/>
            <a:pathLst>
              <a:path w="73659" h="186054">
                <a:moveTo>
                  <a:pt x="37287" y="15138"/>
                </a:moveTo>
                <a:lnTo>
                  <a:pt x="35051" y="3048"/>
                </a:lnTo>
                <a:lnTo>
                  <a:pt x="35051" y="1524"/>
                </a:lnTo>
                <a:lnTo>
                  <a:pt x="36575" y="0"/>
                </a:lnTo>
                <a:lnTo>
                  <a:pt x="38099" y="0"/>
                </a:lnTo>
                <a:lnTo>
                  <a:pt x="39623" y="1524"/>
                </a:lnTo>
                <a:lnTo>
                  <a:pt x="39623" y="3048"/>
                </a:lnTo>
                <a:lnTo>
                  <a:pt x="37287" y="15138"/>
                </a:lnTo>
                <a:close/>
              </a:path>
              <a:path w="73659" h="186054">
                <a:moveTo>
                  <a:pt x="4571" y="185928"/>
                </a:moveTo>
                <a:lnTo>
                  <a:pt x="0" y="185928"/>
                </a:lnTo>
                <a:lnTo>
                  <a:pt x="0" y="182880"/>
                </a:lnTo>
                <a:lnTo>
                  <a:pt x="35051" y="3048"/>
                </a:lnTo>
                <a:lnTo>
                  <a:pt x="37287" y="15138"/>
                </a:lnTo>
                <a:lnTo>
                  <a:pt x="5983" y="177098"/>
                </a:lnTo>
                <a:lnTo>
                  <a:pt x="1523" y="181356"/>
                </a:lnTo>
                <a:lnTo>
                  <a:pt x="4571" y="184404"/>
                </a:lnTo>
                <a:lnTo>
                  <a:pt x="6165" y="184404"/>
                </a:lnTo>
                <a:lnTo>
                  <a:pt x="4571" y="185928"/>
                </a:lnTo>
                <a:close/>
              </a:path>
              <a:path w="73659" h="186054">
                <a:moveTo>
                  <a:pt x="73151" y="184404"/>
                </a:moveTo>
                <a:lnTo>
                  <a:pt x="68579" y="184404"/>
                </a:lnTo>
                <a:lnTo>
                  <a:pt x="71627" y="181356"/>
                </a:lnTo>
                <a:lnTo>
                  <a:pt x="67197" y="176925"/>
                </a:lnTo>
                <a:lnTo>
                  <a:pt x="37287" y="15138"/>
                </a:lnTo>
                <a:lnTo>
                  <a:pt x="39623" y="3048"/>
                </a:lnTo>
                <a:lnTo>
                  <a:pt x="73151" y="182880"/>
                </a:lnTo>
                <a:lnTo>
                  <a:pt x="73151" y="184404"/>
                </a:lnTo>
                <a:close/>
              </a:path>
              <a:path w="73659" h="186054">
                <a:moveTo>
                  <a:pt x="6165" y="184404"/>
                </a:moveTo>
                <a:lnTo>
                  <a:pt x="4571" y="184404"/>
                </a:lnTo>
                <a:lnTo>
                  <a:pt x="5983" y="177098"/>
                </a:lnTo>
                <a:lnTo>
                  <a:pt x="35051" y="149352"/>
                </a:lnTo>
                <a:lnTo>
                  <a:pt x="36575" y="147828"/>
                </a:lnTo>
                <a:lnTo>
                  <a:pt x="38099" y="147828"/>
                </a:lnTo>
                <a:lnTo>
                  <a:pt x="42671" y="152400"/>
                </a:lnTo>
                <a:lnTo>
                  <a:pt x="35051" y="152400"/>
                </a:lnTo>
                <a:lnTo>
                  <a:pt x="37287" y="154635"/>
                </a:lnTo>
                <a:lnTo>
                  <a:pt x="6165" y="184404"/>
                </a:lnTo>
                <a:close/>
              </a:path>
              <a:path w="73659" h="186054">
                <a:moveTo>
                  <a:pt x="37287" y="154635"/>
                </a:moveTo>
                <a:lnTo>
                  <a:pt x="35051" y="152400"/>
                </a:lnTo>
                <a:lnTo>
                  <a:pt x="39623" y="152400"/>
                </a:lnTo>
                <a:lnTo>
                  <a:pt x="37287" y="154635"/>
                </a:lnTo>
                <a:close/>
              </a:path>
              <a:path w="73659" h="186054">
                <a:moveTo>
                  <a:pt x="73151" y="185928"/>
                </a:moveTo>
                <a:lnTo>
                  <a:pt x="68579" y="185928"/>
                </a:lnTo>
                <a:lnTo>
                  <a:pt x="37287" y="154635"/>
                </a:lnTo>
                <a:lnTo>
                  <a:pt x="39623" y="152400"/>
                </a:lnTo>
                <a:lnTo>
                  <a:pt x="42671" y="152400"/>
                </a:lnTo>
                <a:lnTo>
                  <a:pt x="67197" y="176925"/>
                </a:lnTo>
                <a:lnTo>
                  <a:pt x="68579" y="184404"/>
                </a:lnTo>
                <a:lnTo>
                  <a:pt x="73151" y="184404"/>
                </a:lnTo>
                <a:lnTo>
                  <a:pt x="73151" y="185928"/>
                </a:lnTo>
                <a:close/>
              </a:path>
              <a:path w="73659" h="186054">
                <a:moveTo>
                  <a:pt x="68579" y="184404"/>
                </a:moveTo>
                <a:lnTo>
                  <a:pt x="67197" y="176925"/>
                </a:lnTo>
                <a:lnTo>
                  <a:pt x="71627" y="181356"/>
                </a:lnTo>
                <a:lnTo>
                  <a:pt x="68579" y="184404"/>
                </a:lnTo>
                <a:close/>
              </a:path>
              <a:path w="73659" h="186054">
                <a:moveTo>
                  <a:pt x="4571" y="184404"/>
                </a:moveTo>
                <a:lnTo>
                  <a:pt x="1523" y="181356"/>
                </a:lnTo>
                <a:lnTo>
                  <a:pt x="5983" y="177098"/>
                </a:lnTo>
                <a:lnTo>
                  <a:pt x="4571" y="18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6709663" y="5664651"/>
            <a:ext cx="12065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909816" y="4956047"/>
            <a:ext cx="0" cy="845819"/>
          </a:xfrm>
          <a:custGeom>
            <a:avLst/>
            <a:gdLst/>
            <a:ahLst/>
            <a:cxnLst/>
            <a:rect l="l" t="t" r="r" b="b"/>
            <a:pathLst>
              <a:path w="0" h="845820">
                <a:moveTo>
                  <a:pt x="0" y="0"/>
                </a:moveTo>
                <a:lnTo>
                  <a:pt x="0" y="84582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742681" y="5234939"/>
            <a:ext cx="0" cy="417830"/>
          </a:xfrm>
          <a:custGeom>
            <a:avLst/>
            <a:gdLst/>
            <a:ahLst/>
            <a:cxnLst/>
            <a:rect l="l" t="t" r="r" b="b"/>
            <a:pathLst>
              <a:path w="0" h="417829">
                <a:moveTo>
                  <a:pt x="0" y="0"/>
                </a:moveTo>
                <a:lnTo>
                  <a:pt x="0" y="417576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325867" y="5234939"/>
            <a:ext cx="416559" cy="0"/>
          </a:xfrm>
          <a:custGeom>
            <a:avLst/>
            <a:gdLst/>
            <a:ahLst/>
            <a:cxnLst/>
            <a:rect l="l" t="t" r="r" b="b"/>
            <a:pathLst>
              <a:path w="416559" h="0">
                <a:moveTo>
                  <a:pt x="0" y="0"/>
                </a:moveTo>
                <a:lnTo>
                  <a:pt x="416051" y="0"/>
                </a:lnTo>
              </a:path>
            </a:pathLst>
          </a:custGeom>
          <a:ln w="274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326629" y="5234939"/>
            <a:ext cx="0" cy="417830"/>
          </a:xfrm>
          <a:custGeom>
            <a:avLst/>
            <a:gdLst/>
            <a:ahLst/>
            <a:cxnLst/>
            <a:rect l="l" t="t" r="r" b="b"/>
            <a:pathLst>
              <a:path w="0" h="417829">
                <a:moveTo>
                  <a:pt x="0" y="0"/>
                </a:moveTo>
                <a:lnTo>
                  <a:pt x="0" y="417576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909816" y="5652516"/>
            <a:ext cx="416559" cy="0"/>
          </a:xfrm>
          <a:custGeom>
            <a:avLst/>
            <a:gdLst/>
            <a:ahLst/>
            <a:cxnLst/>
            <a:rect l="l" t="t" r="r" b="b"/>
            <a:pathLst>
              <a:path w="416559" h="0">
                <a:moveTo>
                  <a:pt x="0" y="0"/>
                </a:moveTo>
                <a:lnTo>
                  <a:pt x="416051" y="0"/>
                </a:lnTo>
              </a:path>
            </a:pathLst>
          </a:custGeom>
          <a:ln w="274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7447290" y="2702053"/>
            <a:ext cx="309245" cy="227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95"/>
              </a:lnSpc>
            </a:pPr>
            <a:r>
              <a:rPr dirty="0" baseline="12962" sz="2250" spc="22">
                <a:latin typeface="Tahoma"/>
                <a:cs typeface="Tahoma"/>
              </a:rPr>
              <a:t>V</a:t>
            </a:r>
            <a:r>
              <a:rPr dirty="0" sz="1000" spc="-15">
                <a:latin typeface="Times New Roman"/>
                <a:cs typeface="Times New Roman"/>
              </a:rPr>
              <a:t>C</a:t>
            </a:r>
            <a:r>
              <a:rPr dirty="0" sz="1000" spc="-5"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r>
              <a:rPr dirty="0"/>
              <a:t>2</a:t>
            </a:r>
            <a:r>
              <a:rPr dirty="0"/>
              <a:t>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504" rIns="0" bIns="0" rtlCol="0" vert="horz">
            <a:spAutoFit/>
          </a:bodyPr>
          <a:lstStyle/>
          <a:p>
            <a:pPr marL="203200">
              <a:lnSpc>
                <a:spcPct val="100000"/>
              </a:lnSpc>
            </a:pPr>
            <a:r>
              <a:rPr dirty="0" sz="3200" spc="10"/>
              <a:t>3.5</a:t>
            </a:r>
            <a:r>
              <a:rPr dirty="0" sz="3200" spc="240"/>
              <a:t> </a:t>
            </a:r>
            <a:r>
              <a:rPr dirty="0" sz="3200"/>
              <a:t>特殊二极管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616170" y="1857318"/>
            <a:ext cx="2931795" cy="2170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• </a:t>
            </a:r>
            <a:r>
              <a:rPr dirty="0" sz="2800" spc="-210">
                <a:latin typeface="宋体"/>
                <a:cs typeface="宋体"/>
              </a:rPr>
              <a:t>3.5.1</a:t>
            </a:r>
            <a:r>
              <a:rPr dirty="0" sz="2800" spc="-305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稳压二级管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800" spc="-5">
                <a:latin typeface="Arial"/>
                <a:cs typeface="Arial"/>
              </a:rPr>
              <a:t>• </a:t>
            </a:r>
            <a:r>
              <a:rPr dirty="0" sz="2800" spc="-210">
                <a:latin typeface="宋体"/>
                <a:cs typeface="宋体"/>
              </a:rPr>
              <a:t>3.5.2</a:t>
            </a:r>
            <a:r>
              <a:rPr dirty="0" sz="2800" spc="-305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变容二极管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800" spc="-5">
                <a:latin typeface="Arial"/>
                <a:cs typeface="Arial"/>
              </a:rPr>
              <a:t>• </a:t>
            </a:r>
            <a:r>
              <a:rPr dirty="0" sz="2800" spc="-210">
                <a:latin typeface="宋体"/>
                <a:cs typeface="宋体"/>
              </a:rPr>
              <a:t>3.5.3</a:t>
            </a:r>
            <a:r>
              <a:rPr dirty="0" sz="2800" spc="-305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光电二极管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800" spc="-5">
                <a:latin typeface="Arial"/>
                <a:cs typeface="Arial"/>
              </a:rPr>
              <a:t>• </a:t>
            </a:r>
            <a:r>
              <a:rPr dirty="0" sz="2800" spc="-210">
                <a:latin typeface="宋体"/>
                <a:cs typeface="宋体"/>
              </a:rPr>
              <a:t>3.5.4</a:t>
            </a:r>
            <a:r>
              <a:rPr dirty="0" sz="2800" spc="-305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发光二极管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27007" y="1656588"/>
            <a:ext cx="76200" cy="4069079"/>
          </a:xfrm>
          <a:custGeom>
            <a:avLst/>
            <a:gdLst/>
            <a:ahLst/>
            <a:cxnLst/>
            <a:rect l="l" t="t" r="r" b="b"/>
            <a:pathLst>
              <a:path w="76200" h="4069079">
                <a:moveTo>
                  <a:pt x="25908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70104" y="64008"/>
                </a:lnTo>
                <a:lnTo>
                  <a:pt x="25908" y="64008"/>
                </a:lnTo>
                <a:lnTo>
                  <a:pt x="25908" y="76200"/>
                </a:lnTo>
                <a:close/>
              </a:path>
              <a:path w="76200" h="4069079">
                <a:moveTo>
                  <a:pt x="51816" y="4069080"/>
                </a:moveTo>
                <a:lnTo>
                  <a:pt x="25908" y="4069080"/>
                </a:lnTo>
                <a:lnTo>
                  <a:pt x="25908" y="64008"/>
                </a:lnTo>
                <a:lnTo>
                  <a:pt x="51816" y="64008"/>
                </a:lnTo>
                <a:lnTo>
                  <a:pt x="51816" y="4069080"/>
                </a:lnTo>
                <a:close/>
              </a:path>
              <a:path w="76200" h="4069079">
                <a:moveTo>
                  <a:pt x="76200" y="76200"/>
                </a:moveTo>
                <a:lnTo>
                  <a:pt x="51816" y="76200"/>
                </a:lnTo>
                <a:lnTo>
                  <a:pt x="51816" y="64008"/>
                </a:lnTo>
                <a:lnTo>
                  <a:pt x="70104" y="64008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40096" y="3648455"/>
            <a:ext cx="4095115" cy="76200"/>
          </a:xfrm>
          <a:custGeom>
            <a:avLst/>
            <a:gdLst/>
            <a:ahLst/>
            <a:cxnLst/>
            <a:rect l="l" t="t" r="r" b="b"/>
            <a:pathLst>
              <a:path w="4095115" h="76200">
                <a:moveTo>
                  <a:pt x="4070604" y="50292"/>
                </a:moveTo>
                <a:lnTo>
                  <a:pt x="4032503" y="50292"/>
                </a:lnTo>
                <a:lnTo>
                  <a:pt x="4032503" y="25908"/>
                </a:lnTo>
                <a:lnTo>
                  <a:pt x="4018788" y="25840"/>
                </a:lnTo>
                <a:lnTo>
                  <a:pt x="4018788" y="0"/>
                </a:lnTo>
                <a:lnTo>
                  <a:pt x="4094988" y="38100"/>
                </a:lnTo>
                <a:lnTo>
                  <a:pt x="4070604" y="50292"/>
                </a:lnTo>
                <a:close/>
              </a:path>
              <a:path w="4095115" h="76200">
                <a:moveTo>
                  <a:pt x="4018788" y="50229"/>
                </a:moveTo>
                <a:lnTo>
                  <a:pt x="0" y="32004"/>
                </a:lnTo>
                <a:lnTo>
                  <a:pt x="0" y="6096"/>
                </a:lnTo>
                <a:lnTo>
                  <a:pt x="4018788" y="25840"/>
                </a:lnTo>
                <a:lnTo>
                  <a:pt x="4018788" y="50229"/>
                </a:lnTo>
                <a:close/>
              </a:path>
              <a:path w="4095115" h="76200">
                <a:moveTo>
                  <a:pt x="4032503" y="50292"/>
                </a:moveTo>
                <a:lnTo>
                  <a:pt x="4018788" y="50229"/>
                </a:lnTo>
                <a:lnTo>
                  <a:pt x="4018788" y="25840"/>
                </a:lnTo>
                <a:lnTo>
                  <a:pt x="4032503" y="25908"/>
                </a:lnTo>
                <a:lnTo>
                  <a:pt x="4032503" y="50292"/>
                </a:lnTo>
                <a:close/>
              </a:path>
              <a:path w="4095115" h="76200">
                <a:moveTo>
                  <a:pt x="4018788" y="76200"/>
                </a:moveTo>
                <a:lnTo>
                  <a:pt x="4018788" y="50229"/>
                </a:lnTo>
                <a:lnTo>
                  <a:pt x="4070604" y="50292"/>
                </a:lnTo>
                <a:lnTo>
                  <a:pt x="401878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71788" y="1857755"/>
            <a:ext cx="344805" cy="1853564"/>
          </a:xfrm>
          <a:custGeom>
            <a:avLst/>
            <a:gdLst/>
            <a:ahLst/>
            <a:cxnLst/>
            <a:rect l="l" t="t" r="r" b="b"/>
            <a:pathLst>
              <a:path w="344804" h="1853564">
                <a:moveTo>
                  <a:pt x="3048" y="1853183"/>
                </a:moveTo>
                <a:lnTo>
                  <a:pt x="0" y="1815083"/>
                </a:lnTo>
                <a:lnTo>
                  <a:pt x="9144" y="1813559"/>
                </a:lnTo>
                <a:lnTo>
                  <a:pt x="18288" y="1813559"/>
                </a:lnTo>
                <a:lnTo>
                  <a:pt x="33528" y="1812035"/>
                </a:lnTo>
                <a:lnTo>
                  <a:pt x="45719" y="1812035"/>
                </a:lnTo>
                <a:lnTo>
                  <a:pt x="57912" y="1810511"/>
                </a:lnTo>
                <a:lnTo>
                  <a:pt x="67056" y="1808987"/>
                </a:lnTo>
                <a:lnTo>
                  <a:pt x="74676" y="1808987"/>
                </a:lnTo>
                <a:lnTo>
                  <a:pt x="106679" y="1795271"/>
                </a:lnTo>
                <a:lnTo>
                  <a:pt x="111252" y="1792223"/>
                </a:lnTo>
                <a:lnTo>
                  <a:pt x="128016" y="1775459"/>
                </a:lnTo>
                <a:lnTo>
                  <a:pt x="134112" y="1770887"/>
                </a:lnTo>
                <a:lnTo>
                  <a:pt x="147828" y="1757171"/>
                </a:lnTo>
                <a:lnTo>
                  <a:pt x="150876" y="1752599"/>
                </a:lnTo>
                <a:lnTo>
                  <a:pt x="153924" y="1746503"/>
                </a:lnTo>
                <a:lnTo>
                  <a:pt x="158495" y="1740407"/>
                </a:lnTo>
                <a:lnTo>
                  <a:pt x="161543" y="1734311"/>
                </a:lnTo>
                <a:lnTo>
                  <a:pt x="164592" y="1725167"/>
                </a:lnTo>
                <a:lnTo>
                  <a:pt x="169164" y="1716023"/>
                </a:lnTo>
                <a:lnTo>
                  <a:pt x="172211" y="1703831"/>
                </a:lnTo>
                <a:lnTo>
                  <a:pt x="176783" y="1691639"/>
                </a:lnTo>
                <a:lnTo>
                  <a:pt x="181356" y="1676399"/>
                </a:lnTo>
                <a:lnTo>
                  <a:pt x="190500" y="1648967"/>
                </a:lnTo>
                <a:lnTo>
                  <a:pt x="193548" y="1638299"/>
                </a:lnTo>
                <a:lnTo>
                  <a:pt x="195072" y="1632203"/>
                </a:lnTo>
                <a:lnTo>
                  <a:pt x="195072" y="1626107"/>
                </a:lnTo>
                <a:lnTo>
                  <a:pt x="199643" y="1606295"/>
                </a:lnTo>
                <a:lnTo>
                  <a:pt x="202692" y="1581911"/>
                </a:lnTo>
                <a:lnTo>
                  <a:pt x="205740" y="1552955"/>
                </a:lnTo>
                <a:lnTo>
                  <a:pt x="208788" y="1517903"/>
                </a:lnTo>
                <a:lnTo>
                  <a:pt x="213359" y="1479803"/>
                </a:lnTo>
                <a:lnTo>
                  <a:pt x="217931" y="1435607"/>
                </a:lnTo>
                <a:lnTo>
                  <a:pt x="220980" y="1388363"/>
                </a:lnTo>
                <a:lnTo>
                  <a:pt x="225551" y="1338071"/>
                </a:lnTo>
                <a:lnTo>
                  <a:pt x="230124" y="1284731"/>
                </a:lnTo>
                <a:lnTo>
                  <a:pt x="234695" y="1228344"/>
                </a:lnTo>
                <a:lnTo>
                  <a:pt x="239268" y="1168908"/>
                </a:lnTo>
                <a:lnTo>
                  <a:pt x="242316" y="1107948"/>
                </a:lnTo>
                <a:lnTo>
                  <a:pt x="246888" y="1045463"/>
                </a:lnTo>
                <a:lnTo>
                  <a:pt x="256031" y="915923"/>
                </a:lnTo>
                <a:lnTo>
                  <a:pt x="263652" y="784859"/>
                </a:lnTo>
                <a:lnTo>
                  <a:pt x="272795" y="652271"/>
                </a:lnTo>
                <a:lnTo>
                  <a:pt x="280416" y="521208"/>
                </a:lnTo>
                <a:lnTo>
                  <a:pt x="283464" y="457200"/>
                </a:lnTo>
                <a:lnTo>
                  <a:pt x="286512" y="396239"/>
                </a:lnTo>
                <a:lnTo>
                  <a:pt x="289559" y="336804"/>
                </a:lnTo>
                <a:lnTo>
                  <a:pt x="292607" y="278891"/>
                </a:lnTo>
                <a:lnTo>
                  <a:pt x="295656" y="224028"/>
                </a:lnTo>
                <a:lnTo>
                  <a:pt x="298704" y="172212"/>
                </a:lnTo>
                <a:lnTo>
                  <a:pt x="301752" y="123443"/>
                </a:lnTo>
                <a:lnTo>
                  <a:pt x="303276" y="77724"/>
                </a:lnTo>
                <a:lnTo>
                  <a:pt x="304800" y="36575"/>
                </a:lnTo>
                <a:lnTo>
                  <a:pt x="306323" y="0"/>
                </a:lnTo>
                <a:lnTo>
                  <a:pt x="344423" y="1524"/>
                </a:lnTo>
                <a:lnTo>
                  <a:pt x="342900" y="38100"/>
                </a:lnTo>
                <a:lnTo>
                  <a:pt x="341376" y="79247"/>
                </a:lnTo>
                <a:lnTo>
                  <a:pt x="339852" y="124967"/>
                </a:lnTo>
                <a:lnTo>
                  <a:pt x="336804" y="173735"/>
                </a:lnTo>
                <a:lnTo>
                  <a:pt x="333756" y="225551"/>
                </a:lnTo>
                <a:lnTo>
                  <a:pt x="330708" y="280416"/>
                </a:lnTo>
                <a:lnTo>
                  <a:pt x="327660" y="338328"/>
                </a:lnTo>
                <a:lnTo>
                  <a:pt x="324612" y="397763"/>
                </a:lnTo>
                <a:lnTo>
                  <a:pt x="321563" y="460247"/>
                </a:lnTo>
                <a:lnTo>
                  <a:pt x="318515" y="524255"/>
                </a:lnTo>
                <a:lnTo>
                  <a:pt x="310895" y="653796"/>
                </a:lnTo>
                <a:lnTo>
                  <a:pt x="301752" y="786383"/>
                </a:lnTo>
                <a:lnTo>
                  <a:pt x="294131" y="918971"/>
                </a:lnTo>
                <a:lnTo>
                  <a:pt x="284988" y="1048511"/>
                </a:lnTo>
                <a:lnTo>
                  <a:pt x="280416" y="1110996"/>
                </a:lnTo>
                <a:lnTo>
                  <a:pt x="275843" y="1171956"/>
                </a:lnTo>
                <a:lnTo>
                  <a:pt x="272795" y="1231391"/>
                </a:lnTo>
                <a:lnTo>
                  <a:pt x="268224" y="1287779"/>
                </a:lnTo>
                <a:lnTo>
                  <a:pt x="263652" y="1341120"/>
                </a:lnTo>
                <a:lnTo>
                  <a:pt x="259080" y="1391411"/>
                </a:lnTo>
                <a:lnTo>
                  <a:pt x="256031" y="1438655"/>
                </a:lnTo>
                <a:lnTo>
                  <a:pt x="251459" y="1482851"/>
                </a:lnTo>
                <a:lnTo>
                  <a:pt x="246888" y="1522475"/>
                </a:lnTo>
                <a:lnTo>
                  <a:pt x="243840" y="1557527"/>
                </a:lnTo>
                <a:lnTo>
                  <a:pt x="239268" y="1588007"/>
                </a:lnTo>
                <a:lnTo>
                  <a:pt x="236219" y="1613915"/>
                </a:lnTo>
                <a:lnTo>
                  <a:pt x="233172" y="1633727"/>
                </a:lnTo>
                <a:lnTo>
                  <a:pt x="230124" y="1648967"/>
                </a:lnTo>
                <a:lnTo>
                  <a:pt x="227076" y="1658111"/>
                </a:lnTo>
                <a:lnTo>
                  <a:pt x="224028" y="1668779"/>
                </a:lnTo>
                <a:lnTo>
                  <a:pt x="217931" y="1687067"/>
                </a:lnTo>
                <a:lnTo>
                  <a:pt x="208788" y="1717547"/>
                </a:lnTo>
                <a:lnTo>
                  <a:pt x="204216" y="1729739"/>
                </a:lnTo>
                <a:lnTo>
                  <a:pt x="181356" y="1775459"/>
                </a:lnTo>
                <a:lnTo>
                  <a:pt x="147828" y="1810511"/>
                </a:lnTo>
                <a:lnTo>
                  <a:pt x="141732" y="1815083"/>
                </a:lnTo>
                <a:lnTo>
                  <a:pt x="135636" y="1821179"/>
                </a:lnTo>
                <a:lnTo>
                  <a:pt x="80772" y="1845563"/>
                </a:lnTo>
                <a:lnTo>
                  <a:pt x="48768" y="1850135"/>
                </a:lnTo>
                <a:lnTo>
                  <a:pt x="35052" y="1850135"/>
                </a:lnTo>
                <a:lnTo>
                  <a:pt x="19812" y="1851659"/>
                </a:lnTo>
                <a:lnTo>
                  <a:pt x="12192" y="1851659"/>
                </a:lnTo>
                <a:lnTo>
                  <a:pt x="3048" y="1853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06439" y="3656076"/>
            <a:ext cx="3096895" cy="3419475"/>
          </a:xfrm>
          <a:custGeom>
            <a:avLst/>
            <a:gdLst/>
            <a:ahLst/>
            <a:cxnLst/>
            <a:rect l="l" t="t" r="r" b="b"/>
            <a:pathLst>
              <a:path w="3096895" h="3419475">
                <a:moveTo>
                  <a:pt x="3032760" y="38100"/>
                </a:moveTo>
                <a:lnTo>
                  <a:pt x="3011424" y="38100"/>
                </a:lnTo>
                <a:lnTo>
                  <a:pt x="3005328" y="28575"/>
                </a:lnTo>
                <a:lnTo>
                  <a:pt x="3003804" y="28575"/>
                </a:lnTo>
                <a:lnTo>
                  <a:pt x="3005328" y="19050"/>
                </a:lnTo>
                <a:lnTo>
                  <a:pt x="3005328" y="9525"/>
                </a:lnTo>
                <a:lnTo>
                  <a:pt x="3009900" y="9525"/>
                </a:lnTo>
                <a:lnTo>
                  <a:pt x="3014472" y="0"/>
                </a:lnTo>
                <a:lnTo>
                  <a:pt x="3032760" y="0"/>
                </a:lnTo>
                <a:lnTo>
                  <a:pt x="3040075" y="22860"/>
                </a:lnTo>
                <a:lnTo>
                  <a:pt x="3032760" y="38100"/>
                </a:lnTo>
                <a:close/>
              </a:path>
              <a:path w="3096895" h="3419475">
                <a:moveTo>
                  <a:pt x="3056614" y="12423"/>
                </a:moveTo>
                <a:lnTo>
                  <a:pt x="3051048" y="9525"/>
                </a:lnTo>
                <a:lnTo>
                  <a:pt x="3037332" y="9525"/>
                </a:lnTo>
                <a:lnTo>
                  <a:pt x="3032760" y="0"/>
                </a:lnTo>
                <a:lnTo>
                  <a:pt x="3055620" y="0"/>
                </a:lnTo>
                <a:lnTo>
                  <a:pt x="3056614" y="12423"/>
                </a:lnTo>
                <a:close/>
              </a:path>
              <a:path w="3096895" h="3419475">
                <a:moveTo>
                  <a:pt x="2863596" y="28575"/>
                </a:moveTo>
                <a:lnTo>
                  <a:pt x="379476" y="28575"/>
                </a:lnTo>
                <a:lnTo>
                  <a:pt x="394716" y="19050"/>
                </a:lnTo>
                <a:lnTo>
                  <a:pt x="464820" y="19050"/>
                </a:lnTo>
                <a:lnTo>
                  <a:pt x="486156" y="9525"/>
                </a:lnTo>
                <a:lnTo>
                  <a:pt x="2863596" y="28575"/>
                </a:lnTo>
                <a:close/>
              </a:path>
              <a:path w="3096895" h="3419475">
                <a:moveTo>
                  <a:pt x="3040075" y="22860"/>
                </a:moveTo>
                <a:lnTo>
                  <a:pt x="3035808" y="9525"/>
                </a:lnTo>
                <a:lnTo>
                  <a:pt x="3051048" y="9525"/>
                </a:lnTo>
                <a:lnTo>
                  <a:pt x="3056614" y="12423"/>
                </a:lnTo>
                <a:lnTo>
                  <a:pt x="3057144" y="19050"/>
                </a:lnTo>
                <a:lnTo>
                  <a:pt x="3041904" y="19050"/>
                </a:lnTo>
                <a:lnTo>
                  <a:pt x="3040075" y="22860"/>
                </a:lnTo>
                <a:close/>
              </a:path>
              <a:path w="3096895" h="3419475">
                <a:moveTo>
                  <a:pt x="3058550" y="36634"/>
                </a:moveTo>
                <a:lnTo>
                  <a:pt x="3056614" y="12423"/>
                </a:lnTo>
                <a:lnTo>
                  <a:pt x="3069336" y="19050"/>
                </a:lnTo>
                <a:lnTo>
                  <a:pt x="3067812" y="19050"/>
                </a:lnTo>
                <a:lnTo>
                  <a:pt x="3064764" y="28575"/>
                </a:lnTo>
                <a:lnTo>
                  <a:pt x="3066288" y="28575"/>
                </a:lnTo>
                <a:lnTo>
                  <a:pt x="3058550" y="36634"/>
                </a:lnTo>
                <a:close/>
              </a:path>
              <a:path w="3096895" h="3419475">
                <a:moveTo>
                  <a:pt x="3041904" y="28575"/>
                </a:moveTo>
                <a:lnTo>
                  <a:pt x="3040075" y="22860"/>
                </a:lnTo>
                <a:lnTo>
                  <a:pt x="3041904" y="19050"/>
                </a:lnTo>
                <a:lnTo>
                  <a:pt x="3041904" y="28575"/>
                </a:lnTo>
                <a:close/>
              </a:path>
              <a:path w="3096895" h="3419475">
                <a:moveTo>
                  <a:pt x="3057906" y="28575"/>
                </a:moveTo>
                <a:lnTo>
                  <a:pt x="3041904" y="28575"/>
                </a:lnTo>
                <a:lnTo>
                  <a:pt x="3041904" y="19050"/>
                </a:lnTo>
                <a:lnTo>
                  <a:pt x="3057144" y="19050"/>
                </a:lnTo>
                <a:lnTo>
                  <a:pt x="3057906" y="28575"/>
                </a:lnTo>
                <a:close/>
              </a:path>
              <a:path w="3096895" h="3419475">
                <a:moveTo>
                  <a:pt x="3096767" y="38100"/>
                </a:moveTo>
                <a:lnTo>
                  <a:pt x="3058667" y="38100"/>
                </a:lnTo>
                <a:lnTo>
                  <a:pt x="3058550" y="36634"/>
                </a:lnTo>
                <a:lnTo>
                  <a:pt x="3066288" y="28575"/>
                </a:lnTo>
                <a:lnTo>
                  <a:pt x="3067812" y="19050"/>
                </a:lnTo>
                <a:lnTo>
                  <a:pt x="3086100" y="19050"/>
                </a:lnTo>
                <a:lnTo>
                  <a:pt x="3093720" y="28575"/>
                </a:lnTo>
                <a:lnTo>
                  <a:pt x="3096767" y="38100"/>
                </a:lnTo>
                <a:close/>
              </a:path>
              <a:path w="3096895" h="3419475">
                <a:moveTo>
                  <a:pt x="3063240" y="47625"/>
                </a:moveTo>
                <a:lnTo>
                  <a:pt x="3037332" y="47625"/>
                </a:lnTo>
                <a:lnTo>
                  <a:pt x="3019044" y="38100"/>
                </a:lnTo>
                <a:lnTo>
                  <a:pt x="3032760" y="38100"/>
                </a:lnTo>
                <a:lnTo>
                  <a:pt x="3040075" y="22860"/>
                </a:lnTo>
                <a:lnTo>
                  <a:pt x="3041904" y="28575"/>
                </a:lnTo>
                <a:lnTo>
                  <a:pt x="3057906" y="28575"/>
                </a:lnTo>
                <a:lnTo>
                  <a:pt x="3058550" y="36634"/>
                </a:lnTo>
                <a:lnTo>
                  <a:pt x="3057144" y="38100"/>
                </a:lnTo>
                <a:lnTo>
                  <a:pt x="3063240" y="47625"/>
                </a:lnTo>
                <a:close/>
              </a:path>
              <a:path w="3096895" h="3419475">
                <a:moveTo>
                  <a:pt x="38100" y="3419475"/>
                </a:moveTo>
                <a:lnTo>
                  <a:pt x="0" y="3419475"/>
                </a:lnTo>
                <a:lnTo>
                  <a:pt x="1524" y="3409950"/>
                </a:lnTo>
                <a:lnTo>
                  <a:pt x="1524" y="3390900"/>
                </a:lnTo>
                <a:lnTo>
                  <a:pt x="4572" y="3352800"/>
                </a:lnTo>
                <a:lnTo>
                  <a:pt x="6096" y="3324225"/>
                </a:lnTo>
                <a:lnTo>
                  <a:pt x="7620" y="3305175"/>
                </a:lnTo>
                <a:lnTo>
                  <a:pt x="9144" y="3276600"/>
                </a:lnTo>
                <a:lnTo>
                  <a:pt x="12192" y="3248025"/>
                </a:lnTo>
                <a:lnTo>
                  <a:pt x="13716" y="3209925"/>
                </a:lnTo>
                <a:lnTo>
                  <a:pt x="16764" y="3181350"/>
                </a:lnTo>
                <a:lnTo>
                  <a:pt x="18288" y="3143250"/>
                </a:lnTo>
                <a:lnTo>
                  <a:pt x="24383" y="3067050"/>
                </a:lnTo>
                <a:lnTo>
                  <a:pt x="25908" y="3019425"/>
                </a:lnTo>
                <a:lnTo>
                  <a:pt x="28956" y="2981325"/>
                </a:lnTo>
                <a:lnTo>
                  <a:pt x="38100" y="2838449"/>
                </a:lnTo>
                <a:lnTo>
                  <a:pt x="45720" y="2743199"/>
                </a:lnTo>
                <a:lnTo>
                  <a:pt x="51816" y="2638424"/>
                </a:lnTo>
                <a:lnTo>
                  <a:pt x="59436" y="2533649"/>
                </a:lnTo>
                <a:lnTo>
                  <a:pt x="67056" y="2419349"/>
                </a:lnTo>
                <a:lnTo>
                  <a:pt x="73152" y="2314574"/>
                </a:lnTo>
                <a:lnTo>
                  <a:pt x="88392" y="2085974"/>
                </a:lnTo>
                <a:lnTo>
                  <a:pt x="105156" y="1857374"/>
                </a:lnTo>
                <a:lnTo>
                  <a:pt x="111252" y="1743074"/>
                </a:lnTo>
                <a:lnTo>
                  <a:pt x="118872" y="1638299"/>
                </a:lnTo>
                <a:lnTo>
                  <a:pt x="126492" y="1523999"/>
                </a:lnTo>
                <a:lnTo>
                  <a:pt x="134112" y="1419224"/>
                </a:lnTo>
                <a:lnTo>
                  <a:pt x="146304" y="1228724"/>
                </a:lnTo>
                <a:lnTo>
                  <a:pt x="150876" y="1181100"/>
                </a:lnTo>
                <a:lnTo>
                  <a:pt x="153924" y="1133475"/>
                </a:lnTo>
                <a:lnTo>
                  <a:pt x="155448" y="1095375"/>
                </a:lnTo>
                <a:lnTo>
                  <a:pt x="158496" y="1057275"/>
                </a:lnTo>
                <a:lnTo>
                  <a:pt x="161544" y="1009650"/>
                </a:lnTo>
                <a:lnTo>
                  <a:pt x="164592" y="971550"/>
                </a:lnTo>
                <a:lnTo>
                  <a:pt x="166116" y="942975"/>
                </a:lnTo>
                <a:lnTo>
                  <a:pt x="169164" y="904875"/>
                </a:lnTo>
                <a:lnTo>
                  <a:pt x="170688" y="876300"/>
                </a:lnTo>
                <a:lnTo>
                  <a:pt x="173736" y="847725"/>
                </a:lnTo>
                <a:lnTo>
                  <a:pt x="176783" y="790575"/>
                </a:lnTo>
                <a:lnTo>
                  <a:pt x="182880" y="714375"/>
                </a:lnTo>
                <a:lnTo>
                  <a:pt x="185928" y="666750"/>
                </a:lnTo>
                <a:lnTo>
                  <a:pt x="188976" y="638175"/>
                </a:lnTo>
                <a:lnTo>
                  <a:pt x="190500" y="609600"/>
                </a:lnTo>
                <a:lnTo>
                  <a:pt x="193548" y="571500"/>
                </a:lnTo>
                <a:lnTo>
                  <a:pt x="195072" y="542925"/>
                </a:lnTo>
                <a:lnTo>
                  <a:pt x="199644" y="476250"/>
                </a:lnTo>
                <a:lnTo>
                  <a:pt x="202692" y="457200"/>
                </a:lnTo>
                <a:lnTo>
                  <a:pt x="210312" y="361950"/>
                </a:lnTo>
                <a:lnTo>
                  <a:pt x="219456" y="304800"/>
                </a:lnTo>
                <a:lnTo>
                  <a:pt x="224028" y="266700"/>
                </a:lnTo>
                <a:lnTo>
                  <a:pt x="236220" y="209550"/>
                </a:lnTo>
                <a:lnTo>
                  <a:pt x="242316" y="190500"/>
                </a:lnTo>
                <a:lnTo>
                  <a:pt x="249936" y="161925"/>
                </a:lnTo>
                <a:lnTo>
                  <a:pt x="272796" y="114300"/>
                </a:lnTo>
                <a:lnTo>
                  <a:pt x="278892" y="104775"/>
                </a:lnTo>
                <a:lnTo>
                  <a:pt x="288036" y="85725"/>
                </a:lnTo>
                <a:lnTo>
                  <a:pt x="300228" y="66675"/>
                </a:lnTo>
                <a:lnTo>
                  <a:pt x="310896" y="57150"/>
                </a:lnTo>
                <a:lnTo>
                  <a:pt x="324612" y="47625"/>
                </a:lnTo>
                <a:lnTo>
                  <a:pt x="336804" y="38100"/>
                </a:lnTo>
                <a:lnTo>
                  <a:pt x="350520" y="28575"/>
                </a:lnTo>
                <a:lnTo>
                  <a:pt x="3005328" y="28575"/>
                </a:lnTo>
                <a:lnTo>
                  <a:pt x="3011424" y="38100"/>
                </a:lnTo>
                <a:lnTo>
                  <a:pt x="3019044" y="38100"/>
                </a:lnTo>
                <a:lnTo>
                  <a:pt x="3037332" y="47625"/>
                </a:lnTo>
                <a:lnTo>
                  <a:pt x="486156" y="47625"/>
                </a:lnTo>
                <a:lnTo>
                  <a:pt x="466344" y="57150"/>
                </a:lnTo>
                <a:lnTo>
                  <a:pt x="387096" y="57150"/>
                </a:lnTo>
                <a:lnTo>
                  <a:pt x="374904" y="66675"/>
                </a:lnTo>
                <a:lnTo>
                  <a:pt x="353567" y="76200"/>
                </a:lnTo>
                <a:lnTo>
                  <a:pt x="344424" y="76200"/>
                </a:lnTo>
                <a:lnTo>
                  <a:pt x="335280" y="85725"/>
                </a:lnTo>
                <a:lnTo>
                  <a:pt x="327660" y="95250"/>
                </a:lnTo>
                <a:lnTo>
                  <a:pt x="318516" y="104775"/>
                </a:lnTo>
                <a:lnTo>
                  <a:pt x="315467" y="114300"/>
                </a:lnTo>
                <a:lnTo>
                  <a:pt x="310896" y="123825"/>
                </a:lnTo>
                <a:lnTo>
                  <a:pt x="306324" y="123825"/>
                </a:lnTo>
                <a:lnTo>
                  <a:pt x="303276" y="133350"/>
                </a:lnTo>
                <a:lnTo>
                  <a:pt x="294132" y="152400"/>
                </a:lnTo>
                <a:lnTo>
                  <a:pt x="286512" y="180975"/>
                </a:lnTo>
                <a:lnTo>
                  <a:pt x="278892" y="200025"/>
                </a:lnTo>
                <a:lnTo>
                  <a:pt x="272796" y="228600"/>
                </a:lnTo>
                <a:lnTo>
                  <a:pt x="266700" y="247650"/>
                </a:lnTo>
                <a:lnTo>
                  <a:pt x="262128" y="276225"/>
                </a:lnTo>
                <a:lnTo>
                  <a:pt x="256032" y="304800"/>
                </a:lnTo>
                <a:lnTo>
                  <a:pt x="252983" y="333375"/>
                </a:lnTo>
                <a:lnTo>
                  <a:pt x="248412" y="371475"/>
                </a:lnTo>
                <a:lnTo>
                  <a:pt x="242316" y="447675"/>
                </a:lnTo>
                <a:lnTo>
                  <a:pt x="239267" y="466725"/>
                </a:lnTo>
                <a:lnTo>
                  <a:pt x="233172" y="542925"/>
                </a:lnTo>
                <a:lnTo>
                  <a:pt x="227076" y="638175"/>
                </a:lnTo>
                <a:lnTo>
                  <a:pt x="224028" y="666750"/>
                </a:lnTo>
                <a:lnTo>
                  <a:pt x="220980" y="723900"/>
                </a:lnTo>
                <a:lnTo>
                  <a:pt x="219456" y="733425"/>
                </a:lnTo>
                <a:lnTo>
                  <a:pt x="216408" y="771525"/>
                </a:lnTo>
                <a:lnTo>
                  <a:pt x="214883" y="800100"/>
                </a:lnTo>
                <a:lnTo>
                  <a:pt x="213360" y="819150"/>
                </a:lnTo>
                <a:lnTo>
                  <a:pt x="211836" y="847725"/>
                </a:lnTo>
                <a:lnTo>
                  <a:pt x="208788" y="876300"/>
                </a:lnTo>
                <a:lnTo>
                  <a:pt x="207264" y="904875"/>
                </a:lnTo>
                <a:lnTo>
                  <a:pt x="204216" y="942975"/>
                </a:lnTo>
                <a:lnTo>
                  <a:pt x="202692" y="981075"/>
                </a:lnTo>
                <a:lnTo>
                  <a:pt x="193548" y="1095375"/>
                </a:lnTo>
                <a:lnTo>
                  <a:pt x="190500" y="1143000"/>
                </a:lnTo>
                <a:lnTo>
                  <a:pt x="187452" y="1181100"/>
                </a:lnTo>
                <a:lnTo>
                  <a:pt x="178308" y="1323974"/>
                </a:lnTo>
                <a:lnTo>
                  <a:pt x="172212" y="1428749"/>
                </a:lnTo>
                <a:lnTo>
                  <a:pt x="164592" y="1523999"/>
                </a:lnTo>
                <a:lnTo>
                  <a:pt x="156972" y="1638299"/>
                </a:lnTo>
                <a:lnTo>
                  <a:pt x="141732" y="1857374"/>
                </a:lnTo>
                <a:lnTo>
                  <a:pt x="111252" y="2314574"/>
                </a:lnTo>
                <a:lnTo>
                  <a:pt x="105156" y="2428874"/>
                </a:lnTo>
                <a:lnTo>
                  <a:pt x="89916" y="2638424"/>
                </a:lnTo>
                <a:lnTo>
                  <a:pt x="83820" y="2743199"/>
                </a:lnTo>
                <a:lnTo>
                  <a:pt x="76200" y="2847975"/>
                </a:lnTo>
                <a:lnTo>
                  <a:pt x="70104" y="2933700"/>
                </a:lnTo>
                <a:lnTo>
                  <a:pt x="64008" y="3028950"/>
                </a:lnTo>
                <a:lnTo>
                  <a:pt x="60960" y="3067050"/>
                </a:lnTo>
                <a:lnTo>
                  <a:pt x="59436" y="3105150"/>
                </a:lnTo>
                <a:lnTo>
                  <a:pt x="53340" y="3181350"/>
                </a:lnTo>
                <a:lnTo>
                  <a:pt x="51816" y="3219450"/>
                </a:lnTo>
                <a:lnTo>
                  <a:pt x="50292" y="3248025"/>
                </a:lnTo>
                <a:lnTo>
                  <a:pt x="47244" y="3276600"/>
                </a:lnTo>
                <a:lnTo>
                  <a:pt x="44196" y="3333750"/>
                </a:lnTo>
                <a:lnTo>
                  <a:pt x="39624" y="3390900"/>
                </a:lnTo>
                <a:lnTo>
                  <a:pt x="39624" y="3409950"/>
                </a:lnTo>
                <a:lnTo>
                  <a:pt x="38100" y="3419475"/>
                </a:lnTo>
                <a:close/>
              </a:path>
              <a:path w="3096895" h="3419475">
                <a:moveTo>
                  <a:pt x="3095244" y="47625"/>
                </a:moveTo>
                <a:lnTo>
                  <a:pt x="3063240" y="47625"/>
                </a:lnTo>
                <a:lnTo>
                  <a:pt x="3057144" y="38100"/>
                </a:lnTo>
                <a:lnTo>
                  <a:pt x="3058550" y="36634"/>
                </a:lnTo>
                <a:lnTo>
                  <a:pt x="3058667" y="38100"/>
                </a:lnTo>
                <a:lnTo>
                  <a:pt x="3095244" y="38100"/>
                </a:lnTo>
                <a:lnTo>
                  <a:pt x="3095244" y="47625"/>
                </a:lnTo>
                <a:close/>
              </a:path>
              <a:path w="3096895" h="3419475">
                <a:moveTo>
                  <a:pt x="3067812" y="66675"/>
                </a:moveTo>
                <a:lnTo>
                  <a:pt x="2865120" y="66675"/>
                </a:lnTo>
                <a:lnTo>
                  <a:pt x="486156" y="47625"/>
                </a:lnTo>
                <a:lnTo>
                  <a:pt x="3054096" y="47625"/>
                </a:lnTo>
                <a:lnTo>
                  <a:pt x="3063240" y="57150"/>
                </a:lnTo>
                <a:lnTo>
                  <a:pt x="3070860" y="57150"/>
                </a:lnTo>
                <a:lnTo>
                  <a:pt x="3067812" y="66675"/>
                </a:lnTo>
                <a:close/>
              </a:path>
              <a:path w="3096895" h="3419475">
                <a:moveTo>
                  <a:pt x="3066288" y="57150"/>
                </a:moveTo>
                <a:lnTo>
                  <a:pt x="3063240" y="57150"/>
                </a:lnTo>
                <a:lnTo>
                  <a:pt x="3054096" y="47625"/>
                </a:lnTo>
                <a:lnTo>
                  <a:pt x="3061716" y="47625"/>
                </a:lnTo>
                <a:lnTo>
                  <a:pt x="3066288" y="57150"/>
                </a:lnTo>
                <a:close/>
              </a:path>
              <a:path w="3096895" h="3419475">
                <a:moveTo>
                  <a:pt x="3087624" y="57150"/>
                </a:moveTo>
                <a:lnTo>
                  <a:pt x="3066288" y="57150"/>
                </a:lnTo>
                <a:lnTo>
                  <a:pt x="3061716" y="47625"/>
                </a:lnTo>
                <a:lnTo>
                  <a:pt x="3092196" y="47625"/>
                </a:lnTo>
                <a:lnTo>
                  <a:pt x="3087624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510961" y="1440205"/>
            <a:ext cx="246379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latin typeface="Times New Roman"/>
                <a:cs typeface="Times New Roman"/>
              </a:rPr>
              <a:t>Z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29884" y="3668267"/>
            <a:ext cx="58419" cy="228600"/>
          </a:xfrm>
          <a:custGeom>
            <a:avLst/>
            <a:gdLst/>
            <a:ahLst/>
            <a:cxnLst/>
            <a:rect l="l" t="t" r="r" b="b"/>
            <a:pathLst>
              <a:path w="58420" h="228600">
                <a:moveTo>
                  <a:pt x="57912" y="228600"/>
                </a:moveTo>
                <a:lnTo>
                  <a:pt x="0" y="228600"/>
                </a:lnTo>
                <a:lnTo>
                  <a:pt x="0" y="0"/>
                </a:lnTo>
                <a:lnTo>
                  <a:pt x="57912" y="0"/>
                </a:lnTo>
                <a:lnTo>
                  <a:pt x="57912" y="228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29884" y="4067555"/>
            <a:ext cx="58419" cy="228600"/>
          </a:xfrm>
          <a:custGeom>
            <a:avLst/>
            <a:gdLst/>
            <a:ahLst/>
            <a:cxnLst/>
            <a:rect l="l" t="t" r="r" b="b"/>
            <a:pathLst>
              <a:path w="58420" h="228600">
                <a:moveTo>
                  <a:pt x="57912" y="228600"/>
                </a:moveTo>
                <a:lnTo>
                  <a:pt x="0" y="228600"/>
                </a:lnTo>
                <a:lnTo>
                  <a:pt x="0" y="0"/>
                </a:lnTo>
                <a:lnTo>
                  <a:pt x="57912" y="0"/>
                </a:lnTo>
                <a:lnTo>
                  <a:pt x="57912" y="228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929884" y="4468367"/>
            <a:ext cx="58419" cy="228600"/>
          </a:xfrm>
          <a:custGeom>
            <a:avLst/>
            <a:gdLst/>
            <a:ahLst/>
            <a:cxnLst/>
            <a:rect l="l" t="t" r="r" b="b"/>
            <a:pathLst>
              <a:path w="58420" h="228600">
                <a:moveTo>
                  <a:pt x="57912" y="228600"/>
                </a:moveTo>
                <a:lnTo>
                  <a:pt x="0" y="228600"/>
                </a:lnTo>
                <a:lnTo>
                  <a:pt x="0" y="0"/>
                </a:lnTo>
                <a:lnTo>
                  <a:pt x="57912" y="0"/>
                </a:lnTo>
                <a:lnTo>
                  <a:pt x="57912" y="228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29884" y="4867655"/>
            <a:ext cx="58419" cy="228600"/>
          </a:xfrm>
          <a:custGeom>
            <a:avLst/>
            <a:gdLst/>
            <a:ahLst/>
            <a:cxnLst/>
            <a:rect l="l" t="t" r="r" b="b"/>
            <a:pathLst>
              <a:path w="58420" h="228600">
                <a:moveTo>
                  <a:pt x="57912" y="228600"/>
                </a:moveTo>
                <a:lnTo>
                  <a:pt x="0" y="228600"/>
                </a:lnTo>
                <a:lnTo>
                  <a:pt x="0" y="0"/>
                </a:lnTo>
                <a:lnTo>
                  <a:pt x="57912" y="0"/>
                </a:lnTo>
                <a:lnTo>
                  <a:pt x="57912" y="228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29884" y="5268467"/>
            <a:ext cx="58419" cy="228600"/>
          </a:xfrm>
          <a:custGeom>
            <a:avLst/>
            <a:gdLst/>
            <a:ahLst/>
            <a:cxnLst/>
            <a:rect l="l" t="t" r="r" b="b"/>
            <a:pathLst>
              <a:path w="58420" h="228600">
                <a:moveTo>
                  <a:pt x="57912" y="228600"/>
                </a:moveTo>
                <a:lnTo>
                  <a:pt x="0" y="228600"/>
                </a:lnTo>
                <a:lnTo>
                  <a:pt x="0" y="0"/>
                </a:lnTo>
                <a:lnTo>
                  <a:pt x="57912" y="0"/>
                </a:lnTo>
                <a:lnTo>
                  <a:pt x="57912" y="228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29884" y="5667755"/>
            <a:ext cx="58419" cy="228600"/>
          </a:xfrm>
          <a:custGeom>
            <a:avLst/>
            <a:gdLst/>
            <a:ahLst/>
            <a:cxnLst/>
            <a:rect l="l" t="t" r="r" b="b"/>
            <a:pathLst>
              <a:path w="58420" h="228600">
                <a:moveTo>
                  <a:pt x="57912" y="228600"/>
                </a:moveTo>
                <a:lnTo>
                  <a:pt x="0" y="228600"/>
                </a:lnTo>
                <a:lnTo>
                  <a:pt x="0" y="0"/>
                </a:lnTo>
                <a:lnTo>
                  <a:pt x="57912" y="0"/>
                </a:lnTo>
                <a:lnTo>
                  <a:pt x="57912" y="228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29884" y="6068567"/>
            <a:ext cx="58419" cy="228600"/>
          </a:xfrm>
          <a:custGeom>
            <a:avLst/>
            <a:gdLst/>
            <a:ahLst/>
            <a:cxnLst/>
            <a:rect l="l" t="t" r="r" b="b"/>
            <a:pathLst>
              <a:path w="58420" h="228600">
                <a:moveTo>
                  <a:pt x="57912" y="228600"/>
                </a:moveTo>
                <a:lnTo>
                  <a:pt x="0" y="228600"/>
                </a:lnTo>
                <a:lnTo>
                  <a:pt x="0" y="0"/>
                </a:lnTo>
                <a:lnTo>
                  <a:pt x="57912" y="0"/>
                </a:lnTo>
                <a:lnTo>
                  <a:pt x="57912" y="228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29884" y="6467855"/>
            <a:ext cx="58419" cy="79375"/>
          </a:xfrm>
          <a:custGeom>
            <a:avLst/>
            <a:gdLst/>
            <a:ahLst/>
            <a:cxnLst/>
            <a:rect l="l" t="t" r="r" b="b"/>
            <a:pathLst>
              <a:path w="58420" h="79375">
                <a:moveTo>
                  <a:pt x="57912" y="79247"/>
                </a:moveTo>
                <a:lnTo>
                  <a:pt x="0" y="79247"/>
                </a:lnTo>
                <a:lnTo>
                  <a:pt x="0" y="0"/>
                </a:lnTo>
                <a:lnTo>
                  <a:pt x="57912" y="0"/>
                </a:lnTo>
                <a:lnTo>
                  <a:pt x="57912" y="792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228759" y="3665180"/>
            <a:ext cx="29654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127">
                <a:latin typeface="Times New Roman"/>
                <a:cs typeface="Times New Roman"/>
              </a:rPr>
              <a:t>Z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41492" y="6476238"/>
            <a:ext cx="1403985" cy="0"/>
          </a:xfrm>
          <a:custGeom>
            <a:avLst/>
            <a:gdLst/>
            <a:ahLst/>
            <a:cxnLst/>
            <a:rect l="l" t="t" r="r" b="b"/>
            <a:pathLst>
              <a:path w="1403984" h="0">
                <a:moveTo>
                  <a:pt x="0" y="0"/>
                </a:moveTo>
                <a:lnTo>
                  <a:pt x="1403603" y="0"/>
                </a:lnTo>
              </a:path>
            </a:pathLst>
          </a:custGeom>
          <a:ln w="28955">
            <a:solidFill>
              <a:srgbClr val="ED7C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345259" y="6296715"/>
            <a:ext cx="100393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65"/>
              </a:lnSpc>
            </a:pPr>
            <a:r>
              <a:rPr dirty="0" baseline="13888" sz="4200" spc="-7">
                <a:latin typeface="Times New Roman"/>
                <a:cs typeface="Times New Roman"/>
              </a:rPr>
              <a:t>-</a:t>
            </a:r>
            <a:r>
              <a:rPr dirty="0" baseline="13888" sz="4200" spc="232">
                <a:latin typeface="Times New Roman"/>
                <a:cs typeface="Times New Roman"/>
              </a:rPr>
              <a:t>I</a:t>
            </a:r>
            <a:r>
              <a:rPr dirty="0" sz="1850" spc="85">
                <a:latin typeface="Times New Roman"/>
                <a:cs typeface="Times New Roman"/>
              </a:rPr>
              <a:t>Z</a:t>
            </a:r>
            <a:r>
              <a:rPr dirty="0" sz="1850" spc="110">
                <a:latin typeface="Times New Roman"/>
                <a:cs typeface="Times New Roman"/>
              </a:rPr>
              <a:t>M</a:t>
            </a:r>
            <a:r>
              <a:rPr dirty="0" sz="1850" spc="10">
                <a:latin typeface="Times New Roman"/>
                <a:cs typeface="Times New Roman"/>
              </a:rPr>
              <a:t>A</a:t>
            </a:r>
            <a:r>
              <a:rPr dirty="0" sz="1850" spc="15">
                <a:latin typeface="Times New Roman"/>
                <a:cs typeface="Times New Roman"/>
              </a:rPr>
              <a:t>X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36664" y="4352544"/>
            <a:ext cx="76200" cy="2086610"/>
          </a:xfrm>
          <a:custGeom>
            <a:avLst/>
            <a:gdLst/>
            <a:ahLst/>
            <a:cxnLst/>
            <a:rect l="l" t="t" r="r" b="b"/>
            <a:pathLst>
              <a:path w="76200" h="2086610">
                <a:moveTo>
                  <a:pt x="25908" y="76199"/>
                </a:moveTo>
                <a:lnTo>
                  <a:pt x="0" y="76199"/>
                </a:lnTo>
                <a:lnTo>
                  <a:pt x="38100" y="0"/>
                </a:lnTo>
                <a:lnTo>
                  <a:pt x="69342" y="62483"/>
                </a:lnTo>
                <a:lnTo>
                  <a:pt x="25908" y="62483"/>
                </a:lnTo>
                <a:lnTo>
                  <a:pt x="25908" y="76199"/>
                </a:lnTo>
                <a:close/>
              </a:path>
              <a:path w="76200" h="2086610">
                <a:moveTo>
                  <a:pt x="50292" y="2023871"/>
                </a:moveTo>
                <a:lnTo>
                  <a:pt x="25908" y="2023871"/>
                </a:lnTo>
                <a:lnTo>
                  <a:pt x="25908" y="62483"/>
                </a:lnTo>
                <a:lnTo>
                  <a:pt x="50292" y="62483"/>
                </a:lnTo>
                <a:lnTo>
                  <a:pt x="50292" y="2023871"/>
                </a:lnTo>
                <a:close/>
              </a:path>
              <a:path w="76200" h="2086610">
                <a:moveTo>
                  <a:pt x="76200" y="76199"/>
                </a:moveTo>
                <a:lnTo>
                  <a:pt x="50292" y="76199"/>
                </a:lnTo>
                <a:lnTo>
                  <a:pt x="50292" y="62483"/>
                </a:lnTo>
                <a:lnTo>
                  <a:pt x="69342" y="62483"/>
                </a:lnTo>
                <a:lnTo>
                  <a:pt x="76200" y="76199"/>
                </a:lnTo>
                <a:close/>
              </a:path>
              <a:path w="76200" h="2086610">
                <a:moveTo>
                  <a:pt x="38100" y="2086355"/>
                </a:moveTo>
                <a:lnTo>
                  <a:pt x="0" y="2010155"/>
                </a:lnTo>
                <a:lnTo>
                  <a:pt x="25908" y="2010155"/>
                </a:lnTo>
                <a:lnTo>
                  <a:pt x="25908" y="2023871"/>
                </a:lnTo>
                <a:lnTo>
                  <a:pt x="69341" y="2023871"/>
                </a:lnTo>
                <a:lnTo>
                  <a:pt x="38100" y="2086355"/>
                </a:lnTo>
                <a:close/>
              </a:path>
              <a:path w="76200" h="2086610">
                <a:moveTo>
                  <a:pt x="69341" y="2023871"/>
                </a:moveTo>
                <a:lnTo>
                  <a:pt x="50292" y="2023871"/>
                </a:lnTo>
                <a:lnTo>
                  <a:pt x="50292" y="2010155"/>
                </a:lnTo>
                <a:lnTo>
                  <a:pt x="76200" y="2010155"/>
                </a:lnTo>
                <a:lnTo>
                  <a:pt x="69341" y="20238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307374" y="4909770"/>
            <a:ext cx="502284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45" b="1">
                <a:latin typeface="Times New Roman"/>
                <a:cs typeface="Times New Roman"/>
              </a:rPr>
              <a:t>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baseline="-21021" sz="2775" spc="172">
                <a:latin typeface="Times New Roman"/>
                <a:cs typeface="Times New Roman"/>
              </a:rPr>
              <a:t>Z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21679" y="1603248"/>
            <a:ext cx="2562225" cy="1356360"/>
          </a:xfrm>
          <a:custGeom>
            <a:avLst/>
            <a:gdLst/>
            <a:ahLst/>
            <a:cxnLst/>
            <a:rect l="l" t="t" r="r" b="b"/>
            <a:pathLst>
              <a:path w="2562225" h="1356360">
                <a:moveTo>
                  <a:pt x="2339340" y="1356360"/>
                </a:moveTo>
                <a:lnTo>
                  <a:pt x="222504" y="1356360"/>
                </a:lnTo>
                <a:lnTo>
                  <a:pt x="187452" y="1351787"/>
                </a:lnTo>
                <a:lnTo>
                  <a:pt x="143256" y="1338071"/>
                </a:lnTo>
                <a:lnTo>
                  <a:pt x="85344" y="1303020"/>
                </a:lnTo>
                <a:lnTo>
                  <a:pt x="53339" y="1271016"/>
                </a:lnTo>
                <a:lnTo>
                  <a:pt x="27432" y="1232916"/>
                </a:lnTo>
                <a:lnTo>
                  <a:pt x="10668" y="1191768"/>
                </a:lnTo>
                <a:lnTo>
                  <a:pt x="1524" y="1146047"/>
                </a:lnTo>
                <a:lnTo>
                  <a:pt x="0" y="1133856"/>
                </a:lnTo>
                <a:lnTo>
                  <a:pt x="0" y="222503"/>
                </a:lnTo>
                <a:lnTo>
                  <a:pt x="10668" y="164591"/>
                </a:lnTo>
                <a:lnTo>
                  <a:pt x="27432" y="123443"/>
                </a:lnTo>
                <a:lnTo>
                  <a:pt x="53339" y="85343"/>
                </a:lnTo>
                <a:lnTo>
                  <a:pt x="85344" y="53339"/>
                </a:lnTo>
                <a:lnTo>
                  <a:pt x="121920" y="28955"/>
                </a:lnTo>
                <a:lnTo>
                  <a:pt x="164592" y="10667"/>
                </a:lnTo>
                <a:lnTo>
                  <a:pt x="222504" y="0"/>
                </a:lnTo>
                <a:lnTo>
                  <a:pt x="2339340" y="0"/>
                </a:lnTo>
                <a:lnTo>
                  <a:pt x="2374391" y="4571"/>
                </a:lnTo>
                <a:lnTo>
                  <a:pt x="2397251" y="10667"/>
                </a:lnTo>
                <a:lnTo>
                  <a:pt x="2418587" y="18287"/>
                </a:lnTo>
                <a:lnTo>
                  <a:pt x="2433828" y="25907"/>
                </a:lnTo>
                <a:lnTo>
                  <a:pt x="213359" y="25907"/>
                </a:lnTo>
                <a:lnTo>
                  <a:pt x="199135" y="28955"/>
                </a:lnTo>
                <a:lnTo>
                  <a:pt x="192024" y="28955"/>
                </a:lnTo>
                <a:lnTo>
                  <a:pt x="172211" y="35051"/>
                </a:lnTo>
                <a:lnTo>
                  <a:pt x="156362" y="41147"/>
                </a:lnTo>
                <a:lnTo>
                  <a:pt x="153924" y="41147"/>
                </a:lnTo>
                <a:lnTo>
                  <a:pt x="136942" y="50291"/>
                </a:lnTo>
                <a:lnTo>
                  <a:pt x="135636" y="50291"/>
                </a:lnTo>
                <a:lnTo>
                  <a:pt x="117348" y="60959"/>
                </a:lnTo>
                <a:lnTo>
                  <a:pt x="100584" y="73151"/>
                </a:lnTo>
                <a:lnTo>
                  <a:pt x="102108" y="73151"/>
                </a:lnTo>
                <a:lnTo>
                  <a:pt x="85344" y="86867"/>
                </a:lnTo>
                <a:lnTo>
                  <a:pt x="86868" y="86867"/>
                </a:lnTo>
                <a:lnTo>
                  <a:pt x="74523" y="100583"/>
                </a:lnTo>
                <a:lnTo>
                  <a:pt x="73152" y="100583"/>
                </a:lnTo>
                <a:lnTo>
                  <a:pt x="61976" y="117347"/>
                </a:lnTo>
                <a:lnTo>
                  <a:pt x="60960" y="117347"/>
                </a:lnTo>
                <a:lnTo>
                  <a:pt x="51181" y="134111"/>
                </a:lnTo>
                <a:lnTo>
                  <a:pt x="50292" y="134111"/>
                </a:lnTo>
                <a:lnTo>
                  <a:pt x="41851" y="152399"/>
                </a:lnTo>
                <a:lnTo>
                  <a:pt x="41148" y="152399"/>
                </a:lnTo>
                <a:lnTo>
                  <a:pt x="35487" y="172211"/>
                </a:lnTo>
                <a:lnTo>
                  <a:pt x="35052" y="172211"/>
                </a:lnTo>
                <a:lnTo>
                  <a:pt x="29391" y="192023"/>
                </a:lnTo>
                <a:lnTo>
                  <a:pt x="28956" y="192023"/>
                </a:lnTo>
                <a:lnTo>
                  <a:pt x="25908" y="213359"/>
                </a:lnTo>
                <a:lnTo>
                  <a:pt x="25908" y="1142999"/>
                </a:lnTo>
                <a:lnTo>
                  <a:pt x="28956" y="1164335"/>
                </a:lnTo>
                <a:lnTo>
                  <a:pt x="29391" y="1164335"/>
                </a:lnTo>
                <a:lnTo>
                  <a:pt x="35052" y="1184147"/>
                </a:lnTo>
                <a:lnTo>
                  <a:pt x="35487" y="1184147"/>
                </a:lnTo>
                <a:lnTo>
                  <a:pt x="41148" y="1203960"/>
                </a:lnTo>
                <a:lnTo>
                  <a:pt x="41851" y="1203960"/>
                </a:lnTo>
                <a:lnTo>
                  <a:pt x="50292" y="1222247"/>
                </a:lnTo>
                <a:lnTo>
                  <a:pt x="51181" y="1222247"/>
                </a:lnTo>
                <a:lnTo>
                  <a:pt x="60960" y="1239012"/>
                </a:lnTo>
                <a:lnTo>
                  <a:pt x="61976" y="1239012"/>
                </a:lnTo>
                <a:lnTo>
                  <a:pt x="73152" y="1255775"/>
                </a:lnTo>
                <a:lnTo>
                  <a:pt x="74523" y="1255775"/>
                </a:lnTo>
                <a:lnTo>
                  <a:pt x="86868" y="1269491"/>
                </a:lnTo>
                <a:lnTo>
                  <a:pt x="85344" y="1269491"/>
                </a:lnTo>
                <a:lnTo>
                  <a:pt x="102108" y="1283208"/>
                </a:lnTo>
                <a:lnTo>
                  <a:pt x="100584" y="1283208"/>
                </a:lnTo>
                <a:lnTo>
                  <a:pt x="117348" y="1295399"/>
                </a:lnTo>
                <a:lnTo>
                  <a:pt x="119634" y="1295399"/>
                </a:lnTo>
                <a:lnTo>
                  <a:pt x="135636" y="1306068"/>
                </a:lnTo>
                <a:lnTo>
                  <a:pt x="137414" y="1306068"/>
                </a:lnTo>
                <a:lnTo>
                  <a:pt x="153924" y="1313687"/>
                </a:lnTo>
                <a:lnTo>
                  <a:pt x="152400" y="1313687"/>
                </a:lnTo>
                <a:lnTo>
                  <a:pt x="172211" y="1321308"/>
                </a:lnTo>
                <a:lnTo>
                  <a:pt x="192024" y="1325879"/>
                </a:lnTo>
                <a:lnTo>
                  <a:pt x="213359" y="1328927"/>
                </a:lnTo>
                <a:lnTo>
                  <a:pt x="211836" y="1328927"/>
                </a:lnTo>
                <a:lnTo>
                  <a:pt x="224028" y="1330452"/>
                </a:lnTo>
                <a:lnTo>
                  <a:pt x="2433827" y="1330452"/>
                </a:lnTo>
                <a:lnTo>
                  <a:pt x="2418587" y="1338071"/>
                </a:lnTo>
                <a:lnTo>
                  <a:pt x="2397251" y="1345691"/>
                </a:lnTo>
                <a:lnTo>
                  <a:pt x="2374391" y="1351787"/>
                </a:lnTo>
                <a:lnTo>
                  <a:pt x="2339340" y="1356360"/>
                </a:lnTo>
                <a:close/>
              </a:path>
              <a:path w="2562225" h="1356360">
                <a:moveTo>
                  <a:pt x="2369820" y="30479"/>
                </a:moveTo>
                <a:lnTo>
                  <a:pt x="2348483" y="25907"/>
                </a:lnTo>
                <a:lnTo>
                  <a:pt x="2433828" y="25907"/>
                </a:lnTo>
                <a:lnTo>
                  <a:pt x="2439924" y="28955"/>
                </a:lnTo>
                <a:lnTo>
                  <a:pt x="2369820" y="28955"/>
                </a:lnTo>
                <a:lnTo>
                  <a:pt x="2369820" y="30479"/>
                </a:lnTo>
                <a:close/>
              </a:path>
              <a:path w="2562225" h="1356360">
                <a:moveTo>
                  <a:pt x="192024" y="30479"/>
                </a:moveTo>
                <a:lnTo>
                  <a:pt x="192024" y="28955"/>
                </a:lnTo>
                <a:lnTo>
                  <a:pt x="199135" y="28955"/>
                </a:lnTo>
                <a:lnTo>
                  <a:pt x="192024" y="30479"/>
                </a:lnTo>
                <a:close/>
              </a:path>
              <a:path w="2562225" h="1356360">
                <a:moveTo>
                  <a:pt x="2409444" y="42671"/>
                </a:moveTo>
                <a:lnTo>
                  <a:pt x="2389632" y="35051"/>
                </a:lnTo>
                <a:lnTo>
                  <a:pt x="2369820" y="28955"/>
                </a:lnTo>
                <a:lnTo>
                  <a:pt x="2439924" y="28955"/>
                </a:lnTo>
                <a:lnTo>
                  <a:pt x="2458211" y="39623"/>
                </a:lnTo>
                <a:lnTo>
                  <a:pt x="2460243" y="41147"/>
                </a:lnTo>
                <a:lnTo>
                  <a:pt x="2407920" y="41147"/>
                </a:lnTo>
                <a:lnTo>
                  <a:pt x="2409444" y="42671"/>
                </a:lnTo>
                <a:close/>
              </a:path>
              <a:path w="2562225" h="1356360">
                <a:moveTo>
                  <a:pt x="152400" y="42671"/>
                </a:moveTo>
                <a:lnTo>
                  <a:pt x="153924" y="41147"/>
                </a:lnTo>
                <a:lnTo>
                  <a:pt x="156362" y="41147"/>
                </a:lnTo>
                <a:lnTo>
                  <a:pt x="152400" y="42671"/>
                </a:lnTo>
                <a:close/>
              </a:path>
              <a:path w="2562225" h="1356360">
                <a:moveTo>
                  <a:pt x="2427732" y="51815"/>
                </a:moveTo>
                <a:lnTo>
                  <a:pt x="2407920" y="41147"/>
                </a:lnTo>
                <a:lnTo>
                  <a:pt x="2460243" y="41147"/>
                </a:lnTo>
                <a:lnTo>
                  <a:pt x="2472435" y="50291"/>
                </a:lnTo>
                <a:lnTo>
                  <a:pt x="2426208" y="50291"/>
                </a:lnTo>
                <a:lnTo>
                  <a:pt x="2427732" y="51815"/>
                </a:lnTo>
                <a:close/>
              </a:path>
              <a:path w="2562225" h="1356360">
                <a:moveTo>
                  <a:pt x="134112" y="51815"/>
                </a:moveTo>
                <a:lnTo>
                  <a:pt x="135636" y="50291"/>
                </a:lnTo>
                <a:lnTo>
                  <a:pt x="136942" y="50291"/>
                </a:lnTo>
                <a:lnTo>
                  <a:pt x="134112" y="51815"/>
                </a:lnTo>
                <a:close/>
              </a:path>
              <a:path w="2562225" h="1356360">
                <a:moveTo>
                  <a:pt x="2488691" y="102107"/>
                </a:moveTo>
                <a:lnTo>
                  <a:pt x="2474975" y="86867"/>
                </a:lnTo>
                <a:lnTo>
                  <a:pt x="2476500" y="86867"/>
                </a:lnTo>
                <a:lnTo>
                  <a:pt x="2459735" y="73151"/>
                </a:lnTo>
                <a:lnTo>
                  <a:pt x="2461259" y="73151"/>
                </a:lnTo>
                <a:lnTo>
                  <a:pt x="2444496" y="60959"/>
                </a:lnTo>
                <a:lnTo>
                  <a:pt x="2426208" y="50291"/>
                </a:lnTo>
                <a:lnTo>
                  <a:pt x="2472435" y="50291"/>
                </a:lnTo>
                <a:lnTo>
                  <a:pt x="2476500" y="53339"/>
                </a:lnTo>
                <a:lnTo>
                  <a:pt x="2493264" y="68579"/>
                </a:lnTo>
                <a:lnTo>
                  <a:pt x="2508503" y="85343"/>
                </a:lnTo>
                <a:lnTo>
                  <a:pt x="2519933" y="100583"/>
                </a:lnTo>
                <a:lnTo>
                  <a:pt x="2488691" y="100583"/>
                </a:lnTo>
                <a:lnTo>
                  <a:pt x="2488691" y="102107"/>
                </a:lnTo>
                <a:close/>
              </a:path>
              <a:path w="2562225" h="1356360">
                <a:moveTo>
                  <a:pt x="73152" y="102107"/>
                </a:moveTo>
                <a:lnTo>
                  <a:pt x="73152" y="100583"/>
                </a:lnTo>
                <a:lnTo>
                  <a:pt x="74523" y="100583"/>
                </a:lnTo>
                <a:lnTo>
                  <a:pt x="73152" y="102107"/>
                </a:lnTo>
                <a:close/>
              </a:path>
              <a:path w="2562225" h="1356360">
                <a:moveTo>
                  <a:pt x="2500883" y="118871"/>
                </a:moveTo>
                <a:lnTo>
                  <a:pt x="2488691" y="100583"/>
                </a:lnTo>
                <a:lnTo>
                  <a:pt x="2519933" y="100583"/>
                </a:lnTo>
                <a:lnTo>
                  <a:pt x="2522219" y="103631"/>
                </a:lnTo>
                <a:lnTo>
                  <a:pt x="2530660" y="117347"/>
                </a:lnTo>
                <a:lnTo>
                  <a:pt x="2500883" y="117347"/>
                </a:lnTo>
                <a:lnTo>
                  <a:pt x="2500883" y="118871"/>
                </a:lnTo>
                <a:close/>
              </a:path>
              <a:path w="2562225" h="1356360">
                <a:moveTo>
                  <a:pt x="60960" y="118871"/>
                </a:moveTo>
                <a:lnTo>
                  <a:pt x="60960" y="117347"/>
                </a:lnTo>
                <a:lnTo>
                  <a:pt x="61976" y="117347"/>
                </a:lnTo>
                <a:lnTo>
                  <a:pt x="60960" y="118871"/>
                </a:lnTo>
                <a:close/>
              </a:path>
              <a:path w="2562225" h="1356360">
                <a:moveTo>
                  <a:pt x="2511551" y="135635"/>
                </a:moveTo>
                <a:lnTo>
                  <a:pt x="2500883" y="117347"/>
                </a:lnTo>
                <a:lnTo>
                  <a:pt x="2530660" y="117347"/>
                </a:lnTo>
                <a:lnTo>
                  <a:pt x="2534411" y="123443"/>
                </a:lnTo>
                <a:lnTo>
                  <a:pt x="2539335" y="134111"/>
                </a:lnTo>
                <a:lnTo>
                  <a:pt x="2511551" y="134111"/>
                </a:lnTo>
                <a:lnTo>
                  <a:pt x="2511551" y="135635"/>
                </a:lnTo>
                <a:close/>
              </a:path>
              <a:path w="2562225" h="1356360">
                <a:moveTo>
                  <a:pt x="50292" y="135635"/>
                </a:moveTo>
                <a:lnTo>
                  <a:pt x="50292" y="134111"/>
                </a:lnTo>
                <a:lnTo>
                  <a:pt x="51181" y="134111"/>
                </a:lnTo>
                <a:lnTo>
                  <a:pt x="50292" y="135635"/>
                </a:lnTo>
                <a:close/>
              </a:path>
              <a:path w="2562225" h="1356360">
                <a:moveTo>
                  <a:pt x="2520696" y="153923"/>
                </a:moveTo>
                <a:lnTo>
                  <a:pt x="2511551" y="134111"/>
                </a:lnTo>
                <a:lnTo>
                  <a:pt x="2539335" y="134111"/>
                </a:lnTo>
                <a:lnTo>
                  <a:pt x="2543556" y="143255"/>
                </a:lnTo>
                <a:lnTo>
                  <a:pt x="2546821" y="152399"/>
                </a:lnTo>
                <a:lnTo>
                  <a:pt x="2520696" y="152399"/>
                </a:lnTo>
                <a:lnTo>
                  <a:pt x="2520696" y="153923"/>
                </a:lnTo>
                <a:close/>
              </a:path>
              <a:path w="2562225" h="1356360">
                <a:moveTo>
                  <a:pt x="41148" y="153923"/>
                </a:moveTo>
                <a:lnTo>
                  <a:pt x="41148" y="152399"/>
                </a:lnTo>
                <a:lnTo>
                  <a:pt x="41851" y="152399"/>
                </a:lnTo>
                <a:lnTo>
                  <a:pt x="41148" y="153923"/>
                </a:lnTo>
                <a:close/>
              </a:path>
              <a:path w="2562225" h="1356360">
                <a:moveTo>
                  <a:pt x="2526791" y="173735"/>
                </a:moveTo>
                <a:lnTo>
                  <a:pt x="2520696" y="152399"/>
                </a:lnTo>
                <a:lnTo>
                  <a:pt x="2546821" y="152399"/>
                </a:lnTo>
                <a:lnTo>
                  <a:pt x="2551175" y="164591"/>
                </a:lnTo>
                <a:lnTo>
                  <a:pt x="2553208" y="172211"/>
                </a:lnTo>
                <a:lnTo>
                  <a:pt x="2526791" y="172211"/>
                </a:lnTo>
                <a:lnTo>
                  <a:pt x="2526791" y="173735"/>
                </a:lnTo>
                <a:close/>
              </a:path>
              <a:path w="2562225" h="1356360">
                <a:moveTo>
                  <a:pt x="35052" y="173735"/>
                </a:moveTo>
                <a:lnTo>
                  <a:pt x="35052" y="172211"/>
                </a:lnTo>
                <a:lnTo>
                  <a:pt x="35487" y="172211"/>
                </a:lnTo>
                <a:lnTo>
                  <a:pt x="35052" y="173735"/>
                </a:lnTo>
                <a:close/>
              </a:path>
              <a:path w="2562225" h="1356360">
                <a:moveTo>
                  <a:pt x="2532888" y="193547"/>
                </a:moveTo>
                <a:lnTo>
                  <a:pt x="2526791" y="172211"/>
                </a:lnTo>
                <a:lnTo>
                  <a:pt x="2553208" y="172211"/>
                </a:lnTo>
                <a:lnTo>
                  <a:pt x="2557272" y="187451"/>
                </a:lnTo>
                <a:lnTo>
                  <a:pt x="2557881" y="192023"/>
                </a:lnTo>
                <a:lnTo>
                  <a:pt x="2532888" y="192023"/>
                </a:lnTo>
                <a:lnTo>
                  <a:pt x="2532888" y="193547"/>
                </a:lnTo>
                <a:close/>
              </a:path>
              <a:path w="2562225" h="1356360">
                <a:moveTo>
                  <a:pt x="28956" y="193547"/>
                </a:moveTo>
                <a:lnTo>
                  <a:pt x="28956" y="192023"/>
                </a:lnTo>
                <a:lnTo>
                  <a:pt x="29391" y="192023"/>
                </a:lnTo>
                <a:lnTo>
                  <a:pt x="28956" y="193547"/>
                </a:lnTo>
                <a:close/>
              </a:path>
              <a:path w="2562225" h="1356360">
                <a:moveTo>
                  <a:pt x="2557881" y="1164335"/>
                </a:moveTo>
                <a:lnTo>
                  <a:pt x="2532888" y="1164335"/>
                </a:lnTo>
                <a:lnTo>
                  <a:pt x="2535935" y="1142999"/>
                </a:lnTo>
                <a:lnTo>
                  <a:pt x="2535935" y="213359"/>
                </a:lnTo>
                <a:lnTo>
                  <a:pt x="2532888" y="192023"/>
                </a:lnTo>
                <a:lnTo>
                  <a:pt x="2557881" y="192023"/>
                </a:lnTo>
                <a:lnTo>
                  <a:pt x="2560319" y="210311"/>
                </a:lnTo>
                <a:lnTo>
                  <a:pt x="2561843" y="222503"/>
                </a:lnTo>
                <a:lnTo>
                  <a:pt x="2561843" y="1133856"/>
                </a:lnTo>
                <a:lnTo>
                  <a:pt x="2560319" y="1146047"/>
                </a:lnTo>
                <a:lnTo>
                  <a:pt x="2557881" y="1164335"/>
                </a:lnTo>
                <a:close/>
              </a:path>
              <a:path w="2562225" h="1356360">
                <a:moveTo>
                  <a:pt x="29391" y="1164335"/>
                </a:moveTo>
                <a:lnTo>
                  <a:pt x="28956" y="1164335"/>
                </a:lnTo>
                <a:lnTo>
                  <a:pt x="28956" y="1162812"/>
                </a:lnTo>
                <a:lnTo>
                  <a:pt x="29391" y="1164335"/>
                </a:lnTo>
                <a:close/>
              </a:path>
              <a:path w="2562225" h="1356360">
                <a:moveTo>
                  <a:pt x="2553208" y="1184147"/>
                </a:moveTo>
                <a:lnTo>
                  <a:pt x="2526791" y="1184147"/>
                </a:lnTo>
                <a:lnTo>
                  <a:pt x="2532888" y="1162812"/>
                </a:lnTo>
                <a:lnTo>
                  <a:pt x="2532888" y="1164335"/>
                </a:lnTo>
                <a:lnTo>
                  <a:pt x="2557881" y="1164335"/>
                </a:lnTo>
                <a:lnTo>
                  <a:pt x="2557272" y="1168908"/>
                </a:lnTo>
                <a:lnTo>
                  <a:pt x="2553208" y="1184147"/>
                </a:lnTo>
                <a:close/>
              </a:path>
              <a:path w="2562225" h="1356360">
                <a:moveTo>
                  <a:pt x="35487" y="1184147"/>
                </a:moveTo>
                <a:lnTo>
                  <a:pt x="35052" y="1184147"/>
                </a:lnTo>
                <a:lnTo>
                  <a:pt x="35052" y="1182623"/>
                </a:lnTo>
                <a:lnTo>
                  <a:pt x="35487" y="1184147"/>
                </a:lnTo>
                <a:close/>
              </a:path>
              <a:path w="2562225" h="1356360">
                <a:moveTo>
                  <a:pt x="2546821" y="1203960"/>
                </a:moveTo>
                <a:lnTo>
                  <a:pt x="2520696" y="1203960"/>
                </a:lnTo>
                <a:lnTo>
                  <a:pt x="2526791" y="1182623"/>
                </a:lnTo>
                <a:lnTo>
                  <a:pt x="2526791" y="1184147"/>
                </a:lnTo>
                <a:lnTo>
                  <a:pt x="2553208" y="1184147"/>
                </a:lnTo>
                <a:lnTo>
                  <a:pt x="2551175" y="1191768"/>
                </a:lnTo>
                <a:lnTo>
                  <a:pt x="2546821" y="1203960"/>
                </a:lnTo>
                <a:close/>
              </a:path>
              <a:path w="2562225" h="1356360">
                <a:moveTo>
                  <a:pt x="41851" y="1203960"/>
                </a:moveTo>
                <a:lnTo>
                  <a:pt x="41148" y="1203960"/>
                </a:lnTo>
                <a:lnTo>
                  <a:pt x="41148" y="1202435"/>
                </a:lnTo>
                <a:lnTo>
                  <a:pt x="41851" y="1203960"/>
                </a:lnTo>
                <a:close/>
              </a:path>
              <a:path w="2562225" h="1356360">
                <a:moveTo>
                  <a:pt x="2539335" y="1222247"/>
                </a:moveTo>
                <a:lnTo>
                  <a:pt x="2511551" y="1222247"/>
                </a:lnTo>
                <a:lnTo>
                  <a:pt x="2520696" y="1202435"/>
                </a:lnTo>
                <a:lnTo>
                  <a:pt x="2520696" y="1203960"/>
                </a:lnTo>
                <a:lnTo>
                  <a:pt x="2546821" y="1203960"/>
                </a:lnTo>
                <a:lnTo>
                  <a:pt x="2543556" y="1213103"/>
                </a:lnTo>
                <a:lnTo>
                  <a:pt x="2539335" y="1222247"/>
                </a:lnTo>
                <a:close/>
              </a:path>
              <a:path w="2562225" h="1356360">
                <a:moveTo>
                  <a:pt x="51181" y="1222247"/>
                </a:moveTo>
                <a:lnTo>
                  <a:pt x="50292" y="1222247"/>
                </a:lnTo>
                <a:lnTo>
                  <a:pt x="50292" y="1220723"/>
                </a:lnTo>
                <a:lnTo>
                  <a:pt x="51181" y="1222247"/>
                </a:lnTo>
                <a:close/>
              </a:path>
              <a:path w="2562225" h="1356360">
                <a:moveTo>
                  <a:pt x="2530660" y="1239012"/>
                </a:moveTo>
                <a:lnTo>
                  <a:pt x="2500883" y="1239012"/>
                </a:lnTo>
                <a:lnTo>
                  <a:pt x="2511551" y="1220723"/>
                </a:lnTo>
                <a:lnTo>
                  <a:pt x="2511551" y="1222247"/>
                </a:lnTo>
                <a:lnTo>
                  <a:pt x="2539335" y="1222247"/>
                </a:lnTo>
                <a:lnTo>
                  <a:pt x="2534411" y="1232916"/>
                </a:lnTo>
                <a:lnTo>
                  <a:pt x="2530660" y="1239012"/>
                </a:lnTo>
                <a:close/>
              </a:path>
              <a:path w="2562225" h="1356360">
                <a:moveTo>
                  <a:pt x="61976" y="1239012"/>
                </a:moveTo>
                <a:lnTo>
                  <a:pt x="60960" y="1239012"/>
                </a:lnTo>
                <a:lnTo>
                  <a:pt x="60960" y="1237487"/>
                </a:lnTo>
                <a:lnTo>
                  <a:pt x="61976" y="1239012"/>
                </a:lnTo>
                <a:close/>
              </a:path>
              <a:path w="2562225" h="1356360">
                <a:moveTo>
                  <a:pt x="2519933" y="1255775"/>
                </a:moveTo>
                <a:lnTo>
                  <a:pt x="2488691" y="1255775"/>
                </a:lnTo>
                <a:lnTo>
                  <a:pt x="2500883" y="1237487"/>
                </a:lnTo>
                <a:lnTo>
                  <a:pt x="2500883" y="1239012"/>
                </a:lnTo>
                <a:lnTo>
                  <a:pt x="2530660" y="1239012"/>
                </a:lnTo>
                <a:lnTo>
                  <a:pt x="2522219" y="1252727"/>
                </a:lnTo>
                <a:lnTo>
                  <a:pt x="2519933" y="1255775"/>
                </a:lnTo>
                <a:close/>
              </a:path>
              <a:path w="2562225" h="1356360">
                <a:moveTo>
                  <a:pt x="74523" y="1255775"/>
                </a:moveTo>
                <a:lnTo>
                  <a:pt x="73152" y="1255775"/>
                </a:lnTo>
                <a:lnTo>
                  <a:pt x="73152" y="1254252"/>
                </a:lnTo>
                <a:lnTo>
                  <a:pt x="74523" y="1255775"/>
                </a:lnTo>
                <a:close/>
              </a:path>
              <a:path w="2562225" h="1356360">
                <a:moveTo>
                  <a:pt x="2484882" y="1295399"/>
                </a:moveTo>
                <a:lnTo>
                  <a:pt x="2444496" y="1295399"/>
                </a:lnTo>
                <a:lnTo>
                  <a:pt x="2461259" y="1283208"/>
                </a:lnTo>
                <a:lnTo>
                  <a:pt x="2459735" y="1283208"/>
                </a:lnTo>
                <a:lnTo>
                  <a:pt x="2476500" y="1269491"/>
                </a:lnTo>
                <a:lnTo>
                  <a:pt x="2474975" y="1269491"/>
                </a:lnTo>
                <a:lnTo>
                  <a:pt x="2488691" y="1254252"/>
                </a:lnTo>
                <a:lnTo>
                  <a:pt x="2488691" y="1255775"/>
                </a:lnTo>
                <a:lnTo>
                  <a:pt x="2519933" y="1255775"/>
                </a:lnTo>
                <a:lnTo>
                  <a:pt x="2508503" y="1271016"/>
                </a:lnTo>
                <a:lnTo>
                  <a:pt x="2493264" y="1287779"/>
                </a:lnTo>
                <a:lnTo>
                  <a:pt x="2484882" y="1295399"/>
                </a:lnTo>
                <a:close/>
              </a:path>
              <a:path w="2562225" h="1356360">
                <a:moveTo>
                  <a:pt x="119634" y="1295399"/>
                </a:moveTo>
                <a:lnTo>
                  <a:pt x="117348" y="1295399"/>
                </a:lnTo>
                <a:lnTo>
                  <a:pt x="117348" y="1293875"/>
                </a:lnTo>
                <a:lnTo>
                  <a:pt x="119634" y="1295399"/>
                </a:lnTo>
                <a:close/>
              </a:path>
              <a:path w="2562225" h="1356360">
                <a:moveTo>
                  <a:pt x="2471928" y="1306068"/>
                </a:moveTo>
                <a:lnTo>
                  <a:pt x="2426208" y="1306068"/>
                </a:lnTo>
                <a:lnTo>
                  <a:pt x="2444496" y="1293875"/>
                </a:lnTo>
                <a:lnTo>
                  <a:pt x="2444496" y="1295399"/>
                </a:lnTo>
                <a:lnTo>
                  <a:pt x="2484882" y="1295399"/>
                </a:lnTo>
                <a:lnTo>
                  <a:pt x="2476500" y="1303020"/>
                </a:lnTo>
                <a:lnTo>
                  <a:pt x="2471928" y="1306068"/>
                </a:lnTo>
                <a:close/>
              </a:path>
              <a:path w="2562225" h="1356360">
                <a:moveTo>
                  <a:pt x="137414" y="1306068"/>
                </a:moveTo>
                <a:lnTo>
                  <a:pt x="135636" y="1306068"/>
                </a:lnTo>
                <a:lnTo>
                  <a:pt x="134112" y="1304543"/>
                </a:lnTo>
                <a:lnTo>
                  <a:pt x="137414" y="1306068"/>
                </a:lnTo>
                <a:close/>
              </a:path>
              <a:path w="2562225" h="1356360">
                <a:moveTo>
                  <a:pt x="2433827" y="1330452"/>
                </a:moveTo>
                <a:lnTo>
                  <a:pt x="2337816" y="1330452"/>
                </a:lnTo>
                <a:lnTo>
                  <a:pt x="2350008" y="1328927"/>
                </a:lnTo>
                <a:lnTo>
                  <a:pt x="2348483" y="1328927"/>
                </a:lnTo>
                <a:lnTo>
                  <a:pt x="2369820" y="1325879"/>
                </a:lnTo>
                <a:lnTo>
                  <a:pt x="2389632" y="1321308"/>
                </a:lnTo>
                <a:lnTo>
                  <a:pt x="2409444" y="1313687"/>
                </a:lnTo>
                <a:lnTo>
                  <a:pt x="2407920" y="1313687"/>
                </a:lnTo>
                <a:lnTo>
                  <a:pt x="2427732" y="1304543"/>
                </a:lnTo>
                <a:lnTo>
                  <a:pt x="2426208" y="1306068"/>
                </a:lnTo>
                <a:lnTo>
                  <a:pt x="2471928" y="1306068"/>
                </a:lnTo>
                <a:lnTo>
                  <a:pt x="2439924" y="1327403"/>
                </a:lnTo>
                <a:lnTo>
                  <a:pt x="2433827" y="1330452"/>
                </a:lnTo>
                <a:close/>
              </a:path>
            </a:pathLst>
          </a:custGeom>
          <a:solidFill>
            <a:srgbClr val="0562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836459" y="1720596"/>
            <a:ext cx="2385060" cy="1836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2400" marR="5080">
              <a:lnSpc>
                <a:spcPct val="100000"/>
              </a:lnSpc>
            </a:pPr>
            <a:r>
              <a:rPr dirty="0" sz="2400">
                <a:solidFill>
                  <a:srgbClr val="800000"/>
                </a:solidFill>
                <a:latin typeface="宋体"/>
                <a:cs typeface="宋体"/>
              </a:rPr>
              <a:t>曲线越陡，  电压越稳定</a:t>
            </a:r>
            <a:r>
              <a:rPr dirty="0" sz="2400" spc="65">
                <a:solidFill>
                  <a:srgbClr val="800000"/>
                </a:solidFill>
                <a:latin typeface="Times New Roman"/>
                <a:cs typeface="Times New Roman"/>
              </a:rPr>
              <a:t>,</a:t>
            </a:r>
            <a:r>
              <a:rPr dirty="0" sz="2400">
                <a:solidFill>
                  <a:srgbClr val="800000"/>
                </a:solidFill>
                <a:latin typeface="宋体"/>
                <a:cs typeface="宋体"/>
              </a:rPr>
              <a:t>稳压  误差越小。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dirty="0" sz="2800" spc="-20">
                <a:latin typeface="Times New Roman"/>
                <a:cs typeface="Times New Roman"/>
              </a:rPr>
              <a:t>-</a:t>
            </a:r>
            <a:r>
              <a:rPr dirty="0" sz="2800" spc="-20">
                <a:latin typeface="Times New Roman"/>
                <a:cs typeface="Times New Roman"/>
              </a:rPr>
              <a:t>V</a:t>
            </a:r>
            <a:r>
              <a:rPr dirty="0" baseline="-21021" sz="2775" spc="-30">
                <a:latin typeface="Times New Roman"/>
                <a:cs typeface="Times New Roman"/>
              </a:rPr>
              <a:t>Z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46085" y="3430478"/>
            <a:ext cx="328104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baseline="-20833" sz="2400" spc="7">
                <a:latin typeface="Times New Roman"/>
                <a:cs typeface="Times New Roman"/>
              </a:rPr>
              <a:t>z</a:t>
            </a:r>
            <a:r>
              <a:rPr dirty="0" sz="2400" spc="5">
                <a:latin typeface="宋体"/>
                <a:cs typeface="宋体"/>
              </a:rPr>
              <a:t>越小，稳压性能越好。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95243" y="5324094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 h="0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50107" y="5448300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 h="0">
                <a:moveTo>
                  <a:pt x="0" y="0"/>
                </a:moveTo>
                <a:lnTo>
                  <a:pt x="251459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64408" y="5463540"/>
            <a:ext cx="0" cy="768350"/>
          </a:xfrm>
          <a:custGeom>
            <a:avLst/>
            <a:gdLst/>
            <a:ahLst/>
            <a:cxnLst/>
            <a:rect l="l" t="t" r="r" b="b"/>
            <a:pathLst>
              <a:path w="0" h="768350">
                <a:moveTo>
                  <a:pt x="0" y="0"/>
                </a:moveTo>
                <a:lnTo>
                  <a:pt x="0" y="768096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14116" y="4069079"/>
            <a:ext cx="94615" cy="96520"/>
          </a:xfrm>
          <a:custGeom>
            <a:avLst/>
            <a:gdLst/>
            <a:ahLst/>
            <a:cxnLst/>
            <a:rect l="l" t="t" r="r" b="b"/>
            <a:pathLst>
              <a:path w="94614" h="96520">
                <a:moveTo>
                  <a:pt x="48768" y="96012"/>
                </a:moveTo>
                <a:lnTo>
                  <a:pt x="30218" y="92035"/>
                </a:lnTo>
                <a:lnTo>
                  <a:pt x="14668" y="81343"/>
                </a:lnTo>
                <a:lnTo>
                  <a:pt x="3976" y="65793"/>
                </a:lnTo>
                <a:lnTo>
                  <a:pt x="0" y="47244"/>
                </a:lnTo>
                <a:lnTo>
                  <a:pt x="3976" y="28932"/>
                </a:lnTo>
                <a:lnTo>
                  <a:pt x="14668" y="13906"/>
                </a:lnTo>
                <a:lnTo>
                  <a:pt x="30218" y="3738"/>
                </a:lnTo>
                <a:lnTo>
                  <a:pt x="48768" y="0"/>
                </a:lnTo>
                <a:lnTo>
                  <a:pt x="66841" y="3738"/>
                </a:lnTo>
                <a:lnTo>
                  <a:pt x="81343" y="13906"/>
                </a:lnTo>
                <a:lnTo>
                  <a:pt x="90987" y="28932"/>
                </a:lnTo>
                <a:lnTo>
                  <a:pt x="94488" y="47244"/>
                </a:lnTo>
                <a:lnTo>
                  <a:pt x="90987" y="65793"/>
                </a:lnTo>
                <a:lnTo>
                  <a:pt x="81343" y="81343"/>
                </a:lnTo>
                <a:lnTo>
                  <a:pt x="66841" y="92035"/>
                </a:lnTo>
                <a:lnTo>
                  <a:pt x="48768" y="96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12592" y="406907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50292" y="97536"/>
                </a:moveTo>
                <a:lnTo>
                  <a:pt x="15240" y="82296"/>
                </a:lnTo>
                <a:lnTo>
                  <a:pt x="0" y="47244"/>
                </a:lnTo>
                <a:lnTo>
                  <a:pt x="1524" y="38100"/>
                </a:lnTo>
                <a:lnTo>
                  <a:pt x="30480" y="3048"/>
                </a:lnTo>
                <a:lnTo>
                  <a:pt x="50292" y="0"/>
                </a:lnTo>
                <a:lnTo>
                  <a:pt x="59436" y="1524"/>
                </a:lnTo>
                <a:lnTo>
                  <a:pt x="50292" y="1524"/>
                </a:lnTo>
                <a:lnTo>
                  <a:pt x="32004" y="4572"/>
                </a:lnTo>
                <a:lnTo>
                  <a:pt x="3048" y="38100"/>
                </a:lnTo>
                <a:lnTo>
                  <a:pt x="1524" y="47244"/>
                </a:lnTo>
                <a:lnTo>
                  <a:pt x="3048" y="56388"/>
                </a:lnTo>
                <a:lnTo>
                  <a:pt x="6096" y="65532"/>
                </a:lnTo>
                <a:lnTo>
                  <a:pt x="10668" y="74676"/>
                </a:lnTo>
                <a:lnTo>
                  <a:pt x="11887" y="74676"/>
                </a:lnTo>
                <a:lnTo>
                  <a:pt x="16764" y="80772"/>
                </a:lnTo>
                <a:lnTo>
                  <a:pt x="22859" y="86868"/>
                </a:lnTo>
                <a:lnTo>
                  <a:pt x="32004" y="91440"/>
                </a:lnTo>
                <a:lnTo>
                  <a:pt x="41148" y="94488"/>
                </a:lnTo>
                <a:lnTo>
                  <a:pt x="50292" y="96012"/>
                </a:lnTo>
                <a:lnTo>
                  <a:pt x="59436" y="96012"/>
                </a:lnTo>
                <a:lnTo>
                  <a:pt x="50292" y="97536"/>
                </a:lnTo>
                <a:close/>
              </a:path>
              <a:path w="97789" h="97789">
                <a:moveTo>
                  <a:pt x="92964" y="28956"/>
                </a:moveTo>
                <a:lnTo>
                  <a:pt x="88391" y="21336"/>
                </a:lnTo>
                <a:lnTo>
                  <a:pt x="76200" y="9144"/>
                </a:lnTo>
                <a:lnTo>
                  <a:pt x="68580" y="4572"/>
                </a:lnTo>
                <a:lnTo>
                  <a:pt x="50292" y="1524"/>
                </a:lnTo>
                <a:lnTo>
                  <a:pt x="59436" y="1524"/>
                </a:lnTo>
                <a:lnTo>
                  <a:pt x="68580" y="3048"/>
                </a:lnTo>
                <a:lnTo>
                  <a:pt x="76200" y="7620"/>
                </a:lnTo>
                <a:lnTo>
                  <a:pt x="83820" y="13716"/>
                </a:lnTo>
                <a:lnTo>
                  <a:pt x="89916" y="21336"/>
                </a:lnTo>
                <a:lnTo>
                  <a:pt x="92964" y="28956"/>
                </a:lnTo>
                <a:close/>
              </a:path>
              <a:path w="97789" h="97789">
                <a:moveTo>
                  <a:pt x="59436" y="96012"/>
                </a:moveTo>
                <a:lnTo>
                  <a:pt x="50292" y="96012"/>
                </a:lnTo>
                <a:lnTo>
                  <a:pt x="59436" y="94488"/>
                </a:lnTo>
                <a:lnTo>
                  <a:pt x="68580" y="91440"/>
                </a:lnTo>
                <a:lnTo>
                  <a:pt x="76200" y="86868"/>
                </a:lnTo>
                <a:lnTo>
                  <a:pt x="88391" y="74676"/>
                </a:lnTo>
                <a:lnTo>
                  <a:pt x="92964" y="65532"/>
                </a:lnTo>
                <a:lnTo>
                  <a:pt x="96012" y="47244"/>
                </a:lnTo>
                <a:lnTo>
                  <a:pt x="92964" y="28956"/>
                </a:lnTo>
                <a:lnTo>
                  <a:pt x="94488" y="28956"/>
                </a:lnTo>
                <a:lnTo>
                  <a:pt x="97536" y="47244"/>
                </a:lnTo>
                <a:lnTo>
                  <a:pt x="96012" y="57912"/>
                </a:lnTo>
                <a:lnTo>
                  <a:pt x="94488" y="67056"/>
                </a:lnTo>
                <a:lnTo>
                  <a:pt x="92964" y="67056"/>
                </a:lnTo>
                <a:lnTo>
                  <a:pt x="89916" y="74676"/>
                </a:lnTo>
                <a:lnTo>
                  <a:pt x="83820" y="82296"/>
                </a:lnTo>
                <a:lnTo>
                  <a:pt x="76200" y="88392"/>
                </a:lnTo>
                <a:lnTo>
                  <a:pt x="68580" y="92964"/>
                </a:lnTo>
                <a:lnTo>
                  <a:pt x="59436" y="96012"/>
                </a:lnTo>
                <a:close/>
              </a:path>
              <a:path w="97789" h="97789">
                <a:moveTo>
                  <a:pt x="11887" y="74676"/>
                </a:moveTo>
                <a:lnTo>
                  <a:pt x="10668" y="74676"/>
                </a:lnTo>
                <a:lnTo>
                  <a:pt x="10668" y="73152"/>
                </a:lnTo>
                <a:lnTo>
                  <a:pt x="11887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01924" y="4058411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83820" y="4572"/>
                </a:moveTo>
                <a:lnTo>
                  <a:pt x="38100" y="4572"/>
                </a:lnTo>
                <a:lnTo>
                  <a:pt x="39624" y="3048"/>
                </a:lnTo>
                <a:lnTo>
                  <a:pt x="48768" y="1524"/>
                </a:lnTo>
                <a:lnTo>
                  <a:pt x="48768" y="0"/>
                </a:lnTo>
                <a:lnTo>
                  <a:pt x="73152" y="0"/>
                </a:lnTo>
                <a:lnTo>
                  <a:pt x="73152" y="1524"/>
                </a:lnTo>
                <a:lnTo>
                  <a:pt x="74676" y="1524"/>
                </a:lnTo>
                <a:lnTo>
                  <a:pt x="82296" y="3048"/>
                </a:lnTo>
                <a:lnTo>
                  <a:pt x="83820" y="4572"/>
                </a:lnTo>
                <a:close/>
              </a:path>
              <a:path w="119379" h="119379">
                <a:moveTo>
                  <a:pt x="92964" y="9144"/>
                </a:moveTo>
                <a:lnTo>
                  <a:pt x="28956" y="9144"/>
                </a:lnTo>
                <a:lnTo>
                  <a:pt x="36576" y="4572"/>
                </a:lnTo>
                <a:lnTo>
                  <a:pt x="85344" y="4572"/>
                </a:lnTo>
                <a:lnTo>
                  <a:pt x="92964" y="9144"/>
                </a:lnTo>
                <a:close/>
              </a:path>
              <a:path w="119379" h="119379">
                <a:moveTo>
                  <a:pt x="53339" y="24384"/>
                </a:moveTo>
                <a:lnTo>
                  <a:pt x="12192" y="24384"/>
                </a:lnTo>
                <a:lnTo>
                  <a:pt x="18288" y="16764"/>
                </a:lnTo>
                <a:lnTo>
                  <a:pt x="18288" y="15240"/>
                </a:lnTo>
                <a:lnTo>
                  <a:pt x="19812" y="15240"/>
                </a:lnTo>
                <a:lnTo>
                  <a:pt x="25908" y="9144"/>
                </a:lnTo>
                <a:lnTo>
                  <a:pt x="94488" y="9144"/>
                </a:lnTo>
                <a:lnTo>
                  <a:pt x="94488" y="10668"/>
                </a:lnTo>
                <a:lnTo>
                  <a:pt x="102108" y="15240"/>
                </a:lnTo>
                <a:lnTo>
                  <a:pt x="102108" y="16764"/>
                </a:lnTo>
                <a:lnTo>
                  <a:pt x="103632" y="16764"/>
                </a:lnTo>
                <a:lnTo>
                  <a:pt x="107289" y="22860"/>
                </a:lnTo>
                <a:lnTo>
                  <a:pt x="59436" y="22860"/>
                </a:lnTo>
                <a:lnTo>
                  <a:pt x="60960" y="23114"/>
                </a:lnTo>
                <a:lnTo>
                  <a:pt x="53339" y="24384"/>
                </a:lnTo>
                <a:close/>
              </a:path>
              <a:path w="119379" h="119379">
                <a:moveTo>
                  <a:pt x="60960" y="23114"/>
                </a:moveTo>
                <a:lnTo>
                  <a:pt x="59436" y="22860"/>
                </a:lnTo>
                <a:lnTo>
                  <a:pt x="62484" y="22860"/>
                </a:lnTo>
                <a:lnTo>
                  <a:pt x="60960" y="23114"/>
                </a:lnTo>
                <a:close/>
              </a:path>
              <a:path w="119379" h="119379">
                <a:moveTo>
                  <a:pt x="108204" y="24384"/>
                </a:moveTo>
                <a:lnTo>
                  <a:pt x="68580" y="24384"/>
                </a:lnTo>
                <a:lnTo>
                  <a:pt x="60960" y="23114"/>
                </a:lnTo>
                <a:lnTo>
                  <a:pt x="62484" y="22860"/>
                </a:lnTo>
                <a:lnTo>
                  <a:pt x="107289" y="22860"/>
                </a:lnTo>
                <a:lnTo>
                  <a:pt x="108204" y="24384"/>
                </a:lnTo>
                <a:close/>
              </a:path>
              <a:path w="119379" h="119379">
                <a:moveTo>
                  <a:pt x="94488" y="108204"/>
                </a:moveTo>
                <a:lnTo>
                  <a:pt x="25908" y="108204"/>
                </a:lnTo>
                <a:lnTo>
                  <a:pt x="18288" y="102108"/>
                </a:lnTo>
                <a:lnTo>
                  <a:pt x="18288" y="100584"/>
                </a:lnTo>
                <a:lnTo>
                  <a:pt x="16764" y="100584"/>
                </a:lnTo>
                <a:lnTo>
                  <a:pt x="10668" y="92964"/>
                </a:lnTo>
                <a:lnTo>
                  <a:pt x="10668" y="89916"/>
                </a:lnTo>
                <a:lnTo>
                  <a:pt x="6096" y="82296"/>
                </a:lnTo>
                <a:lnTo>
                  <a:pt x="4572" y="82296"/>
                </a:lnTo>
                <a:lnTo>
                  <a:pt x="4572" y="80772"/>
                </a:lnTo>
                <a:lnTo>
                  <a:pt x="1524" y="70104"/>
                </a:lnTo>
                <a:lnTo>
                  <a:pt x="1524" y="68580"/>
                </a:lnTo>
                <a:lnTo>
                  <a:pt x="0" y="59436"/>
                </a:lnTo>
                <a:lnTo>
                  <a:pt x="0" y="56388"/>
                </a:lnTo>
                <a:lnTo>
                  <a:pt x="1524" y="47244"/>
                </a:lnTo>
                <a:lnTo>
                  <a:pt x="1524" y="44196"/>
                </a:lnTo>
                <a:lnTo>
                  <a:pt x="4572" y="36576"/>
                </a:lnTo>
                <a:lnTo>
                  <a:pt x="4572" y="35052"/>
                </a:lnTo>
                <a:lnTo>
                  <a:pt x="6096" y="33528"/>
                </a:lnTo>
                <a:lnTo>
                  <a:pt x="10668" y="25908"/>
                </a:lnTo>
                <a:lnTo>
                  <a:pt x="10668" y="24384"/>
                </a:lnTo>
                <a:lnTo>
                  <a:pt x="54864" y="24384"/>
                </a:lnTo>
                <a:lnTo>
                  <a:pt x="45719" y="25908"/>
                </a:lnTo>
                <a:lnTo>
                  <a:pt x="47244" y="25908"/>
                </a:lnTo>
                <a:lnTo>
                  <a:pt x="42164" y="28956"/>
                </a:lnTo>
                <a:lnTo>
                  <a:pt x="41148" y="28956"/>
                </a:lnTo>
                <a:lnTo>
                  <a:pt x="35433" y="33528"/>
                </a:lnTo>
                <a:lnTo>
                  <a:pt x="35052" y="33528"/>
                </a:lnTo>
                <a:lnTo>
                  <a:pt x="28956" y="39624"/>
                </a:lnTo>
                <a:lnTo>
                  <a:pt x="29565" y="39624"/>
                </a:lnTo>
                <a:lnTo>
                  <a:pt x="27736" y="42672"/>
                </a:lnTo>
                <a:lnTo>
                  <a:pt x="27432" y="42672"/>
                </a:lnTo>
                <a:lnTo>
                  <a:pt x="25908" y="45720"/>
                </a:lnTo>
                <a:lnTo>
                  <a:pt x="26416" y="45720"/>
                </a:lnTo>
                <a:lnTo>
                  <a:pt x="24892" y="50292"/>
                </a:lnTo>
                <a:lnTo>
                  <a:pt x="24384" y="50292"/>
                </a:lnTo>
                <a:lnTo>
                  <a:pt x="24384" y="65532"/>
                </a:lnTo>
                <a:lnTo>
                  <a:pt x="24892" y="65532"/>
                </a:lnTo>
                <a:lnTo>
                  <a:pt x="26923" y="71628"/>
                </a:lnTo>
                <a:lnTo>
                  <a:pt x="25908" y="71628"/>
                </a:lnTo>
                <a:lnTo>
                  <a:pt x="30480" y="79248"/>
                </a:lnTo>
                <a:lnTo>
                  <a:pt x="31394" y="79248"/>
                </a:lnTo>
                <a:lnTo>
                  <a:pt x="34137" y="83820"/>
                </a:lnTo>
                <a:lnTo>
                  <a:pt x="33528" y="83820"/>
                </a:lnTo>
                <a:lnTo>
                  <a:pt x="35052" y="85344"/>
                </a:lnTo>
                <a:lnTo>
                  <a:pt x="36068" y="85344"/>
                </a:lnTo>
                <a:lnTo>
                  <a:pt x="41148" y="88392"/>
                </a:lnTo>
                <a:lnTo>
                  <a:pt x="39624" y="88392"/>
                </a:lnTo>
                <a:lnTo>
                  <a:pt x="47244" y="92964"/>
                </a:lnTo>
                <a:lnTo>
                  <a:pt x="50292" y="92964"/>
                </a:lnTo>
                <a:lnTo>
                  <a:pt x="54864" y="94488"/>
                </a:lnTo>
                <a:lnTo>
                  <a:pt x="106375" y="94488"/>
                </a:lnTo>
                <a:lnTo>
                  <a:pt x="103632" y="99060"/>
                </a:lnTo>
                <a:lnTo>
                  <a:pt x="102108" y="100584"/>
                </a:lnTo>
                <a:lnTo>
                  <a:pt x="94488" y="106680"/>
                </a:lnTo>
                <a:lnTo>
                  <a:pt x="94488" y="108204"/>
                </a:lnTo>
                <a:close/>
              </a:path>
              <a:path w="119379" h="119379">
                <a:moveTo>
                  <a:pt x="80772" y="30480"/>
                </a:moveTo>
                <a:lnTo>
                  <a:pt x="73152" y="25908"/>
                </a:lnTo>
                <a:lnTo>
                  <a:pt x="76200" y="25908"/>
                </a:lnTo>
                <a:lnTo>
                  <a:pt x="67056" y="24384"/>
                </a:lnTo>
                <a:lnTo>
                  <a:pt x="109728" y="24384"/>
                </a:lnTo>
                <a:lnTo>
                  <a:pt x="109728" y="25908"/>
                </a:lnTo>
                <a:lnTo>
                  <a:pt x="111556" y="28956"/>
                </a:lnTo>
                <a:lnTo>
                  <a:pt x="79248" y="28956"/>
                </a:lnTo>
                <a:lnTo>
                  <a:pt x="80772" y="30480"/>
                </a:lnTo>
                <a:close/>
              </a:path>
              <a:path w="119379" h="119379">
                <a:moveTo>
                  <a:pt x="39624" y="30480"/>
                </a:moveTo>
                <a:lnTo>
                  <a:pt x="41148" y="28956"/>
                </a:lnTo>
                <a:lnTo>
                  <a:pt x="42164" y="28956"/>
                </a:lnTo>
                <a:lnTo>
                  <a:pt x="39624" y="30480"/>
                </a:lnTo>
                <a:close/>
              </a:path>
              <a:path w="119379" h="119379">
                <a:moveTo>
                  <a:pt x="114300" y="33528"/>
                </a:moveTo>
                <a:lnTo>
                  <a:pt x="86868" y="33528"/>
                </a:lnTo>
                <a:lnTo>
                  <a:pt x="79248" y="28956"/>
                </a:lnTo>
                <a:lnTo>
                  <a:pt x="111556" y="28956"/>
                </a:lnTo>
                <a:lnTo>
                  <a:pt x="114300" y="33528"/>
                </a:lnTo>
                <a:close/>
              </a:path>
              <a:path w="119379" h="119379">
                <a:moveTo>
                  <a:pt x="116433" y="39624"/>
                </a:moveTo>
                <a:lnTo>
                  <a:pt x="89916" y="39624"/>
                </a:lnTo>
                <a:lnTo>
                  <a:pt x="83820" y="32004"/>
                </a:lnTo>
                <a:lnTo>
                  <a:pt x="86868" y="33528"/>
                </a:lnTo>
                <a:lnTo>
                  <a:pt x="114300" y="33528"/>
                </a:lnTo>
                <a:lnTo>
                  <a:pt x="114300" y="35052"/>
                </a:lnTo>
                <a:lnTo>
                  <a:pt x="115824" y="36576"/>
                </a:lnTo>
                <a:lnTo>
                  <a:pt x="116433" y="39624"/>
                </a:lnTo>
                <a:close/>
              </a:path>
              <a:path w="119379" h="119379">
                <a:moveTo>
                  <a:pt x="33528" y="35052"/>
                </a:moveTo>
                <a:lnTo>
                  <a:pt x="35052" y="33528"/>
                </a:lnTo>
                <a:lnTo>
                  <a:pt x="35433" y="33528"/>
                </a:lnTo>
                <a:lnTo>
                  <a:pt x="33528" y="35052"/>
                </a:lnTo>
                <a:close/>
              </a:path>
              <a:path w="119379" h="119379">
                <a:moveTo>
                  <a:pt x="29565" y="39624"/>
                </a:moveTo>
                <a:lnTo>
                  <a:pt x="28956" y="39624"/>
                </a:lnTo>
                <a:lnTo>
                  <a:pt x="30480" y="38100"/>
                </a:lnTo>
                <a:lnTo>
                  <a:pt x="29565" y="39624"/>
                </a:lnTo>
                <a:close/>
              </a:path>
              <a:path w="119379" h="119379">
                <a:moveTo>
                  <a:pt x="92964" y="45720"/>
                </a:moveTo>
                <a:lnTo>
                  <a:pt x="88391" y="38100"/>
                </a:lnTo>
                <a:lnTo>
                  <a:pt x="89916" y="39624"/>
                </a:lnTo>
                <a:lnTo>
                  <a:pt x="116433" y="39624"/>
                </a:lnTo>
                <a:lnTo>
                  <a:pt x="117043" y="42672"/>
                </a:lnTo>
                <a:lnTo>
                  <a:pt x="92964" y="42672"/>
                </a:lnTo>
                <a:lnTo>
                  <a:pt x="92964" y="45720"/>
                </a:lnTo>
                <a:close/>
              </a:path>
              <a:path w="119379" h="119379">
                <a:moveTo>
                  <a:pt x="25908" y="45720"/>
                </a:moveTo>
                <a:lnTo>
                  <a:pt x="27432" y="42672"/>
                </a:lnTo>
                <a:lnTo>
                  <a:pt x="27051" y="43815"/>
                </a:lnTo>
                <a:lnTo>
                  <a:pt x="25908" y="45720"/>
                </a:lnTo>
                <a:close/>
              </a:path>
              <a:path w="119379" h="119379">
                <a:moveTo>
                  <a:pt x="27051" y="43815"/>
                </a:moveTo>
                <a:lnTo>
                  <a:pt x="27432" y="42672"/>
                </a:lnTo>
                <a:lnTo>
                  <a:pt x="27736" y="42672"/>
                </a:lnTo>
                <a:lnTo>
                  <a:pt x="27051" y="43815"/>
                </a:lnTo>
                <a:close/>
              </a:path>
              <a:path w="119379" h="119379">
                <a:moveTo>
                  <a:pt x="94488" y="51816"/>
                </a:moveTo>
                <a:lnTo>
                  <a:pt x="92964" y="42672"/>
                </a:lnTo>
                <a:lnTo>
                  <a:pt x="117043" y="42672"/>
                </a:lnTo>
                <a:lnTo>
                  <a:pt x="117271" y="43815"/>
                </a:lnTo>
                <a:lnTo>
                  <a:pt x="117348" y="45720"/>
                </a:lnTo>
                <a:lnTo>
                  <a:pt x="118872" y="45720"/>
                </a:lnTo>
                <a:lnTo>
                  <a:pt x="118872" y="48768"/>
                </a:lnTo>
                <a:lnTo>
                  <a:pt x="94488" y="48768"/>
                </a:lnTo>
                <a:lnTo>
                  <a:pt x="94488" y="51816"/>
                </a:lnTo>
                <a:close/>
              </a:path>
              <a:path w="119379" h="119379">
                <a:moveTo>
                  <a:pt x="26416" y="45720"/>
                </a:moveTo>
                <a:lnTo>
                  <a:pt x="25908" y="45720"/>
                </a:lnTo>
                <a:lnTo>
                  <a:pt x="27051" y="43815"/>
                </a:lnTo>
                <a:lnTo>
                  <a:pt x="26416" y="45720"/>
                </a:lnTo>
                <a:close/>
              </a:path>
              <a:path w="119379" h="119379">
                <a:moveTo>
                  <a:pt x="95777" y="57794"/>
                </a:moveTo>
                <a:lnTo>
                  <a:pt x="94488" y="48768"/>
                </a:lnTo>
                <a:lnTo>
                  <a:pt x="118872" y="48768"/>
                </a:lnTo>
                <a:lnTo>
                  <a:pt x="118872" y="56388"/>
                </a:lnTo>
                <a:lnTo>
                  <a:pt x="96012" y="56388"/>
                </a:lnTo>
                <a:lnTo>
                  <a:pt x="95777" y="57794"/>
                </a:lnTo>
                <a:close/>
              </a:path>
              <a:path w="119379" h="119379">
                <a:moveTo>
                  <a:pt x="24384" y="51816"/>
                </a:moveTo>
                <a:lnTo>
                  <a:pt x="24384" y="50292"/>
                </a:lnTo>
                <a:lnTo>
                  <a:pt x="24892" y="50292"/>
                </a:lnTo>
                <a:lnTo>
                  <a:pt x="24384" y="51816"/>
                </a:lnTo>
                <a:close/>
              </a:path>
              <a:path w="119379" h="119379">
                <a:moveTo>
                  <a:pt x="96012" y="59436"/>
                </a:moveTo>
                <a:lnTo>
                  <a:pt x="95777" y="57794"/>
                </a:lnTo>
                <a:lnTo>
                  <a:pt x="96012" y="56388"/>
                </a:lnTo>
                <a:lnTo>
                  <a:pt x="96012" y="59436"/>
                </a:lnTo>
                <a:close/>
              </a:path>
              <a:path w="119379" h="119379">
                <a:moveTo>
                  <a:pt x="118872" y="59436"/>
                </a:moveTo>
                <a:lnTo>
                  <a:pt x="96012" y="59436"/>
                </a:lnTo>
                <a:lnTo>
                  <a:pt x="96012" y="56388"/>
                </a:lnTo>
                <a:lnTo>
                  <a:pt x="118872" y="56388"/>
                </a:lnTo>
                <a:lnTo>
                  <a:pt x="118872" y="59436"/>
                </a:lnTo>
                <a:close/>
              </a:path>
              <a:path w="119379" h="119379">
                <a:moveTo>
                  <a:pt x="118872" y="65532"/>
                </a:moveTo>
                <a:lnTo>
                  <a:pt x="94488" y="65532"/>
                </a:lnTo>
                <a:lnTo>
                  <a:pt x="95777" y="57794"/>
                </a:lnTo>
                <a:lnTo>
                  <a:pt x="96012" y="59436"/>
                </a:lnTo>
                <a:lnTo>
                  <a:pt x="118872" y="59436"/>
                </a:lnTo>
                <a:lnTo>
                  <a:pt x="118872" y="65532"/>
                </a:lnTo>
                <a:close/>
              </a:path>
              <a:path w="119379" h="119379">
                <a:moveTo>
                  <a:pt x="24892" y="65532"/>
                </a:moveTo>
                <a:lnTo>
                  <a:pt x="24384" y="65532"/>
                </a:lnTo>
                <a:lnTo>
                  <a:pt x="24384" y="64008"/>
                </a:lnTo>
                <a:lnTo>
                  <a:pt x="24892" y="65532"/>
                </a:lnTo>
                <a:close/>
              </a:path>
              <a:path w="119379" h="119379">
                <a:moveTo>
                  <a:pt x="116839" y="73152"/>
                </a:moveTo>
                <a:lnTo>
                  <a:pt x="92964" y="73152"/>
                </a:lnTo>
                <a:lnTo>
                  <a:pt x="94488" y="64008"/>
                </a:lnTo>
                <a:lnTo>
                  <a:pt x="94488" y="65532"/>
                </a:lnTo>
                <a:lnTo>
                  <a:pt x="118872" y="65532"/>
                </a:lnTo>
                <a:lnTo>
                  <a:pt x="118872" y="68580"/>
                </a:lnTo>
                <a:lnTo>
                  <a:pt x="117348" y="70104"/>
                </a:lnTo>
                <a:lnTo>
                  <a:pt x="116839" y="73152"/>
                </a:lnTo>
                <a:close/>
              </a:path>
              <a:path w="119379" h="119379">
                <a:moveTo>
                  <a:pt x="27432" y="73152"/>
                </a:moveTo>
                <a:lnTo>
                  <a:pt x="25908" y="71628"/>
                </a:lnTo>
                <a:lnTo>
                  <a:pt x="26923" y="71628"/>
                </a:lnTo>
                <a:lnTo>
                  <a:pt x="27432" y="73152"/>
                </a:lnTo>
                <a:close/>
              </a:path>
              <a:path w="119379" h="119379">
                <a:moveTo>
                  <a:pt x="88391" y="79248"/>
                </a:moveTo>
                <a:lnTo>
                  <a:pt x="92964" y="71628"/>
                </a:lnTo>
                <a:lnTo>
                  <a:pt x="92964" y="73152"/>
                </a:lnTo>
                <a:lnTo>
                  <a:pt x="116839" y="73152"/>
                </a:lnTo>
                <a:lnTo>
                  <a:pt x="116078" y="77724"/>
                </a:lnTo>
                <a:lnTo>
                  <a:pt x="89916" y="77724"/>
                </a:lnTo>
                <a:lnTo>
                  <a:pt x="88391" y="79248"/>
                </a:lnTo>
                <a:close/>
              </a:path>
              <a:path w="119379" h="119379">
                <a:moveTo>
                  <a:pt x="31394" y="79248"/>
                </a:moveTo>
                <a:lnTo>
                  <a:pt x="30480" y="79248"/>
                </a:lnTo>
                <a:lnTo>
                  <a:pt x="30480" y="77724"/>
                </a:lnTo>
                <a:lnTo>
                  <a:pt x="31394" y="79248"/>
                </a:lnTo>
                <a:close/>
              </a:path>
              <a:path w="119379" h="119379">
                <a:moveTo>
                  <a:pt x="83820" y="85344"/>
                </a:moveTo>
                <a:lnTo>
                  <a:pt x="89916" y="77724"/>
                </a:lnTo>
                <a:lnTo>
                  <a:pt x="116078" y="77724"/>
                </a:lnTo>
                <a:lnTo>
                  <a:pt x="115824" y="79248"/>
                </a:lnTo>
                <a:lnTo>
                  <a:pt x="114300" y="80772"/>
                </a:lnTo>
                <a:lnTo>
                  <a:pt x="114300" y="82296"/>
                </a:lnTo>
                <a:lnTo>
                  <a:pt x="113385" y="83820"/>
                </a:lnTo>
                <a:lnTo>
                  <a:pt x="85344" y="83820"/>
                </a:lnTo>
                <a:lnTo>
                  <a:pt x="83820" y="85344"/>
                </a:lnTo>
                <a:close/>
              </a:path>
              <a:path w="119379" h="119379">
                <a:moveTo>
                  <a:pt x="35052" y="85344"/>
                </a:moveTo>
                <a:lnTo>
                  <a:pt x="33528" y="83820"/>
                </a:lnTo>
                <a:lnTo>
                  <a:pt x="34480" y="84391"/>
                </a:lnTo>
                <a:lnTo>
                  <a:pt x="35052" y="85344"/>
                </a:lnTo>
                <a:close/>
              </a:path>
              <a:path w="119379" h="119379">
                <a:moveTo>
                  <a:pt x="34480" y="84391"/>
                </a:moveTo>
                <a:lnTo>
                  <a:pt x="33528" y="83820"/>
                </a:lnTo>
                <a:lnTo>
                  <a:pt x="34137" y="83820"/>
                </a:lnTo>
                <a:lnTo>
                  <a:pt x="34480" y="84391"/>
                </a:lnTo>
                <a:close/>
              </a:path>
              <a:path w="119379" h="119379">
                <a:moveTo>
                  <a:pt x="109728" y="89916"/>
                </a:moveTo>
                <a:lnTo>
                  <a:pt x="79248" y="89916"/>
                </a:lnTo>
                <a:lnTo>
                  <a:pt x="85344" y="83820"/>
                </a:lnTo>
                <a:lnTo>
                  <a:pt x="113385" y="83820"/>
                </a:lnTo>
                <a:lnTo>
                  <a:pt x="109728" y="89916"/>
                </a:lnTo>
                <a:close/>
              </a:path>
              <a:path w="119379" h="119379">
                <a:moveTo>
                  <a:pt x="36068" y="85344"/>
                </a:moveTo>
                <a:lnTo>
                  <a:pt x="35052" y="85344"/>
                </a:lnTo>
                <a:lnTo>
                  <a:pt x="34480" y="84391"/>
                </a:lnTo>
                <a:lnTo>
                  <a:pt x="36068" y="85344"/>
                </a:lnTo>
                <a:close/>
              </a:path>
              <a:path w="119379" h="119379">
                <a:moveTo>
                  <a:pt x="75057" y="91821"/>
                </a:moveTo>
                <a:lnTo>
                  <a:pt x="80772" y="88392"/>
                </a:lnTo>
                <a:lnTo>
                  <a:pt x="79248" y="89916"/>
                </a:lnTo>
                <a:lnTo>
                  <a:pt x="109728" y="89916"/>
                </a:lnTo>
                <a:lnTo>
                  <a:pt x="109728" y="91440"/>
                </a:lnTo>
                <a:lnTo>
                  <a:pt x="76200" y="91440"/>
                </a:lnTo>
                <a:lnTo>
                  <a:pt x="75057" y="91821"/>
                </a:lnTo>
                <a:close/>
              </a:path>
              <a:path w="119379" h="119379">
                <a:moveTo>
                  <a:pt x="50292" y="92964"/>
                </a:moveTo>
                <a:lnTo>
                  <a:pt x="47244" y="92964"/>
                </a:lnTo>
                <a:lnTo>
                  <a:pt x="45719" y="91440"/>
                </a:lnTo>
                <a:lnTo>
                  <a:pt x="50292" y="92964"/>
                </a:lnTo>
                <a:close/>
              </a:path>
              <a:path w="119379" h="119379">
                <a:moveTo>
                  <a:pt x="73152" y="92964"/>
                </a:moveTo>
                <a:lnTo>
                  <a:pt x="75057" y="91821"/>
                </a:lnTo>
                <a:lnTo>
                  <a:pt x="76200" y="91440"/>
                </a:lnTo>
                <a:lnTo>
                  <a:pt x="73152" y="92964"/>
                </a:lnTo>
                <a:close/>
              </a:path>
              <a:path w="119379" h="119379">
                <a:moveTo>
                  <a:pt x="107289" y="92964"/>
                </a:moveTo>
                <a:lnTo>
                  <a:pt x="73152" y="92964"/>
                </a:lnTo>
                <a:lnTo>
                  <a:pt x="76200" y="91440"/>
                </a:lnTo>
                <a:lnTo>
                  <a:pt x="108204" y="91440"/>
                </a:lnTo>
                <a:lnTo>
                  <a:pt x="107289" y="92964"/>
                </a:lnTo>
                <a:close/>
              </a:path>
              <a:path w="119379" h="119379">
                <a:moveTo>
                  <a:pt x="106375" y="94488"/>
                </a:moveTo>
                <a:lnTo>
                  <a:pt x="67056" y="94488"/>
                </a:lnTo>
                <a:lnTo>
                  <a:pt x="75057" y="91821"/>
                </a:lnTo>
                <a:lnTo>
                  <a:pt x="73152" y="92964"/>
                </a:lnTo>
                <a:lnTo>
                  <a:pt x="107289" y="92964"/>
                </a:lnTo>
                <a:lnTo>
                  <a:pt x="106375" y="94488"/>
                </a:lnTo>
                <a:close/>
              </a:path>
              <a:path w="119379" h="119379">
                <a:moveTo>
                  <a:pt x="83820" y="114300"/>
                </a:moveTo>
                <a:lnTo>
                  <a:pt x="36576" y="114300"/>
                </a:lnTo>
                <a:lnTo>
                  <a:pt x="36576" y="112776"/>
                </a:lnTo>
                <a:lnTo>
                  <a:pt x="27432" y="108204"/>
                </a:lnTo>
                <a:lnTo>
                  <a:pt x="92964" y="108204"/>
                </a:lnTo>
                <a:lnTo>
                  <a:pt x="85344" y="112776"/>
                </a:lnTo>
                <a:lnTo>
                  <a:pt x="83820" y="114300"/>
                </a:lnTo>
                <a:close/>
              </a:path>
              <a:path w="119379" h="119379">
                <a:moveTo>
                  <a:pt x="74676" y="117348"/>
                </a:moveTo>
                <a:lnTo>
                  <a:pt x="47244" y="117348"/>
                </a:lnTo>
                <a:lnTo>
                  <a:pt x="38100" y="114300"/>
                </a:lnTo>
                <a:lnTo>
                  <a:pt x="82296" y="114300"/>
                </a:lnTo>
                <a:lnTo>
                  <a:pt x="74676" y="117348"/>
                </a:lnTo>
                <a:close/>
              </a:path>
              <a:path w="119379" h="119379">
                <a:moveTo>
                  <a:pt x="62484" y="118872"/>
                </a:moveTo>
                <a:lnTo>
                  <a:pt x="59436" y="118872"/>
                </a:lnTo>
                <a:lnTo>
                  <a:pt x="50292" y="117348"/>
                </a:lnTo>
                <a:lnTo>
                  <a:pt x="71628" y="117348"/>
                </a:lnTo>
                <a:lnTo>
                  <a:pt x="62484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64408" y="4146804"/>
            <a:ext cx="0" cy="518159"/>
          </a:xfrm>
          <a:custGeom>
            <a:avLst/>
            <a:gdLst/>
            <a:ahLst/>
            <a:cxnLst/>
            <a:rect l="l" t="t" r="r" b="b"/>
            <a:pathLst>
              <a:path w="0" h="518160">
                <a:moveTo>
                  <a:pt x="0" y="0"/>
                </a:moveTo>
                <a:lnTo>
                  <a:pt x="0" y="518159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64408" y="5056632"/>
            <a:ext cx="0" cy="260985"/>
          </a:xfrm>
          <a:custGeom>
            <a:avLst/>
            <a:gdLst/>
            <a:ahLst/>
            <a:cxnLst/>
            <a:rect l="l" t="t" r="r" b="b"/>
            <a:pathLst>
              <a:path w="0" h="260985">
                <a:moveTo>
                  <a:pt x="0" y="0"/>
                </a:moveTo>
                <a:lnTo>
                  <a:pt x="0" y="260604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15639" y="6208776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71628" y="1524"/>
                </a:moveTo>
                <a:lnTo>
                  <a:pt x="50292" y="1524"/>
                </a:lnTo>
                <a:lnTo>
                  <a:pt x="59436" y="0"/>
                </a:lnTo>
                <a:lnTo>
                  <a:pt x="62484" y="0"/>
                </a:lnTo>
                <a:lnTo>
                  <a:pt x="71628" y="1524"/>
                </a:lnTo>
                <a:close/>
              </a:path>
              <a:path w="119379" h="119379">
                <a:moveTo>
                  <a:pt x="82296" y="4572"/>
                </a:moveTo>
                <a:lnTo>
                  <a:pt x="38100" y="4572"/>
                </a:lnTo>
                <a:lnTo>
                  <a:pt x="47244" y="1524"/>
                </a:lnTo>
                <a:lnTo>
                  <a:pt x="73152" y="1524"/>
                </a:lnTo>
                <a:lnTo>
                  <a:pt x="82296" y="4572"/>
                </a:lnTo>
                <a:close/>
              </a:path>
              <a:path w="119379" h="119379">
                <a:moveTo>
                  <a:pt x="92964" y="10668"/>
                </a:moveTo>
                <a:lnTo>
                  <a:pt x="27432" y="10668"/>
                </a:lnTo>
                <a:lnTo>
                  <a:pt x="27432" y="9144"/>
                </a:lnTo>
                <a:lnTo>
                  <a:pt x="28956" y="9144"/>
                </a:lnTo>
                <a:lnTo>
                  <a:pt x="36576" y="4572"/>
                </a:lnTo>
                <a:lnTo>
                  <a:pt x="85344" y="4572"/>
                </a:lnTo>
                <a:lnTo>
                  <a:pt x="92964" y="9144"/>
                </a:lnTo>
                <a:lnTo>
                  <a:pt x="92964" y="10668"/>
                </a:lnTo>
                <a:close/>
              </a:path>
              <a:path w="119379" h="119379">
                <a:moveTo>
                  <a:pt x="100584" y="16764"/>
                </a:moveTo>
                <a:lnTo>
                  <a:pt x="19812" y="16764"/>
                </a:lnTo>
                <a:lnTo>
                  <a:pt x="25908" y="10668"/>
                </a:lnTo>
                <a:lnTo>
                  <a:pt x="94488" y="10668"/>
                </a:lnTo>
                <a:lnTo>
                  <a:pt x="100584" y="16764"/>
                </a:lnTo>
                <a:close/>
              </a:path>
              <a:path w="119379" h="119379">
                <a:moveTo>
                  <a:pt x="103632" y="100584"/>
                </a:moveTo>
                <a:lnTo>
                  <a:pt x="16764" y="100584"/>
                </a:lnTo>
                <a:lnTo>
                  <a:pt x="10668" y="92964"/>
                </a:lnTo>
                <a:lnTo>
                  <a:pt x="10668" y="91440"/>
                </a:lnTo>
                <a:lnTo>
                  <a:pt x="9144" y="91440"/>
                </a:lnTo>
                <a:lnTo>
                  <a:pt x="4572" y="82296"/>
                </a:lnTo>
                <a:lnTo>
                  <a:pt x="4572" y="80772"/>
                </a:lnTo>
                <a:lnTo>
                  <a:pt x="1524" y="71628"/>
                </a:lnTo>
                <a:lnTo>
                  <a:pt x="1524" y="68580"/>
                </a:lnTo>
                <a:lnTo>
                  <a:pt x="0" y="59436"/>
                </a:lnTo>
                <a:lnTo>
                  <a:pt x="0" y="56388"/>
                </a:lnTo>
                <a:lnTo>
                  <a:pt x="1524" y="47244"/>
                </a:lnTo>
                <a:lnTo>
                  <a:pt x="1524" y="45720"/>
                </a:lnTo>
                <a:lnTo>
                  <a:pt x="4572" y="36576"/>
                </a:lnTo>
                <a:lnTo>
                  <a:pt x="4572" y="35052"/>
                </a:lnTo>
                <a:lnTo>
                  <a:pt x="6096" y="33528"/>
                </a:lnTo>
                <a:lnTo>
                  <a:pt x="10668" y="25908"/>
                </a:lnTo>
                <a:lnTo>
                  <a:pt x="10668" y="24384"/>
                </a:lnTo>
                <a:lnTo>
                  <a:pt x="18288" y="16764"/>
                </a:lnTo>
                <a:lnTo>
                  <a:pt x="102108" y="16764"/>
                </a:lnTo>
                <a:lnTo>
                  <a:pt x="102108" y="18288"/>
                </a:lnTo>
                <a:lnTo>
                  <a:pt x="108204" y="24384"/>
                </a:lnTo>
                <a:lnTo>
                  <a:pt x="54864" y="24384"/>
                </a:lnTo>
                <a:lnTo>
                  <a:pt x="50291" y="25908"/>
                </a:lnTo>
                <a:lnTo>
                  <a:pt x="47244" y="25908"/>
                </a:lnTo>
                <a:lnTo>
                  <a:pt x="42164" y="28956"/>
                </a:lnTo>
                <a:lnTo>
                  <a:pt x="41148" y="28956"/>
                </a:lnTo>
                <a:lnTo>
                  <a:pt x="35433" y="33528"/>
                </a:lnTo>
                <a:lnTo>
                  <a:pt x="35052" y="33528"/>
                </a:lnTo>
                <a:lnTo>
                  <a:pt x="28956" y="39624"/>
                </a:lnTo>
                <a:lnTo>
                  <a:pt x="29565" y="39624"/>
                </a:lnTo>
                <a:lnTo>
                  <a:pt x="25908" y="45720"/>
                </a:lnTo>
                <a:lnTo>
                  <a:pt x="26924" y="45720"/>
                </a:lnTo>
                <a:lnTo>
                  <a:pt x="25400" y="50292"/>
                </a:lnTo>
                <a:lnTo>
                  <a:pt x="24384" y="50292"/>
                </a:lnTo>
                <a:lnTo>
                  <a:pt x="24384" y="67056"/>
                </a:lnTo>
                <a:lnTo>
                  <a:pt x="25400" y="67056"/>
                </a:lnTo>
                <a:lnTo>
                  <a:pt x="26924" y="71628"/>
                </a:lnTo>
                <a:lnTo>
                  <a:pt x="25908" y="71628"/>
                </a:lnTo>
                <a:lnTo>
                  <a:pt x="29565" y="77724"/>
                </a:lnTo>
                <a:lnTo>
                  <a:pt x="28956" y="77724"/>
                </a:lnTo>
                <a:lnTo>
                  <a:pt x="33832" y="83820"/>
                </a:lnTo>
                <a:lnTo>
                  <a:pt x="33528" y="83820"/>
                </a:lnTo>
                <a:lnTo>
                  <a:pt x="35052" y="85344"/>
                </a:lnTo>
                <a:lnTo>
                  <a:pt x="35433" y="85344"/>
                </a:lnTo>
                <a:lnTo>
                  <a:pt x="41148" y="89916"/>
                </a:lnTo>
                <a:lnTo>
                  <a:pt x="42164" y="89916"/>
                </a:lnTo>
                <a:lnTo>
                  <a:pt x="47244" y="92964"/>
                </a:lnTo>
                <a:lnTo>
                  <a:pt x="50291" y="92964"/>
                </a:lnTo>
                <a:lnTo>
                  <a:pt x="54864" y="94488"/>
                </a:lnTo>
                <a:lnTo>
                  <a:pt x="51816" y="94488"/>
                </a:lnTo>
                <a:lnTo>
                  <a:pt x="60842" y="95777"/>
                </a:lnTo>
                <a:lnTo>
                  <a:pt x="59436" y="96012"/>
                </a:lnTo>
                <a:lnTo>
                  <a:pt x="106375" y="96012"/>
                </a:lnTo>
                <a:lnTo>
                  <a:pt x="103632" y="100584"/>
                </a:lnTo>
                <a:close/>
              </a:path>
              <a:path w="119379" h="119379">
                <a:moveTo>
                  <a:pt x="75057" y="27051"/>
                </a:moveTo>
                <a:lnTo>
                  <a:pt x="67056" y="24384"/>
                </a:lnTo>
                <a:lnTo>
                  <a:pt x="108204" y="24384"/>
                </a:lnTo>
                <a:lnTo>
                  <a:pt x="108204" y="25908"/>
                </a:lnTo>
                <a:lnTo>
                  <a:pt x="73152" y="25908"/>
                </a:lnTo>
                <a:lnTo>
                  <a:pt x="75057" y="27051"/>
                </a:lnTo>
                <a:close/>
              </a:path>
              <a:path w="119379" h="119379">
                <a:moveTo>
                  <a:pt x="45719" y="27432"/>
                </a:moveTo>
                <a:lnTo>
                  <a:pt x="47244" y="25908"/>
                </a:lnTo>
                <a:lnTo>
                  <a:pt x="50291" y="25908"/>
                </a:lnTo>
                <a:lnTo>
                  <a:pt x="45719" y="27432"/>
                </a:lnTo>
                <a:close/>
              </a:path>
              <a:path w="119379" h="119379">
                <a:moveTo>
                  <a:pt x="76200" y="27432"/>
                </a:moveTo>
                <a:lnTo>
                  <a:pt x="75057" y="27051"/>
                </a:lnTo>
                <a:lnTo>
                  <a:pt x="73152" y="25908"/>
                </a:lnTo>
                <a:lnTo>
                  <a:pt x="76200" y="27432"/>
                </a:lnTo>
                <a:close/>
              </a:path>
              <a:path w="119379" h="119379">
                <a:moveTo>
                  <a:pt x="109728" y="27432"/>
                </a:moveTo>
                <a:lnTo>
                  <a:pt x="76200" y="27432"/>
                </a:lnTo>
                <a:lnTo>
                  <a:pt x="73152" y="25908"/>
                </a:lnTo>
                <a:lnTo>
                  <a:pt x="109728" y="25908"/>
                </a:lnTo>
                <a:lnTo>
                  <a:pt x="109728" y="27432"/>
                </a:lnTo>
                <a:close/>
              </a:path>
              <a:path w="119379" h="119379">
                <a:moveTo>
                  <a:pt x="80772" y="30480"/>
                </a:moveTo>
                <a:lnTo>
                  <a:pt x="75057" y="27051"/>
                </a:lnTo>
                <a:lnTo>
                  <a:pt x="76200" y="27432"/>
                </a:lnTo>
                <a:lnTo>
                  <a:pt x="109728" y="27432"/>
                </a:lnTo>
                <a:lnTo>
                  <a:pt x="110642" y="28956"/>
                </a:lnTo>
                <a:lnTo>
                  <a:pt x="79248" y="28956"/>
                </a:lnTo>
                <a:lnTo>
                  <a:pt x="80772" y="30480"/>
                </a:lnTo>
                <a:close/>
              </a:path>
              <a:path w="119379" h="119379">
                <a:moveTo>
                  <a:pt x="39624" y="30480"/>
                </a:moveTo>
                <a:lnTo>
                  <a:pt x="41148" y="28956"/>
                </a:lnTo>
                <a:lnTo>
                  <a:pt x="42164" y="28956"/>
                </a:lnTo>
                <a:lnTo>
                  <a:pt x="39624" y="30480"/>
                </a:lnTo>
                <a:close/>
              </a:path>
              <a:path w="119379" h="119379">
                <a:moveTo>
                  <a:pt x="115315" y="39624"/>
                </a:moveTo>
                <a:lnTo>
                  <a:pt x="89916" y="39624"/>
                </a:lnTo>
                <a:lnTo>
                  <a:pt x="79248" y="28956"/>
                </a:lnTo>
                <a:lnTo>
                  <a:pt x="110642" y="28956"/>
                </a:lnTo>
                <a:lnTo>
                  <a:pt x="114300" y="35052"/>
                </a:lnTo>
                <a:lnTo>
                  <a:pt x="114300" y="36576"/>
                </a:lnTo>
                <a:lnTo>
                  <a:pt x="115315" y="39624"/>
                </a:lnTo>
                <a:close/>
              </a:path>
              <a:path w="119379" h="119379">
                <a:moveTo>
                  <a:pt x="33528" y="35052"/>
                </a:moveTo>
                <a:lnTo>
                  <a:pt x="35052" y="33528"/>
                </a:lnTo>
                <a:lnTo>
                  <a:pt x="35433" y="33528"/>
                </a:lnTo>
                <a:lnTo>
                  <a:pt x="33528" y="35052"/>
                </a:lnTo>
                <a:close/>
              </a:path>
              <a:path w="119379" h="119379">
                <a:moveTo>
                  <a:pt x="29565" y="39624"/>
                </a:moveTo>
                <a:lnTo>
                  <a:pt x="28956" y="39624"/>
                </a:lnTo>
                <a:lnTo>
                  <a:pt x="30480" y="38100"/>
                </a:lnTo>
                <a:lnTo>
                  <a:pt x="29565" y="39624"/>
                </a:lnTo>
                <a:close/>
              </a:path>
              <a:path w="119379" h="119379">
                <a:moveTo>
                  <a:pt x="117348" y="45720"/>
                </a:moveTo>
                <a:lnTo>
                  <a:pt x="92964" y="45720"/>
                </a:lnTo>
                <a:lnTo>
                  <a:pt x="88391" y="38100"/>
                </a:lnTo>
                <a:lnTo>
                  <a:pt x="89916" y="39624"/>
                </a:lnTo>
                <a:lnTo>
                  <a:pt x="115315" y="39624"/>
                </a:lnTo>
                <a:lnTo>
                  <a:pt x="117348" y="45720"/>
                </a:lnTo>
                <a:close/>
              </a:path>
              <a:path w="119379" h="119379">
                <a:moveTo>
                  <a:pt x="26924" y="45720"/>
                </a:moveTo>
                <a:lnTo>
                  <a:pt x="25908" y="45720"/>
                </a:lnTo>
                <a:lnTo>
                  <a:pt x="27432" y="44196"/>
                </a:lnTo>
                <a:lnTo>
                  <a:pt x="26924" y="45720"/>
                </a:lnTo>
                <a:close/>
              </a:path>
              <a:path w="119379" h="119379">
                <a:moveTo>
                  <a:pt x="94488" y="51816"/>
                </a:moveTo>
                <a:lnTo>
                  <a:pt x="91439" y="44196"/>
                </a:lnTo>
                <a:lnTo>
                  <a:pt x="92964" y="45720"/>
                </a:lnTo>
                <a:lnTo>
                  <a:pt x="117348" y="45720"/>
                </a:lnTo>
                <a:lnTo>
                  <a:pt x="117348" y="47244"/>
                </a:lnTo>
                <a:lnTo>
                  <a:pt x="117855" y="50292"/>
                </a:lnTo>
                <a:lnTo>
                  <a:pt x="94488" y="50292"/>
                </a:lnTo>
                <a:lnTo>
                  <a:pt x="94488" y="51816"/>
                </a:lnTo>
                <a:close/>
              </a:path>
              <a:path w="119379" h="119379">
                <a:moveTo>
                  <a:pt x="24384" y="53340"/>
                </a:moveTo>
                <a:lnTo>
                  <a:pt x="24384" y="50292"/>
                </a:lnTo>
                <a:lnTo>
                  <a:pt x="25400" y="50292"/>
                </a:lnTo>
                <a:lnTo>
                  <a:pt x="24384" y="53340"/>
                </a:lnTo>
                <a:close/>
              </a:path>
              <a:path w="119379" h="119379">
                <a:moveTo>
                  <a:pt x="117602" y="67056"/>
                </a:moveTo>
                <a:lnTo>
                  <a:pt x="94488" y="67056"/>
                </a:lnTo>
                <a:lnTo>
                  <a:pt x="94488" y="50292"/>
                </a:lnTo>
                <a:lnTo>
                  <a:pt x="117855" y="50292"/>
                </a:lnTo>
                <a:lnTo>
                  <a:pt x="118872" y="56388"/>
                </a:lnTo>
                <a:lnTo>
                  <a:pt x="118872" y="59436"/>
                </a:lnTo>
                <a:lnTo>
                  <a:pt x="117602" y="67056"/>
                </a:lnTo>
                <a:close/>
              </a:path>
              <a:path w="119379" h="119379">
                <a:moveTo>
                  <a:pt x="25400" y="67056"/>
                </a:moveTo>
                <a:lnTo>
                  <a:pt x="24384" y="67056"/>
                </a:lnTo>
                <a:lnTo>
                  <a:pt x="24384" y="64008"/>
                </a:lnTo>
                <a:lnTo>
                  <a:pt x="25400" y="67056"/>
                </a:lnTo>
                <a:close/>
              </a:path>
              <a:path w="119379" h="119379">
                <a:moveTo>
                  <a:pt x="91439" y="74676"/>
                </a:moveTo>
                <a:lnTo>
                  <a:pt x="94488" y="64008"/>
                </a:lnTo>
                <a:lnTo>
                  <a:pt x="94488" y="67056"/>
                </a:lnTo>
                <a:lnTo>
                  <a:pt x="117602" y="67056"/>
                </a:lnTo>
                <a:lnTo>
                  <a:pt x="117348" y="68580"/>
                </a:lnTo>
                <a:lnTo>
                  <a:pt x="117348" y="71628"/>
                </a:lnTo>
                <a:lnTo>
                  <a:pt x="92964" y="71628"/>
                </a:lnTo>
                <a:lnTo>
                  <a:pt x="91439" y="74676"/>
                </a:lnTo>
                <a:close/>
              </a:path>
              <a:path w="119379" h="119379">
                <a:moveTo>
                  <a:pt x="27432" y="73152"/>
                </a:moveTo>
                <a:lnTo>
                  <a:pt x="25908" y="71628"/>
                </a:lnTo>
                <a:lnTo>
                  <a:pt x="26924" y="71628"/>
                </a:lnTo>
                <a:lnTo>
                  <a:pt x="27432" y="73152"/>
                </a:lnTo>
                <a:close/>
              </a:path>
              <a:path w="119379" h="119379">
                <a:moveTo>
                  <a:pt x="114300" y="80772"/>
                </a:moveTo>
                <a:lnTo>
                  <a:pt x="88391" y="80772"/>
                </a:lnTo>
                <a:lnTo>
                  <a:pt x="92964" y="71628"/>
                </a:lnTo>
                <a:lnTo>
                  <a:pt x="117348" y="71628"/>
                </a:lnTo>
                <a:lnTo>
                  <a:pt x="114300" y="80772"/>
                </a:lnTo>
                <a:close/>
              </a:path>
              <a:path w="119379" h="119379">
                <a:moveTo>
                  <a:pt x="30480" y="79248"/>
                </a:moveTo>
                <a:lnTo>
                  <a:pt x="28956" y="77724"/>
                </a:lnTo>
                <a:lnTo>
                  <a:pt x="29565" y="77724"/>
                </a:lnTo>
                <a:lnTo>
                  <a:pt x="30480" y="79248"/>
                </a:lnTo>
                <a:close/>
              </a:path>
              <a:path w="119379" h="119379">
                <a:moveTo>
                  <a:pt x="83820" y="85344"/>
                </a:moveTo>
                <a:lnTo>
                  <a:pt x="89916" y="77724"/>
                </a:lnTo>
                <a:lnTo>
                  <a:pt x="88391" y="80772"/>
                </a:lnTo>
                <a:lnTo>
                  <a:pt x="114300" y="80772"/>
                </a:lnTo>
                <a:lnTo>
                  <a:pt x="114300" y="82296"/>
                </a:lnTo>
                <a:lnTo>
                  <a:pt x="113538" y="83820"/>
                </a:lnTo>
                <a:lnTo>
                  <a:pt x="85344" y="83820"/>
                </a:lnTo>
                <a:lnTo>
                  <a:pt x="83820" y="85344"/>
                </a:lnTo>
                <a:close/>
              </a:path>
              <a:path w="119379" h="119379">
                <a:moveTo>
                  <a:pt x="35052" y="85344"/>
                </a:moveTo>
                <a:lnTo>
                  <a:pt x="33528" y="83820"/>
                </a:lnTo>
                <a:lnTo>
                  <a:pt x="34374" y="84497"/>
                </a:lnTo>
                <a:lnTo>
                  <a:pt x="35052" y="85344"/>
                </a:lnTo>
                <a:close/>
              </a:path>
              <a:path w="119379" h="119379">
                <a:moveTo>
                  <a:pt x="34374" y="84497"/>
                </a:moveTo>
                <a:lnTo>
                  <a:pt x="33528" y="83820"/>
                </a:lnTo>
                <a:lnTo>
                  <a:pt x="33832" y="83820"/>
                </a:lnTo>
                <a:lnTo>
                  <a:pt x="34374" y="84497"/>
                </a:lnTo>
                <a:close/>
              </a:path>
              <a:path w="119379" h="119379">
                <a:moveTo>
                  <a:pt x="110489" y="89916"/>
                </a:moveTo>
                <a:lnTo>
                  <a:pt x="79248" y="89916"/>
                </a:lnTo>
                <a:lnTo>
                  <a:pt x="85344" y="83820"/>
                </a:lnTo>
                <a:lnTo>
                  <a:pt x="113538" y="83820"/>
                </a:lnTo>
                <a:lnTo>
                  <a:pt x="110489" y="89916"/>
                </a:lnTo>
                <a:close/>
              </a:path>
              <a:path w="119379" h="119379">
                <a:moveTo>
                  <a:pt x="35433" y="85344"/>
                </a:moveTo>
                <a:lnTo>
                  <a:pt x="35052" y="85344"/>
                </a:lnTo>
                <a:lnTo>
                  <a:pt x="34374" y="84497"/>
                </a:lnTo>
                <a:lnTo>
                  <a:pt x="35433" y="85344"/>
                </a:lnTo>
                <a:close/>
              </a:path>
              <a:path w="119379" h="119379">
                <a:moveTo>
                  <a:pt x="42164" y="89916"/>
                </a:moveTo>
                <a:lnTo>
                  <a:pt x="41148" y="89916"/>
                </a:lnTo>
                <a:lnTo>
                  <a:pt x="39624" y="88392"/>
                </a:lnTo>
                <a:lnTo>
                  <a:pt x="42164" y="89916"/>
                </a:lnTo>
                <a:close/>
              </a:path>
              <a:path w="119379" h="119379">
                <a:moveTo>
                  <a:pt x="109728" y="92964"/>
                </a:moveTo>
                <a:lnTo>
                  <a:pt x="73152" y="92964"/>
                </a:lnTo>
                <a:lnTo>
                  <a:pt x="80772" y="88392"/>
                </a:lnTo>
                <a:lnTo>
                  <a:pt x="79248" y="89916"/>
                </a:lnTo>
                <a:lnTo>
                  <a:pt x="110489" y="89916"/>
                </a:lnTo>
                <a:lnTo>
                  <a:pt x="109728" y="91440"/>
                </a:lnTo>
                <a:lnTo>
                  <a:pt x="109728" y="92964"/>
                </a:lnTo>
                <a:close/>
              </a:path>
              <a:path w="119379" h="119379">
                <a:moveTo>
                  <a:pt x="50291" y="92964"/>
                </a:moveTo>
                <a:lnTo>
                  <a:pt x="47244" y="92964"/>
                </a:lnTo>
                <a:lnTo>
                  <a:pt x="45719" y="91440"/>
                </a:lnTo>
                <a:lnTo>
                  <a:pt x="50291" y="92964"/>
                </a:lnTo>
                <a:close/>
              </a:path>
              <a:path w="119379" h="119379">
                <a:moveTo>
                  <a:pt x="106375" y="96012"/>
                </a:moveTo>
                <a:lnTo>
                  <a:pt x="62484" y="96012"/>
                </a:lnTo>
                <a:lnTo>
                  <a:pt x="60842" y="95777"/>
                </a:lnTo>
                <a:lnTo>
                  <a:pt x="68580" y="94488"/>
                </a:lnTo>
                <a:lnTo>
                  <a:pt x="67056" y="94488"/>
                </a:lnTo>
                <a:lnTo>
                  <a:pt x="74676" y="92964"/>
                </a:lnTo>
                <a:lnTo>
                  <a:pt x="108204" y="92964"/>
                </a:lnTo>
                <a:lnTo>
                  <a:pt x="106375" y="96012"/>
                </a:lnTo>
                <a:close/>
              </a:path>
              <a:path w="119379" h="119379">
                <a:moveTo>
                  <a:pt x="62484" y="96012"/>
                </a:moveTo>
                <a:lnTo>
                  <a:pt x="59436" y="96012"/>
                </a:lnTo>
                <a:lnTo>
                  <a:pt x="60842" y="95777"/>
                </a:lnTo>
                <a:lnTo>
                  <a:pt x="62484" y="96012"/>
                </a:lnTo>
                <a:close/>
              </a:path>
              <a:path w="119379" h="119379">
                <a:moveTo>
                  <a:pt x="94488" y="108204"/>
                </a:moveTo>
                <a:lnTo>
                  <a:pt x="25908" y="108204"/>
                </a:lnTo>
                <a:lnTo>
                  <a:pt x="18288" y="102108"/>
                </a:lnTo>
                <a:lnTo>
                  <a:pt x="18288" y="100584"/>
                </a:lnTo>
                <a:lnTo>
                  <a:pt x="102108" y="100584"/>
                </a:lnTo>
                <a:lnTo>
                  <a:pt x="102108" y="102108"/>
                </a:lnTo>
                <a:lnTo>
                  <a:pt x="94488" y="108204"/>
                </a:lnTo>
                <a:close/>
              </a:path>
              <a:path w="119379" h="119379">
                <a:moveTo>
                  <a:pt x="85344" y="114300"/>
                </a:moveTo>
                <a:lnTo>
                  <a:pt x="36576" y="114300"/>
                </a:lnTo>
                <a:lnTo>
                  <a:pt x="27432" y="109728"/>
                </a:lnTo>
                <a:lnTo>
                  <a:pt x="27432" y="108204"/>
                </a:lnTo>
                <a:lnTo>
                  <a:pt x="92964" y="108204"/>
                </a:lnTo>
                <a:lnTo>
                  <a:pt x="92964" y="109728"/>
                </a:lnTo>
                <a:lnTo>
                  <a:pt x="85344" y="114300"/>
                </a:lnTo>
                <a:close/>
              </a:path>
              <a:path w="119379" h="119379">
                <a:moveTo>
                  <a:pt x="74676" y="117348"/>
                </a:moveTo>
                <a:lnTo>
                  <a:pt x="47244" y="117348"/>
                </a:lnTo>
                <a:lnTo>
                  <a:pt x="38100" y="114300"/>
                </a:lnTo>
                <a:lnTo>
                  <a:pt x="82296" y="114300"/>
                </a:lnTo>
                <a:lnTo>
                  <a:pt x="74676" y="117348"/>
                </a:lnTo>
                <a:close/>
              </a:path>
              <a:path w="119379" h="119379">
                <a:moveTo>
                  <a:pt x="73152" y="118872"/>
                </a:moveTo>
                <a:lnTo>
                  <a:pt x="48768" y="118872"/>
                </a:lnTo>
                <a:lnTo>
                  <a:pt x="48768" y="117348"/>
                </a:lnTo>
                <a:lnTo>
                  <a:pt x="73152" y="117348"/>
                </a:lnTo>
                <a:lnTo>
                  <a:pt x="73152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177539" y="4664964"/>
            <a:ext cx="172720" cy="391795"/>
          </a:xfrm>
          <a:custGeom>
            <a:avLst/>
            <a:gdLst/>
            <a:ahLst/>
            <a:cxnLst/>
            <a:rect l="l" t="t" r="r" b="b"/>
            <a:pathLst>
              <a:path w="172720" h="391795">
                <a:moveTo>
                  <a:pt x="0" y="0"/>
                </a:moveTo>
                <a:lnTo>
                  <a:pt x="172211" y="0"/>
                </a:lnTo>
                <a:lnTo>
                  <a:pt x="172211" y="391667"/>
                </a:lnTo>
                <a:lnTo>
                  <a:pt x="0" y="3916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171443" y="4658867"/>
            <a:ext cx="184785" cy="405765"/>
          </a:xfrm>
          <a:custGeom>
            <a:avLst/>
            <a:gdLst/>
            <a:ahLst/>
            <a:cxnLst/>
            <a:rect l="l" t="t" r="r" b="b"/>
            <a:pathLst>
              <a:path w="184785" h="405764">
                <a:moveTo>
                  <a:pt x="184404" y="405384"/>
                </a:moveTo>
                <a:lnTo>
                  <a:pt x="0" y="405384"/>
                </a:lnTo>
                <a:lnTo>
                  <a:pt x="0" y="0"/>
                </a:lnTo>
                <a:lnTo>
                  <a:pt x="184404" y="0"/>
                </a:lnTo>
                <a:lnTo>
                  <a:pt x="184404" y="6096"/>
                </a:ln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lnTo>
                  <a:pt x="12192" y="391667"/>
                </a:lnTo>
                <a:lnTo>
                  <a:pt x="6096" y="391667"/>
                </a:lnTo>
                <a:lnTo>
                  <a:pt x="12192" y="397763"/>
                </a:lnTo>
                <a:lnTo>
                  <a:pt x="184404" y="397763"/>
                </a:lnTo>
                <a:lnTo>
                  <a:pt x="184404" y="405384"/>
                </a:lnTo>
                <a:close/>
              </a:path>
              <a:path w="184785" h="405764">
                <a:moveTo>
                  <a:pt x="12192" y="12192"/>
                </a:move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close/>
              </a:path>
              <a:path w="184785" h="405764">
                <a:moveTo>
                  <a:pt x="170688" y="12192"/>
                </a:moveTo>
                <a:lnTo>
                  <a:pt x="12192" y="12192"/>
                </a:lnTo>
                <a:lnTo>
                  <a:pt x="12192" y="6096"/>
                </a:lnTo>
                <a:lnTo>
                  <a:pt x="170688" y="6096"/>
                </a:lnTo>
                <a:lnTo>
                  <a:pt x="170688" y="12192"/>
                </a:lnTo>
                <a:close/>
              </a:path>
              <a:path w="184785" h="405764">
                <a:moveTo>
                  <a:pt x="170688" y="397763"/>
                </a:moveTo>
                <a:lnTo>
                  <a:pt x="170688" y="6096"/>
                </a:lnTo>
                <a:lnTo>
                  <a:pt x="178307" y="12192"/>
                </a:lnTo>
                <a:lnTo>
                  <a:pt x="184404" y="12192"/>
                </a:lnTo>
                <a:lnTo>
                  <a:pt x="184404" y="391667"/>
                </a:lnTo>
                <a:lnTo>
                  <a:pt x="178307" y="391667"/>
                </a:lnTo>
                <a:lnTo>
                  <a:pt x="170688" y="397763"/>
                </a:lnTo>
                <a:close/>
              </a:path>
              <a:path w="184785" h="405764">
                <a:moveTo>
                  <a:pt x="184404" y="12192"/>
                </a:moveTo>
                <a:lnTo>
                  <a:pt x="178307" y="12192"/>
                </a:lnTo>
                <a:lnTo>
                  <a:pt x="170688" y="6096"/>
                </a:lnTo>
                <a:lnTo>
                  <a:pt x="184404" y="6096"/>
                </a:lnTo>
                <a:lnTo>
                  <a:pt x="184404" y="12192"/>
                </a:lnTo>
                <a:close/>
              </a:path>
              <a:path w="184785" h="405764">
                <a:moveTo>
                  <a:pt x="12192" y="397763"/>
                </a:moveTo>
                <a:lnTo>
                  <a:pt x="6096" y="391667"/>
                </a:lnTo>
                <a:lnTo>
                  <a:pt x="12192" y="391667"/>
                </a:lnTo>
                <a:lnTo>
                  <a:pt x="12192" y="397763"/>
                </a:lnTo>
                <a:close/>
              </a:path>
              <a:path w="184785" h="405764">
                <a:moveTo>
                  <a:pt x="170688" y="397763"/>
                </a:moveTo>
                <a:lnTo>
                  <a:pt x="12192" y="397763"/>
                </a:lnTo>
                <a:lnTo>
                  <a:pt x="12192" y="391667"/>
                </a:lnTo>
                <a:lnTo>
                  <a:pt x="170688" y="391667"/>
                </a:lnTo>
                <a:lnTo>
                  <a:pt x="170688" y="397763"/>
                </a:lnTo>
                <a:close/>
              </a:path>
              <a:path w="184785" h="405764">
                <a:moveTo>
                  <a:pt x="184404" y="397763"/>
                </a:moveTo>
                <a:lnTo>
                  <a:pt x="170688" y="397763"/>
                </a:lnTo>
                <a:lnTo>
                  <a:pt x="178307" y="391667"/>
                </a:lnTo>
                <a:lnTo>
                  <a:pt x="184404" y="391667"/>
                </a:lnTo>
                <a:lnTo>
                  <a:pt x="184404" y="397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465106" y="4498876"/>
            <a:ext cx="363220" cy="1181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2540">
              <a:lnSpc>
                <a:spcPct val="152500"/>
              </a:lnSpc>
            </a:pPr>
            <a:r>
              <a:rPr dirty="0" sz="2400" spc="65">
                <a:latin typeface="Times New Roman"/>
                <a:cs typeface="Times New Roman"/>
              </a:rPr>
              <a:t>r</a:t>
            </a:r>
            <a:r>
              <a:rPr dirty="0" baseline="-20833" sz="2400" spc="97">
                <a:latin typeface="Times New Roman"/>
                <a:cs typeface="Times New Roman"/>
              </a:rPr>
              <a:t>z </a:t>
            </a:r>
            <a:r>
              <a:rPr dirty="0" baseline="-20833" sz="2400" spc="-7">
                <a:latin typeface="Times New Roman"/>
                <a:cs typeface="Times New Roman"/>
              </a:rPr>
              <a:t> 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127">
                <a:latin typeface="Times New Roman"/>
                <a:cs typeface="Times New Roman"/>
              </a:rPr>
              <a:t>Z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764" rIns="0" bIns="0" rtlCol="0" vert="horz">
            <a:spAutoFit/>
          </a:bodyPr>
          <a:lstStyle/>
          <a:p>
            <a:pPr marL="441959">
              <a:lnSpc>
                <a:spcPct val="100000"/>
              </a:lnSpc>
            </a:pPr>
            <a:r>
              <a:rPr dirty="0" sz="3200" spc="10"/>
              <a:t>3.5</a:t>
            </a:r>
            <a:r>
              <a:rPr dirty="0" sz="3200" spc="240"/>
              <a:t> </a:t>
            </a:r>
            <a:r>
              <a:rPr dirty="0" sz="3200"/>
              <a:t>特殊二极管</a:t>
            </a:r>
            <a:endParaRPr sz="3200"/>
          </a:p>
        </p:txBody>
      </p:sp>
      <p:sp>
        <p:nvSpPr>
          <p:cNvPr id="36" name="object 36"/>
          <p:cNvSpPr txBox="1"/>
          <p:nvPr/>
        </p:nvSpPr>
        <p:spPr>
          <a:xfrm>
            <a:off x="8652795" y="3703279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838801" y="2895218"/>
            <a:ext cx="565150" cy="0"/>
          </a:xfrm>
          <a:custGeom>
            <a:avLst/>
            <a:gdLst/>
            <a:ahLst/>
            <a:cxnLst/>
            <a:rect l="l" t="t" r="r" b="b"/>
            <a:pathLst>
              <a:path w="565150" h="0">
                <a:moveTo>
                  <a:pt x="0" y="0"/>
                </a:moveTo>
                <a:lnTo>
                  <a:pt x="564832" y="0"/>
                </a:lnTo>
              </a:path>
            </a:pathLst>
          </a:custGeom>
          <a:ln w="173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244405" y="2988659"/>
            <a:ext cx="115570" cy="360045"/>
          </a:xfrm>
          <a:custGeom>
            <a:avLst/>
            <a:gdLst/>
            <a:ahLst/>
            <a:cxnLst/>
            <a:rect l="l" t="t" r="r" b="b"/>
            <a:pathLst>
              <a:path w="115570" h="360045">
                <a:moveTo>
                  <a:pt x="115157" y="0"/>
                </a:moveTo>
                <a:lnTo>
                  <a:pt x="0" y="360045"/>
                </a:lnTo>
              </a:path>
            </a:pathLst>
          </a:custGeom>
          <a:ln w="82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776442" y="2895218"/>
            <a:ext cx="1114425" cy="0"/>
          </a:xfrm>
          <a:custGeom>
            <a:avLst/>
            <a:gdLst/>
            <a:ahLst/>
            <a:cxnLst/>
            <a:rect l="l" t="t" r="r" b="b"/>
            <a:pathLst>
              <a:path w="1114425" h="0">
                <a:moveTo>
                  <a:pt x="0" y="0"/>
                </a:moveTo>
                <a:lnTo>
                  <a:pt x="1114044" y="0"/>
                </a:lnTo>
              </a:path>
            </a:pathLst>
          </a:custGeom>
          <a:ln w="173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336040" y="2870708"/>
            <a:ext cx="1155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z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31896" y="2412238"/>
            <a:ext cx="201295" cy="431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5">
                <a:latin typeface="Times New Roman"/>
                <a:cs typeface="Times New Roman"/>
              </a:rPr>
              <a:t>1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32408" y="2410714"/>
            <a:ext cx="1134110" cy="654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26390" algn="l"/>
              </a:tabLst>
            </a:pPr>
            <a:r>
              <a:rPr dirty="0" baseline="-35353" sz="4125" spc="127">
                <a:latin typeface="Tahoma"/>
                <a:cs typeface="Tahoma"/>
              </a:rPr>
              <a:t>r	</a:t>
            </a:r>
            <a:r>
              <a:rPr dirty="0" baseline="-35353" sz="4125" spc="-359">
                <a:latin typeface="Times New Roman"/>
                <a:cs typeface="Times New Roman"/>
              </a:rPr>
              <a:t> </a:t>
            </a:r>
            <a:r>
              <a:rPr dirty="0" baseline="-35353" sz="4125" spc="254">
                <a:latin typeface="Times New Roman"/>
                <a:cs typeface="Times New Roman"/>
              </a:rPr>
              <a:t> </a:t>
            </a:r>
            <a:r>
              <a:rPr dirty="0" sz="2750" spc="-40">
                <a:latin typeface="Times New Roman"/>
                <a:cs typeface="Times New Roman"/>
              </a:rPr>
              <a:t></a:t>
            </a:r>
            <a:r>
              <a:rPr dirty="0" sz="2750" spc="-40">
                <a:latin typeface="Tahoma"/>
                <a:cs typeface="Tahoma"/>
              </a:rPr>
              <a:t>v</a:t>
            </a:r>
            <a:r>
              <a:rPr dirty="0" baseline="-24305" sz="2400" spc="-60">
                <a:latin typeface="Times New Roman"/>
                <a:cs typeface="Times New Roman"/>
              </a:rPr>
              <a:t>Z</a:t>
            </a:r>
            <a:endParaRPr baseline="-24305"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482036" y="2634741"/>
            <a:ext cx="218440" cy="431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-240">
                <a:latin typeface="Times New Roman"/>
                <a:cs typeface="Times New Roman"/>
              </a:rPr>
              <a:t>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78583" y="2909061"/>
            <a:ext cx="1974850" cy="492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20115" algn="l"/>
                <a:tab pos="1507490" algn="l"/>
              </a:tabLst>
            </a:pPr>
            <a:r>
              <a:rPr dirty="0" sz="2750" spc="45">
                <a:latin typeface="Times New Roman"/>
                <a:cs typeface="Times New Roman"/>
              </a:rPr>
              <a:t></a:t>
            </a:r>
            <a:r>
              <a:rPr dirty="0" sz="2750" spc="95">
                <a:latin typeface="Tahoma"/>
                <a:cs typeface="Tahoma"/>
              </a:rPr>
              <a:t>i</a:t>
            </a:r>
            <a:r>
              <a:rPr dirty="0" baseline="-24305" sz="2400" spc="-7">
                <a:latin typeface="Times New Roman"/>
                <a:cs typeface="Times New Roman"/>
              </a:rPr>
              <a:t>Z</a:t>
            </a:r>
            <a:r>
              <a:rPr dirty="0" baseline="-24305" sz="2400">
                <a:latin typeface="Times New Roman"/>
                <a:cs typeface="Times New Roman"/>
              </a:rPr>
              <a:t>	</a:t>
            </a:r>
            <a:r>
              <a:rPr dirty="0" sz="2750" spc="-140">
                <a:latin typeface="Tahoma"/>
                <a:cs typeface="Tahoma"/>
              </a:rPr>
              <a:t>d</a:t>
            </a:r>
            <a:r>
              <a:rPr dirty="0" sz="2750" spc="95">
                <a:latin typeface="Tahoma"/>
                <a:cs typeface="Tahoma"/>
              </a:rPr>
              <a:t>i</a:t>
            </a:r>
            <a:r>
              <a:rPr dirty="0" baseline="-24305" sz="2400" spc="-7">
                <a:latin typeface="Times New Roman"/>
                <a:cs typeface="Times New Roman"/>
              </a:rPr>
              <a:t>Z</a:t>
            </a:r>
            <a:r>
              <a:rPr dirty="0" baseline="-24305" sz="2400">
                <a:latin typeface="Times New Roman"/>
                <a:cs typeface="Times New Roman"/>
              </a:rPr>
              <a:t>	</a:t>
            </a:r>
            <a:r>
              <a:rPr dirty="0" sz="2750" spc="-140">
                <a:latin typeface="Tahoma"/>
                <a:cs typeface="Tahoma"/>
              </a:rPr>
              <a:t>d</a:t>
            </a:r>
            <a:r>
              <a:rPr dirty="0" sz="2750" spc="-165">
                <a:latin typeface="Tahoma"/>
                <a:cs typeface="Tahoma"/>
              </a:rPr>
              <a:t>v</a:t>
            </a:r>
            <a:r>
              <a:rPr dirty="0" baseline="-24305" sz="2400" spc="-7">
                <a:latin typeface="Times New Roman"/>
                <a:cs typeface="Times New Roman"/>
              </a:rPr>
              <a:t>Z</a:t>
            </a:r>
            <a:endParaRPr baseline="-24305"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992071" y="746264"/>
            <a:ext cx="464947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45">
                <a:solidFill>
                  <a:srgbClr val="FF0000"/>
                </a:solidFill>
                <a:latin typeface="宋体"/>
                <a:cs typeface="宋体"/>
              </a:rPr>
              <a:t>3.5.1 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稳压二极管 </a:t>
            </a:r>
            <a:r>
              <a:rPr dirty="0" sz="2400" spc="-75" b="1">
                <a:solidFill>
                  <a:srgbClr val="FF0000"/>
                </a:solidFill>
                <a:latin typeface="等线"/>
                <a:cs typeface="等线"/>
              </a:rPr>
              <a:t>Zener</a:t>
            </a:r>
            <a:r>
              <a:rPr dirty="0" sz="2400" spc="204" b="1">
                <a:solidFill>
                  <a:srgbClr val="FF0000"/>
                </a:solidFill>
                <a:latin typeface="等线"/>
                <a:cs typeface="等线"/>
              </a:rPr>
              <a:t> </a:t>
            </a:r>
            <a:r>
              <a:rPr dirty="0" sz="2400" spc="-95" b="1">
                <a:solidFill>
                  <a:srgbClr val="FF0000"/>
                </a:solidFill>
                <a:latin typeface="等线"/>
                <a:cs typeface="等线"/>
              </a:rPr>
              <a:t>Diode</a:t>
            </a:r>
            <a:endParaRPr sz="2400">
              <a:latin typeface="等线"/>
              <a:cs typeface="等线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694688" y="4847082"/>
            <a:ext cx="509270" cy="0"/>
          </a:xfrm>
          <a:custGeom>
            <a:avLst/>
            <a:gdLst/>
            <a:ahLst/>
            <a:cxnLst/>
            <a:rect l="l" t="t" r="r" b="b"/>
            <a:pathLst>
              <a:path w="509269" h="0">
                <a:moveTo>
                  <a:pt x="0" y="0"/>
                </a:moveTo>
                <a:lnTo>
                  <a:pt x="50901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645920" y="4809744"/>
            <a:ext cx="591820" cy="495300"/>
          </a:xfrm>
          <a:custGeom>
            <a:avLst/>
            <a:gdLst/>
            <a:ahLst/>
            <a:cxnLst/>
            <a:rect l="l" t="t" r="r" b="b"/>
            <a:pathLst>
              <a:path w="591819" h="495300">
                <a:moveTo>
                  <a:pt x="591312" y="495300"/>
                </a:moveTo>
                <a:lnTo>
                  <a:pt x="0" y="495300"/>
                </a:lnTo>
                <a:lnTo>
                  <a:pt x="295656" y="0"/>
                </a:lnTo>
                <a:lnTo>
                  <a:pt x="323857" y="47243"/>
                </a:lnTo>
                <a:lnTo>
                  <a:pt x="280416" y="47243"/>
                </a:lnTo>
                <a:lnTo>
                  <a:pt x="296371" y="74116"/>
                </a:lnTo>
                <a:lnTo>
                  <a:pt x="67585" y="457200"/>
                </a:lnTo>
                <a:lnTo>
                  <a:pt x="33528" y="457200"/>
                </a:lnTo>
                <a:lnTo>
                  <a:pt x="50292" y="486156"/>
                </a:lnTo>
                <a:lnTo>
                  <a:pt x="585853" y="486156"/>
                </a:lnTo>
                <a:lnTo>
                  <a:pt x="591312" y="495300"/>
                </a:lnTo>
                <a:close/>
              </a:path>
              <a:path w="591819" h="495300">
                <a:moveTo>
                  <a:pt x="296371" y="74116"/>
                </a:moveTo>
                <a:lnTo>
                  <a:pt x="280416" y="47243"/>
                </a:lnTo>
                <a:lnTo>
                  <a:pt x="312419" y="47243"/>
                </a:lnTo>
                <a:lnTo>
                  <a:pt x="296371" y="74116"/>
                </a:lnTo>
                <a:close/>
              </a:path>
              <a:path w="591819" h="495300">
                <a:moveTo>
                  <a:pt x="541019" y="486156"/>
                </a:moveTo>
                <a:lnTo>
                  <a:pt x="296371" y="74116"/>
                </a:lnTo>
                <a:lnTo>
                  <a:pt x="312419" y="47243"/>
                </a:lnTo>
                <a:lnTo>
                  <a:pt x="323857" y="47243"/>
                </a:lnTo>
                <a:lnTo>
                  <a:pt x="568569" y="457200"/>
                </a:lnTo>
                <a:lnTo>
                  <a:pt x="557784" y="457200"/>
                </a:lnTo>
                <a:lnTo>
                  <a:pt x="541019" y="486156"/>
                </a:lnTo>
                <a:close/>
              </a:path>
              <a:path w="591819" h="495300">
                <a:moveTo>
                  <a:pt x="50292" y="486156"/>
                </a:moveTo>
                <a:lnTo>
                  <a:pt x="33528" y="457200"/>
                </a:lnTo>
                <a:lnTo>
                  <a:pt x="67585" y="457200"/>
                </a:lnTo>
                <a:lnTo>
                  <a:pt x="50292" y="486156"/>
                </a:lnTo>
                <a:close/>
              </a:path>
              <a:path w="591819" h="495300">
                <a:moveTo>
                  <a:pt x="541019" y="486156"/>
                </a:moveTo>
                <a:lnTo>
                  <a:pt x="50292" y="486156"/>
                </a:lnTo>
                <a:lnTo>
                  <a:pt x="67585" y="457200"/>
                </a:lnTo>
                <a:lnTo>
                  <a:pt x="523827" y="457200"/>
                </a:lnTo>
                <a:lnTo>
                  <a:pt x="541019" y="486156"/>
                </a:lnTo>
                <a:close/>
              </a:path>
              <a:path w="591819" h="495300">
                <a:moveTo>
                  <a:pt x="585853" y="486156"/>
                </a:moveTo>
                <a:lnTo>
                  <a:pt x="541019" y="486156"/>
                </a:lnTo>
                <a:lnTo>
                  <a:pt x="557784" y="457200"/>
                </a:lnTo>
                <a:lnTo>
                  <a:pt x="568569" y="457200"/>
                </a:lnTo>
                <a:lnTo>
                  <a:pt x="585853" y="486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189225" y="4837176"/>
            <a:ext cx="0" cy="143510"/>
          </a:xfrm>
          <a:custGeom>
            <a:avLst/>
            <a:gdLst/>
            <a:ahLst/>
            <a:cxnLst/>
            <a:rect l="l" t="t" r="r" b="b"/>
            <a:pathLst>
              <a:path w="0" h="143510">
                <a:moveTo>
                  <a:pt x="0" y="0"/>
                </a:moveTo>
                <a:lnTo>
                  <a:pt x="0" y="14325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945386" y="4454652"/>
            <a:ext cx="0" cy="1297305"/>
          </a:xfrm>
          <a:custGeom>
            <a:avLst/>
            <a:gdLst/>
            <a:ahLst/>
            <a:cxnLst/>
            <a:rect l="l" t="t" r="r" b="b"/>
            <a:pathLst>
              <a:path w="0" h="1297304">
                <a:moveTo>
                  <a:pt x="0" y="0"/>
                </a:moveTo>
                <a:lnTo>
                  <a:pt x="0" y="12969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084282" y="5492487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018798" y="4201703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77475" y="4908784"/>
            <a:ext cx="3803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D</a:t>
            </a:r>
            <a:r>
              <a:rPr dirty="0" baseline="-20833" sz="2400" spc="127">
                <a:latin typeface="Times New Roman"/>
                <a:cs typeface="Times New Roman"/>
              </a:rPr>
              <a:t>Z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610415" y="5864407"/>
            <a:ext cx="635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符号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99473" y="5782105"/>
            <a:ext cx="635000" cy="739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等效  电路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113470" y="5635808"/>
            <a:ext cx="12446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800000"/>
                </a:solidFill>
                <a:latin typeface="宋体"/>
                <a:cs typeface="宋体"/>
              </a:rPr>
              <a:t>本不变。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66908" y="1446307"/>
            <a:ext cx="3243580" cy="885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ct val="100000"/>
              </a:lnSpc>
              <a:tabLst>
                <a:tab pos="2328545" algn="l"/>
              </a:tabLst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稳压：反向击穿	</a:t>
            </a:r>
            <a:r>
              <a:rPr dirty="0" sz="2400" spc="-3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solidFill>
                  <a:srgbClr val="0000CC"/>
                </a:solidFill>
                <a:latin typeface="Times New Roman"/>
                <a:cs typeface="Times New Roman"/>
              </a:rPr>
              <a:t>Z 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≈</a:t>
            </a:r>
            <a:r>
              <a:rPr dirty="0" sz="2400" spc="-7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solidFill>
                  <a:srgbClr val="0000CC"/>
                </a:solidFill>
                <a:latin typeface="Times New Roman"/>
                <a:cs typeface="Times New Roman"/>
              </a:rPr>
              <a:t>Z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2400">
                <a:latin typeface="宋体"/>
                <a:cs typeface="宋体"/>
              </a:rPr>
              <a:t>动态电阻：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863590" y="5541264"/>
            <a:ext cx="0" cy="1079500"/>
          </a:xfrm>
          <a:custGeom>
            <a:avLst/>
            <a:gdLst/>
            <a:ahLst/>
            <a:cxnLst/>
            <a:rect l="l" t="t" r="r" b="b"/>
            <a:pathLst>
              <a:path w="0" h="1079500">
                <a:moveTo>
                  <a:pt x="0" y="0"/>
                </a:moveTo>
                <a:lnTo>
                  <a:pt x="0" y="1078991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027419" y="4244340"/>
            <a:ext cx="0" cy="1691639"/>
          </a:xfrm>
          <a:custGeom>
            <a:avLst/>
            <a:gdLst/>
            <a:ahLst/>
            <a:cxnLst/>
            <a:rect l="l" t="t" r="r" b="b"/>
            <a:pathLst>
              <a:path w="0" h="1691639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266944" y="5800344"/>
            <a:ext cx="607060" cy="76200"/>
          </a:xfrm>
          <a:custGeom>
            <a:avLst/>
            <a:gdLst/>
            <a:ahLst/>
            <a:cxnLst/>
            <a:rect l="l" t="t" r="r" b="b"/>
            <a:pathLst>
              <a:path w="607060" h="76200">
                <a:moveTo>
                  <a:pt x="530352" y="76200"/>
                </a:moveTo>
                <a:lnTo>
                  <a:pt x="530352" y="0"/>
                </a:lnTo>
                <a:lnTo>
                  <a:pt x="579119" y="24384"/>
                </a:lnTo>
                <a:lnTo>
                  <a:pt x="544067" y="24384"/>
                </a:lnTo>
                <a:lnTo>
                  <a:pt x="544067" y="50292"/>
                </a:lnTo>
                <a:lnTo>
                  <a:pt x="582168" y="50292"/>
                </a:lnTo>
                <a:lnTo>
                  <a:pt x="530352" y="76200"/>
                </a:lnTo>
                <a:close/>
              </a:path>
              <a:path w="607060" h="76200">
                <a:moveTo>
                  <a:pt x="530352" y="50292"/>
                </a:moveTo>
                <a:lnTo>
                  <a:pt x="0" y="50292"/>
                </a:lnTo>
                <a:lnTo>
                  <a:pt x="0" y="24384"/>
                </a:lnTo>
                <a:lnTo>
                  <a:pt x="530352" y="24384"/>
                </a:lnTo>
                <a:lnTo>
                  <a:pt x="530352" y="50292"/>
                </a:lnTo>
                <a:close/>
              </a:path>
              <a:path w="607060" h="76200">
                <a:moveTo>
                  <a:pt x="582168" y="50292"/>
                </a:moveTo>
                <a:lnTo>
                  <a:pt x="544067" y="50292"/>
                </a:lnTo>
                <a:lnTo>
                  <a:pt x="544067" y="24384"/>
                </a:lnTo>
                <a:lnTo>
                  <a:pt x="579119" y="24384"/>
                </a:lnTo>
                <a:lnTo>
                  <a:pt x="606552" y="38100"/>
                </a:lnTo>
                <a:lnTo>
                  <a:pt x="582168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028944" y="5801867"/>
            <a:ext cx="629920" cy="76200"/>
          </a:xfrm>
          <a:custGeom>
            <a:avLst/>
            <a:gdLst/>
            <a:ahLst/>
            <a:cxnLst/>
            <a:rect l="l" t="t" r="r" b="b"/>
            <a:pathLst>
              <a:path w="62992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4384"/>
                </a:lnTo>
                <a:lnTo>
                  <a:pt x="64008" y="24384"/>
                </a:lnTo>
                <a:lnTo>
                  <a:pt x="64008" y="50292"/>
                </a:lnTo>
                <a:lnTo>
                  <a:pt x="76200" y="50292"/>
                </a:lnTo>
                <a:lnTo>
                  <a:pt x="76200" y="76200"/>
                </a:lnTo>
                <a:close/>
              </a:path>
              <a:path w="629920" h="76200">
                <a:moveTo>
                  <a:pt x="76200" y="50292"/>
                </a:moveTo>
                <a:lnTo>
                  <a:pt x="64008" y="50292"/>
                </a:lnTo>
                <a:lnTo>
                  <a:pt x="64008" y="24384"/>
                </a:lnTo>
                <a:lnTo>
                  <a:pt x="76200" y="24384"/>
                </a:lnTo>
                <a:lnTo>
                  <a:pt x="76200" y="50292"/>
                </a:lnTo>
                <a:close/>
              </a:path>
              <a:path w="629920" h="76200">
                <a:moveTo>
                  <a:pt x="629412" y="50292"/>
                </a:moveTo>
                <a:lnTo>
                  <a:pt x="76200" y="50292"/>
                </a:lnTo>
                <a:lnTo>
                  <a:pt x="76200" y="24384"/>
                </a:lnTo>
                <a:lnTo>
                  <a:pt x="629412" y="24384"/>
                </a:lnTo>
                <a:lnTo>
                  <a:pt x="629412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4559301" y="5409640"/>
            <a:ext cx="560705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45" b="1">
                <a:latin typeface="Times New Roman"/>
                <a:cs typeface="Times New Roman"/>
              </a:rPr>
              <a:t></a:t>
            </a:r>
            <a:r>
              <a:rPr dirty="0" sz="2800" spc="-170">
                <a:latin typeface="Times New Roman"/>
                <a:cs typeface="Times New Roman"/>
              </a:rPr>
              <a:t>v</a:t>
            </a:r>
            <a:r>
              <a:rPr dirty="0" baseline="-21021" sz="2775" spc="172">
                <a:latin typeface="Times New Roman"/>
                <a:cs typeface="Times New Roman"/>
              </a:rPr>
              <a:t>Z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113470" y="4150863"/>
            <a:ext cx="2159000" cy="1490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ct val="100000"/>
              </a:lnSpc>
            </a:pPr>
            <a:r>
              <a:rPr dirty="0" baseline="13888" sz="4200" spc="120">
                <a:latin typeface="Times New Roman"/>
                <a:cs typeface="Times New Roman"/>
              </a:rPr>
              <a:t>-</a:t>
            </a:r>
            <a:r>
              <a:rPr dirty="0" baseline="13888" sz="4200" spc="120">
                <a:latin typeface="Times New Roman"/>
                <a:cs typeface="Times New Roman"/>
              </a:rPr>
              <a:t>I</a:t>
            </a:r>
            <a:r>
              <a:rPr dirty="0" sz="1850" spc="80">
                <a:latin typeface="Times New Roman"/>
                <a:cs typeface="Times New Roman"/>
              </a:rPr>
              <a:t>ZMIN</a:t>
            </a: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560"/>
              </a:spcBef>
            </a:pPr>
            <a:r>
              <a:rPr dirty="0" sz="2400">
                <a:solidFill>
                  <a:srgbClr val="800000"/>
                </a:solidFill>
                <a:latin typeface="宋体"/>
                <a:cs typeface="宋体"/>
              </a:rPr>
              <a:t>电流在很大范围  内变化而电压基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929884" y="4283202"/>
            <a:ext cx="1152525" cy="0"/>
          </a:xfrm>
          <a:custGeom>
            <a:avLst/>
            <a:gdLst/>
            <a:ahLst/>
            <a:cxnLst/>
            <a:rect l="l" t="t" r="r" b="b"/>
            <a:pathLst>
              <a:path w="1152525" h="0">
                <a:moveTo>
                  <a:pt x="0" y="0"/>
                </a:moveTo>
                <a:lnTo>
                  <a:pt x="1152144" y="0"/>
                </a:lnTo>
              </a:path>
            </a:pathLst>
          </a:custGeom>
          <a:ln w="28956">
            <a:solidFill>
              <a:srgbClr val="ED7C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26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2051" y="1502225"/>
            <a:ext cx="3695065" cy="1041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稳压二极管的主要参数</a:t>
            </a:r>
            <a:r>
              <a:rPr dirty="0" sz="2800" spc="15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247015">
              <a:lnSpc>
                <a:spcPct val="100000"/>
              </a:lnSpc>
              <a:spcBef>
                <a:spcPts val="1475"/>
              </a:spcBef>
            </a:pPr>
            <a:r>
              <a:rPr dirty="0" sz="2800" spc="-5">
                <a:latin typeface="宋体"/>
                <a:cs typeface="宋体"/>
              </a:rPr>
              <a:t>（</a:t>
            </a:r>
            <a:r>
              <a:rPr dirty="0" sz="2800" spc="-5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宋体"/>
                <a:cs typeface="宋体"/>
              </a:rPr>
              <a:t>）稳定电压</a:t>
            </a:r>
            <a:r>
              <a:rPr dirty="0" sz="2800" spc="-760">
                <a:latin typeface="宋体"/>
                <a:cs typeface="宋体"/>
              </a:rPr>
              <a:t> </a:t>
            </a:r>
            <a:r>
              <a:rPr dirty="0" sz="2800" spc="-30">
                <a:latin typeface="Times New Roman"/>
                <a:cs typeface="Times New Roman"/>
              </a:rPr>
              <a:t>V</a:t>
            </a:r>
            <a:r>
              <a:rPr dirty="0" baseline="-21021" sz="2775" spc="-44">
                <a:latin typeface="Times New Roman"/>
                <a:cs typeface="Times New Roman"/>
              </a:rPr>
              <a:t>Z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26876" y="3751555"/>
            <a:ext cx="8422640" cy="2557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35">
                <a:latin typeface="宋体"/>
                <a:cs typeface="宋体"/>
              </a:rPr>
              <a:t>（</a:t>
            </a:r>
            <a:r>
              <a:rPr dirty="0" sz="2800" spc="35">
                <a:latin typeface="Times New Roman"/>
                <a:cs typeface="Times New Roman"/>
              </a:rPr>
              <a:t>3</a:t>
            </a:r>
            <a:r>
              <a:rPr dirty="0" sz="2800" spc="35">
                <a:latin typeface="宋体"/>
                <a:cs typeface="宋体"/>
              </a:rPr>
              <a:t>）稳定电流</a:t>
            </a:r>
            <a:r>
              <a:rPr dirty="0" sz="2800" spc="35">
                <a:latin typeface="Times New Roman"/>
                <a:cs typeface="Times New Roman"/>
              </a:rPr>
              <a:t>I</a:t>
            </a:r>
            <a:r>
              <a:rPr dirty="0" baseline="-21021" sz="2775" spc="52">
                <a:latin typeface="Times New Roman"/>
                <a:cs typeface="Times New Roman"/>
              </a:rPr>
              <a:t>Z</a:t>
            </a:r>
            <a:r>
              <a:rPr dirty="0" baseline="-21021" sz="2775" spc="52">
                <a:latin typeface="宋体"/>
                <a:cs typeface="宋体"/>
              </a:rPr>
              <a:t>、</a:t>
            </a:r>
            <a:r>
              <a:rPr dirty="0" sz="2800" spc="35">
                <a:latin typeface="宋体"/>
                <a:cs typeface="宋体"/>
              </a:rPr>
              <a:t>最大、最小稳定电流</a:t>
            </a:r>
            <a:r>
              <a:rPr dirty="0" sz="2800" spc="35">
                <a:latin typeface="Times New Roman"/>
                <a:cs typeface="Times New Roman"/>
              </a:rPr>
              <a:t>I</a:t>
            </a:r>
            <a:r>
              <a:rPr dirty="0" baseline="-21021" sz="2775" spc="52">
                <a:latin typeface="Times New Roman"/>
                <a:cs typeface="Times New Roman"/>
              </a:rPr>
              <a:t>ZMAX</a:t>
            </a:r>
            <a:r>
              <a:rPr dirty="0" sz="2800" spc="35">
                <a:latin typeface="宋体"/>
                <a:cs typeface="宋体"/>
              </a:rPr>
              <a:t>、</a:t>
            </a:r>
            <a:r>
              <a:rPr dirty="0" sz="2800" spc="35">
                <a:latin typeface="Times New Roman"/>
                <a:cs typeface="Times New Roman"/>
              </a:rPr>
              <a:t>I</a:t>
            </a:r>
            <a:r>
              <a:rPr dirty="0" baseline="-21021" sz="2775" spc="52">
                <a:latin typeface="Times New Roman"/>
                <a:cs typeface="Times New Roman"/>
              </a:rPr>
              <a:t>ZMIN</a:t>
            </a:r>
            <a:r>
              <a:rPr dirty="0" sz="2800" spc="3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24765">
              <a:lnSpc>
                <a:spcPct val="100000"/>
              </a:lnSpc>
              <a:spcBef>
                <a:spcPts val="2845"/>
              </a:spcBef>
            </a:pPr>
            <a:r>
              <a:rPr dirty="0" sz="2800" spc="25">
                <a:latin typeface="宋体"/>
                <a:cs typeface="宋体"/>
              </a:rPr>
              <a:t>（</a:t>
            </a:r>
            <a:r>
              <a:rPr dirty="0" sz="2800" spc="25">
                <a:latin typeface="Times New Roman"/>
                <a:cs typeface="Times New Roman"/>
              </a:rPr>
              <a:t>4</a:t>
            </a:r>
            <a:r>
              <a:rPr dirty="0" sz="2800" spc="25">
                <a:latin typeface="宋体"/>
                <a:cs typeface="宋体"/>
              </a:rPr>
              <a:t>）最大允许功耗：</a:t>
            </a:r>
            <a:r>
              <a:rPr dirty="0" sz="2800" spc="25">
                <a:latin typeface="Times New Roman"/>
                <a:cs typeface="Times New Roman"/>
              </a:rPr>
              <a:t>P</a:t>
            </a:r>
            <a:r>
              <a:rPr dirty="0" baseline="-21021" sz="2775" spc="37">
                <a:latin typeface="Times New Roman"/>
                <a:cs typeface="Times New Roman"/>
              </a:rPr>
              <a:t>ZM </a:t>
            </a:r>
            <a:r>
              <a:rPr dirty="0" sz="2800" spc="10">
                <a:latin typeface="Times New Roman"/>
                <a:cs typeface="Times New Roman"/>
              </a:rPr>
              <a:t>= </a:t>
            </a:r>
            <a:r>
              <a:rPr dirty="0" sz="2800" spc="-20">
                <a:latin typeface="Times New Roman"/>
                <a:cs typeface="Times New Roman"/>
              </a:rPr>
              <a:t>V</a:t>
            </a:r>
            <a:r>
              <a:rPr dirty="0" baseline="-21021" sz="2775" spc="-30">
                <a:latin typeface="Times New Roman"/>
                <a:cs typeface="Times New Roman"/>
              </a:rPr>
              <a:t>Z</a:t>
            </a:r>
            <a:r>
              <a:rPr dirty="0" baseline="-21021" sz="2775" spc="-97">
                <a:latin typeface="Times New Roman"/>
                <a:cs typeface="Times New Roman"/>
              </a:rPr>
              <a:t> </a:t>
            </a:r>
            <a:r>
              <a:rPr dirty="0" sz="2800" spc="75">
                <a:latin typeface="Times New Roman"/>
                <a:cs typeface="Times New Roman"/>
              </a:rPr>
              <a:t>I</a:t>
            </a:r>
            <a:r>
              <a:rPr dirty="0" baseline="-21021" sz="2775" spc="112">
                <a:latin typeface="Times New Roman"/>
                <a:cs typeface="Times New Roman"/>
              </a:rPr>
              <a:t>ZMAX</a:t>
            </a:r>
            <a:endParaRPr baseline="-21021" sz="2775">
              <a:latin typeface="Times New Roman"/>
              <a:cs typeface="Times New Roman"/>
            </a:endParaRPr>
          </a:p>
          <a:p>
            <a:pPr marL="927100" marR="2516505" indent="-894715">
              <a:lnSpc>
                <a:spcPct val="133400"/>
              </a:lnSpc>
              <a:spcBef>
                <a:spcPts val="1255"/>
              </a:spcBef>
            </a:pPr>
            <a:r>
              <a:rPr dirty="0" sz="2800" spc="-140">
                <a:latin typeface="宋体"/>
                <a:cs typeface="宋体"/>
              </a:rPr>
              <a:t>（</a:t>
            </a:r>
            <a:r>
              <a:rPr dirty="0" sz="2800" spc="-140">
                <a:latin typeface="Times New Roman"/>
                <a:cs typeface="Times New Roman"/>
              </a:rPr>
              <a:t>5</a:t>
            </a:r>
            <a:r>
              <a:rPr dirty="0" sz="2800" spc="-140">
                <a:latin typeface="宋体"/>
                <a:cs typeface="宋体"/>
              </a:rPr>
              <a:t>）电压温度系数</a:t>
            </a:r>
            <a:r>
              <a:rPr dirty="0" sz="2950" spc="-140" b="1" i="1">
                <a:latin typeface="Times New Roman"/>
                <a:cs typeface="Times New Roman"/>
              </a:rPr>
              <a:t></a:t>
            </a:r>
            <a:r>
              <a:rPr dirty="0" baseline="-21021" sz="2775" spc="-209">
                <a:latin typeface="Times New Roman"/>
                <a:cs typeface="Times New Roman"/>
              </a:rPr>
              <a:t>V</a:t>
            </a:r>
            <a:r>
              <a:rPr dirty="0" sz="2800" spc="-140">
                <a:latin typeface="宋体"/>
                <a:cs typeface="宋体"/>
              </a:rPr>
              <a:t>（</a:t>
            </a:r>
            <a:r>
              <a:rPr dirty="0" sz="2800" spc="-140">
                <a:solidFill>
                  <a:srgbClr val="CC3300"/>
                </a:solidFill>
                <a:latin typeface="Times New Roman"/>
                <a:cs typeface="Times New Roman"/>
              </a:rPr>
              <a:t>%/℃</a:t>
            </a:r>
            <a:r>
              <a:rPr dirty="0" sz="2800" spc="-140">
                <a:latin typeface="宋体"/>
                <a:cs typeface="宋体"/>
              </a:rPr>
              <a:t>） </a:t>
            </a:r>
            <a:r>
              <a:rPr dirty="0" sz="2800" spc="-810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稳压值受温度变化影响的系数。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4739" y="2901272"/>
            <a:ext cx="233426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（</a:t>
            </a:r>
            <a:r>
              <a:rPr dirty="0" sz="2800">
                <a:latin typeface="Times New Roman"/>
                <a:cs typeface="Times New Roman"/>
              </a:rPr>
              <a:t>2</a:t>
            </a:r>
            <a:r>
              <a:rPr dirty="0" sz="2800" spc="-5">
                <a:latin typeface="宋体"/>
                <a:cs typeface="宋体"/>
              </a:rPr>
              <a:t>）动态电阻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3921" y="2872994"/>
            <a:ext cx="732790" cy="278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02284" algn="l"/>
                <a:tab pos="719455" algn="l"/>
              </a:tabLst>
            </a:pPr>
            <a:r>
              <a:rPr dirty="0" sz="1750" u="heavy">
                <a:latin typeface="Times New Roman"/>
                <a:cs typeface="Times New Roman"/>
              </a:rPr>
              <a:t> </a:t>
            </a:r>
            <a:r>
              <a:rPr dirty="0" sz="1750" u="heavy">
                <a:latin typeface="Times New Roman"/>
                <a:cs typeface="Times New Roman"/>
              </a:rPr>
              <a:t>	</a:t>
            </a:r>
            <a:r>
              <a:rPr dirty="0" sz="1750" u="heavy">
                <a:latin typeface="Times New Roman"/>
                <a:cs typeface="Times New Roman"/>
              </a:rPr>
              <a:t>Z	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8988" y="3116834"/>
            <a:ext cx="124460" cy="278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>
                <a:latin typeface="Times New Roman"/>
                <a:cs typeface="Times New Roman"/>
              </a:rPr>
              <a:t>z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4264" y="3420109"/>
            <a:ext cx="161925" cy="278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>
                <a:latin typeface="Times New Roman"/>
                <a:cs typeface="Times New Roman"/>
              </a:rPr>
              <a:t>Z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2115" y="2607309"/>
            <a:ext cx="463550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50" spc="265">
                <a:latin typeface="Times New Roman"/>
                <a:cs typeface="Times New Roman"/>
              </a:rPr>
              <a:t></a:t>
            </a:r>
            <a:r>
              <a:rPr dirty="0" sz="3050" spc="-170">
                <a:latin typeface="Tahoma"/>
                <a:cs typeface="Tahoma"/>
              </a:rPr>
              <a:t>v</a:t>
            </a:r>
            <a:endParaRPr sz="30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0972" y="2852673"/>
            <a:ext cx="63055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05765" algn="l"/>
              </a:tabLst>
            </a:pPr>
            <a:r>
              <a:rPr dirty="0" sz="3050" spc="85">
                <a:latin typeface="Tahoma"/>
                <a:cs typeface="Tahoma"/>
              </a:rPr>
              <a:t>r </a:t>
            </a:r>
            <a:r>
              <a:rPr dirty="0" sz="3050">
                <a:latin typeface="Tahoma"/>
                <a:cs typeface="Tahoma"/>
              </a:rPr>
              <a:t>	 </a:t>
            </a:r>
            <a:r>
              <a:rPr dirty="0" sz="3050" spc="-290">
                <a:latin typeface="Times New Roman"/>
                <a:cs typeface="Times New Roman"/>
              </a:rPr>
              <a:t>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0215" y="3154426"/>
            <a:ext cx="401320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50" spc="280">
                <a:latin typeface="Times New Roman"/>
                <a:cs typeface="Times New Roman"/>
              </a:rPr>
              <a:t></a:t>
            </a:r>
            <a:r>
              <a:rPr dirty="0" sz="3050" spc="145">
                <a:latin typeface="Tahoma"/>
                <a:cs typeface="Tahoma"/>
              </a:rPr>
              <a:t>i</a:t>
            </a:r>
            <a:endParaRPr sz="30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80672" y="1533981"/>
            <a:ext cx="2511425" cy="862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68935" marR="5080" indent="-356870">
              <a:lnSpc>
                <a:spcPct val="100400"/>
              </a:lnSpc>
            </a:pPr>
            <a:r>
              <a:rPr dirty="0" sz="2800" spc="-5">
                <a:latin typeface="宋体"/>
                <a:cs typeface="宋体"/>
              </a:rPr>
              <a:t>半导体器件参数  </a:t>
            </a:r>
            <a:r>
              <a:rPr dirty="0" sz="2800" spc="-5">
                <a:latin typeface="宋体"/>
                <a:cs typeface="宋体"/>
              </a:rPr>
              <a:t>分散性较大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764" rIns="0" bIns="0" rtlCol="0" vert="horz">
            <a:spAutoFit/>
          </a:bodyPr>
          <a:lstStyle/>
          <a:p>
            <a:pPr marL="441959">
              <a:lnSpc>
                <a:spcPct val="100000"/>
              </a:lnSpc>
            </a:pPr>
            <a:r>
              <a:rPr dirty="0" sz="3200" spc="10"/>
              <a:t>3.5</a:t>
            </a:r>
            <a:r>
              <a:rPr dirty="0" sz="3200" spc="240"/>
              <a:t> </a:t>
            </a:r>
            <a:r>
              <a:rPr dirty="0" sz="3200"/>
              <a:t>特殊二极管</a:t>
            </a:r>
            <a:endParaRPr sz="3200"/>
          </a:p>
        </p:txBody>
      </p:sp>
      <p:sp>
        <p:nvSpPr>
          <p:cNvPr id="13" name="object 13"/>
          <p:cNvSpPr txBox="1"/>
          <p:nvPr/>
        </p:nvSpPr>
        <p:spPr>
          <a:xfrm>
            <a:off x="4992071" y="746264"/>
            <a:ext cx="461391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45">
                <a:latin typeface="宋体"/>
                <a:cs typeface="宋体"/>
              </a:rPr>
              <a:t>3.5.1 </a:t>
            </a:r>
            <a:r>
              <a:rPr dirty="0" sz="2800" spc="-5">
                <a:latin typeface="宋体"/>
                <a:cs typeface="宋体"/>
              </a:rPr>
              <a:t>稳压二极管 </a:t>
            </a:r>
            <a:r>
              <a:rPr dirty="0" sz="2400" spc="-70" b="1">
                <a:latin typeface="等线"/>
                <a:cs typeface="等线"/>
              </a:rPr>
              <a:t>Zener </a:t>
            </a:r>
            <a:r>
              <a:rPr dirty="0" sz="2400" spc="-100" b="1">
                <a:latin typeface="等线"/>
                <a:cs typeface="等线"/>
              </a:rPr>
              <a:t>Diode</a:t>
            </a:r>
            <a:endParaRPr sz="24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58175" y="782849"/>
            <a:ext cx="1445895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应用举例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06055" y="2704338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 h="0">
                <a:moveTo>
                  <a:pt x="0" y="0"/>
                </a:moveTo>
                <a:lnTo>
                  <a:pt x="1790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15811" y="2704338"/>
            <a:ext cx="751840" cy="0"/>
          </a:xfrm>
          <a:custGeom>
            <a:avLst/>
            <a:gdLst/>
            <a:ahLst/>
            <a:cxnLst/>
            <a:rect l="l" t="t" r="r" b="b"/>
            <a:pathLst>
              <a:path w="751840" h="0">
                <a:moveTo>
                  <a:pt x="0" y="0"/>
                </a:moveTo>
                <a:lnTo>
                  <a:pt x="75133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05144" y="4109465"/>
            <a:ext cx="2982595" cy="0"/>
          </a:xfrm>
          <a:custGeom>
            <a:avLst/>
            <a:gdLst/>
            <a:ahLst/>
            <a:cxnLst/>
            <a:rect l="l" t="t" r="r" b="b"/>
            <a:pathLst>
              <a:path w="2982595" h="0">
                <a:moveTo>
                  <a:pt x="0" y="0"/>
                </a:moveTo>
                <a:lnTo>
                  <a:pt x="29824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071609" y="2697480"/>
            <a:ext cx="0" cy="487680"/>
          </a:xfrm>
          <a:custGeom>
            <a:avLst/>
            <a:gdLst/>
            <a:ahLst/>
            <a:cxnLst/>
            <a:rect l="l" t="t" r="r" b="b"/>
            <a:pathLst>
              <a:path w="0" h="487680">
                <a:moveTo>
                  <a:pt x="0" y="0"/>
                </a:moveTo>
                <a:lnTo>
                  <a:pt x="0" y="48767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071609" y="3624072"/>
            <a:ext cx="0" cy="506095"/>
          </a:xfrm>
          <a:custGeom>
            <a:avLst/>
            <a:gdLst/>
            <a:ahLst/>
            <a:cxnLst/>
            <a:rect l="l" t="t" r="r" b="b"/>
            <a:pathLst>
              <a:path w="0" h="506095">
                <a:moveTo>
                  <a:pt x="0" y="0"/>
                </a:moveTo>
                <a:lnTo>
                  <a:pt x="0" y="5059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980932" y="3185160"/>
            <a:ext cx="180340" cy="439420"/>
          </a:xfrm>
          <a:custGeom>
            <a:avLst/>
            <a:gdLst/>
            <a:ahLst/>
            <a:cxnLst/>
            <a:rect l="l" t="t" r="r" b="b"/>
            <a:pathLst>
              <a:path w="180340" h="439420">
                <a:moveTo>
                  <a:pt x="179832" y="0"/>
                </a:moveTo>
                <a:lnTo>
                  <a:pt x="179832" y="438912"/>
                </a:lnTo>
                <a:lnTo>
                  <a:pt x="0" y="438912"/>
                </a:lnTo>
                <a:lnTo>
                  <a:pt x="0" y="0"/>
                </a:lnTo>
                <a:lnTo>
                  <a:pt x="1798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962644" y="3166872"/>
            <a:ext cx="218440" cy="475615"/>
          </a:xfrm>
          <a:custGeom>
            <a:avLst/>
            <a:gdLst/>
            <a:ahLst/>
            <a:cxnLst/>
            <a:rect l="l" t="t" r="r" b="b"/>
            <a:pathLst>
              <a:path w="218440" h="475614">
                <a:moveTo>
                  <a:pt x="217931" y="475487"/>
                </a:moveTo>
                <a:lnTo>
                  <a:pt x="0" y="475487"/>
                </a:lnTo>
                <a:lnTo>
                  <a:pt x="0" y="0"/>
                </a:lnTo>
                <a:lnTo>
                  <a:pt x="217931" y="0"/>
                </a:lnTo>
                <a:lnTo>
                  <a:pt x="217931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37387"/>
                </a:lnTo>
                <a:lnTo>
                  <a:pt x="18288" y="437387"/>
                </a:lnTo>
                <a:lnTo>
                  <a:pt x="38100" y="457200"/>
                </a:lnTo>
                <a:lnTo>
                  <a:pt x="217931" y="457200"/>
                </a:lnTo>
                <a:lnTo>
                  <a:pt x="217931" y="475487"/>
                </a:lnTo>
                <a:close/>
              </a:path>
              <a:path w="218440" h="475614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18440" h="475614">
                <a:moveTo>
                  <a:pt x="179831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79831" y="18288"/>
                </a:lnTo>
                <a:lnTo>
                  <a:pt x="179831" y="38100"/>
                </a:lnTo>
                <a:close/>
              </a:path>
              <a:path w="218440" h="475614">
                <a:moveTo>
                  <a:pt x="179831" y="457200"/>
                </a:moveTo>
                <a:lnTo>
                  <a:pt x="179831" y="18288"/>
                </a:lnTo>
                <a:lnTo>
                  <a:pt x="198119" y="38100"/>
                </a:lnTo>
                <a:lnTo>
                  <a:pt x="217931" y="38100"/>
                </a:lnTo>
                <a:lnTo>
                  <a:pt x="217931" y="437387"/>
                </a:lnTo>
                <a:lnTo>
                  <a:pt x="198119" y="437387"/>
                </a:lnTo>
                <a:lnTo>
                  <a:pt x="179831" y="457200"/>
                </a:lnTo>
                <a:close/>
              </a:path>
              <a:path w="218440" h="475614">
                <a:moveTo>
                  <a:pt x="217931" y="38100"/>
                </a:moveTo>
                <a:lnTo>
                  <a:pt x="198119" y="38100"/>
                </a:lnTo>
                <a:lnTo>
                  <a:pt x="179831" y="18288"/>
                </a:lnTo>
                <a:lnTo>
                  <a:pt x="217931" y="18288"/>
                </a:lnTo>
                <a:lnTo>
                  <a:pt x="217931" y="38100"/>
                </a:lnTo>
                <a:close/>
              </a:path>
              <a:path w="218440" h="475614">
                <a:moveTo>
                  <a:pt x="38100" y="457200"/>
                </a:moveTo>
                <a:lnTo>
                  <a:pt x="18288" y="437387"/>
                </a:lnTo>
                <a:lnTo>
                  <a:pt x="38100" y="437387"/>
                </a:lnTo>
                <a:lnTo>
                  <a:pt x="38100" y="457200"/>
                </a:lnTo>
                <a:close/>
              </a:path>
              <a:path w="218440" h="475614">
                <a:moveTo>
                  <a:pt x="179831" y="457200"/>
                </a:moveTo>
                <a:lnTo>
                  <a:pt x="38100" y="457200"/>
                </a:lnTo>
                <a:lnTo>
                  <a:pt x="38100" y="437387"/>
                </a:lnTo>
                <a:lnTo>
                  <a:pt x="179831" y="437387"/>
                </a:lnTo>
                <a:lnTo>
                  <a:pt x="179831" y="457200"/>
                </a:lnTo>
                <a:close/>
              </a:path>
              <a:path w="218440" h="475614">
                <a:moveTo>
                  <a:pt x="217931" y="457200"/>
                </a:moveTo>
                <a:lnTo>
                  <a:pt x="179831" y="457200"/>
                </a:lnTo>
                <a:lnTo>
                  <a:pt x="198119" y="437387"/>
                </a:lnTo>
                <a:lnTo>
                  <a:pt x="217931" y="437387"/>
                </a:lnTo>
                <a:lnTo>
                  <a:pt x="217931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100059" y="3233927"/>
            <a:ext cx="114300" cy="695325"/>
          </a:xfrm>
          <a:custGeom>
            <a:avLst/>
            <a:gdLst/>
            <a:ahLst/>
            <a:cxnLst/>
            <a:rect l="l" t="t" r="r" b="b"/>
            <a:pathLst>
              <a:path w="114300" h="695325">
                <a:moveTo>
                  <a:pt x="76200" y="600456"/>
                </a:moveTo>
                <a:lnTo>
                  <a:pt x="38100" y="600456"/>
                </a:lnTo>
                <a:lnTo>
                  <a:pt x="38100" y="0"/>
                </a:lnTo>
                <a:lnTo>
                  <a:pt x="76200" y="0"/>
                </a:lnTo>
                <a:lnTo>
                  <a:pt x="76200" y="600456"/>
                </a:lnTo>
                <a:close/>
              </a:path>
              <a:path w="114300" h="695325">
                <a:moveTo>
                  <a:pt x="56387" y="694943"/>
                </a:moveTo>
                <a:lnTo>
                  <a:pt x="0" y="580643"/>
                </a:lnTo>
                <a:lnTo>
                  <a:pt x="38100" y="580643"/>
                </a:lnTo>
                <a:lnTo>
                  <a:pt x="38100" y="600456"/>
                </a:lnTo>
                <a:lnTo>
                  <a:pt x="104261" y="600456"/>
                </a:lnTo>
                <a:lnTo>
                  <a:pt x="56387" y="694943"/>
                </a:lnTo>
                <a:close/>
              </a:path>
              <a:path w="114300" h="695325">
                <a:moveTo>
                  <a:pt x="104261" y="600456"/>
                </a:moveTo>
                <a:lnTo>
                  <a:pt x="76200" y="600456"/>
                </a:lnTo>
                <a:lnTo>
                  <a:pt x="76200" y="580643"/>
                </a:lnTo>
                <a:lnTo>
                  <a:pt x="114300" y="580643"/>
                </a:lnTo>
                <a:lnTo>
                  <a:pt x="104261" y="60045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89164" y="2636520"/>
            <a:ext cx="114300" cy="1519555"/>
          </a:xfrm>
          <a:custGeom>
            <a:avLst/>
            <a:gdLst/>
            <a:ahLst/>
            <a:cxnLst/>
            <a:rect l="l" t="t" r="r" b="b"/>
            <a:pathLst>
              <a:path w="114300" h="1519554">
                <a:moveTo>
                  <a:pt x="38100" y="110767"/>
                </a:moveTo>
                <a:lnTo>
                  <a:pt x="34075" y="109989"/>
                </a:lnTo>
                <a:lnTo>
                  <a:pt x="16192" y="98107"/>
                </a:lnTo>
                <a:lnTo>
                  <a:pt x="4310" y="80224"/>
                </a:lnTo>
                <a:lnTo>
                  <a:pt x="0" y="57912"/>
                </a:lnTo>
                <a:lnTo>
                  <a:pt x="4310" y="35361"/>
                </a:lnTo>
                <a:lnTo>
                  <a:pt x="16192" y="16954"/>
                </a:lnTo>
                <a:lnTo>
                  <a:pt x="34075" y="4548"/>
                </a:lnTo>
                <a:lnTo>
                  <a:pt x="56387" y="0"/>
                </a:lnTo>
                <a:lnTo>
                  <a:pt x="78938" y="4548"/>
                </a:lnTo>
                <a:lnTo>
                  <a:pt x="97345" y="16954"/>
                </a:lnTo>
                <a:lnTo>
                  <a:pt x="109751" y="35361"/>
                </a:lnTo>
                <a:lnTo>
                  <a:pt x="114300" y="57912"/>
                </a:lnTo>
                <a:lnTo>
                  <a:pt x="38100" y="57912"/>
                </a:lnTo>
                <a:lnTo>
                  <a:pt x="38100" y="110767"/>
                </a:lnTo>
                <a:close/>
              </a:path>
              <a:path w="114300" h="1519554">
                <a:moveTo>
                  <a:pt x="56387" y="114300"/>
                </a:moveTo>
                <a:lnTo>
                  <a:pt x="38100" y="110767"/>
                </a:lnTo>
                <a:lnTo>
                  <a:pt x="38100" y="57912"/>
                </a:lnTo>
                <a:lnTo>
                  <a:pt x="76200" y="57912"/>
                </a:lnTo>
                <a:lnTo>
                  <a:pt x="76200" y="110513"/>
                </a:lnTo>
                <a:lnTo>
                  <a:pt x="56387" y="114300"/>
                </a:lnTo>
                <a:close/>
              </a:path>
              <a:path w="114300" h="1519554">
                <a:moveTo>
                  <a:pt x="76200" y="110513"/>
                </a:moveTo>
                <a:lnTo>
                  <a:pt x="76200" y="57912"/>
                </a:lnTo>
                <a:lnTo>
                  <a:pt x="114300" y="57912"/>
                </a:lnTo>
                <a:lnTo>
                  <a:pt x="109751" y="80224"/>
                </a:lnTo>
                <a:lnTo>
                  <a:pt x="97345" y="98107"/>
                </a:lnTo>
                <a:lnTo>
                  <a:pt x="78938" y="109989"/>
                </a:lnTo>
                <a:lnTo>
                  <a:pt x="76200" y="110513"/>
                </a:lnTo>
                <a:close/>
              </a:path>
              <a:path w="114300" h="1519554">
                <a:moveTo>
                  <a:pt x="76200" y="114300"/>
                </a:moveTo>
                <a:lnTo>
                  <a:pt x="56387" y="114300"/>
                </a:lnTo>
                <a:lnTo>
                  <a:pt x="76200" y="110513"/>
                </a:lnTo>
                <a:lnTo>
                  <a:pt x="76200" y="114300"/>
                </a:lnTo>
                <a:close/>
              </a:path>
              <a:path w="114300" h="1519554">
                <a:moveTo>
                  <a:pt x="38100" y="1408836"/>
                </a:moveTo>
                <a:lnTo>
                  <a:pt x="38100" y="110767"/>
                </a:lnTo>
                <a:lnTo>
                  <a:pt x="56387" y="114300"/>
                </a:lnTo>
                <a:lnTo>
                  <a:pt x="76200" y="114300"/>
                </a:lnTo>
                <a:lnTo>
                  <a:pt x="76200" y="1405128"/>
                </a:lnTo>
                <a:lnTo>
                  <a:pt x="56387" y="1405128"/>
                </a:lnTo>
                <a:lnTo>
                  <a:pt x="38100" y="1408836"/>
                </a:lnTo>
                <a:close/>
              </a:path>
              <a:path w="114300" h="1519554">
                <a:moveTo>
                  <a:pt x="76200" y="1461516"/>
                </a:moveTo>
                <a:lnTo>
                  <a:pt x="38100" y="1461516"/>
                </a:lnTo>
                <a:lnTo>
                  <a:pt x="38100" y="1408836"/>
                </a:lnTo>
                <a:lnTo>
                  <a:pt x="56387" y="1405128"/>
                </a:lnTo>
                <a:lnTo>
                  <a:pt x="76200" y="1409102"/>
                </a:lnTo>
                <a:lnTo>
                  <a:pt x="76200" y="1461516"/>
                </a:lnTo>
                <a:close/>
              </a:path>
              <a:path w="114300" h="1519554">
                <a:moveTo>
                  <a:pt x="76200" y="1409102"/>
                </a:moveTo>
                <a:lnTo>
                  <a:pt x="56387" y="1405128"/>
                </a:lnTo>
                <a:lnTo>
                  <a:pt x="76200" y="1405128"/>
                </a:lnTo>
                <a:lnTo>
                  <a:pt x="76200" y="1409102"/>
                </a:lnTo>
                <a:close/>
              </a:path>
              <a:path w="114300" h="1519554">
                <a:moveTo>
                  <a:pt x="56387" y="1519428"/>
                </a:moveTo>
                <a:lnTo>
                  <a:pt x="34075" y="1514879"/>
                </a:lnTo>
                <a:lnTo>
                  <a:pt x="16192" y="1502473"/>
                </a:lnTo>
                <a:lnTo>
                  <a:pt x="4310" y="1484066"/>
                </a:lnTo>
                <a:lnTo>
                  <a:pt x="0" y="1461516"/>
                </a:lnTo>
                <a:lnTo>
                  <a:pt x="4310" y="1439846"/>
                </a:lnTo>
                <a:lnTo>
                  <a:pt x="16192" y="1421892"/>
                </a:lnTo>
                <a:lnTo>
                  <a:pt x="34075" y="1409652"/>
                </a:lnTo>
                <a:lnTo>
                  <a:pt x="38100" y="1408836"/>
                </a:lnTo>
                <a:lnTo>
                  <a:pt x="38100" y="1461516"/>
                </a:lnTo>
                <a:lnTo>
                  <a:pt x="114300" y="1461516"/>
                </a:lnTo>
                <a:lnTo>
                  <a:pt x="109751" y="1484066"/>
                </a:lnTo>
                <a:lnTo>
                  <a:pt x="97345" y="1502473"/>
                </a:lnTo>
                <a:lnTo>
                  <a:pt x="78938" y="1514879"/>
                </a:lnTo>
                <a:lnTo>
                  <a:pt x="56387" y="1519428"/>
                </a:lnTo>
                <a:close/>
              </a:path>
              <a:path w="114300" h="1519554">
                <a:moveTo>
                  <a:pt x="114300" y="1461516"/>
                </a:moveTo>
                <a:lnTo>
                  <a:pt x="76200" y="1461516"/>
                </a:lnTo>
                <a:lnTo>
                  <a:pt x="76200" y="1409102"/>
                </a:lnTo>
                <a:lnTo>
                  <a:pt x="78938" y="1409652"/>
                </a:lnTo>
                <a:lnTo>
                  <a:pt x="97345" y="1421892"/>
                </a:lnTo>
                <a:lnTo>
                  <a:pt x="109751" y="1439846"/>
                </a:lnTo>
                <a:lnTo>
                  <a:pt x="114300" y="1461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623047" y="3166872"/>
            <a:ext cx="440690" cy="462280"/>
          </a:xfrm>
          <a:custGeom>
            <a:avLst/>
            <a:gdLst/>
            <a:ahLst/>
            <a:cxnLst/>
            <a:rect l="l" t="t" r="r" b="b"/>
            <a:pathLst>
              <a:path w="440690" h="462279">
                <a:moveTo>
                  <a:pt x="440436" y="461772"/>
                </a:moveTo>
                <a:lnTo>
                  <a:pt x="0" y="461772"/>
                </a:lnTo>
                <a:lnTo>
                  <a:pt x="219456" y="0"/>
                </a:lnTo>
                <a:lnTo>
                  <a:pt x="244252" y="51815"/>
                </a:lnTo>
                <a:lnTo>
                  <a:pt x="202692" y="51815"/>
                </a:lnTo>
                <a:lnTo>
                  <a:pt x="220218" y="88550"/>
                </a:lnTo>
                <a:lnTo>
                  <a:pt x="60331" y="423672"/>
                </a:lnTo>
                <a:lnTo>
                  <a:pt x="30480" y="423672"/>
                </a:lnTo>
                <a:lnTo>
                  <a:pt x="47244" y="451104"/>
                </a:lnTo>
                <a:lnTo>
                  <a:pt x="435330" y="451104"/>
                </a:lnTo>
                <a:lnTo>
                  <a:pt x="440436" y="461772"/>
                </a:lnTo>
                <a:close/>
              </a:path>
              <a:path w="440690" h="462279">
                <a:moveTo>
                  <a:pt x="220218" y="88550"/>
                </a:moveTo>
                <a:lnTo>
                  <a:pt x="202692" y="51815"/>
                </a:lnTo>
                <a:lnTo>
                  <a:pt x="237744" y="51815"/>
                </a:lnTo>
                <a:lnTo>
                  <a:pt x="220218" y="88550"/>
                </a:lnTo>
                <a:close/>
              </a:path>
              <a:path w="440690" h="462279">
                <a:moveTo>
                  <a:pt x="393192" y="451104"/>
                </a:moveTo>
                <a:lnTo>
                  <a:pt x="220218" y="88550"/>
                </a:lnTo>
                <a:lnTo>
                  <a:pt x="237744" y="51815"/>
                </a:lnTo>
                <a:lnTo>
                  <a:pt x="244252" y="51815"/>
                </a:lnTo>
                <a:lnTo>
                  <a:pt x="422203" y="423672"/>
                </a:lnTo>
                <a:lnTo>
                  <a:pt x="409956" y="423672"/>
                </a:lnTo>
                <a:lnTo>
                  <a:pt x="393192" y="451104"/>
                </a:lnTo>
                <a:close/>
              </a:path>
              <a:path w="440690" h="462279">
                <a:moveTo>
                  <a:pt x="47244" y="451104"/>
                </a:moveTo>
                <a:lnTo>
                  <a:pt x="30480" y="423672"/>
                </a:lnTo>
                <a:lnTo>
                  <a:pt x="60331" y="423672"/>
                </a:lnTo>
                <a:lnTo>
                  <a:pt x="47244" y="451104"/>
                </a:lnTo>
                <a:close/>
              </a:path>
              <a:path w="440690" h="462279">
                <a:moveTo>
                  <a:pt x="393192" y="451104"/>
                </a:moveTo>
                <a:lnTo>
                  <a:pt x="47244" y="451104"/>
                </a:lnTo>
                <a:lnTo>
                  <a:pt x="60331" y="423672"/>
                </a:lnTo>
                <a:lnTo>
                  <a:pt x="380104" y="423672"/>
                </a:lnTo>
                <a:lnTo>
                  <a:pt x="393192" y="451104"/>
                </a:lnTo>
                <a:close/>
              </a:path>
              <a:path w="440690" h="462279">
                <a:moveTo>
                  <a:pt x="435330" y="451104"/>
                </a:moveTo>
                <a:lnTo>
                  <a:pt x="393192" y="451104"/>
                </a:lnTo>
                <a:lnTo>
                  <a:pt x="409956" y="423672"/>
                </a:lnTo>
                <a:lnTo>
                  <a:pt x="422203" y="423672"/>
                </a:lnTo>
                <a:lnTo>
                  <a:pt x="435330" y="45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44383" y="3202685"/>
            <a:ext cx="439420" cy="0"/>
          </a:xfrm>
          <a:custGeom>
            <a:avLst/>
            <a:gdLst/>
            <a:ahLst/>
            <a:cxnLst/>
            <a:rect l="l" t="t" r="r" b="b"/>
            <a:pathLst>
              <a:path w="439420" h="0">
                <a:moveTo>
                  <a:pt x="0" y="0"/>
                </a:moveTo>
                <a:lnTo>
                  <a:pt x="4389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071866" y="3201924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192812" y="3254309"/>
            <a:ext cx="32258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baseline="-21367" sz="1950" spc="135">
                <a:latin typeface="Times New Roman"/>
                <a:cs typeface="Times New Roman"/>
              </a:rPr>
              <a:t>Z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67144" y="2622803"/>
            <a:ext cx="439420" cy="180340"/>
          </a:xfrm>
          <a:custGeom>
            <a:avLst/>
            <a:gdLst/>
            <a:ahLst/>
            <a:cxnLst/>
            <a:rect l="l" t="t" r="r" b="b"/>
            <a:pathLst>
              <a:path w="439420" h="180339">
                <a:moveTo>
                  <a:pt x="0" y="0"/>
                </a:moveTo>
                <a:lnTo>
                  <a:pt x="438911" y="0"/>
                </a:lnTo>
                <a:lnTo>
                  <a:pt x="438911" y="179832"/>
                </a:lnTo>
                <a:lnTo>
                  <a:pt x="0" y="1798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848855" y="2604516"/>
            <a:ext cx="475615" cy="216535"/>
          </a:xfrm>
          <a:custGeom>
            <a:avLst/>
            <a:gdLst/>
            <a:ahLst/>
            <a:cxnLst/>
            <a:rect l="l" t="t" r="r" b="b"/>
            <a:pathLst>
              <a:path w="475615" h="216535">
                <a:moveTo>
                  <a:pt x="475487" y="216407"/>
                </a:moveTo>
                <a:lnTo>
                  <a:pt x="0" y="216407"/>
                </a:lnTo>
                <a:lnTo>
                  <a:pt x="0" y="0"/>
                </a:lnTo>
                <a:lnTo>
                  <a:pt x="475487" y="0"/>
                </a:lnTo>
                <a:lnTo>
                  <a:pt x="475487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178307"/>
                </a:lnTo>
                <a:lnTo>
                  <a:pt x="18288" y="178307"/>
                </a:lnTo>
                <a:lnTo>
                  <a:pt x="38100" y="198119"/>
                </a:lnTo>
                <a:lnTo>
                  <a:pt x="475487" y="198119"/>
                </a:lnTo>
                <a:lnTo>
                  <a:pt x="475487" y="216407"/>
                </a:lnTo>
                <a:close/>
              </a:path>
              <a:path w="475615" h="216535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475615" h="216535">
                <a:moveTo>
                  <a:pt x="437387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437387" y="18288"/>
                </a:lnTo>
                <a:lnTo>
                  <a:pt x="437387" y="38100"/>
                </a:lnTo>
                <a:close/>
              </a:path>
              <a:path w="475615" h="216535">
                <a:moveTo>
                  <a:pt x="437387" y="198119"/>
                </a:moveTo>
                <a:lnTo>
                  <a:pt x="437387" y="18288"/>
                </a:lnTo>
                <a:lnTo>
                  <a:pt x="457200" y="38100"/>
                </a:lnTo>
                <a:lnTo>
                  <a:pt x="475487" y="38100"/>
                </a:lnTo>
                <a:lnTo>
                  <a:pt x="475487" y="178307"/>
                </a:lnTo>
                <a:lnTo>
                  <a:pt x="457200" y="178307"/>
                </a:lnTo>
                <a:lnTo>
                  <a:pt x="437387" y="198119"/>
                </a:lnTo>
                <a:close/>
              </a:path>
              <a:path w="475615" h="216535">
                <a:moveTo>
                  <a:pt x="475487" y="38100"/>
                </a:moveTo>
                <a:lnTo>
                  <a:pt x="457200" y="38100"/>
                </a:lnTo>
                <a:lnTo>
                  <a:pt x="437387" y="18288"/>
                </a:lnTo>
                <a:lnTo>
                  <a:pt x="475487" y="18288"/>
                </a:lnTo>
                <a:lnTo>
                  <a:pt x="475487" y="38100"/>
                </a:lnTo>
                <a:close/>
              </a:path>
              <a:path w="475615" h="216535">
                <a:moveTo>
                  <a:pt x="38100" y="198119"/>
                </a:moveTo>
                <a:lnTo>
                  <a:pt x="18288" y="178307"/>
                </a:lnTo>
                <a:lnTo>
                  <a:pt x="38100" y="178307"/>
                </a:lnTo>
                <a:lnTo>
                  <a:pt x="38100" y="198119"/>
                </a:lnTo>
                <a:close/>
              </a:path>
              <a:path w="475615" h="216535">
                <a:moveTo>
                  <a:pt x="437387" y="198119"/>
                </a:moveTo>
                <a:lnTo>
                  <a:pt x="38100" y="198119"/>
                </a:lnTo>
                <a:lnTo>
                  <a:pt x="38100" y="178307"/>
                </a:lnTo>
                <a:lnTo>
                  <a:pt x="437387" y="178307"/>
                </a:lnTo>
                <a:lnTo>
                  <a:pt x="437387" y="198119"/>
                </a:lnTo>
                <a:close/>
              </a:path>
              <a:path w="475615" h="216535">
                <a:moveTo>
                  <a:pt x="475487" y="198119"/>
                </a:moveTo>
                <a:lnTo>
                  <a:pt x="437387" y="198119"/>
                </a:lnTo>
                <a:lnTo>
                  <a:pt x="457200" y="178307"/>
                </a:lnTo>
                <a:lnTo>
                  <a:pt x="475487" y="178307"/>
                </a:lnTo>
                <a:lnTo>
                  <a:pt x="475487" y="198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974840" y="2763561"/>
            <a:ext cx="194945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60200" y="2104572"/>
            <a:ext cx="24574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63128" y="2506980"/>
            <a:ext cx="497205" cy="114300"/>
          </a:xfrm>
          <a:custGeom>
            <a:avLst/>
            <a:gdLst/>
            <a:ahLst/>
            <a:cxnLst/>
            <a:rect l="l" t="t" r="r" b="b"/>
            <a:pathLst>
              <a:path w="497204" h="114300">
                <a:moveTo>
                  <a:pt x="382523" y="114300"/>
                </a:moveTo>
                <a:lnTo>
                  <a:pt x="382523" y="0"/>
                </a:lnTo>
                <a:lnTo>
                  <a:pt x="457721" y="38099"/>
                </a:lnTo>
                <a:lnTo>
                  <a:pt x="402336" y="38100"/>
                </a:lnTo>
                <a:lnTo>
                  <a:pt x="402336" y="76200"/>
                </a:lnTo>
                <a:lnTo>
                  <a:pt x="459753" y="76200"/>
                </a:lnTo>
                <a:lnTo>
                  <a:pt x="382523" y="114300"/>
                </a:lnTo>
                <a:close/>
              </a:path>
              <a:path w="497204" h="114300">
                <a:moveTo>
                  <a:pt x="382523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382523" y="38100"/>
                </a:lnTo>
                <a:lnTo>
                  <a:pt x="382523" y="76200"/>
                </a:lnTo>
                <a:close/>
              </a:path>
              <a:path w="497204" h="114300">
                <a:moveTo>
                  <a:pt x="459753" y="76200"/>
                </a:moveTo>
                <a:lnTo>
                  <a:pt x="402336" y="76200"/>
                </a:lnTo>
                <a:lnTo>
                  <a:pt x="402336" y="38100"/>
                </a:lnTo>
                <a:lnTo>
                  <a:pt x="457721" y="38099"/>
                </a:lnTo>
                <a:lnTo>
                  <a:pt x="496823" y="57912"/>
                </a:lnTo>
                <a:lnTo>
                  <a:pt x="459753" y="76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474999" y="2145797"/>
            <a:ext cx="10985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68211" y="2500883"/>
            <a:ext cx="497205" cy="114300"/>
          </a:xfrm>
          <a:custGeom>
            <a:avLst/>
            <a:gdLst/>
            <a:ahLst/>
            <a:cxnLst/>
            <a:rect l="l" t="t" r="r" b="b"/>
            <a:pathLst>
              <a:path w="497204" h="114300">
                <a:moveTo>
                  <a:pt x="382523" y="114300"/>
                </a:moveTo>
                <a:lnTo>
                  <a:pt x="382523" y="0"/>
                </a:lnTo>
                <a:lnTo>
                  <a:pt x="459753" y="38100"/>
                </a:lnTo>
                <a:lnTo>
                  <a:pt x="400812" y="38100"/>
                </a:lnTo>
                <a:lnTo>
                  <a:pt x="400812" y="76200"/>
                </a:lnTo>
                <a:lnTo>
                  <a:pt x="457721" y="76200"/>
                </a:lnTo>
                <a:lnTo>
                  <a:pt x="382523" y="114300"/>
                </a:lnTo>
                <a:close/>
              </a:path>
              <a:path w="497204" h="114300">
                <a:moveTo>
                  <a:pt x="382523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382523" y="38100"/>
                </a:lnTo>
                <a:lnTo>
                  <a:pt x="382523" y="76200"/>
                </a:lnTo>
                <a:close/>
              </a:path>
              <a:path w="497204" h="114300">
                <a:moveTo>
                  <a:pt x="457721" y="76200"/>
                </a:moveTo>
                <a:lnTo>
                  <a:pt x="400812" y="76200"/>
                </a:lnTo>
                <a:lnTo>
                  <a:pt x="400812" y="38100"/>
                </a:lnTo>
                <a:lnTo>
                  <a:pt x="459753" y="38100"/>
                </a:lnTo>
                <a:lnTo>
                  <a:pt x="496823" y="56387"/>
                </a:lnTo>
                <a:lnTo>
                  <a:pt x="457721" y="76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604803" y="2493190"/>
            <a:ext cx="307340" cy="165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 indent="1270">
              <a:lnSpc>
                <a:spcPct val="150000"/>
              </a:lnSpc>
            </a:pPr>
            <a:r>
              <a:rPr dirty="0" sz="2400" spc="10">
                <a:solidFill>
                  <a:srgbClr val="0000FF"/>
                </a:solidFill>
                <a:latin typeface="Times New Roman"/>
                <a:cs typeface="Times New Roman"/>
              </a:rPr>
              <a:t>+ </a:t>
            </a:r>
            <a:r>
              <a:rPr dirty="0" sz="24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14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127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90102" y="3136403"/>
            <a:ext cx="600075" cy="525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7361" sz="3600" spc="6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45138" sz="2400" spc="60">
                <a:solidFill>
                  <a:srgbClr val="0000FF"/>
                </a:solidFill>
                <a:latin typeface="Times New Roman"/>
                <a:cs typeface="Times New Roman"/>
              </a:rPr>
              <a:t>Z</a:t>
            </a:r>
            <a:r>
              <a:rPr dirty="0" baseline="-45138" sz="2400" spc="12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40">
                <a:latin typeface="Times New Roman"/>
                <a:cs typeface="Times New Roman"/>
              </a:rPr>
              <a:t>R</a:t>
            </a:r>
            <a:r>
              <a:rPr dirty="0" baseline="-21367" sz="1950" spc="60">
                <a:latin typeface="Times New Roman"/>
                <a:cs typeface="Times New Roman"/>
              </a:rPr>
              <a:t>L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70189" y="4285494"/>
            <a:ext cx="31527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70">
                <a:latin typeface="Times New Roman"/>
                <a:cs typeface="Times New Roman"/>
              </a:rPr>
              <a:t>I</a:t>
            </a:r>
            <a:r>
              <a:rPr dirty="0" baseline="-20833" sz="2400" spc="104">
                <a:latin typeface="Times New Roman"/>
                <a:cs typeface="Times New Roman"/>
              </a:rPr>
              <a:t>ZMIN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>
                <a:latin typeface="Times New Roman"/>
                <a:cs typeface="Times New Roman"/>
              </a:rPr>
              <a:t>4 </a:t>
            </a:r>
            <a:r>
              <a:rPr dirty="0" sz="2400" spc="60">
                <a:latin typeface="Times New Roman"/>
                <a:cs typeface="Times New Roman"/>
              </a:rPr>
              <a:t>mA</a:t>
            </a:r>
            <a:r>
              <a:rPr dirty="0" sz="2400" spc="-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(@9.9V)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88798" y="1400617"/>
            <a:ext cx="8052434" cy="742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设计要求：已知输入电压的正常值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15</a:t>
            </a:r>
            <a:r>
              <a:rPr dirty="0" sz="2400" spc="-10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95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sz="2400" spc="-95">
                <a:solidFill>
                  <a:srgbClr val="0000CC"/>
                </a:solidFill>
                <a:latin typeface="宋体"/>
                <a:cs typeface="宋体"/>
              </a:rPr>
              <a:t>，并且常常有</a:t>
            </a:r>
            <a:r>
              <a:rPr dirty="0" sz="2400" spc="-95">
                <a:solidFill>
                  <a:srgbClr val="0000CC"/>
                </a:solidFill>
                <a:latin typeface="Times New Roman"/>
                <a:cs typeface="Times New Roman"/>
              </a:rPr>
              <a:t></a:t>
            </a:r>
            <a:r>
              <a:rPr dirty="0" sz="2400" spc="-95">
                <a:solidFill>
                  <a:srgbClr val="0000CC"/>
                </a:solidFill>
                <a:latin typeface="Times New Roman"/>
                <a:cs typeface="Times New Roman"/>
              </a:rPr>
              <a:t>20%</a:t>
            </a:r>
            <a:r>
              <a:rPr dirty="0" sz="2400" spc="-95">
                <a:solidFill>
                  <a:srgbClr val="0000CC"/>
                </a:solidFill>
                <a:latin typeface="宋体"/>
                <a:cs typeface="宋体"/>
              </a:rPr>
              <a:t>波 </a:t>
            </a:r>
            <a:r>
              <a:rPr dirty="0" sz="2400" spc="-1105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-5">
                <a:solidFill>
                  <a:srgbClr val="0000CC"/>
                </a:solidFill>
                <a:latin typeface="宋体"/>
                <a:cs typeface="宋体"/>
              </a:rPr>
              <a:t>动。要求负载电压恒定在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10V</a:t>
            </a:r>
            <a:r>
              <a:rPr dirty="0" sz="2400" spc="-5">
                <a:solidFill>
                  <a:srgbClr val="0000CC"/>
                </a:solidFill>
                <a:latin typeface="宋体"/>
                <a:cs typeface="宋体"/>
              </a:rPr>
              <a:t>，波动小于</a:t>
            </a:r>
            <a:r>
              <a:rPr dirty="0" sz="2400" spc="-60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-1085">
                <a:solidFill>
                  <a:srgbClr val="0000CC"/>
                </a:solidFill>
                <a:latin typeface="Times New Roman"/>
                <a:cs typeface="Times New Roman"/>
              </a:rPr>
              <a:t></a:t>
            </a:r>
            <a:r>
              <a:rPr dirty="0" sz="2400" spc="-1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1%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10035" y="5798820"/>
            <a:ext cx="870585" cy="0"/>
          </a:xfrm>
          <a:custGeom>
            <a:avLst/>
            <a:gdLst/>
            <a:ahLst/>
            <a:cxnLst/>
            <a:rect l="l" t="t" r="r" b="b"/>
            <a:pathLst>
              <a:path w="870585" h="0">
                <a:moveTo>
                  <a:pt x="0" y="0"/>
                </a:moveTo>
                <a:lnTo>
                  <a:pt x="870394" y="0"/>
                </a:lnTo>
              </a:path>
            </a:pathLst>
          </a:custGeom>
          <a:ln w="15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980563" y="579882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89" h="0">
                <a:moveTo>
                  <a:pt x="0" y="0"/>
                </a:moveTo>
                <a:lnTo>
                  <a:pt x="376904" y="0"/>
                </a:lnTo>
              </a:path>
            </a:pathLst>
          </a:custGeom>
          <a:ln w="15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323848" y="5777738"/>
            <a:ext cx="138430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>
                <a:latin typeface="Times New Roman"/>
                <a:cs typeface="Times New Roman"/>
              </a:rPr>
              <a:t>Z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83127" y="6027673"/>
            <a:ext cx="138430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>
                <a:latin typeface="Times New Roman"/>
                <a:cs typeface="Times New Roman"/>
              </a:rPr>
              <a:t>L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38504" y="5562092"/>
            <a:ext cx="114300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55"/>
              </a:lnSpc>
            </a:pPr>
            <a:r>
              <a:rPr dirty="0" sz="2500" spc="125">
                <a:latin typeface="Tahoma"/>
                <a:cs typeface="Tahoma"/>
              </a:rPr>
              <a:t>i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40711" y="5812028"/>
            <a:ext cx="1078865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55"/>
              </a:lnSpc>
              <a:tabLst>
                <a:tab pos="869950" algn="l"/>
              </a:tabLst>
            </a:pPr>
            <a:r>
              <a:rPr dirty="0" sz="2500" spc="-15">
                <a:latin typeface="Tahoma"/>
                <a:cs typeface="Tahoma"/>
              </a:rPr>
              <a:t>R</a:t>
            </a:r>
            <a:r>
              <a:rPr dirty="0" sz="2500" spc="-15">
                <a:latin typeface="Tahoma"/>
                <a:cs typeface="Tahoma"/>
              </a:rPr>
              <a:t>	</a:t>
            </a:r>
            <a:r>
              <a:rPr dirty="0" sz="2500" spc="-15">
                <a:latin typeface="Tahoma"/>
                <a:cs typeface="Tahoma"/>
              </a:rPr>
              <a:t>R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41780" y="5359400"/>
            <a:ext cx="1763395" cy="595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7810">
              <a:lnSpc>
                <a:spcPts val="1825"/>
              </a:lnSpc>
              <a:tabLst>
                <a:tab pos="1448435" algn="l"/>
              </a:tabLst>
            </a:pPr>
            <a:r>
              <a:rPr dirty="0" sz="2500" spc="45">
                <a:latin typeface="Tahoma"/>
                <a:cs typeface="Tahoma"/>
              </a:rPr>
              <a:t>V</a:t>
            </a:r>
            <a:r>
              <a:rPr dirty="0" sz="2500" spc="180">
                <a:latin typeface="Tahoma"/>
                <a:cs typeface="Tahoma"/>
              </a:rPr>
              <a:t> </a:t>
            </a:r>
            <a:r>
              <a:rPr dirty="0" sz="2500" spc="-375">
                <a:latin typeface="Times New Roman"/>
                <a:cs typeface="Times New Roman"/>
              </a:rPr>
              <a:t></a:t>
            </a:r>
            <a:r>
              <a:rPr dirty="0" sz="2500" spc="-375">
                <a:latin typeface="Tahoma"/>
                <a:cs typeface="Tahoma"/>
              </a:rPr>
              <a:t>V	</a:t>
            </a:r>
            <a:r>
              <a:rPr dirty="0" sz="2500" spc="45">
                <a:latin typeface="Tahoma"/>
                <a:cs typeface="Tahoma"/>
              </a:rPr>
              <a:t>V</a:t>
            </a:r>
            <a:endParaRPr sz="2500">
              <a:latin typeface="Tahoma"/>
              <a:cs typeface="Tahoma"/>
            </a:endParaRPr>
          </a:p>
          <a:p>
            <a:pPr marL="443865" indent="-431165">
              <a:lnSpc>
                <a:spcPts val="1825"/>
              </a:lnSpc>
              <a:buSzPct val="172413"/>
              <a:buFont typeface="Times New Roman"/>
              <a:buChar char="□"/>
              <a:tabLst>
                <a:tab pos="444500" algn="l"/>
                <a:tab pos="980440" algn="l"/>
                <a:tab pos="1637030" algn="l"/>
              </a:tabLst>
            </a:pPr>
            <a:r>
              <a:rPr dirty="0" sz="1450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>
                <a:latin typeface="Times New Roman"/>
                <a:cs typeface="Times New Roman"/>
              </a:rPr>
              <a:t>Z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baseline="-21111" sz="3750" spc="-1679">
                <a:latin typeface="Times New Roman"/>
                <a:cs typeface="Times New Roman"/>
              </a:rPr>
              <a:t></a:t>
            </a:r>
            <a:r>
              <a:rPr dirty="0" baseline="-21111" sz="3750">
                <a:latin typeface="Times New Roman"/>
                <a:cs typeface="Times New Roman"/>
              </a:rPr>
              <a:t>	</a:t>
            </a:r>
            <a:r>
              <a:rPr dirty="0" sz="1450">
                <a:latin typeface="Times New Roman"/>
                <a:cs typeface="Times New Roman"/>
              </a:rPr>
              <a:t>Z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80223" y="4999735"/>
            <a:ext cx="2233930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67055" indent="-554355">
              <a:lnSpc>
                <a:spcPct val="100000"/>
              </a:lnSpc>
              <a:buFont typeface="Times New Roman"/>
              <a:buChar char="□"/>
              <a:tabLst>
                <a:tab pos="567690" algn="l"/>
              </a:tabLst>
            </a:pPr>
            <a:r>
              <a:rPr dirty="0" sz="2500" spc="-15">
                <a:latin typeface="Tahoma"/>
                <a:cs typeface="Tahoma"/>
              </a:rPr>
              <a:t>R</a:t>
            </a:r>
            <a:r>
              <a:rPr dirty="0" sz="2500" spc="-210">
                <a:latin typeface="Tahoma"/>
                <a:cs typeface="Tahoma"/>
              </a:rPr>
              <a:t> </a:t>
            </a:r>
            <a:r>
              <a:rPr dirty="0" sz="2500" spc="-1120">
                <a:latin typeface="Times New Roman"/>
                <a:cs typeface="Times New Roman"/>
              </a:rPr>
              <a:t></a:t>
            </a:r>
            <a:r>
              <a:rPr dirty="0" sz="2500" spc="-125">
                <a:latin typeface="Times New Roman"/>
                <a:cs typeface="Times New Roman"/>
              </a:rPr>
              <a:t> </a:t>
            </a:r>
            <a:r>
              <a:rPr dirty="0" sz="2500" spc="15">
                <a:latin typeface="Times New Roman"/>
                <a:cs typeface="Times New Roman"/>
              </a:rPr>
              <a:t>0.2kohm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403132" y="762466"/>
            <a:ext cx="3284854" cy="4933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5"/>
              <a:t>3.5.1</a:t>
            </a:r>
            <a:r>
              <a:rPr dirty="0" sz="3200" spc="225"/>
              <a:t> </a:t>
            </a:r>
            <a:r>
              <a:rPr dirty="0" sz="3200"/>
              <a:t>稳压二极管</a:t>
            </a:r>
            <a:endParaRPr sz="3200"/>
          </a:p>
        </p:txBody>
      </p:sp>
      <p:sp>
        <p:nvSpPr>
          <p:cNvPr id="36" name="object 36"/>
          <p:cNvSpPr txBox="1"/>
          <p:nvPr/>
        </p:nvSpPr>
        <p:spPr>
          <a:xfrm>
            <a:off x="9234860" y="2478010"/>
            <a:ext cx="386080" cy="165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 indent="-1270">
              <a:lnSpc>
                <a:spcPct val="150000"/>
              </a:lnSpc>
            </a:pPr>
            <a:r>
              <a:rPr dirty="0" sz="2400" spc="10">
                <a:solidFill>
                  <a:srgbClr val="0000FF"/>
                </a:solidFill>
                <a:latin typeface="Times New Roman"/>
                <a:cs typeface="Times New Roman"/>
              </a:rPr>
              <a:t>+ </a:t>
            </a:r>
            <a:r>
              <a:rPr dirty="0" sz="24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14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12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999988" y="2631947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60" h="135889">
                <a:moveTo>
                  <a:pt x="82296" y="135635"/>
                </a:moveTo>
                <a:lnTo>
                  <a:pt x="54864" y="135635"/>
                </a:lnTo>
                <a:lnTo>
                  <a:pt x="42672" y="131063"/>
                </a:lnTo>
                <a:lnTo>
                  <a:pt x="12192" y="106679"/>
                </a:lnTo>
                <a:lnTo>
                  <a:pt x="0" y="68579"/>
                </a:lnTo>
                <a:lnTo>
                  <a:pt x="1524" y="54863"/>
                </a:lnTo>
                <a:lnTo>
                  <a:pt x="21336" y="19811"/>
                </a:lnTo>
                <a:lnTo>
                  <a:pt x="54864" y="1523"/>
                </a:lnTo>
                <a:lnTo>
                  <a:pt x="68580" y="0"/>
                </a:lnTo>
                <a:lnTo>
                  <a:pt x="82296" y="1523"/>
                </a:lnTo>
                <a:lnTo>
                  <a:pt x="96012" y="4571"/>
                </a:lnTo>
                <a:lnTo>
                  <a:pt x="106679" y="10667"/>
                </a:lnTo>
                <a:lnTo>
                  <a:pt x="117348" y="19811"/>
                </a:lnTo>
                <a:lnTo>
                  <a:pt x="123698" y="27431"/>
                </a:lnTo>
                <a:lnTo>
                  <a:pt x="67056" y="27431"/>
                </a:lnTo>
                <a:lnTo>
                  <a:pt x="68681" y="27635"/>
                </a:lnTo>
                <a:lnTo>
                  <a:pt x="59436" y="28955"/>
                </a:lnTo>
                <a:lnTo>
                  <a:pt x="62484" y="28955"/>
                </a:lnTo>
                <a:lnTo>
                  <a:pt x="57150" y="30479"/>
                </a:lnTo>
                <a:lnTo>
                  <a:pt x="54864" y="30479"/>
                </a:lnTo>
                <a:lnTo>
                  <a:pt x="48768" y="33527"/>
                </a:lnTo>
                <a:lnTo>
                  <a:pt x="47244" y="33527"/>
                </a:lnTo>
                <a:lnTo>
                  <a:pt x="42672" y="38099"/>
                </a:lnTo>
                <a:lnTo>
                  <a:pt x="41148" y="38099"/>
                </a:lnTo>
                <a:lnTo>
                  <a:pt x="37084" y="44195"/>
                </a:lnTo>
                <a:lnTo>
                  <a:pt x="36576" y="44195"/>
                </a:lnTo>
                <a:lnTo>
                  <a:pt x="32004" y="53339"/>
                </a:lnTo>
                <a:lnTo>
                  <a:pt x="33020" y="53339"/>
                </a:lnTo>
                <a:lnTo>
                  <a:pt x="31496" y="57911"/>
                </a:lnTo>
                <a:lnTo>
                  <a:pt x="30480" y="57911"/>
                </a:lnTo>
                <a:lnTo>
                  <a:pt x="29337" y="67055"/>
                </a:lnTo>
                <a:lnTo>
                  <a:pt x="28956" y="67055"/>
                </a:lnTo>
                <a:lnTo>
                  <a:pt x="28956" y="70103"/>
                </a:lnTo>
                <a:lnTo>
                  <a:pt x="29391" y="70103"/>
                </a:lnTo>
                <a:lnTo>
                  <a:pt x="30480" y="77723"/>
                </a:lnTo>
                <a:lnTo>
                  <a:pt x="31350" y="77723"/>
                </a:lnTo>
                <a:lnTo>
                  <a:pt x="32657" y="82295"/>
                </a:lnTo>
                <a:lnTo>
                  <a:pt x="32004" y="82295"/>
                </a:lnTo>
                <a:lnTo>
                  <a:pt x="36576" y="91439"/>
                </a:lnTo>
                <a:lnTo>
                  <a:pt x="37084" y="91439"/>
                </a:lnTo>
                <a:lnTo>
                  <a:pt x="41148" y="97535"/>
                </a:lnTo>
                <a:lnTo>
                  <a:pt x="42672" y="97535"/>
                </a:lnTo>
                <a:lnTo>
                  <a:pt x="47244" y="102107"/>
                </a:lnTo>
                <a:lnTo>
                  <a:pt x="48768" y="102107"/>
                </a:lnTo>
                <a:lnTo>
                  <a:pt x="54864" y="105155"/>
                </a:lnTo>
                <a:lnTo>
                  <a:pt x="57150" y="105155"/>
                </a:lnTo>
                <a:lnTo>
                  <a:pt x="62484" y="106679"/>
                </a:lnTo>
                <a:lnTo>
                  <a:pt x="59436" y="106679"/>
                </a:lnTo>
                <a:lnTo>
                  <a:pt x="68681" y="108000"/>
                </a:lnTo>
                <a:lnTo>
                  <a:pt x="67056" y="108203"/>
                </a:lnTo>
                <a:lnTo>
                  <a:pt x="123697" y="108203"/>
                </a:lnTo>
                <a:lnTo>
                  <a:pt x="117348" y="115823"/>
                </a:lnTo>
                <a:lnTo>
                  <a:pt x="106679" y="124967"/>
                </a:lnTo>
                <a:lnTo>
                  <a:pt x="96012" y="131063"/>
                </a:lnTo>
                <a:lnTo>
                  <a:pt x="82296" y="135635"/>
                </a:lnTo>
                <a:close/>
              </a:path>
              <a:path w="137160" h="135889">
                <a:moveTo>
                  <a:pt x="68681" y="27635"/>
                </a:moveTo>
                <a:lnTo>
                  <a:pt x="67056" y="27431"/>
                </a:lnTo>
                <a:lnTo>
                  <a:pt x="70104" y="27431"/>
                </a:lnTo>
                <a:lnTo>
                  <a:pt x="68681" y="27635"/>
                </a:lnTo>
                <a:close/>
              </a:path>
              <a:path w="137160" h="135889">
                <a:moveTo>
                  <a:pt x="85344" y="32003"/>
                </a:moveTo>
                <a:lnTo>
                  <a:pt x="76200" y="28955"/>
                </a:lnTo>
                <a:lnTo>
                  <a:pt x="79248" y="28955"/>
                </a:lnTo>
                <a:lnTo>
                  <a:pt x="68681" y="27635"/>
                </a:lnTo>
                <a:lnTo>
                  <a:pt x="70104" y="27431"/>
                </a:lnTo>
                <a:lnTo>
                  <a:pt x="123698" y="27431"/>
                </a:lnTo>
                <a:lnTo>
                  <a:pt x="124968" y="28955"/>
                </a:lnTo>
                <a:lnTo>
                  <a:pt x="125920" y="30479"/>
                </a:lnTo>
                <a:lnTo>
                  <a:pt x="83820" y="30479"/>
                </a:lnTo>
                <a:lnTo>
                  <a:pt x="85344" y="32003"/>
                </a:lnTo>
                <a:close/>
              </a:path>
              <a:path w="137160" h="135889">
                <a:moveTo>
                  <a:pt x="51816" y="32003"/>
                </a:moveTo>
                <a:lnTo>
                  <a:pt x="54864" y="30479"/>
                </a:lnTo>
                <a:lnTo>
                  <a:pt x="57150" y="30479"/>
                </a:lnTo>
                <a:lnTo>
                  <a:pt x="51816" y="32003"/>
                </a:lnTo>
                <a:close/>
              </a:path>
              <a:path w="137160" h="135889">
                <a:moveTo>
                  <a:pt x="128778" y="35051"/>
                </a:moveTo>
                <a:lnTo>
                  <a:pt x="92964" y="35051"/>
                </a:lnTo>
                <a:lnTo>
                  <a:pt x="83820" y="30479"/>
                </a:lnTo>
                <a:lnTo>
                  <a:pt x="125920" y="30479"/>
                </a:lnTo>
                <a:lnTo>
                  <a:pt x="128778" y="35051"/>
                </a:lnTo>
                <a:close/>
              </a:path>
              <a:path w="137160" h="135889">
                <a:moveTo>
                  <a:pt x="45719" y="35051"/>
                </a:moveTo>
                <a:lnTo>
                  <a:pt x="47244" y="33527"/>
                </a:lnTo>
                <a:lnTo>
                  <a:pt x="48768" y="33527"/>
                </a:lnTo>
                <a:lnTo>
                  <a:pt x="45719" y="35051"/>
                </a:lnTo>
                <a:close/>
              </a:path>
              <a:path w="137160" h="135889">
                <a:moveTo>
                  <a:pt x="97536" y="41147"/>
                </a:moveTo>
                <a:lnTo>
                  <a:pt x="89916" y="33527"/>
                </a:lnTo>
                <a:lnTo>
                  <a:pt x="92964" y="35051"/>
                </a:lnTo>
                <a:lnTo>
                  <a:pt x="128778" y="35051"/>
                </a:lnTo>
                <a:lnTo>
                  <a:pt x="130682" y="38099"/>
                </a:lnTo>
                <a:lnTo>
                  <a:pt x="96012" y="38099"/>
                </a:lnTo>
                <a:lnTo>
                  <a:pt x="97536" y="41147"/>
                </a:lnTo>
                <a:close/>
              </a:path>
              <a:path w="137160" h="135889">
                <a:moveTo>
                  <a:pt x="39624" y="41147"/>
                </a:moveTo>
                <a:lnTo>
                  <a:pt x="41148" y="38099"/>
                </a:lnTo>
                <a:lnTo>
                  <a:pt x="42672" y="38099"/>
                </a:lnTo>
                <a:lnTo>
                  <a:pt x="39624" y="41147"/>
                </a:lnTo>
                <a:close/>
              </a:path>
              <a:path w="137160" h="135889">
                <a:moveTo>
                  <a:pt x="102108" y="47243"/>
                </a:moveTo>
                <a:lnTo>
                  <a:pt x="96012" y="38099"/>
                </a:lnTo>
                <a:lnTo>
                  <a:pt x="130682" y="38099"/>
                </a:lnTo>
                <a:lnTo>
                  <a:pt x="132588" y="41147"/>
                </a:lnTo>
                <a:lnTo>
                  <a:pt x="133265" y="44195"/>
                </a:lnTo>
                <a:lnTo>
                  <a:pt x="100584" y="44195"/>
                </a:lnTo>
                <a:lnTo>
                  <a:pt x="102108" y="47243"/>
                </a:lnTo>
                <a:close/>
              </a:path>
              <a:path w="137160" h="135889">
                <a:moveTo>
                  <a:pt x="35052" y="47243"/>
                </a:moveTo>
                <a:lnTo>
                  <a:pt x="36576" y="44195"/>
                </a:lnTo>
                <a:lnTo>
                  <a:pt x="37084" y="44195"/>
                </a:lnTo>
                <a:lnTo>
                  <a:pt x="35052" y="47243"/>
                </a:lnTo>
                <a:close/>
              </a:path>
              <a:path w="137160" h="135889">
                <a:moveTo>
                  <a:pt x="135297" y="53339"/>
                </a:moveTo>
                <a:lnTo>
                  <a:pt x="106679" y="53339"/>
                </a:lnTo>
                <a:lnTo>
                  <a:pt x="100584" y="44195"/>
                </a:lnTo>
                <a:lnTo>
                  <a:pt x="133265" y="44195"/>
                </a:lnTo>
                <a:lnTo>
                  <a:pt x="135297" y="53339"/>
                </a:lnTo>
                <a:close/>
              </a:path>
              <a:path w="137160" h="135889">
                <a:moveTo>
                  <a:pt x="33020" y="53339"/>
                </a:moveTo>
                <a:lnTo>
                  <a:pt x="32004" y="53339"/>
                </a:lnTo>
                <a:lnTo>
                  <a:pt x="33528" y="51815"/>
                </a:lnTo>
                <a:lnTo>
                  <a:pt x="33020" y="53339"/>
                </a:lnTo>
                <a:close/>
              </a:path>
              <a:path w="137160" h="135889">
                <a:moveTo>
                  <a:pt x="108204" y="60959"/>
                </a:moveTo>
                <a:lnTo>
                  <a:pt x="105155" y="51815"/>
                </a:lnTo>
                <a:lnTo>
                  <a:pt x="106679" y="53339"/>
                </a:lnTo>
                <a:lnTo>
                  <a:pt x="135297" y="53339"/>
                </a:lnTo>
                <a:lnTo>
                  <a:pt x="135636" y="54863"/>
                </a:lnTo>
                <a:lnTo>
                  <a:pt x="135974" y="57911"/>
                </a:lnTo>
                <a:lnTo>
                  <a:pt x="108204" y="57911"/>
                </a:lnTo>
                <a:lnTo>
                  <a:pt x="108204" y="60959"/>
                </a:lnTo>
                <a:close/>
              </a:path>
              <a:path w="137160" h="135889">
                <a:moveTo>
                  <a:pt x="30480" y="60959"/>
                </a:moveTo>
                <a:lnTo>
                  <a:pt x="30480" y="57911"/>
                </a:lnTo>
                <a:lnTo>
                  <a:pt x="31496" y="57911"/>
                </a:lnTo>
                <a:lnTo>
                  <a:pt x="30480" y="60959"/>
                </a:lnTo>
                <a:close/>
              </a:path>
              <a:path w="137160" h="135889">
                <a:moveTo>
                  <a:pt x="136144" y="77723"/>
                </a:moveTo>
                <a:lnTo>
                  <a:pt x="108204" y="77723"/>
                </a:lnTo>
                <a:lnTo>
                  <a:pt x="108204" y="57911"/>
                </a:lnTo>
                <a:lnTo>
                  <a:pt x="135974" y="57911"/>
                </a:lnTo>
                <a:lnTo>
                  <a:pt x="137160" y="68579"/>
                </a:lnTo>
                <a:lnTo>
                  <a:pt x="136144" y="77723"/>
                </a:lnTo>
                <a:close/>
              </a:path>
              <a:path w="137160" h="135889">
                <a:moveTo>
                  <a:pt x="28956" y="70103"/>
                </a:moveTo>
                <a:lnTo>
                  <a:pt x="28956" y="67055"/>
                </a:lnTo>
                <a:lnTo>
                  <a:pt x="29159" y="68478"/>
                </a:lnTo>
                <a:lnTo>
                  <a:pt x="28956" y="70103"/>
                </a:lnTo>
                <a:close/>
              </a:path>
              <a:path w="137160" h="135889">
                <a:moveTo>
                  <a:pt x="29159" y="68478"/>
                </a:moveTo>
                <a:lnTo>
                  <a:pt x="28956" y="67055"/>
                </a:lnTo>
                <a:lnTo>
                  <a:pt x="29337" y="67055"/>
                </a:lnTo>
                <a:lnTo>
                  <a:pt x="29159" y="68478"/>
                </a:lnTo>
                <a:close/>
              </a:path>
              <a:path w="137160" h="135889">
                <a:moveTo>
                  <a:pt x="29391" y="70103"/>
                </a:moveTo>
                <a:lnTo>
                  <a:pt x="28956" y="70103"/>
                </a:lnTo>
                <a:lnTo>
                  <a:pt x="29159" y="68478"/>
                </a:lnTo>
                <a:lnTo>
                  <a:pt x="29391" y="70103"/>
                </a:lnTo>
                <a:close/>
              </a:path>
              <a:path w="137160" h="135889">
                <a:moveTo>
                  <a:pt x="31350" y="77723"/>
                </a:moveTo>
                <a:lnTo>
                  <a:pt x="30480" y="77723"/>
                </a:lnTo>
                <a:lnTo>
                  <a:pt x="30480" y="74675"/>
                </a:lnTo>
                <a:lnTo>
                  <a:pt x="31350" y="77723"/>
                </a:lnTo>
                <a:close/>
              </a:path>
              <a:path w="137160" h="135889">
                <a:moveTo>
                  <a:pt x="105536" y="84010"/>
                </a:moveTo>
                <a:lnTo>
                  <a:pt x="108204" y="74675"/>
                </a:lnTo>
                <a:lnTo>
                  <a:pt x="108204" y="77723"/>
                </a:lnTo>
                <a:lnTo>
                  <a:pt x="136144" y="77723"/>
                </a:lnTo>
                <a:lnTo>
                  <a:pt x="135636" y="82295"/>
                </a:lnTo>
                <a:lnTo>
                  <a:pt x="106679" y="82295"/>
                </a:lnTo>
                <a:lnTo>
                  <a:pt x="105536" y="84010"/>
                </a:lnTo>
                <a:close/>
              </a:path>
              <a:path w="137160" h="135889">
                <a:moveTo>
                  <a:pt x="33528" y="85343"/>
                </a:moveTo>
                <a:lnTo>
                  <a:pt x="32004" y="82295"/>
                </a:lnTo>
                <a:lnTo>
                  <a:pt x="32657" y="82295"/>
                </a:lnTo>
                <a:lnTo>
                  <a:pt x="33528" y="85343"/>
                </a:lnTo>
                <a:close/>
              </a:path>
              <a:path w="137160" h="135889">
                <a:moveTo>
                  <a:pt x="105155" y="85343"/>
                </a:moveTo>
                <a:lnTo>
                  <a:pt x="105536" y="84010"/>
                </a:lnTo>
                <a:lnTo>
                  <a:pt x="106679" y="82295"/>
                </a:lnTo>
                <a:lnTo>
                  <a:pt x="105155" y="85343"/>
                </a:lnTo>
                <a:close/>
              </a:path>
              <a:path w="137160" h="135889">
                <a:moveTo>
                  <a:pt x="134874" y="85343"/>
                </a:moveTo>
                <a:lnTo>
                  <a:pt x="105155" y="85343"/>
                </a:lnTo>
                <a:lnTo>
                  <a:pt x="106679" y="82295"/>
                </a:lnTo>
                <a:lnTo>
                  <a:pt x="135636" y="82295"/>
                </a:lnTo>
                <a:lnTo>
                  <a:pt x="134874" y="85343"/>
                </a:lnTo>
                <a:close/>
              </a:path>
              <a:path w="137160" h="135889">
                <a:moveTo>
                  <a:pt x="133350" y="91439"/>
                </a:moveTo>
                <a:lnTo>
                  <a:pt x="100584" y="91439"/>
                </a:lnTo>
                <a:lnTo>
                  <a:pt x="105536" y="84010"/>
                </a:lnTo>
                <a:lnTo>
                  <a:pt x="105155" y="85343"/>
                </a:lnTo>
                <a:lnTo>
                  <a:pt x="134874" y="85343"/>
                </a:lnTo>
                <a:lnTo>
                  <a:pt x="133350" y="91439"/>
                </a:lnTo>
                <a:close/>
              </a:path>
              <a:path w="137160" h="135889">
                <a:moveTo>
                  <a:pt x="37084" y="91439"/>
                </a:moveTo>
                <a:lnTo>
                  <a:pt x="36576" y="91439"/>
                </a:lnTo>
                <a:lnTo>
                  <a:pt x="35052" y="88391"/>
                </a:lnTo>
                <a:lnTo>
                  <a:pt x="37084" y="91439"/>
                </a:lnTo>
                <a:close/>
              </a:path>
              <a:path w="137160" h="135889">
                <a:moveTo>
                  <a:pt x="130682" y="97535"/>
                </a:moveTo>
                <a:lnTo>
                  <a:pt x="96012" y="97535"/>
                </a:lnTo>
                <a:lnTo>
                  <a:pt x="102108" y="88391"/>
                </a:lnTo>
                <a:lnTo>
                  <a:pt x="100584" y="91439"/>
                </a:lnTo>
                <a:lnTo>
                  <a:pt x="133350" y="91439"/>
                </a:lnTo>
                <a:lnTo>
                  <a:pt x="132588" y="94487"/>
                </a:lnTo>
                <a:lnTo>
                  <a:pt x="130682" y="97535"/>
                </a:lnTo>
                <a:close/>
              </a:path>
              <a:path w="137160" h="135889">
                <a:moveTo>
                  <a:pt x="42672" y="97535"/>
                </a:moveTo>
                <a:lnTo>
                  <a:pt x="41148" y="97535"/>
                </a:lnTo>
                <a:lnTo>
                  <a:pt x="39624" y="94487"/>
                </a:lnTo>
                <a:lnTo>
                  <a:pt x="42672" y="97535"/>
                </a:lnTo>
                <a:close/>
              </a:path>
              <a:path w="137160" h="135889">
                <a:moveTo>
                  <a:pt x="89916" y="102107"/>
                </a:moveTo>
                <a:lnTo>
                  <a:pt x="97536" y="94487"/>
                </a:lnTo>
                <a:lnTo>
                  <a:pt x="96012" y="97535"/>
                </a:lnTo>
                <a:lnTo>
                  <a:pt x="130682" y="97535"/>
                </a:lnTo>
                <a:lnTo>
                  <a:pt x="128778" y="100583"/>
                </a:lnTo>
                <a:lnTo>
                  <a:pt x="92964" y="100583"/>
                </a:lnTo>
                <a:lnTo>
                  <a:pt x="89916" y="102107"/>
                </a:lnTo>
                <a:close/>
              </a:path>
              <a:path w="137160" h="135889">
                <a:moveTo>
                  <a:pt x="48768" y="102107"/>
                </a:moveTo>
                <a:lnTo>
                  <a:pt x="47244" y="102107"/>
                </a:lnTo>
                <a:lnTo>
                  <a:pt x="45719" y="100583"/>
                </a:lnTo>
                <a:lnTo>
                  <a:pt x="48768" y="102107"/>
                </a:lnTo>
                <a:close/>
              </a:path>
              <a:path w="137160" h="135889">
                <a:moveTo>
                  <a:pt x="125920" y="105155"/>
                </a:moveTo>
                <a:lnTo>
                  <a:pt x="83820" y="105155"/>
                </a:lnTo>
                <a:lnTo>
                  <a:pt x="92964" y="100583"/>
                </a:lnTo>
                <a:lnTo>
                  <a:pt x="128778" y="100583"/>
                </a:lnTo>
                <a:lnTo>
                  <a:pt x="125920" y="105155"/>
                </a:lnTo>
                <a:close/>
              </a:path>
              <a:path w="137160" h="135889">
                <a:moveTo>
                  <a:pt x="57150" y="105155"/>
                </a:moveTo>
                <a:lnTo>
                  <a:pt x="54864" y="105155"/>
                </a:lnTo>
                <a:lnTo>
                  <a:pt x="51816" y="103631"/>
                </a:lnTo>
                <a:lnTo>
                  <a:pt x="57150" y="105155"/>
                </a:lnTo>
                <a:close/>
              </a:path>
              <a:path w="137160" h="135889">
                <a:moveTo>
                  <a:pt x="123697" y="108203"/>
                </a:moveTo>
                <a:lnTo>
                  <a:pt x="70104" y="108203"/>
                </a:lnTo>
                <a:lnTo>
                  <a:pt x="68681" y="108000"/>
                </a:lnTo>
                <a:lnTo>
                  <a:pt x="79248" y="106679"/>
                </a:lnTo>
                <a:lnTo>
                  <a:pt x="76200" y="106679"/>
                </a:lnTo>
                <a:lnTo>
                  <a:pt x="85344" y="103631"/>
                </a:lnTo>
                <a:lnTo>
                  <a:pt x="83820" y="105155"/>
                </a:lnTo>
                <a:lnTo>
                  <a:pt x="125920" y="105155"/>
                </a:lnTo>
                <a:lnTo>
                  <a:pt x="124968" y="106679"/>
                </a:lnTo>
                <a:lnTo>
                  <a:pt x="123697" y="108203"/>
                </a:lnTo>
                <a:close/>
              </a:path>
              <a:path w="137160" h="135889">
                <a:moveTo>
                  <a:pt x="70104" y="108203"/>
                </a:moveTo>
                <a:lnTo>
                  <a:pt x="67056" y="108203"/>
                </a:lnTo>
                <a:lnTo>
                  <a:pt x="68681" y="108000"/>
                </a:lnTo>
                <a:lnTo>
                  <a:pt x="70104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999988" y="4035552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68580" y="137159"/>
                </a:moveTo>
                <a:lnTo>
                  <a:pt x="30480" y="124967"/>
                </a:lnTo>
                <a:lnTo>
                  <a:pt x="6096" y="94487"/>
                </a:lnTo>
                <a:lnTo>
                  <a:pt x="0" y="68579"/>
                </a:lnTo>
                <a:lnTo>
                  <a:pt x="1524" y="54863"/>
                </a:lnTo>
                <a:lnTo>
                  <a:pt x="21336" y="19811"/>
                </a:lnTo>
                <a:lnTo>
                  <a:pt x="54864" y="1523"/>
                </a:lnTo>
                <a:lnTo>
                  <a:pt x="68580" y="0"/>
                </a:lnTo>
                <a:lnTo>
                  <a:pt x="82296" y="1523"/>
                </a:lnTo>
                <a:lnTo>
                  <a:pt x="96012" y="6095"/>
                </a:lnTo>
                <a:lnTo>
                  <a:pt x="106679" y="12191"/>
                </a:lnTo>
                <a:lnTo>
                  <a:pt x="117348" y="19811"/>
                </a:lnTo>
                <a:lnTo>
                  <a:pt x="123879" y="28955"/>
                </a:lnTo>
                <a:lnTo>
                  <a:pt x="62484" y="28955"/>
                </a:lnTo>
                <a:lnTo>
                  <a:pt x="51816" y="32003"/>
                </a:lnTo>
                <a:lnTo>
                  <a:pt x="54864" y="32003"/>
                </a:lnTo>
                <a:lnTo>
                  <a:pt x="48768" y="35051"/>
                </a:lnTo>
                <a:lnTo>
                  <a:pt x="47244" y="35051"/>
                </a:lnTo>
                <a:lnTo>
                  <a:pt x="41529" y="39623"/>
                </a:lnTo>
                <a:lnTo>
                  <a:pt x="41148" y="39623"/>
                </a:lnTo>
                <a:lnTo>
                  <a:pt x="39624" y="41147"/>
                </a:lnTo>
                <a:lnTo>
                  <a:pt x="39928" y="41147"/>
                </a:lnTo>
                <a:lnTo>
                  <a:pt x="35052" y="47243"/>
                </a:lnTo>
                <a:lnTo>
                  <a:pt x="35814" y="47243"/>
                </a:lnTo>
                <a:lnTo>
                  <a:pt x="32004" y="54863"/>
                </a:lnTo>
                <a:lnTo>
                  <a:pt x="32657" y="54863"/>
                </a:lnTo>
                <a:lnTo>
                  <a:pt x="31350" y="59435"/>
                </a:lnTo>
                <a:lnTo>
                  <a:pt x="30480" y="59435"/>
                </a:lnTo>
                <a:lnTo>
                  <a:pt x="29391" y="67055"/>
                </a:lnTo>
                <a:lnTo>
                  <a:pt x="28956" y="67055"/>
                </a:lnTo>
                <a:lnTo>
                  <a:pt x="28956" y="70103"/>
                </a:lnTo>
                <a:lnTo>
                  <a:pt x="29391" y="70103"/>
                </a:lnTo>
                <a:lnTo>
                  <a:pt x="30480" y="77723"/>
                </a:lnTo>
                <a:lnTo>
                  <a:pt x="31350" y="77723"/>
                </a:lnTo>
                <a:lnTo>
                  <a:pt x="32657" y="82295"/>
                </a:lnTo>
                <a:lnTo>
                  <a:pt x="32004" y="82295"/>
                </a:lnTo>
                <a:lnTo>
                  <a:pt x="35814" y="89915"/>
                </a:lnTo>
                <a:lnTo>
                  <a:pt x="35052" y="89915"/>
                </a:lnTo>
                <a:lnTo>
                  <a:pt x="39928" y="96011"/>
                </a:lnTo>
                <a:lnTo>
                  <a:pt x="39624" y="96011"/>
                </a:lnTo>
                <a:lnTo>
                  <a:pt x="41148" y="97535"/>
                </a:lnTo>
                <a:lnTo>
                  <a:pt x="41528" y="97535"/>
                </a:lnTo>
                <a:lnTo>
                  <a:pt x="47244" y="102107"/>
                </a:lnTo>
                <a:lnTo>
                  <a:pt x="48768" y="102107"/>
                </a:lnTo>
                <a:lnTo>
                  <a:pt x="54864" y="105155"/>
                </a:lnTo>
                <a:lnTo>
                  <a:pt x="51816" y="105155"/>
                </a:lnTo>
                <a:lnTo>
                  <a:pt x="62484" y="108203"/>
                </a:lnTo>
                <a:lnTo>
                  <a:pt x="123879" y="108203"/>
                </a:lnTo>
                <a:lnTo>
                  <a:pt x="117348" y="117347"/>
                </a:lnTo>
                <a:lnTo>
                  <a:pt x="106679" y="124967"/>
                </a:lnTo>
                <a:lnTo>
                  <a:pt x="96012" y="131063"/>
                </a:lnTo>
                <a:lnTo>
                  <a:pt x="82296" y="135635"/>
                </a:lnTo>
                <a:lnTo>
                  <a:pt x="68580" y="137159"/>
                </a:lnTo>
                <a:close/>
              </a:path>
              <a:path w="137160" h="137160">
                <a:moveTo>
                  <a:pt x="59436" y="30479"/>
                </a:moveTo>
                <a:lnTo>
                  <a:pt x="62484" y="28955"/>
                </a:lnTo>
                <a:lnTo>
                  <a:pt x="67056" y="28955"/>
                </a:lnTo>
                <a:lnTo>
                  <a:pt x="68681" y="29159"/>
                </a:lnTo>
                <a:lnTo>
                  <a:pt x="59436" y="30479"/>
                </a:lnTo>
                <a:close/>
              </a:path>
              <a:path w="137160" h="137160">
                <a:moveTo>
                  <a:pt x="68681" y="29159"/>
                </a:moveTo>
                <a:lnTo>
                  <a:pt x="67056" y="28955"/>
                </a:lnTo>
                <a:lnTo>
                  <a:pt x="70104" y="28955"/>
                </a:lnTo>
                <a:lnTo>
                  <a:pt x="68681" y="29159"/>
                </a:lnTo>
                <a:close/>
              </a:path>
              <a:path w="137160" h="137160">
                <a:moveTo>
                  <a:pt x="79248" y="30479"/>
                </a:moveTo>
                <a:lnTo>
                  <a:pt x="68681" y="29159"/>
                </a:lnTo>
                <a:lnTo>
                  <a:pt x="70104" y="28955"/>
                </a:lnTo>
                <a:lnTo>
                  <a:pt x="76200" y="28955"/>
                </a:lnTo>
                <a:lnTo>
                  <a:pt x="79248" y="30479"/>
                </a:lnTo>
                <a:close/>
              </a:path>
              <a:path w="137160" h="137160">
                <a:moveTo>
                  <a:pt x="129322" y="36575"/>
                </a:moveTo>
                <a:lnTo>
                  <a:pt x="92964" y="36575"/>
                </a:lnTo>
                <a:lnTo>
                  <a:pt x="83820" y="32003"/>
                </a:lnTo>
                <a:lnTo>
                  <a:pt x="85344" y="32003"/>
                </a:lnTo>
                <a:lnTo>
                  <a:pt x="76200" y="28955"/>
                </a:lnTo>
                <a:lnTo>
                  <a:pt x="123879" y="28955"/>
                </a:lnTo>
                <a:lnTo>
                  <a:pt x="129322" y="36575"/>
                </a:lnTo>
                <a:close/>
              </a:path>
              <a:path w="137160" h="137160">
                <a:moveTo>
                  <a:pt x="45719" y="36575"/>
                </a:moveTo>
                <a:lnTo>
                  <a:pt x="47244" y="35051"/>
                </a:lnTo>
                <a:lnTo>
                  <a:pt x="48768" y="35051"/>
                </a:lnTo>
                <a:lnTo>
                  <a:pt x="45719" y="36575"/>
                </a:lnTo>
                <a:close/>
              </a:path>
              <a:path w="137160" h="137160">
                <a:moveTo>
                  <a:pt x="96689" y="40470"/>
                </a:moveTo>
                <a:lnTo>
                  <a:pt x="89916" y="35051"/>
                </a:lnTo>
                <a:lnTo>
                  <a:pt x="92964" y="36575"/>
                </a:lnTo>
                <a:lnTo>
                  <a:pt x="129322" y="36575"/>
                </a:lnTo>
                <a:lnTo>
                  <a:pt x="131499" y="39623"/>
                </a:lnTo>
                <a:lnTo>
                  <a:pt x="96012" y="39623"/>
                </a:lnTo>
                <a:lnTo>
                  <a:pt x="96689" y="40470"/>
                </a:lnTo>
                <a:close/>
              </a:path>
              <a:path w="137160" h="137160">
                <a:moveTo>
                  <a:pt x="39624" y="41147"/>
                </a:moveTo>
                <a:lnTo>
                  <a:pt x="41148" y="39623"/>
                </a:lnTo>
                <a:lnTo>
                  <a:pt x="40470" y="40470"/>
                </a:lnTo>
                <a:lnTo>
                  <a:pt x="39624" y="41147"/>
                </a:lnTo>
                <a:close/>
              </a:path>
              <a:path w="137160" h="137160">
                <a:moveTo>
                  <a:pt x="40470" y="40470"/>
                </a:moveTo>
                <a:lnTo>
                  <a:pt x="41148" y="39623"/>
                </a:lnTo>
                <a:lnTo>
                  <a:pt x="41529" y="39623"/>
                </a:lnTo>
                <a:lnTo>
                  <a:pt x="40470" y="40470"/>
                </a:lnTo>
                <a:close/>
              </a:path>
              <a:path w="137160" h="137160">
                <a:moveTo>
                  <a:pt x="97536" y="41147"/>
                </a:moveTo>
                <a:lnTo>
                  <a:pt x="96689" y="40470"/>
                </a:lnTo>
                <a:lnTo>
                  <a:pt x="96012" y="39623"/>
                </a:lnTo>
                <a:lnTo>
                  <a:pt x="97536" y="41147"/>
                </a:lnTo>
                <a:close/>
              </a:path>
              <a:path w="137160" h="137160">
                <a:moveTo>
                  <a:pt x="132588" y="41147"/>
                </a:moveTo>
                <a:lnTo>
                  <a:pt x="97536" y="41147"/>
                </a:lnTo>
                <a:lnTo>
                  <a:pt x="96012" y="39623"/>
                </a:lnTo>
                <a:lnTo>
                  <a:pt x="131499" y="39623"/>
                </a:lnTo>
                <a:lnTo>
                  <a:pt x="132588" y="41147"/>
                </a:lnTo>
                <a:close/>
              </a:path>
              <a:path w="137160" h="137160">
                <a:moveTo>
                  <a:pt x="39928" y="41147"/>
                </a:moveTo>
                <a:lnTo>
                  <a:pt x="39624" y="41147"/>
                </a:lnTo>
                <a:lnTo>
                  <a:pt x="40470" y="40470"/>
                </a:lnTo>
                <a:lnTo>
                  <a:pt x="39928" y="41147"/>
                </a:lnTo>
                <a:close/>
              </a:path>
              <a:path w="137160" h="137160">
                <a:moveTo>
                  <a:pt x="133942" y="47243"/>
                </a:moveTo>
                <a:lnTo>
                  <a:pt x="102108" y="47243"/>
                </a:lnTo>
                <a:lnTo>
                  <a:pt x="96689" y="40470"/>
                </a:lnTo>
                <a:lnTo>
                  <a:pt x="97536" y="41147"/>
                </a:lnTo>
                <a:lnTo>
                  <a:pt x="132588" y="41147"/>
                </a:lnTo>
                <a:lnTo>
                  <a:pt x="133942" y="47243"/>
                </a:lnTo>
                <a:close/>
              </a:path>
              <a:path w="137160" h="137160">
                <a:moveTo>
                  <a:pt x="35814" y="47243"/>
                </a:moveTo>
                <a:lnTo>
                  <a:pt x="35052" y="47243"/>
                </a:lnTo>
                <a:lnTo>
                  <a:pt x="36576" y="45719"/>
                </a:lnTo>
                <a:lnTo>
                  <a:pt x="35814" y="47243"/>
                </a:lnTo>
                <a:close/>
              </a:path>
              <a:path w="137160" h="137160">
                <a:moveTo>
                  <a:pt x="105536" y="53149"/>
                </a:moveTo>
                <a:lnTo>
                  <a:pt x="100584" y="45719"/>
                </a:lnTo>
                <a:lnTo>
                  <a:pt x="102108" y="47243"/>
                </a:lnTo>
                <a:lnTo>
                  <a:pt x="133942" y="47243"/>
                </a:lnTo>
                <a:lnTo>
                  <a:pt x="134958" y="51815"/>
                </a:lnTo>
                <a:lnTo>
                  <a:pt x="105155" y="51815"/>
                </a:lnTo>
                <a:lnTo>
                  <a:pt x="105536" y="53149"/>
                </a:lnTo>
                <a:close/>
              </a:path>
              <a:path w="137160" h="137160">
                <a:moveTo>
                  <a:pt x="32657" y="54863"/>
                </a:moveTo>
                <a:lnTo>
                  <a:pt x="32004" y="54863"/>
                </a:lnTo>
                <a:lnTo>
                  <a:pt x="33528" y="51815"/>
                </a:lnTo>
                <a:lnTo>
                  <a:pt x="32657" y="54863"/>
                </a:lnTo>
                <a:close/>
              </a:path>
              <a:path w="137160" h="137160">
                <a:moveTo>
                  <a:pt x="106679" y="54863"/>
                </a:moveTo>
                <a:lnTo>
                  <a:pt x="105536" y="53149"/>
                </a:lnTo>
                <a:lnTo>
                  <a:pt x="105155" y="51815"/>
                </a:lnTo>
                <a:lnTo>
                  <a:pt x="106679" y="54863"/>
                </a:lnTo>
                <a:close/>
              </a:path>
              <a:path w="137160" h="137160">
                <a:moveTo>
                  <a:pt x="135636" y="54863"/>
                </a:moveTo>
                <a:lnTo>
                  <a:pt x="106679" y="54863"/>
                </a:lnTo>
                <a:lnTo>
                  <a:pt x="105155" y="51815"/>
                </a:lnTo>
                <a:lnTo>
                  <a:pt x="134958" y="51815"/>
                </a:lnTo>
                <a:lnTo>
                  <a:pt x="135636" y="54863"/>
                </a:lnTo>
                <a:close/>
              </a:path>
              <a:path w="137160" h="137160">
                <a:moveTo>
                  <a:pt x="108204" y="62483"/>
                </a:moveTo>
                <a:lnTo>
                  <a:pt x="105536" y="53149"/>
                </a:lnTo>
                <a:lnTo>
                  <a:pt x="106679" y="54863"/>
                </a:lnTo>
                <a:lnTo>
                  <a:pt x="135636" y="54863"/>
                </a:lnTo>
                <a:lnTo>
                  <a:pt x="136144" y="59435"/>
                </a:lnTo>
                <a:lnTo>
                  <a:pt x="108204" y="59435"/>
                </a:lnTo>
                <a:lnTo>
                  <a:pt x="108204" y="62483"/>
                </a:lnTo>
                <a:close/>
              </a:path>
              <a:path w="137160" h="137160">
                <a:moveTo>
                  <a:pt x="30480" y="62483"/>
                </a:moveTo>
                <a:lnTo>
                  <a:pt x="30480" y="59435"/>
                </a:lnTo>
                <a:lnTo>
                  <a:pt x="31350" y="59435"/>
                </a:lnTo>
                <a:lnTo>
                  <a:pt x="30480" y="62483"/>
                </a:lnTo>
                <a:close/>
              </a:path>
              <a:path w="137160" h="137160">
                <a:moveTo>
                  <a:pt x="136144" y="77723"/>
                </a:moveTo>
                <a:lnTo>
                  <a:pt x="108204" y="77723"/>
                </a:lnTo>
                <a:lnTo>
                  <a:pt x="108204" y="59435"/>
                </a:lnTo>
                <a:lnTo>
                  <a:pt x="136144" y="59435"/>
                </a:lnTo>
                <a:lnTo>
                  <a:pt x="137160" y="68579"/>
                </a:lnTo>
                <a:lnTo>
                  <a:pt x="136144" y="77723"/>
                </a:lnTo>
                <a:close/>
              </a:path>
              <a:path w="137160" h="137160">
                <a:moveTo>
                  <a:pt x="28956" y="70103"/>
                </a:moveTo>
                <a:lnTo>
                  <a:pt x="28956" y="67055"/>
                </a:lnTo>
                <a:lnTo>
                  <a:pt x="29173" y="68579"/>
                </a:lnTo>
                <a:lnTo>
                  <a:pt x="28956" y="70103"/>
                </a:lnTo>
                <a:close/>
              </a:path>
              <a:path w="137160" h="137160">
                <a:moveTo>
                  <a:pt x="29173" y="68579"/>
                </a:moveTo>
                <a:lnTo>
                  <a:pt x="28956" y="67055"/>
                </a:lnTo>
                <a:lnTo>
                  <a:pt x="29391" y="67055"/>
                </a:lnTo>
                <a:lnTo>
                  <a:pt x="29173" y="68579"/>
                </a:lnTo>
                <a:close/>
              </a:path>
              <a:path w="137160" h="137160">
                <a:moveTo>
                  <a:pt x="29391" y="70103"/>
                </a:moveTo>
                <a:lnTo>
                  <a:pt x="28956" y="70103"/>
                </a:lnTo>
                <a:lnTo>
                  <a:pt x="29173" y="68579"/>
                </a:lnTo>
                <a:lnTo>
                  <a:pt x="29391" y="70103"/>
                </a:lnTo>
                <a:close/>
              </a:path>
              <a:path w="137160" h="137160">
                <a:moveTo>
                  <a:pt x="31350" y="77723"/>
                </a:moveTo>
                <a:lnTo>
                  <a:pt x="30480" y="77723"/>
                </a:lnTo>
                <a:lnTo>
                  <a:pt x="30480" y="74675"/>
                </a:lnTo>
                <a:lnTo>
                  <a:pt x="31350" y="77723"/>
                </a:lnTo>
                <a:close/>
              </a:path>
              <a:path w="137160" h="137160">
                <a:moveTo>
                  <a:pt x="105536" y="84010"/>
                </a:moveTo>
                <a:lnTo>
                  <a:pt x="108204" y="74675"/>
                </a:lnTo>
                <a:lnTo>
                  <a:pt x="108204" y="77723"/>
                </a:lnTo>
                <a:lnTo>
                  <a:pt x="136144" y="77723"/>
                </a:lnTo>
                <a:lnTo>
                  <a:pt x="135636" y="82295"/>
                </a:lnTo>
                <a:lnTo>
                  <a:pt x="106679" y="82295"/>
                </a:lnTo>
                <a:lnTo>
                  <a:pt x="105536" y="84010"/>
                </a:lnTo>
                <a:close/>
              </a:path>
              <a:path w="137160" h="137160">
                <a:moveTo>
                  <a:pt x="33528" y="85343"/>
                </a:moveTo>
                <a:lnTo>
                  <a:pt x="32004" y="82295"/>
                </a:lnTo>
                <a:lnTo>
                  <a:pt x="32657" y="82295"/>
                </a:lnTo>
                <a:lnTo>
                  <a:pt x="33528" y="85343"/>
                </a:lnTo>
                <a:close/>
              </a:path>
              <a:path w="137160" h="137160">
                <a:moveTo>
                  <a:pt x="105155" y="85343"/>
                </a:moveTo>
                <a:lnTo>
                  <a:pt x="105536" y="84010"/>
                </a:lnTo>
                <a:lnTo>
                  <a:pt x="106679" y="82295"/>
                </a:lnTo>
                <a:lnTo>
                  <a:pt x="105155" y="85343"/>
                </a:lnTo>
                <a:close/>
              </a:path>
              <a:path w="137160" h="137160">
                <a:moveTo>
                  <a:pt x="134874" y="85343"/>
                </a:moveTo>
                <a:lnTo>
                  <a:pt x="105155" y="85343"/>
                </a:lnTo>
                <a:lnTo>
                  <a:pt x="106679" y="82295"/>
                </a:lnTo>
                <a:lnTo>
                  <a:pt x="135636" y="82295"/>
                </a:lnTo>
                <a:lnTo>
                  <a:pt x="134874" y="85343"/>
                </a:lnTo>
                <a:close/>
              </a:path>
              <a:path w="137160" h="137160">
                <a:moveTo>
                  <a:pt x="100584" y="91439"/>
                </a:moveTo>
                <a:lnTo>
                  <a:pt x="105536" y="84010"/>
                </a:lnTo>
                <a:lnTo>
                  <a:pt x="105155" y="85343"/>
                </a:lnTo>
                <a:lnTo>
                  <a:pt x="134874" y="85343"/>
                </a:lnTo>
                <a:lnTo>
                  <a:pt x="133731" y="89915"/>
                </a:lnTo>
                <a:lnTo>
                  <a:pt x="102108" y="89915"/>
                </a:lnTo>
                <a:lnTo>
                  <a:pt x="100584" y="91439"/>
                </a:lnTo>
                <a:close/>
              </a:path>
              <a:path w="137160" h="137160">
                <a:moveTo>
                  <a:pt x="36576" y="91439"/>
                </a:moveTo>
                <a:lnTo>
                  <a:pt x="35052" y="89915"/>
                </a:lnTo>
                <a:lnTo>
                  <a:pt x="35814" y="89915"/>
                </a:lnTo>
                <a:lnTo>
                  <a:pt x="36576" y="91439"/>
                </a:lnTo>
                <a:close/>
              </a:path>
              <a:path w="137160" h="137160">
                <a:moveTo>
                  <a:pt x="96689" y="96689"/>
                </a:moveTo>
                <a:lnTo>
                  <a:pt x="102108" y="89915"/>
                </a:lnTo>
                <a:lnTo>
                  <a:pt x="133731" y="89915"/>
                </a:lnTo>
                <a:lnTo>
                  <a:pt x="132588" y="94487"/>
                </a:lnTo>
                <a:lnTo>
                  <a:pt x="131635" y="96011"/>
                </a:lnTo>
                <a:lnTo>
                  <a:pt x="97536" y="96011"/>
                </a:lnTo>
                <a:lnTo>
                  <a:pt x="96689" y="96689"/>
                </a:lnTo>
                <a:close/>
              </a:path>
              <a:path w="137160" h="137160">
                <a:moveTo>
                  <a:pt x="41148" y="97535"/>
                </a:moveTo>
                <a:lnTo>
                  <a:pt x="39624" y="96011"/>
                </a:lnTo>
                <a:lnTo>
                  <a:pt x="40470" y="96689"/>
                </a:lnTo>
                <a:lnTo>
                  <a:pt x="41148" y="97535"/>
                </a:lnTo>
                <a:close/>
              </a:path>
              <a:path w="137160" h="137160">
                <a:moveTo>
                  <a:pt x="40470" y="96689"/>
                </a:moveTo>
                <a:lnTo>
                  <a:pt x="39624" y="96011"/>
                </a:lnTo>
                <a:lnTo>
                  <a:pt x="39928" y="96011"/>
                </a:lnTo>
                <a:lnTo>
                  <a:pt x="40470" y="96689"/>
                </a:lnTo>
                <a:close/>
              </a:path>
              <a:path w="137160" h="137160">
                <a:moveTo>
                  <a:pt x="96012" y="97535"/>
                </a:moveTo>
                <a:lnTo>
                  <a:pt x="96689" y="96689"/>
                </a:lnTo>
                <a:lnTo>
                  <a:pt x="97536" y="96011"/>
                </a:lnTo>
                <a:lnTo>
                  <a:pt x="96012" y="97535"/>
                </a:lnTo>
                <a:close/>
              </a:path>
              <a:path w="137160" h="137160">
                <a:moveTo>
                  <a:pt x="130683" y="97535"/>
                </a:moveTo>
                <a:lnTo>
                  <a:pt x="96012" y="97535"/>
                </a:lnTo>
                <a:lnTo>
                  <a:pt x="97536" y="96011"/>
                </a:lnTo>
                <a:lnTo>
                  <a:pt x="131635" y="96011"/>
                </a:lnTo>
                <a:lnTo>
                  <a:pt x="130683" y="97535"/>
                </a:lnTo>
                <a:close/>
              </a:path>
              <a:path w="137160" h="137160">
                <a:moveTo>
                  <a:pt x="41528" y="97535"/>
                </a:moveTo>
                <a:lnTo>
                  <a:pt x="41148" y="97535"/>
                </a:lnTo>
                <a:lnTo>
                  <a:pt x="40470" y="96689"/>
                </a:lnTo>
                <a:lnTo>
                  <a:pt x="41528" y="97535"/>
                </a:lnTo>
                <a:close/>
              </a:path>
              <a:path w="137160" h="137160">
                <a:moveTo>
                  <a:pt x="89916" y="102107"/>
                </a:moveTo>
                <a:lnTo>
                  <a:pt x="96689" y="96689"/>
                </a:lnTo>
                <a:lnTo>
                  <a:pt x="96012" y="97535"/>
                </a:lnTo>
                <a:lnTo>
                  <a:pt x="130683" y="97535"/>
                </a:lnTo>
                <a:lnTo>
                  <a:pt x="128778" y="100583"/>
                </a:lnTo>
                <a:lnTo>
                  <a:pt x="92964" y="100583"/>
                </a:lnTo>
                <a:lnTo>
                  <a:pt x="89916" y="102107"/>
                </a:lnTo>
                <a:close/>
              </a:path>
              <a:path w="137160" h="137160">
                <a:moveTo>
                  <a:pt x="48768" y="102107"/>
                </a:moveTo>
                <a:lnTo>
                  <a:pt x="47244" y="102107"/>
                </a:lnTo>
                <a:lnTo>
                  <a:pt x="45719" y="100583"/>
                </a:lnTo>
                <a:lnTo>
                  <a:pt x="48768" y="102107"/>
                </a:lnTo>
                <a:close/>
              </a:path>
              <a:path w="137160" h="137160">
                <a:moveTo>
                  <a:pt x="123879" y="108203"/>
                </a:moveTo>
                <a:lnTo>
                  <a:pt x="76200" y="108203"/>
                </a:lnTo>
                <a:lnTo>
                  <a:pt x="85344" y="105155"/>
                </a:lnTo>
                <a:lnTo>
                  <a:pt x="83820" y="105155"/>
                </a:lnTo>
                <a:lnTo>
                  <a:pt x="92964" y="100583"/>
                </a:lnTo>
                <a:lnTo>
                  <a:pt x="128778" y="100583"/>
                </a:lnTo>
                <a:lnTo>
                  <a:pt x="124968" y="106679"/>
                </a:lnTo>
                <a:lnTo>
                  <a:pt x="123879" y="108203"/>
                </a:lnTo>
                <a:close/>
              </a:path>
              <a:path w="137160" h="137160">
                <a:moveTo>
                  <a:pt x="67056" y="108203"/>
                </a:moveTo>
                <a:lnTo>
                  <a:pt x="62484" y="108203"/>
                </a:lnTo>
                <a:lnTo>
                  <a:pt x="59436" y="106679"/>
                </a:lnTo>
                <a:lnTo>
                  <a:pt x="68681" y="108000"/>
                </a:lnTo>
                <a:lnTo>
                  <a:pt x="67056" y="108203"/>
                </a:lnTo>
                <a:close/>
              </a:path>
              <a:path w="137160" h="137160">
                <a:moveTo>
                  <a:pt x="76200" y="108203"/>
                </a:moveTo>
                <a:lnTo>
                  <a:pt x="70104" y="108203"/>
                </a:lnTo>
                <a:lnTo>
                  <a:pt x="68681" y="108000"/>
                </a:lnTo>
                <a:lnTo>
                  <a:pt x="79248" y="106679"/>
                </a:lnTo>
                <a:lnTo>
                  <a:pt x="76200" y="108203"/>
                </a:lnTo>
                <a:close/>
              </a:path>
              <a:path w="137160" h="137160">
                <a:moveTo>
                  <a:pt x="70104" y="108203"/>
                </a:moveTo>
                <a:lnTo>
                  <a:pt x="67056" y="108203"/>
                </a:lnTo>
                <a:lnTo>
                  <a:pt x="68681" y="108000"/>
                </a:lnTo>
                <a:lnTo>
                  <a:pt x="70104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541530" y="3559023"/>
            <a:ext cx="42418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1</a:t>
            </a:r>
            <a:r>
              <a:rPr dirty="0" sz="2000" spc="20">
                <a:latin typeface="Times New Roman"/>
                <a:cs typeface="Times New Roman"/>
              </a:rPr>
              <a:t>0</a:t>
            </a:r>
            <a:r>
              <a:rPr dirty="0" sz="2000" spc="11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94900" y="2074621"/>
            <a:ext cx="3891915" cy="2124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24130">
              <a:lnSpc>
                <a:spcPct val="140700"/>
              </a:lnSpc>
            </a:pPr>
            <a:r>
              <a:rPr dirty="0" sz="2400" spc="20">
                <a:latin typeface="宋体"/>
                <a:cs typeface="宋体"/>
              </a:rPr>
              <a:t>并联稳压管</a:t>
            </a:r>
            <a:r>
              <a:rPr dirty="0" sz="2400" spc="20">
                <a:latin typeface="Times New Roman"/>
                <a:cs typeface="Times New Roman"/>
              </a:rPr>
              <a:t>: </a:t>
            </a: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latin typeface="Times New Roman"/>
                <a:cs typeface="Times New Roman"/>
              </a:rPr>
              <a:t>Z </a:t>
            </a:r>
            <a:r>
              <a:rPr dirty="0" sz="2400">
                <a:latin typeface="Times New Roman"/>
                <a:cs typeface="Times New Roman"/>
              </a:rPr>
              <a:t>=10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 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宋体"/>
                <a:cs typeface="宋体"/>
              </a:rPr>
              <a:t>串联电阻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sz="2400" spc="-204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限流、分压。 </a:t>
            </a:r>
            <a:r>
              <a:rPr dirty="0" sz="2400" spc="-1175">
                <a:latin typeface="宋体"/>
                <a:cs typeface="宋体"/>
              </a:rPr>
              <a:t>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稳压管选型？电阻</a:t>
            </a: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的阻值？  </a:t>
            </a:r>
            <a:r>
              <a:rPr dirty="0" sz="2400" spc="15">
                <a:latin typeface="宋体"/>
                <a:cs typeface="宋体"/>
              </a:rPr>
              <a:t>假设现有稳压管</a:t>
            </a:r>
            <a:r>
              <a:rPr dirty="0" sz="2400" spc="15">
                <a:latin typeface="Times New Roman"/>
                <a:cs typeface="Times New Roman"/>
              </a:rPr>
              <a:t>: </a:t>
            </a: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latin typeface="Times New Roman"/>
                <a:cs typeface="Times New Roman"/>
              </a:rPr>
              <a:t>Z </a:t>
            </a:r>
            <a:r>
              <a:rPr dirty="0" sz="2400">
                <a:latin typeface="Times New Roman"/>
                <a:cs typeface="Times New Roman"/>
              </a:rPr>
              <a:t>=10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165">
                <a:latin typeface="Times New Roman"/>
                <a:cs typeface="Times New Roman"/>
              </a:rPr>
              <a:t>V,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503676" y="5256276"/>
            <a:ext cx="318770" cy="1130935"/>
          </a:xfrm>
          <a:custGeom>
            <a:avLst/>
            <a:gdLst/>
            <a:ahLst/>
            <a:cxnLst/>
            <a:rect l="l" t="t" r="r" b="b"/>
            <a:pathLst>
              <a:path w="318770" h="1130935">
                <a:moveTo>
                  <a:pt x="229107" y="495299"/>
                </a:moveTo>
                <a:lnTo>
                  <a:pt x="201167" y="495299"/>
                </a:lnTo>
                <a:lnTo>
                  <a:pt x="201167" y="80772"/>
                </a:lnTo>
                <a:lnTo>
                  <a:pt x="222503" y="38100"/>
                </a:lnTo>
                <a:lnTo>
                  <a:pt x="272795" y="6095"/>
                </a:lnTo>
                <a:lnTo>
                  <a:pt x="306323" y="0"/>
                </a:lnTo>
                <a:lnTo>
                  <a:pt x="316991" y="0"/>
                </a:lnTo>
                <a:lnTo>
                  <a:pt x="318515" y="28956"/>
                </a:lnTo>
                <a:lnTo>
                  <a:pt x="307847" y="28956"/>
                </a:lnTo>
                <a:lnTo>
                  <a:pt x="298703" y="30480"/>
                </a:lnTo>
                <a:lnTo>
                  <a:pt x="300227" y="30480"/>
                </a:lnTo>
                <a:lnTo>
                  <a:pt x="289559" y="32003"/>
                </a:lnTo>
                <a:lnTo>
                  <a:pt x="291083" y="32003"/>
                </a:lnTo>
                <a:lnTo>
                  <a:pt x="281939" y="33528"/>
                </a:lnTo>
                <a:lnTo>
                  <a:pt x="266699" y="39624"/>
                </a:lnTo>
                <a:lnTo>
                  <a:pt x="268223" y="39624"/>
                </a:lnTo>
                <a:lnTo>
                  <a:pt x="259079" y="44195"/>
                </a:lnTo>
                <a:lnTo>
                  <a:pt x="260603" y="44195"/>
                </a:lnTo>
                <a:lnTo>
                  <a:pt x="255524" y="47243"/>
                </a:lnTo>
                <a:lnTo>
                  <a:pt x="254507" y="47243"/>
                </a:lnTo>
                <a:lnTo>
                  <a:pt x="249935" y="51816"/>
                </a:lnTo>
                <a:lnTo>
                  <a:pt x="248411" y="51816"/>
                </a:lnTo>
                <a:lnTo>
                  <a:pt x="242315" y="57912"/>
                </a:lnTo>
                <a:lnTo>
                  <a:pt x="242925" y="57912"/>
                </a:lnTo>
                <a:lnTo>
                  <a:pt x="240182" y="62483"/>
                </a:lnTo>
                <a:lnTo>
                  <a:pt x="239267" y="62483"/>
                </a:lnTo>
                <a:lnTo>
                  <a:pt x="236981" y="67056"/>
                </a:lnTo>
                <a:lnTo>
                  <a:pt x="236219" y="67056"/>
                </a:lnTo>
                <a:lnTo>
                  <a:pt x="233781" y="73151"/>
                </a:lnTo>
                <a:lnTo>
                  <a:pt x="233171" y="73151"/>
                </a:lnTo>
                <a:lnTo>
                  <a:pt x="232028" y="77724"/>
                </a:lnTo>
                <a:lnTo>
                  <a:pt x="231647" y="77724"/>
                </a:lnTo>
                <a:lnTo>
                  <a:pt x="230428" y="83820"/>
                </a:lnTo>
                <a:lnTo>
                  <a:pt x="230123" y="83820"/>
                </a:lnTo>
                <a:lnTo>
                  <a:pt x="230123" y="489203"/>
                </a:lnTo>
                <a:lnTo>
                  <a:pt x="229107" y="495299"/>
                </a:lnTo>
                <a:close/>
              </a:path>
              <a:path w="318770" h="1130935">
                <a:moveTo>
                  <a:pt x="252983" y="48768"/>
                </a:moveTo>
                <a:lnTo>
                  <a:pt x="254507" y="47243"/>
                </a:lnTo>
                <a:lnTo>
                  <a:pt x="255524" y="47243"/>
                </a:lnTo>
                <a:lnTo>
                  <a:pt x="252983" y="48768"/>
                </a:lnTo>
                <a:close/>
              </a:path>
              <a:path w="318770" h="1130935">
                <a:moveTo>
                  <a:pt x="248411" y="53339"/>
                </a:moveTo>
                <a:lnTo>
                  <a:pt x="248411" y="51816"/>
                </a:lnTo>
                <a:lnTo>
                  <a:pt x="249935" y="51816"/>
                </a:lnTo>
                <a:lnTo>
                  <a:pt x="248411" y="53339"/>
                </a:lnTo>
                <a:close/>
              </a:path>
              <a:path w="318770" h="1130935">
                <a:moveTo>
                  <a:pt x="243839" y="56388"/>
                </a:moveTo>
                <a:close/>
              </a:path>
              <a:path w="318770" h="1130935">
                <a:moveTo>
                  <a:pt x="242925" y="57912"/>
                </a:moveTo>
                <a:lnTo>
                  <a:pt x="242315" y="57912"/>
                </a:lnTo>
                <a:lnTo>
                  <a:pt x="243839" y="56388"/>
                </a:lnTo>
                <a:lnTo>
                  <a:pt x="242925" y="57912"/>
                </a:lnTo>
                <a:close/>
              </a:path>
              <a:path w="318770" h="1130935">
                <a:moveTo>
                  <a:pt x="239267" y="64008"/>
                </a:moveTo>
                <a:lnTo>
                  <a:pt x="239267" y="62483"/>
                </a:lnTo>
                <a:lnTo>
                  <a:pt x="240182" y="62483"/>
                </a:lnTo>
                <a:lnTo>
                  <a:pt x="239267" y="64008"/>
                </a:lnTo>
                <a:close/>
              </a:path>
              <a:path w="318770" h="1130935">
                <a:moveTo>
                  <a:pt x="236219" y="68580"/>
                </a:moveTo>
                <a:lnTo>
                  <a:pt x="236219" y="67056"/>
                </a:lnTo>
                <a:lnTo>
                  <a:pt x="236981" y="67056"/>
                </a:lnTo>
                <a:lnTo>
                  <a:pt x="236219" y="68580"/>
                </a:lnTo>
                <a:close/>
              </a:path>
              <a:path w="318770" h="1130935">
                <a:moveTo>
                  <a:pt x="233171" y="74676"/>
                </a:moveTo>
                <a:lnTo>
                  <a:pt x="233171" y="73151"/>
                </a:lnTo>
                <a:lnTo>
                  <a:pt x="233781" y="73151"/>
                </a:lnTo>
                <a:lnTo>
                  <a:pt x="233171" y="74676"/>
                </a:lnTo>
                <a:close/>
              </a:path>
              <a:path w="318770" h="1130935">
                <a:moveTo>
                  <a:pt x="231647" y="79247"/>
                </a:moveTo>
                <a:lnTo>
                  <a:pt x="231647" y="77724"/>
                </a:lnTo>
                <a:lnTo>
                  <a:pt x="232028" y="77724"/>
                </a:lnTo>
                <a:lnTo>
                  <a:pt x="231647" y="79247"/>
                </a:lnTo>
                <a:close/>
              </a:path>
              <a:path w="318770" h="1130935">
                <a:moveTo>
                  <a:pt x="230123" y="85343"/>
                </a:moveTo>
                <a:lnTo>
                  <a:pt x="230123" y="83820"/>
                </a:lnTo>
                <a:lnTo>
                  <a:pt x="230428" y="83820"/>
                </a:lnTo>
                <a:lnTo>
                  <a:pt x="230123" y="85343"/>
                </a:lnTo>
                <a:close/>
              </a:path>
              <a:path w="318770" h="1130935">
                <a:moveTo>
                  <a:pt x="228091" y="501395"/>
                </a:moveTo>
                <a:lnTo>
                  <a:pt x="199643" y="501395"/>
                </a:lnTo>
                <a:lnTo>
                  <a:pt x="201167" y="493776"/>
                </a:lnTo>
                <a:lnTo>
                  <a:pt x="201167" y="495299"/>
                </a:lnTo>
                <a:lnTo>
                  <a:pt x="229107" y="495299"/>
                </a:lnTo>
                <a:lnTo>
                  <a:pt x="228091" y="501395"/>
                </a:lnTo>
                <a:close/>
              </a:path>
              <a:path w="318770" h="1130935">
                <a:moveTo>
                  <a:pt x="196595" y="507491"/>
                </a:moveTo>
                <a:lnTo>
                  <a:pt x="199643" y="499872"/>
                </a:lnTo>
                <a:lnTo>
                  <a:pt x="199643" y="501395"/>
                </a:lnTo>
                <a:lnTo>
                  <a:pt x="228091" y="501395"/>
                </a:lnTo>
                <a:lnTo>
                  <a:pt x="227583" y="504443"/>
                </a:lnTo>
                <a:lnTo>
                  <a:pt x="198119" y="504443"/>
                </a:lnTo>
                <a:lnTo>
                  <a:pt x="196595" y="507491"/>
                </a:lnTo>
                <a:close/>
              </a:path>
              <a:path w="318770" h="1130935">
                <a:moveTo>
                  <a:pt x="225551" y="512064"/>
                </a:moveTo>
                <a:lnTo>
                  <a:pt x="195071" y="512064"/>
                </a:lnTo>
                <a:lnTo>
                  <a:pt x="198119" y="504443"/>
                </a:lnTo>
                <a:lnTo>
                  <a:pt x="227583" y="504443"/>
                </a:lnTo>
                <a:lnTo>
                  <a:pt x="227075" y="507491"/>
                </a:lnTo>
                <a:lnTo>
                  <a:pt x="225551" y="512064"/>
                </a:lnTo>
                <a:close/>
              </a:path>
              <a:path w="318770" h="1130935">
                <a:moveTo>
                  <a:pt x="190499" y="518160"/>
                </a:moveTo>
                <a:lnTo>
                  <a:pt x="195071" y="510539"/>
                </a:lnTo>
                <a:lnTo>
                  <a:pt x="195071" y="512064"/>
                </a:lnTo>
                <a:lnTo>
                  <a:pt x="225551" y="512064"/>
                </a:lnTo>
                <a:lnTo>
                  <a:pt x="224027" y="516635"/>
                </a:lnTo>
                <a:lnTo>
                  <a:pt x="192023" y="516635"/>
                </a:lnTo>
                <a:lnTo>
                  <a:pt x="190499" y="518160"/>
                </a:lnTo>
                <a:close/>
              </a:path>
              <a:path w="318770" h="1130935">
                <a:moveTo>
                  <a:pt x="220979" y="522732"/>
                </a:moveTo>
                <a:lnTo>
                  <a:pt x="187451" y="522732"/>
                </a:lnTo>
                <a:lnTo>
                  <a:pt x="192023" y="516635"/>
                </a:lnTo>
                <a:lnTo>
                  <a:pt x="224027" y="516635"/>
                </a:lnTo>
                <a:lnTo>
                  <a:pt x="220979" y="522732"/>
                </a:lnTo>
                <a:close/>
              </a:path>
              <a:path w="318770" h="1130935">
                <a:moveTo>
                  <a:pt x="215798" y="531875"/>
                </a:moveTo>
                <a:lnTo>
                  <a:pt x="176783" y="531875"/>
                </a:lnTo>
                <a:lnTo>
                  <a:pt x="182879" y="525780"/>
                </a:lnTo>
                <a:lnTo>
                  <a:pt x="187451" y="521208"/>
                </a:lnTo>
                <a:lnTo>
                  <a:pt x="187451" y="522732"/>
                </a:lnTo>
                <a:lnTo>
                  <a:pt x="220979" y="522732"/>
                </a:lnTo>
                <a:lnTo>
                  <a:pt x="219455" y="525780"/>
                </a:lnTo>
                <a:lnTo>
                  <a:pt x="215798" y="531875"/>
                </a:lnTo>
                <a:close/>
              </a:path>
              <a:path w="318770" h="1130935">
                <a:moveTo>
                  <a:pt x="181355" y="527304"/>
                </a:moveTo>
                <a:lnTo>
                  <a:pt x="182879" y="525780"/>
                </a:lnTo>
                <a:lnTo>
                  <a:pt x="181355" y="527304"/>
                </a:lnTo>
                <a:close/>
              </a:path>
              <a:path w="318770" h="1130935">
                <a:moveTo>
                  <a:pt x="212445" y="536447"/>
                </a:moveTo>
                <a:lnTo>
                  <a:pt x="170687" y="536447"/>
                </a:lnTo>
                <a:lnTo>
                  <a:pt x="178307" y="530351"/>
                </a:lnTo>
                <a:lnTo>
                  <a:pt x="176783" y="531875"/>
                </a:lnTo>
                <a:lnTo>
                  <a:pt x="215798" y="531875"/>
                </a:lnTo>
                <a:lnTo>
                  <a:pt x="214883" y="533399"/>
                </a:lnTo>
                <a:lnTo>
                  <a:pt x="212445" y="536447"/>
                </a:lnTo>
                <a:close/>
              </a:path>
              <a:path w="318770" h="1130935">
                <a:moveTo>
                  <a:pt x="201167" y="548640"/>
                </a:moveTo>
                <a:lnTo>
                  <a:pt x="140208" y="548640"/>
                </a:lnTo>
                <a:lnTo>
                  <a:pt x="149351" y="545592"/>
                </a:lnTo>
                <a:lnTo>
                  <a:pt x="147827" y="545592"/>
                </a:lnTo>
                <a:lnTo>
                  <a:pt x="156972" y="542544"/>
                </a:lnTo>
                <a:lnTo>
                  <a:pt x="155448" y="542544"/>
                </a:lnTo>
                <a:lnTo>
                  <a:pt x="164591" y="539495"/>
                </a:lnTo>
                <a:lnTo>
                  <a:pt x="163067" y="539495"/>
                </a:lnTo>
                <a:lnTo>
                  <a:pt x="170687" y="534923"/>
                </a:lnTo>
                <a:lnTo>
                  <a:pt x="170687" y="536447"/>
                </a:lnTo>
                <a:lnTo>
                  <a:pt x="212445" y="536447"/>
                </a:lnTo>
                <a:lnTo>
                  <a:pt x="208787" y="541020"/>
                </a:lnTo>
                <a:lnTo>
                  <a:pt x="201167" y="548640"/>
                </a:lnTo>
                <a:close/>
              </a:path>
              <a:path w="318770" h="1130935">
                <a:moveTo>
                  <a:pt x="123443" y="580644"/>
                </a:moveTo>
                <a:lnTo>
                  <a:pt x="0" y="576071"/>
                </a:lnTo>
                <a:lnTo>
                  <a:pt x="0" y="554736"/>
                </a:lnTo>
                <a:lnTo>
                  <a:pt x="123443" y="550164"/>
                </a:lnTo>
                <a:lnTo>
                  <a:pt x="131063" y="550164"/>
                </a:lnTo>
                <a:lnTo>
                  <a:pt x="141731" y="547116"/>
                </a:lnTo>
                <a:lnTo>
                  <a:pt x="140208" y="548640"/>
                </a:lnTo>
                <a:lnTo>
                  <a:pt x="201167" y="548640"/>
                </a:lnTo>
                <a:lnTo>
                  <a:pt x="197357" y="551688"/>
                </a:lnTo>
                <a:lnTo>
                  <a:pt x="114299" y="551688"/>
                </a:lnTo>
                <a:lnTo>
                  <a:pt x="114299" y="579120"/>
                </a:lnTo>
                <a:lnTo>
                  <a:pt x="121919" y="579120"/>
                </a:lnTo>
                <a:lnTo>
                  <a:pt x="123443" y="580644"/>
                </a:lnTo>
                <a:close/>
              </a:path>
              <a:path w="318770" h="1130935">
                <a:moveTo>
                  <a:pt x="124967" y="579120"/>
                </a:moveTo>
                <a:lnTo>
                  <a:pt x="114299" y="579120"/>
                </a:lnTo>
                <a:lnTo>
                  <a:pt x="114299" y="551688"/>
                </a:lnTo>
                <a:lnTo>
                  <a:pt x="124967" y="551688"/>
                </a:lnTo>
                <a:lnTo>
                  <a:pt x="146303" y="554736"/>
                </a:lnTo>
                <a:lnTo>
                  <a:pt x="167639" y="560832"/>
                </a:lnTo>
                <a:lnTo>
                  <a:pt x="176783" y="565404"/>
                </a:lnTo>
                <a:lnTo>
                  <a:pt x="167639" y="569975"/>
                </a:lnTo>
                <a:lnTo>
                  <a:pt x="146303" y="576071"/>
                </a:lnTo>
                <a:lnTo>
                  <a:pt x="124967" y="579120"/>
                </a:lnTo>
                <a:close/>
              </a:path>
              <a:path w="318770" h="1130935">
                <a:moveTo>
                  <a:pt x="176783" y="565404"/>
                </a:moveTo>
                <a:lnTo>
                  <a:pt x="167639" y="560832"/>
                </a:lnTo>
                <a:lnTo>
                  <a:pt x="146303" y="554736"/>
                </a:lnTo>
                <a:lnTo>
                  <a:pt x="124967" y="551688"/>
                </a:lnTo>
                <a:lnTo>
                  <a:pt x="197357" y="551688"/>
                </a:lnTo>
                <a:lnTo>
                  <a:pt x="193547" y="554736"/>
                </a:lnTo>
                <a:lnTo>
                  <a:pt x="185927" y="559308"/>
                </a:lnTo>
                <a:lnTo>
                  <a:pt x="176783" y="565404"/>
                </a:lnTo>
                <a:close/>
              </a:path>
              <a:path w="318770" h="1130935">
                <a:moveTo>
                  <a:pt x="156972" y="588264"/>
                </a:moveTo>
                <a:lnTo>
                  <a:pt x="147827" y="585216"/>
                </a:lnTo>
                <a:lnTo>
                  <a:pt x="149351" y="585216"/>
                </a:lnTo>
                <a:lnTo>
                  <a:pt x="140208" y="582168"/>
                </a:lnTo>
                <a:lnTo>
                  <a:pt x="141731" y="582168"/>
                </a:lnTo>
                <a:lnTo>
                  <a:pt x="131063" y="580644"/>
                </a:lnTo>
                <a:lnTo>
                  <a:pt x="132587" y="580644"/>
                </a:lnTo>
                <a:lnTo>
                  <a:pt x="121919" y="579120"/>
                </a:lnTo>
                <a:lnTo>
                  <a:pt x="124967" y="579120"/>
                </a:lnTo>
                <a:lnTo>
                  <a:pt x="146303" y="576071"/>
                </a:lnTo>
                <a:lnTo>
                  <a:pt x="167639" y="569975"/>
                </a:lnTo>
                <a:lnTo>
                  <a:pt x="176783" y="565404"/>
                </a:lnTo>
                <a:lnTo>
                  <a:pt x="185927" y="569975"/>
                </a:lnTo>
                <a:lnTo>
                  <a:pt x="201167" y="582168"/>
                </a:lnTo>
                <a:lnTo>
                  <a:pt x="205739" y="586740"/>
                </a:lnTo>
                <a:lnTo>
                  <a:pt x="155448" y="586740"/>
                </a:lnTo>
                <a:lnTo>
                  <a:pt x="156972" y="588264"/>
                </a:lnTo>
                <a:close/>
              </a:path>
              <a:path w="318770" h="1130935">
                <a:moveTo>
                  <a:pt x="172211" y="595884"/>
                </a:moveTo>
                <a:lnTo>
                  <a:pt x="163067" y="591312"/>
                </a:lnTo>
                <a:lnTo>
                  <a:pt x="164591" y="591312"/>
                </a:lnTo>
                <a:lnTo>
                  <a:pt x="155448" y="586740"/>
                </a:lnTo>
                <a:lnTo>
                  <a:pt x="205739" y="586740"/>
                </a:lnTo>
                <a:lnTo>
                  <a:pt x="208787" y="589788"/>
                </a:lnTo>
                <a:lnTo>
                  <a:pt x="212445" y="594360"/>
                </a:lnTo>
                <a:lnTo>
                  <a:pt x="170687" y="594360"/>
                </a:lnTo>
                <a:lnTo>
                  <a:pt x="172211" y="595884"/>
                </a:lnTo>
                <a:close/>
              </a:path>
              <a:path w="318770" h="1130935">
                <a:moveTo>
                  <a:pt x="187451" y="609599"/>
                </a:moveTo>
                <a:lnTo>
                  <a:pt x="181355" y="603504"/>
                </a:lnTo>
                <a:lnTo>
                  <a:pt x="182879" y="603504"/>
                </a:lnTo>
                <a:lnTo>
                  <a:pt x="176783" y="598932"/>
                </a:lnTo>
                <a:lnTo>
                  <a:pt x="178307" y="598932"/>
                </a:lnTo>
                <a:lnTo>
                  <a:pt x="170687" y="594360"/>
                </a:lnTo>
                <a:lnTo>
                  <a:pt x="212445" y="594360"/>
                </a:lnTo>
                <a:lnTo>
                  <a:pt x="214883" y="597408"/>
                </a:lnTo>
                <a:lnTo>
                  <a:pt x="219455" y="605027"/>
                </a:lnTo>
                <a:lnTo>
                  <a:pt x="220979" y="608075"/>
                </a:lnTo>
                <a:lnTo>
                  <a:pt x="187451" y="608075"/>
                </a:lnTo>
                <a:lnTo>
                  <a:pt x="187451" y="609599"/>
                </a:lnTo>
                <a:close/>
              </a:path>
              <a:path w="318770" h="1130935">
                <a:moveTo>
                  <a:pt x="224027" y="614171"/>
                </a:moveTo>
                <a:lnTo>
                  <a:pt x="192023" y="614171"/>
                </a:lnTo>
                <a:lnTo>
                  <a:pt x="187451" y="608075"/>
                </a:lnTo>
                <a:lnTo>
                  <a:pt x="220979" y="608075"/>
                </a:lnTo>
                <a:lnTo>
                  <a:pt x="224027" y="614171"/>
                </a:lnTo>
                <a:close/>
              </a:path>
              <a:path w="318770" h="1130935">
                <a:moveTo>
                  <a:pt x="195071" y="620268"/>
                </a:moveTo>
                <a:lnTo>
                  <a:pt x="190499" y="612647"/>
                </a:lnTo>
                <a:lnTo>
                  <a:pt x="192023" y="614171"/>
                </a:lnTo>
                <a:lnTo>
                  <a:pt x="224027" y="614171"/>
                </a:lnTo>
                <a:lnTo>
                  <a:pt x="225551" y="618744"/>
                </a:lnTo>
                <a:lnTo>
                  <a:pt x="195071" y="618744"/>
                </a:lnTo>
                <a:lnTo>
                  <a:pt x="195071" y="620268"/>
                </a:lnTo>
                <a:close/>
              </a:path>
              <a:path w="318770" h="1130935">
                <a:moveTo>
                  <a:pt x="227329" y="624840"/>
                </a:moveTo>
                <a:lnTo>
                  <a:pt x="198119" y="624840"/>
                </a:lnTo>
                <a:lnTo>
                  <a:pt x="195071" y="618744"/>
                </a:lnTo>
                <a:lnTo>
                  <a:pt x="225551" y="618744"/>
                </a:lnTo>
                <a:lnTo>
                  <a:pt x="227075" y="623316"/>
                </a:lnTo>
                <a:lnTo>
                  <a:pt x="227329" y="624840"/>
                </a:lnTo>
                <a:close/>
              </a:path>
              <a:path w="318770" h="1130935">
                <a:moveTo>
                  <a:pt x="199643" y="630936"/>
                </a:moveTo>
                <a:lnTo>
                  <a:pt x="196595" y="623316"/>
                </a:lnTo>
                <a:lnTo>
                  <a:pt x="198119" y="624840"/>
                </a:lnTo>
                <a:lnTo>
                  <a:pt x="227329" y="624840"/>
                </a:lnTo>
                <a:lnTo>
                  <a:pt x="228091" y="629412"/>
                </a:lnTo>
                <a:lnTo>
                  <a:pt x="199643" y="629412"/>
                </a:lnTo>
                <a:lnTo>
                  <a:pt x="199643" y="630936"/>
                </a:lnTo>
                <a:close/>
              </a:path>
              <a:path w="318770" h="1130935">
                <a:moveTo>
                  <a:pt x="201167" y="637032"/>
                </a:moveTo>
                <a:lnTo>
                  <a:pt x="199643" y="629412"/>
                </a:lnTo>
                <a:lnTo>
                  <a:pt x="228091" y="629412"/>
                </a:lnTo>
                <a:lnTo>
                  <a:pt x="229107" y="635508"/>
                </a:lnTo>
                <a:lnTo>
                  <a:pt x="201167" y="635508"/>
                </a:lnTo>
                <a:lnTo>
                  <a:pt x="201167" y="637032"/>
                </a:lnTo>
                <a:close/>
              </a:path>
              <a:path w="318770" h="1130935">
                <a:moveTo>
                  <a:pt x="316991" y="1130808"/>
                </a:moveTo>
                <a:lnTo>
                  <a:pt x="306323" y="1130808"/>
                </a:lnTo>
                <a:lnTo>
                  <a:pt x="294131" y="1129284"/>
                </a:lnTo>
                <a:lnTo>
                  <a:pt x="245363" y="1110996"/>
                </a:lnTo>
                <a:lnTo>
                  <a:pt x="216407" y="1085088"/>
                </a:lnTo>
                <a:lnTo>
                  <a:pt x="201167" y="1050036"/>
                </a:lnTo>
                <a:lnTo>
                  <a:pt x="201167" y="635508"/>
                </a:lnTo>
                <a:lnTo>
                  <a:pt x="229107" y="635508"/>
                </a:lnTo>
                <a:lnTo>
                  <a:pt x="230123" y="641604"/>
                </a:lnTo>
                <a:lnTo>
                  <a:pt x="230123" y="1046988"/>
                </a:lnTo>
                <a:lnTo>
                  <a:pt x="230733" y="1046988"/>
                </a:lnTo>
                <a:lnTo>
                  <a:pt x="231647" y="1051560"/>
                </a:lnTo>
                <a:lnTo>
                  <a:pt x="231952" y="1051560"/>
                </a:lnTo>
                <a:lnTo>
                  <a:pt x="233171" y="1057656"/>
                </a:lnTo>
                <a:lnTo>
                  <a:pt x="233781" y="1057656"/>
                </a:lnTo>
                <a:lnTo>
                  <a:pt x="235610" y="1062228"/>
                </a:lnTo>
                <a:lnTo>
                  <a:pt x="234695" y="1062228"/>
                </a:lnTo>
                <a:lnTo>
                  <a:pt x="239267" y="1068324"/>
                </a:lnTo>
                <a:lnTo>
                  <a:pt x="240410" y="1068324"/>
                </a:lnTo>
                <a:lnTo>
                  <a:pt x="243839" y="1072896"/>
                </a:lnTo>
                <a:lnTo>
                  <a:pt x="242315" y="1072896"/>
                </a:lnTo>
                <a:lnTo>
                  <a:pt x="248411" y="1078992"/>
                </a:lnTo>
                <a:lnTo>
                  <a:pt x="250443" y="1078992"/>
                </a:lnTo>
                <a:lnTo>
                  <a:pt x="254507" y="1082040"/>
                </a:lnTo>
                <a:lnTo>
                  <a:pt x="252983" y="1082040"/>
                </a:lnTo>
                <a:lnTo>
                  <a:pt x="260603" y="1086612"/>
                </a:lnTo>
                <a:lnTo>
                  <a:pt x="259079" y="1086612"/>
                </a:lnTo>
                <a:lnTo>
                  <a:pt x="268223" y="1091184"/>
                </a:lnTo>
                <a:lnTo>
                  <a:pt x="269239" y="1091184"/>
                </a:lnTo>
                <a:lnTo>
                  <a:pt x="274319" y="1094232"/>
                </a:lnTo>
                <a:lnTo>
                  <a:pt x="281939" y="1097280"/>
                </a:lnTo>
                <a:lnTo>
                  <a:pt x="286511" y="1097280"/>
                </a:lnTo>
                <a:lnTo>
                  <a:pt x="291083" y="1098804"/>
                </a:lnTo>
                <a:lnTo>
                  <a:pt x="289559" y="1098804"/>
                </a:lnTo>
                <a:lnTo>
                  <a:pt x="300227" y="1100328"/>
                </a:lnTo>
                <a:lnTo>
                  <a:pt x="298703" y="1100328"/>
                </a:lnTo>
                <a:lnTo>
                  <a:pt x="307847" y="1101852"/>
                </a:lnTo>
                <a:lnTo>
                  <a:pt x="318515" y="1101852"/>
                </a:lnTo>
                <a:lnTo>
                  <a:pt x="316991" y="1130808"/>
                </a:lnTo>
                <a:close/>
              </a:path>
              <a:path w="318770" h="1130935">
                <a:moveTo>
                  <a:pt x="230733" y="1046988"/>
                </a:moveTo>
                <a:lnTo>
                  <a:pt x="230123" y="1046988"/>
                </a:lnTo>
                <a:lnTo>
                  <a:pt x="230123" y="1043940"/>
                </a:lnTo>
                <a:lnTo>
                  <a:pt x="230733" y="1046988"/>
                </a:lnTo>
                <a:close/>
              </a:path>
              <a:path w="318770" h="1130935">
                <a:moveTo>
                  <a:pt x="231952" y="1051560"/>
                </a:moveTo>
                <a:lnTo>
                  <a:pt x="231647" y="1051560"/>
                </a:lnTo>
                <a:lnTo>
                  <a:pt x="231647" y="1050036"/>
                </a:lnTo>
                <a:lnTo>
                  <a:pt x="231952" y="1051560"/>
                </a:lnTo>
                <a:close/>
              </a:path>
              <a:path w="318770" h="1130935">
                <a:moveTo>
                  <a:pt x="233781" y="1057656"/>
                </a:moveTo>
                <a:lnTo>
                  <a:pt x="233171" y="1057656"/>
                </a:lnTo>
                <a:lnTo>
                  <a:pt x="233171" y="1056132"/>
                </a:lnTo>
                <a:lnTo>
                  <a:pt x="233781" y="1057656"/>
                </a:lnTo>
                <a:close/>
              </a:path>
              <a:path w="318770" h="1130935">
                <a:moveTo>
                  <a:pt x="236219" y="1063752"/>
                </a:moveTo>
                <a:lnTo>
                  <a:pt x="234695" y="1062228"/>
                </a:lnTo>
                <a:lnTo>
                  <a:pt x="235610" y="1062228"/>
                </a:lnTo>
                <a:lnTo>
                  <a:pt x="236219" y="1063752"/>
                </a:lnTo>
                <a:close/>
              </a:path>
              <a:path w="318770" h="1130935">
                <a:moveTo>
                  <a:pt x="240410" y="1068324"/>
                </a:moveTo>
                <a:lnTo>
                  <a:pt x="239267" y="1068324"/>
                </a:lnTo>
                <a:lnTo>
                  <a:pt x="239267" y="1066800"/>
                </a:lnTo>
                <a:lnTo>
                  <a:pt x="240410" y="1068324"/>
                </a:lnTo>
                <a:close/>
              </a:path>
              <a:path w="318770" h="1130935">
                <a:moveTo>
                  <a:pt x="250443" y="1078992"/>
                </a:moveTo>
                <a:lnTo>
                  <a:pt x="248411" y="1078992"/>
                </a:lnTo>
                <a:lnTo>
                  <a:pt x="248411" y="1077468"/>
                </a:lnTo>
                <a:lnTo>
                  <a:pt x="250443" y="1078992"/>
                </a:lnTo>
                <a:close/>
              </a:path>
              <a:path w="318770" h="1130935">
                <a:moveTo>
                  <a:pt x="269239" y="1091184"/>
                </a:moveTo>
                <a:lnTo>
                  <a:pt x="268223" y="1091184"/>
                </a:lnTo>
                <a:lnTo>
                  <a:pt x="266699" y="1089660"/>
                </a:lnTo>
                <a:lnTo>
                  <a:pt x="269239" y="1091184"/>
                </a:lnTo>
                <a:close/>
              </a:path>
              <a:path w="318770" h="1130935">
                <a:moveTo>
                  <a:pt x="286511" y="1097280"/>
                </a:moveTo>
                <a:lnTo>
                  <a:pt x="281939" y="1097280"/>
                </a:lnTo>
                <a:lnTo>
                  <a:pt x="281939" y="1095756"/>
                </a:lnTo>
                <a:lnTo>
                  <a:pt x="286511" y="1097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032503" y="5240273"/>
            <a:ext cx="1414145" cy="0"/>
          </a:xfrm>
          <a:custGeom>
            <a:avLst/>
            <a:gdLst/>
            <a:ahLst/>
            <a:cxnLst/>
            <a:rect l="l" t="t" r="r" b="b"/>
            <a:pathLst>
              <a:path w="1414145" h="0">
                <a:moveTo>
                  <a:pt x="0" y="0"/>
                </a:moveTo>
                <a:lnTo>
                  <a:pt x="1413700" y="0"/>
                </a:lnTo>
              </a:path>
            </a:pathLst>
          </a:custGeom>
          <a:ln w="158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746051" y="5240273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4" h="0">
                <a:moveTo>
                  <a:pt x="0" y="0"/>
                </a:moveTo>
                <a:lnTo>
                  <a:pt x="376522" y="0"/>
                </a:lnTo>
              </a:path>
            </a:pathLst>
          </a:custGeom>
          <a:ln w="158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371100" y="4285494"/>
            <a:ext cx="3455035" cy="923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0">
                <a:latin typeface="Times New Roman"/>
                <a:cs typeface="Times New Roman"/>
              </a:rPr>
              <a:t>I</a:t>
            </a:r>
            <a:r>
              <a:rPr dirty="0" baseline="-20833" sz="2400" spc="75">
                <a:latin typeface="Times New Roman"/>
                <a:cs typeface="Times New Roman"/>
              </a:rPr>
              <a:t>ZMAX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>
                <a:latin typeface="Times New Roman"/>
                <a:cs typeface="Times New Roman"/>
              </a:rPr>
              <a:t>40 </a:t>
            </a:r>
            <a:r>
              <a:rPr dirty="0" sz="2400" spc="70">
                <a:latin typeface="Times New Roman"/>
                <a:cs typeface="Times New Roman"/>
              </a:rPr>
              <a:t>mA</a:t>
            </a:r>
            <a:r>
              <a:rPr dirty="0" sz="2400" spc="-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(@10.1V),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2555"/>
              </a:spcBef>
            </a:pPr>
            <a:r>
              <a:rPr dirty="0" sz="1450" spc="-50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(</a:t>
            </a:r>
            <a:r>
              <a:rPr dirty="0" sz="1450" spc="5">
                <a:latin typeface="Times New Roman"/>
                <a:cs typeface="Times New Roman"/>
              </a:rPr>
              <a:t>M</a:t>
            </a:r>
            <a:r>
              <a:rPr dirty="0" sz="1450" spc="-30">
                <a:latin typeface="Times New Roman"/>
                <a:cs typeface="Times New Roman"/>
              </a:rPr>
              <a:t>A</a:t>
            </a:r>
            <a:r>
              <a:rPr dirty="0" sz="1450" spc="-15">
                <a:latin typeface="Times New Roman"/>
                <a:cs typeface="Times New Roman"/>
              </a:rPr>
              <a:t>X</a:t>
            </a:r>
            <a:r>
              <a:rPr dirty="0" sz="145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275822" y="4976114"/>
            <a:ext cx="138430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>
                <a:latin typeface="Times New Roman"/>
                <a:cs typeface="Times New Roman"/>
              </a:rPr>
              <a:t>Z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932423" y="5015738"/>
            <a:ext cx="138430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>
                <a:latin typeface="Times New Roman"/>
                <a:cs typeface="Times New Roman"/>
              </a:rPr>
              <a:t>Z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514592" y="5218430"/>
            <a:ext cx="684530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-30">
                <a:latin typeface="Times New Roman"/>
                <a:cs typeface="Times New Roman"/>
              </a:rPr>
              <a:t>Z</a:t>
            </a:r>
            <a:r>
              <a:rPr dirty="0" sz="1450" spc="-20">
                <a:latin typeface="Times New Roman"/>
                <a:cs typeface="Times New Roman"/>
              </a:rPr>
              <a:t>(</a:t>
            </a:r>
            <a:r>
              <a:rPr dirty="0" sz="1450" spc="5">
                <a:latin typeface="Times New Roman"/>
                <a:cs typeface="Times New Roman"/>
              </a:rPr>
              <a:t>M</a:t>
            </a:r>
            <a:r>
              <a:rPr dirty="0" sz="1450" spc="-30">
                <a:latin typeface="Times New Roman"/>
                <a:cs typeface="Times New Roman"/>
              </a:rPr>
              <a:t>A</a:t>
            </a:r>
            <a:r>
              <a:rPr dirty="0" sz="1450" spc="5">
                <a:latin typeface="Times New Roman"/>
                <a:cs typeface="Times New Roman"/>
              </a:rPr>
              <a:t>X</a:t>
            </a:r>
            <a:r>
              <a:rPr dirty="0" sz="145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947664" y="5469889"/>
            <a:ext cx="138430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>
                <a:latin typeface="Times New Roman"/>
                <a:cs typeface="Times New Roman"/>
              </a:rPr>
              <a:t>L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09135" y="4760467"/>
            <a:ext cx="220979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55"/>
              </a:lnSpc>
            </a:pPr>
            <a:r>
              <a:rPr dirty="0" sz="2500" spc="45">
                <a:latin typeface="Tahoma"/>
                <a:cs typeface="Tahoma"/>
              </a:rPr>
              <a:t>V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744971" y="4800092"/>
            <a:ext cx="220979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55"/>
              </a:lnSpc>
            </a:pPr>
            <a:r>
              <a:rPr dirty="0" sz="2500" spc="45">
                <a:latin typeface="Tahoma"/>
                <a:cs typeface="Tahoma"/>
              </a:rPr>
              <a:t>V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633976" y="5252719"/>
            <a:ext cx="220979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55"/>
              </a:lnSpc>
            </a:pPr>
            <a:r>
              <a:rPr dirty="0" sz="2500" spc="-15">
                <a:latin typeface="Tahoma"/>
                <a:cs typeface="Tahoma"/>
              </a:rPr>
              <a:t>R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62260" y="5252719"/>
            <a:ext cx="220979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55"/>
              </a:lnSpc>
            </a:pPr>
            <a:r>
              <a:rPr dirty="0" sz="2500" spc="-15">
                <a:latin typeface="Tahoma"/>
                <a:cs typeface="Tahoma"/>
              </a:rPr>
              <a:t>R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888484" y="4760467"/>
            <a:ext cx="42227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925">
                <a:latin typeface="Times New Roman"/>
                <a:cs typeface="Times New Roman"/>
              </a:rPr>
              <a:t></a:t>
            </a:r>
            <a:r>
              <a:rPr dirty="0" sz="2500" spc="45">
                <a:latin typeface="Tahoma"/>
                <a:cs typeface="Tahoma"/>
              </a:rPr>
              <a:t>V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98084" y="5002783"/>
            <a:ext cx="20129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1120">
                <a:latin typeface="Times New Roman"/>
                <a:cs typeface="Times New Roman"/>
              </a:rPr>
              <a:t>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190440" y="5002783"/>
            <a:ext cx="353060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1460" indent="-238760">
              <a:lnSpc>
                <a:spcPct val="100000"/>
              </a:lnSpc>
              <a:buFont typeface="Times New Roman"/>
              <a:buChar char="□"/>
              <a:tabLst>
                <a:tab pos="252095" algn="l"/>
              </a:tabLst>
            </a:pPr>
            <a:r>
              <a:rPr dirty="0" sz="2500" spc="125">
                <a:latin typeface="Tahoma"/>
                <a:cs typeface="Tahoma"/>
              </a:rPr>
              <a:t>i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342123" y="6154928"/>
            <a:ext cx="223075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67055" indent="-554355">
              <a:lnSpc>
                <a:spcPct val="100000"/>
              </a:lnSpc>
              <a:buFont typeface="Times New Roman"/>
              <a:buChar char="□"/>
              <a:tabLst>
                <a:tab pos="567690" algn="l"/>
              </a:tabLst>
            </a:pPr>
            <a:r>
              <a:rPr dirty="0" sz="2500" spc="-15">
                <a:latin typeface="Tahoma"/>
                <a:cs typeface="Tahoma"/>
              </a:rPr>
              <a:t>R</a:t>
            </a:r>
            <a:r>
              <a:rPr dirty="0" sz="2500" spc="-195">
                <a:latin typeface="Tahoma"/>
                <a:cs typeface="Tahoma"/>
              </a:rPr>
              <a:t> </a:t>
            </a:r>
            <a:r>
              <a:rPr dirty="0" sz="2500" spc="-215">
                <a:latin typeface="Times New Roman"/>
                <a:cs typeface="Times New Roman"/>
              </a:rPr>
              <a:t> </a:t>
            </a:r>
            <a:r>
              <a:rPr dirty="0" sz="2500" spc="-85">
                <a:latin typeface="Times New Roman"/>
                <a:cs typeface="Times New Roman"/>
              </a:rPr>
              <a:t> </a:t>
            </a:r>
            <a:r>
              <a:rPr dirty="0" sz="2500" spc="15">
                <a:latin typeface="Times New Roman"/>
                <a:cs typeface="Times New Roman"/>
              </a:rPr>
              <a:t>0.4kohm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008120" y="6396228"/>
            <a:ext cx="1341120" cy="0"/>
          </a:xfrm>
          <a:custGeom>
            <a:avLst/>
            <a:gdLst/>
            <a:ahLst/>
            <a:cxnLst/>
            <a:rect l="l" t="t" r="r" b="b"/>
            <a:pathLst>
              <a:path w="1341120" h="0">
                <a:moveTo>
                  <a:pt x="0" y="0"/>
                </a:moveTo>
                <a:lnTo>
                  <a:pt x="1340834" y="0"/>
                </a:lnTo>
              </a:path>
            </a:pathLst>
          </a:custGeom>
          <a:ln w="158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648705" y="6396228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4" h="0">
                <a:moveTo>
                  <a:pt x="0" y="0"/>
                </a:moveTo>
                <a:lnTo>
                  <a:pt x="376523" y="0"/>
                </a:lnTo>
              </a:path>
            </a:pathLst>
          </a:custGeom>
          <a:ln w="158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4170679" y="6132830"/>
            <a:ext cx="557530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-50">
                <a:latin typeface="Times New Roman"/>
                <a:cs typeface="Times New Roman"/>
              </a:rPr>
              <a:t>I</a:t>
            </a:r>
            <a:r>
              <a:rPr dirty="0" sz="1450">
                <a:latin typeface="Times New Roman"/>
                <a:cs typeface="Times New Roman"/>
              </a:rPr>
              <a:t>(</a:t>
            </a:r>
            <a:r>
              <a:rPr dirty="0" sz="1450" spc="-10">
                <a:latin typeface="Times New Roman"/>
                <a:cs typeface="Times New Roman"/>
              </a:rPr>
              <a:t>M</a:t>
            </a:r>
            <a:r>
              <a:rPr dirty="0" sz="1450" spc="-20">
                <a:latin typeface="Times New Roman"/>
                <a:cs typeface="Times New Roman"/>
              </a:rPr>
              <a:t>I</a:t>
            </a:r>
            <a:r>
              <a:rPr dirty="0" sz="1450" spc="-20">
                <a:latin typeface="Times New Roman"/>
                <a:cs typeface="Times New Roman"/>
              </a:rPr>
              <a:t>N</a:t>
            </a:r>
            <a:r>
              <a:rPr dirty="0" sz="145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60" name="object 60"/>
          <p:cNvSpPr txBox="1"/>
          <p:nvPr/>
        </p:nvSpPr>
        <p:spPr>
          <a:xfrm>
            <a:off x="5177721" y="6132830"/>
            <a:ext cx="138430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>
                <a:latin typeface="Times New Roman"/>
                <a:cs typeface="Times New Roman"/>
              </a:rPr>
              <a:t>Z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834888" y="6172453"/>
            <a:ext cx="138430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>
                <a:latin typeface="Times New Roman"/>
                <a:cs typeface="Times New Roman"/>
              </a:rPr>
              <a:t>Z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421628" y="6375146"/>
            <a:ext cx="610870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-30">
                <a:latin typeface="Times New Roman"/>
                <a:cs typeface="Times New Roman"/>
              </a:rPr>
              <a:t>Z</a:t>
            </a:r>
            <a:r>
              <a:rPr dirty="0" sz="1450" spc="-20">
                <a:latin typeface="Times New Roman"/>
                <a:cs typeface="Times New Roman"/>
              </a:rPr>
              <a:t>(</a:t>
            </a:r>
            <a:r>
              <a:rPr dirty="0" sz="1450" spc="5">
                <a:latin typeface="Times New Roman"/>
                <a:cs typeface="Times New Roman"/>
              </a:rPr>
              <a:t>M</a:t>
            </a:r>
            <a:r>
              <a:rPr dirty="0" sz="1450" spc="-20">
                <a:latin typeface="Times New Roman"/>
                <a:cs typeface="Times New Roman"/>
              </a:rPr>
              <a:t>I</a:t>
            </a:r>
            <a:r>
              <a:rPr dirty="0" sz="1450" spc="-20">
                <a:latin typeface="Times New Roman"/>
                <a:cs typeface="Times New Roman"/>
              </a:rPr>
              <a:t>N</a:t>
            </a:r>
            <a:r>
              <a:rPr dirty="0" sz="145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851652" y="6625082"/>
            <a:ext cx="138430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>
                <a:latin typeface="Times New Roman"/>
                <a:cs typeface="Times New Roman"/>
              </a:rPr>
              <a:t>L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984752" y="5915660"/>
            <a:ext cx="220979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55"/>
              </a:lnSpc>
            </a:pPr>
            <a:r>
              <a:rPr dirty="0" sz="2500" spc="45">
                <a:latin typeface="Tahoma"/>
                <a:cs typeface="Tahoma"/>
              </a:rPr>
              <a:t>V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647435" y="5956807"/>
            <a:ext cx="220979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55"/>
              </a:lnSpc>
            </a:pPr>
            <a:r>
              <a:rPr dirty="0" sz="2500" spc="45">
                <a:latin typeface="Tahoma"/>
                <a:cs typeface="Tahoma"/>
              </a:rPr>
              <a:t>V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573015" y="6409435"/>
            <a:ext cx="220979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55"/>
              </a:lnSpc>
            </a:pPr>
            <a:r>
              <a:rPr dirty="0" sz="2500" spc="-15">
                <a:latin typeface="Tahoma"/>
                <a:cs typeface="Tahoma"/>
              </a:rPr>
              <a:t>R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664310" y="6409435"/>
            <a:ext cx="220979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55"/>
              </a:lnSpc>
            </a:pPr>
            <a:r>
              <a:rPr dirty="0" sz="2500" spc="-15">
                <a:latin typeface="Tahoma"/>
                <a:cs typeface="Tahoma"/>
              </a:rPr>
              <a:t>R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790947" y="5915660"/>
            <a:ext cx="419734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940">
                <a:latin typeface="Times New Roman"/>
                <a:cs typeface="Times New Roman"/>
              </a:rPr>
              <a:t></a:t>
            </a:r>
            <a:r>
              <a:rPr dirty="0" sz="2500" spc="45">
                <a:latin typeface="Tahoma"/>
                <a:cs typeface="Tahoma"/>
              </a:rPr>
              <a:t>V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400547" y="6159500"/>
            <a:ext cx="20129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1120">
                <a:latin typeface="Times New Roman"/>
                <a:cs typeface="Times New Roman"/>
              </a:rPr>
              <a:t>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098208" y="6159500"/>
            <a:ext cx="35369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2095" indent="-239395">
              <a:lnSpc>
                <a:spcPct val="100000"/>
              </a:lnSpc>
              <a:buFont typeface="Times New Roman"/>
              <a:buChar char="□"/>
              <a:tabLst>
                <a:tab pos="252729" algn="l"/>
              </a:tabLst>
            </a:pPr>
            <a:r>
              <a:rPr dirty="0" sz="2500" spc="125">
                <a:latin typeface="Tahoma"/>
                <a:cs typeface="Tahoma"/>
              </a:rPr>
              <a:t>i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58175" y="782849"/>
            <a:ext cx="1445895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应用举例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39667" y="3112769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 h="0">
                <a:moveTo>
                  <a:pt x="0" y="0"/>
                </a:moveTo>
                <a:lnTo>
                  <a:pt x="1790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49424" y="3112769"/>
            <a:ext cx="751840" cy="0"/>
          </a:xfrm>
          <a:custGeom>
            <a:avLst/>
            <a:gdLst/>
            <a:ahLst/>
            <a:cxnLst/>
            <a:rect l="l" t="t" r="r" b="b"/>
            <a:pathLst>
              <a:path w="751839" h="0">
                <a:moveTo>
                  <a:pt x="0" y="0"/>
                </a:moveTo>
                <a:lnTo>
                  <a:pt x="75133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38755" y="5723382"/>
            <a:ext cx="2982595" cy="0"/>
          </a:xfrm>
          <a:custGeom>
            <a:avLst/>
            <a:gdLst/>
            <a:ahLst/>
            <a:cxnLst/>
            <a:rect l="l" t="t" r="r" b="b"/>
            <a:pathLst>
              <a:path w="2982595" h="0">
                <a:moveTo>
                  <a:pt x="0" y="0"/>
                </a:moveTo>
                <a:lnTo>
                  <a:pt x="29824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03697" y="3105911"/>
            <a:ext cx="0" cy="1149350"/>
          </a:xfrm>
          <a:custGeom>
            <a:avLst/>
            <a:gdLst/>
            <a:ahLst/>
            <a:cxnLst/>
            <a:rect l="l" t="t" r="r" b="b"/>
            <a:pathLst>
              <a:path w="0" h="1149350">
                <a:moveTo>
                  <a:pt x="0" y="0"/>
                </a:moveTo>
                <a:lnTo>
                  <a:pt x="0" y="114909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03697" y="4692396"/>
            <a:ext cx="0" cy="1041400"/>
          </a:xfrm>
          <a:custGeom>
            <a:avLst/>
            <a:gdLst/>
            <a:ahLst/>
            <a:cxnLst/>
            <a:rect l="l" t="t" r="r" b="b"/>
            <a:pathLst>
              <a:path w="0" h="1041400">
                <a:moveTo>
                  <a:pt x="0" y="0"/>
                </a:moveTo>
                <a:lnTo>
                  <a:pt x="0" y="104089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14544" y="4255008"/>
            <a:ext cx="180340" cy="437515"/>
          </a:xfrm>
          <a:custGeom>
            <a:avLst/>
            <a:gdLst/>
            <a:ahLst/>
            <a:cxnLst/>
            <a:rect l="l" t="t" r="r" b="b"/>
            <a:pathLst>
              <a:path w="180339" h="437514">
                <a:moveTo>
                  <a:pt x="179832" y="0"/>
                </a:moveTo>
                <a:lnTo>
                  <a:pt x="179832" y="437388"/>
                </a:lnTo>
                <a:lnTo>
                  <a:pt x="0" y="437388"/>
                </a:lnTo>
                <a:lnTo>
                  <a:pt x="0" y="0"/>
                </a:lnTo>
                <a:lnTo>
                  <a:pt x="1798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96255" y="4235196"/>
            <a:ext cx="218440" cy="477520"/>
          </a:xfrm>
          <a:custGeom>
            <a:avLst/>
            <a:gdLst/>
            <a:ahLst/>
            <a:cxnLst/>
            <a:rect l="l" t="t" r="r" b="b"/>
            <a:pathLst>
              <a:path w="218439" h="477520">
                <a:moveTo>
                  <a:pt x="217931" y="477012"/>
                </a:moveTo>
                <a:lnTo>
                  <a:pt x="0" y="477012"/>
                </a:lnTo>
                <a:lnTo>
                  <a:pt x="0" y="0"/>
                </a:lnTo>
                <a:lnTo>
                  <a:pt x="217931" y="0"/>
                </a:lnTo>
                <a:lnTo>
                  <a:pt x="217931" y="19812"/>
                </a:lnTo>
                <a:lnTo>
                  <a:pt x="38099" y="19812"/>
                </a:lnTo>
                <a:lnTo>
                  <a:pt x="18287" y="38100"/>
                </a:lnTo>
                <a:lnTo>
                  <a:pt x="38099" y="38099"/>
                </a:lnTo>
                <a:lnTo>
                  <a:pt x="38099" y="438912"/>
                </a:lnTo>
                <a:lnTo>
                  <a:pt x="18287" y="438912"/>
                </a:lnTo>
                <a:lnTo>
                  <a:pt x="38099" y="457200"/>
                </a:lnTo>
                <a:lnTo>
                  <a:pt x="217931" y="457200"/>
                </a:lnTo>
                <a:lnTo>
                  <a:pt x="217931" y="477012"/>
                </a:lnTo>
                <a:close/>
              </a:path>
              <a:path w="218439" h="477520">
                <a:moveTo>
                  <a:pt x="38099" y="38099"/>
                </a:moveTo>
                <a:lnTo>
                  <a:pt x="18287" y="38100"/>
                </a:lnTo>
                <a:lnTo>
                  <a:pt x="38099" y="19812"/>
                </a:lnTo>
                <a:lnTo>
                  <a:pt x="38099" y="38099"/>
                </a:lnTo>
                <a:close/>
              </a:path>
              <a:path w="218439" h="477520">
                <a:moveTo>
                  <a:pt x="179831" y="38099"/>
                </a:moveTo>
                <a:lnTo>
                  <a:pt x="38099" y="38099"/>
                </a:lnTo>
                <a:lnTo>
                  <a:pt x="38099" y="19812"/>
                </a:lnTo>
                <a:lnTo>
                  <a:pt x="179831" y="19812"/>
                </a:lnTo>
                <a:lnTo>
                  <a:pt x="179831" y="38099"/>
                </a:lnTo>
                <a:close/>
              </a:path>
              <a:path w="218439" h="477520">
                <a:moveTo>
                  <a:pt x="179831" y="457200"/>
                </a:moveTo>
                <a:lnTo>
                  <a:pt x="179831" y="19812"/>
                </a:lnTo>
                <a:lnTo>
                  <a:pt x="198119" y="38100"/>
                </a:lnTo>
                <a:lnTo>
                  <a:pt x="217931" y="38099"/>
                </a:lnTo>
                <a:lnTo>
                  <a:pt x="217931" y="438912"/>
                </a:lnTo>
                <a:lnTo>
                  <a:pt x="198119" y="438912"/>
                </a:lnTo>
                <a:lnTo>
                  <a:pt x="179831" y="457200"/>
                </a:lnTo>
                <a:close/>
              </a:path>
              <a:path w="218439" h="477520">
                <a:moveTo>
                  <a:pt x="217931" y="38099"/>
                </a:moveTo>
                <a:lnTo>
                  <a:pt x="198119" y="38100"/>
                </a:lnTo>
                <a:lnTo>
                  <a:pt x="179831" y="19812"/>
                </a:lnTo>
                <a:lnTo>
                  <a:pt x="217931" y="19812"/>
                </a:lnTo>
                <a:lnTo>
                  <a:pt x="217931" y="38099"/>
                </a:lnTo>
                <a:close/>
              </a:path>
              <a:path w="218439" h="477520">
                <a:moveTo>
                  <a:pt x="38099" y="457200"/>
                </a:moveTo>
                <a:lnTo>
                  <a:pt x="18287" y="438912"/>
                </a:lnTo>
                <a:lnTo>
                  <a:pt x="38099" y="438912"/>
                </a:lnTo>
                <a:lnTo>
                  <a:pt x="38099" y="457200"/>
                </a:lnTo>
                <a:close/>
              </a:path>
              <a:path w="218439" h="477520">
                <a:moveTo>
                  <a:pt x="179831" y="457200"/>
                </a:moveTo>
                <a:lnTo>
                  <a:pt x="38099" y="457200"/>
                </a:lnTo>
                <a:lnTo>
                  <a:pt x="38099" y="438912"/>
                </a:lnTo>
                <a:lnTo>
                  <a:pt x="179831" y="438912"/>
                </a:lnTo>
                <a:lnTo>
                  <a:pt x="179831" y="457200"/>
                </a:lnTo>
                <a:close/>
              </a:path>
              <a:path w="218439" h="477520">
                <a:moveTo>
                  <a:pt x="217931" y="457200"/>
                </a:moveTo>
                <a:lnTo>
                  <a:pt x="179831" y="457200"/>
                </a:lnTo>
                <a:lnTo>
                  <a:pt x="198119" y="438912"/>
                </a:lnTo>
                <a:lnTo>
                  <a:pt x="217931" y="438912"/>
                </a:lnTo>
                <a:lnTo>
                  <a:pt x="217931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22776" y="3057144"/>
            <a:ext cx="114300" cy="2717800"/>
          </a:xfrm>
          <a:custGeom>
            <a:avLst/>
            <a:gdLst/>
            <a:ahLst/>
            <a:cxnLst/>
            <a:rect l="l" t="t" r="r" b="b"/>
            <a:pathLst>
              <a:path w="114300" h="2717800">
                <a:moveTo>
                  <a:pt x="38100" y="110767"/>
                </a:moveTo>
                <a:lnTo>
                  <a:pt x="34075" y="109989"/>
                </a:lnTo>
                <a:lnTo>
                  <a:pt x="16192" y="98107"/>
                </a:lnTo>
                <a:lnTo>
                  <a:pt x="4310" y="80224"/>
                </a:lnTo>
                <a:lnTo>
                  <a:pt x="0" y="57912"/>
                </a:lnTo>
                <a:lnTo>
                  <a:pt x="4310" y="35361"/>
                </a:lnTo>
                <a:lnTo>
                  <a:pt x="16192" y="16954"/>
                </a:lnTo>
                <a:lnTo>
                  <a:pt x="34075" y="4548"/>
                </a:lnTo>
                <a:lnTo>
                  <a:pt x="56387" y="0"/>
                </a:lnTo>
                <a:lnTo>
                  <a:pt x="78938" y="4548"/>
                </a:lnTo>
                <a:lnTo>
                  <a:pt x="97345" y="16954"/>
                </a:lnTo>
                <a:lnTo>
                  <a:pt x="109751" y="35361"/>
                </a:lnTo>
                <a:lnTo>
                  <a:pt x="114300" y="57912"/>
                </a:lnTo>
                <a:lnTo>
                  <a:pt x="38100" y="57912"/>
                </a:lnTo>
                <a:lnTo>
                  <a:pt x="38100" y="110767"/>
                </a:lnTo>
                <a:close/>
              </a:path>
              <a:path w="114300" h="2717800">
                <a:moveTo>
                  <a:pt x="56387" y="114300"/>
                </a:moveTo>
                <a:lnTo>
                  <a:pt x="38100" y="110767"/>
                </a:lnTo>
                <a:lnTo>
                  <a:pt x="38100" y="57912"/>
                </a:lnTo>
                <a:lnTo>
                  <a:pt x="76200" y="57912"/>
                </a:lnTo>
                <a:lnTo>
                  <a:pt x="76200" y="110513"/>
                </a:lnTo>
                <a:lnTo>
                  <a:pt x="56387" y="114300"/>
                </a:lnTo>
                <a:close/>
              </a:path>
              <a:path w="114300" h="2717800">
                <a:moveTo>
                  <a:pt x="76200" y="110513"/>
                </a:moveTo>
                <a:lnTo>
                  <a:pt x="76200" y="57912"/>
                </a:lnTo>
                <a:lnTo>
                  <a:pt x="114300" y="57912"/>
                </a:lnTo>
                <a:lnTo>
                  <a:pt x="109751" y="80224"/>
                </a:lnTo>
                <a:lnTo>
                  <a:pt x="97345" y="98107"/>
                </a:lnTo>
                <a:lnTo>
                  <a:pt x="78938" y="109989"/>
                </a:lnTo>
                <a:lnTo>
                  <a:pt x="76200" y="110513"/>
                </a:lnTo>
                <a:close/>
              </a:path>
              <a:path w="114300" h="2717800">
                <a:moveTo>
                  <a:pt x="76200" y="114300"/>
                </a:moveTo>
                <a:lnTo>
                  <a:pt x="56387" y="114300"/>
                </a:lnTo>
                <a:lnTo>
                  <a:pt x="76200" y="110513"/>
                </a:lnTo>
                <a:lnTo>
                  <a:pt x="76200" y="114300"/>
                </a:lnTo>
                <a:close/>
              </a:path>
              <a:path w="114300" h="2717800">
                <a:moveTo>
                  <a:pt x="38100" y="2606719"/>
                </a:moveTo>
                <a:lnTo>
                  <a:pt x="38100" y="110767"/>
                </a:lnTo>
                <a:lnTo>
                  <a:pt x="56387" y="114300"/>
                </a:lnTo>
                <a:lnTo>
                  <a:pt x="76200" y="114300"/>
                </a:lnTo>
                <a:lnTo>
                  <a:pt x="76200" y="2602992"/>
                </a:lnTo>
                <a:lnTo>
                  <a:pt x="56387" y="2602992"/>
                </a:lnTo>
                <a:lnTo>
                  <a:pt x="38100" y="2606719"/>
                </a:lnTo>
                <a:close/>
              </a:path>
              <a:path w="114300" h="2717800">
                <a:moveTo>
                  <a:pt x="76200" y="2660903"/>
                </a:moveTo>
                <a:lnTo>
                  <a:pt x="38100" y="2660903"/>
                </a:lnTo>
                <a:lnTo>
                  <a:pt x="38100" y="2606719"/>
                </a:lnTo>
                <a:lnTo>
                  <a:pt x="56387" y="2602992"/>
                </a:lnTo>
                <a:lnTo>
                  <a:pt x="76200" y="2606987"/>
                </a:lnTo>
                <a:lnTo>
                  <a:pt x="76200" y="2660903"/>
                </a:lnTo>
                <a:close/>
              </a:path>
              <a:path w="114300" h="2717800">
                <a:moveTo>
                  <a:pt x="76200" y="2606987"/>
                </a:moveTo>
                <a:lnTo>
                  <a:pt x="56387" y="2602992"/>
                </a:lnTo>
                <a:lnTo>
                  <a:pt x="76200" y="2602992"/>
                </a:lnTo>
                <a:lnTo>
                  <a:pt x="76200" y="2606987"/>
                </a:lnTo>
                <a:close/>
              </a:path>
              <a:path w="114300" h="2717800">
                <a:moveTo>
                  <a:pt x="56387" y="2717292"/>
                </a:moveTo>
                <a:lnTo>
                  <a:pt x="34075" y="2712767"/>
                </a:lnTo>
                <a:lnTo>
                  <a:pt x="16192" y="2700528"/>
                </a:lnTo>
                <a:lnTo>
                  <a:pt x="4310" y="2682573"/>
                </a:lnTo>
                <a:lnTo>
                  <a:pt x="0" y="2660903"/>
                </a:lnTo>
                <a:lnTo>
                  <a:pt x="4310" y="2638353"/>
                </a:lnTo>
                <a:lnTo>
                  <a:pt x="16192" y="2619946"/>
                </a:lnTo>
                <a:lnTo>
                  <a:pt x="34075" y="2607540"/>
                </a:lnTo>
                <a:lnTo>
                  <a:pt x="38100" y="2606719"/>
                </a:lnTo>
                <a:lnTo>
                  <a:pt x="38100" y="2660903"/>
                </a:lnTo>
                <a:lnTo>
                  <a:pt x="114300" y="2660903"/>
                </a:lnTo>
                <a:lnTo>
                  <a:pt x="109751" y="2682573"/>
                </a:lnTo>
                <a:lnTo>
                  <a:pt x="97345" y="2700528"/>
                </a:lnTo>
                <a:lnTo>
                  <a:pt x="78938" y="2712767"/>
                </a:lnTo>
                <a:lnTo>
                  <a:pt x="56387" y="2717292"/>
                </a:lnTo>
                <a:close/>
              </a:path>
              <a:path w="114300" h="2717800">
                <a:moveTo>
                  <a:pt x="114300" y="2660903"/>
                </a:moveTo>
                <a:lnTo>
                  <a:pt x="76200" y="2660903"/>
                </a:lnTo>
                <a:lnTo>
                  <a:pt x="76200" y="2606987"/>
                </a:lnTo>
                <a:lnTo>
                  <a:pt x="78938" y="2607540"/>
                </a:lnTo>
                <a:lnTo>
                  <a:pt x="97345" y="2619946"/>
                </a:lnTo>
                <a:lnTo>
                  <a:pt x="109751" y="2638353"/>
                </a:lnTo>
                <a:lnTo>
                  <a:pt x="114300" y="2660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56660" y="4780788"/>
            <a:ext cx="440690" cy="463550"/>
          </a:xfrm>
          <a:custGeom>
            <a:avLst/>
            <a:gdLst/>
            <a:ahLst/>
            <a:cxnLst/>
            <a:rect l="l" t="t" r="r" b="b"/>
            <a:pathLst>
              <a:path w="440689" h="463550">
                <a:moveTo>
                  <a:pt x="440436" y="463295"/>
                </a:moveTo>
                <a:lnTo>
                  <a:pt x="0" y="463295"/>
                </a:lnTo>
                <a:lnTo>
                  <a:pt x="220980" y="0"/>
                </a:lnTo>
                <a:lnTo>
                  <a:pt x="246246" y="53339"/>
                </a:lnTo>
                <a:lnTo>
                  <a:pt x="202692" y="53339"/>
                </a:lnTo>
                <a:lnTo>
                  <a:pt x="220218" y="89934"/>
                </a:lnTo>
                <a:lnTo>
                  <a:pt x="59652" y="425195"/>
                </a:lnTo>
                <a:lnTo>
                  <a:pt x="30480" y="425195"/>
                </a:lnTo>
                <a:lnTo>
                  <a:pt x="47244" y="451103"/>
                </a:lnTo>
                <a:lnTo>
                  <a:pt x="434660" y="451103"/>
                </a:lnTo>
                <a:lnTo>
                  <a:pt x="440436" y="463295"/>
                </a:lnTo>
                <a:close/>
              </a:path>
              <a:path w="440689" h="463550">
                <a:moveTo>
                  <a:pt x="220218" y="89934"/>
                </a:moveTo>
                <a:lnTo>
                  <a:pt x="202692" y="53339"/>
                </a:lnTo>
                <a:lnTo>
                  <a:pt x="237744" y="53339"/>
                </a:lnTo>
                <a:lnTo>
                  <a:pt x="220218" y="89934"/>
                </a:lnTo>
                <a:close/>
              </a:path>
              <a:path w="440689" h="463550">
                <a:moveTo>
                  <a:pt x="393192" y="451103"/>
                </a:moveTo>
                <a:lnTo>
                  <a:pt x="220218" y="89934"/>
                </a:lnTo>
                <a:lnTo>
                  <a:pt x="237744" y="53339"/>
                </a:lnTo>
                <a:lnTo>
                  <a:pt x="246246" y="53339"/>
                </a:lnTo>
                <a:lnTo>
                  <a:pt x="422388" y="425195"/>
                </a:lnTo>
                <a:lnTo>
                  <a:pt x="409956" y="425195"/>
                </a:lnTo>
                <a:lnTo>
                  <a:pt x="393192" y="451103"/>
                </a:lnTo>
                <a:close/>
              </a:path>
              <a:path w="440689" h="463550">
                <a:moveTo>
                  <a:pt x="47244" y="451103"/>
                </a:moveTo>
                <a:lnTo>
                  <a:pt x="30480" y="425195"/>
                </a:lnTo>
                <a:lnTo>
                  <a:pt x="59652" y="425195"/>
                </a:lnTo>
                <a:lnTo>
                  <a:pt x="47244" y="451103"/>
                </a:lnTo>
                <a:close/>
              </a:path>
              <a:path w="440689" h="463550">
                <a:moveTo>
                  <a:pt x="393192" y="451103"/>
                </a:moveTo>
                <a:lnTo>
                  <a:pt x="47244" y="451103"/>
                </a:lnTo>
                <a:lnTo>
                  <a:pt x="59652" y="425195"/>
                </a:lnTo>
                <a:lnTo>
                  <a:pt x="380783" y="425195"/>
                </a:lnTo>
                <a:lnTo>
                  <a:pt x="393192" y="451103"/>
                </a:lnTo>
                <a:close/>
              </a:path>
              <a:path w="440689" h="463550">
                <a:moveTo>
                  <a:pt x="434660" y="451103"/>
                </a:moveTo>
                <a:lnTo>
                  <a:pt x="393192" y="451103"/>
                </a:lnTo>
                <a:lnTo>
                  <a:pt x="409956" y="425195"/>
                </a:lnTo>
                <a:lnTo>
                  <a:pt x="422388" y="425195"/>
                </a:lnTo>
                <a:lnTo>
                  <a:pt x="434660" y="451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7996" y="4816602"/>
            <a:ext cx="439420" cy="0"/>
          </a:xfrm>
          <a:custGeom>
            <a:avLst/>
            <a:gdLst/>
            <a:ahLst/>
            <a:cxnLst/>
            <a:rect l="l" t="t" r="r" b="b"/>
            <a:pathLst>
              <a:path w="439420" h="0">
                <a:moveTo>
                  <a:pt x="0" y="0"/>
                </a:moveTo>
                <a:lnTo>
                  <a:pt x="43891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07002" y="4817364"/>
            <a:ext cx="0" cy="139065"/>
          </a:xfrm>
          <a:custGeom>
            <a:avLst/>
            <a:gdLst/>
            <a:ahLst/>
            <a:cxnLst/>
            <a:rect l="l" t="t" r="r" b="b"/>
            <a:pathLst>
              <a:path w="0" h="139064">
                <a:moveTo>
                  <a:pt x="0" y="0"/>
                </a:moveTo>
                <a:lnTo>
                  <a:pt x="0" y="13868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283726" y="4930602"/>
            <a:ext cx="404495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7">
                <a:latin typeface="Times New Roman"/>
                <a:cs typeface="Times New Roman"/>
              </a:rPr>
              <a:t>D</a:t>
            </a:r>
            <a:r>
              <a:rPr dirty="0" sz="1300" spc="65">
                <a:latin typeface="Times New Roman"/>
                <a:cs typeface="Times New Roman"/>
              </a:rPr>
              <a:t>Z</a:t>
            </a:r>
            <a:r>
              <a:rPr dirty="0" sz="1300" spc="15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66950" y="4008618"/>
            <a:ext cx="404495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7">
                <a:latin typeface="Times New Roman"/>
                <a:cs typeface="Times New Roman"/>
              </a:rPr>
              <a:t>D</a:t>
            </a:r>
            <a:r>
              <a:rPr dirty="0" sz="1300" spc="65">
                <a:latin typeface="Times New Roman"/>
                <a:cs typeface="Times New Roman"/>
              </a:rPr>
              <a:t>Z</a:t>
            </a:r>
            <a:r>
              <a:rPr dirty="0" sz="1300" spc="15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00756" y="3032760"/>
            <a:ext cx="439420" cy="178435"/>
          </a:xfrm>
          <a:custGeom>
            <a:avLst/>
            <a:gdLst/>
            <a:ahLst/>
            <a:cxnLst/>
            <a:rect l="l" t="t" r="r" b="b"/>
            <a:pathLst>
              <a:path w="439420" h="178435">
                <a:moveTo>
                  <a:pt x="0" y="0"/>
                </a:moveTo>
                <a:lnTo>
                  <a:pt x="438911" y="0"/>
                </a:lnTo>
                <a:lnTo>
                  <a:pt x="438911" y="178308"/>
                </a:lnTo>
                <a:lnTo>
                  <a:pt x="0" y="1783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82467" y="3012948"/>
            <a:ext cx="475615" cy="218440"/>
          </a:xfrm>
          <a:custGeom>
            <a:avLst/>
            <a:gdLst/>
            <a:ahLst/>
            <a:cxnLst/>
            <a:rect l="l" t="t" r="r" b="b"/>
            <a:pathLst>
              <a:path w="475614" h="218439">
                <a:moveTo>
                  <a:pt x="475487" y="217931"/>
                </a:moveTo>
                <a:lnTo>
                  <a:pt x="0" y="217931"/>
                </a:lnTo>
                <a:lnTo>
                  <a:pt x="0" y="0"/>
                </a:lnTo>
                <a:lnTo>
                  <a:pt x="475487" y="0"/>
                </a:lnTo>
                <a:lnTo>
                  <a:pt x="475487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179831"/>
                </a:lnTo>
                <a:lnTo>
                  <a:pt x="18288" y="179831"/>
                </a:lnTo>
                <a:lnTo>
                  <a:pt x="38100" y="198119"/>
                </a:lnTo>
                <a:lnTo>
                  <a:pt x="475487" y="198119"/>
                </a:lnTo>
                <a:lnTo>
                  <a:pt x="475487" y="217931"/>
                </a:lnTo>
                <a:close/>
              </a:path>
              <a:path w="475614" h="218439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475614" h="218439">
                <a:moveTo>
                  <a:pt x="437387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437387" y="19812"/>
                </a:lnTo>
                <a:lnTo>
                  <a:pt x="437387" y="38100"/>
                </a:lnTo>
                <a:close/>
              </a:path>
              <a:path w="475614" h="218439">
                <a:moveTo>
                  <a:pt x="437387" y="198119"/>
                </a:moveTo>
                <a:lnTo>
                  <a:pt x="437387" y="19812"/>
                </a:lnTo>
                <a:lnTo>
                  <a:pt x="457200" y="38100"/>
                </a:lnTo>
                <a:lnTo>
                  <a:pt x="475487" y="38100"/>
                </a:lnTo>
                <a:lnTo>
                  <a:pt x="475487" y="179831"/>
                </a:lnTo>
                <a:lnTo>
                  <a:pt x="457200" y="179831"/>
                </a:lnTo>
                <a:lnTo>
                  <a:pt x="437387" y="198119"/>
                </a:lnTo>
                <a:close/>
              </a:path>
              <a:path w="475614" h="218439">
                <a:moveTo>
                  <a:pt x="475487" y="38100"/>
                </a:moveTo>
                <a:lnTo>
                  <a:pt x="457200" y="38100"/>
                </a:lnTo>
                <a:lnTo>
                  <a:pt x="437387" y="19812"/>
                </a:lnTo>
                <a:lnTo>
                  <a:pt x="475487" y="19812"/>
                </a:lnTo>
                <a:lnTo>
                  <a:pt x="475487" y="38100"/>
                </a:lnTo>
                <a:close/>
              </a:path>
              <a:path w="475614" h="218439">
                <a:moveTo>
                  <a:pt x="38100" y="198119"/>
                </a:moveTo>
                <a:lnTo>
                  <a:pt x="18288" y="179831"/>
                </a:lnTo>
                <a:lnTo>
                  <a:pt x="38100" y="179831"/>
                </a:lnTo>
                <a:lnTo>
                  <a:pt x="38100" y="198119"/>
                </a:lnTo>
                <a:close/>
              </a:path>
              <a:path w="475614" h="218439">
                <a:moveTo>
                  <a:pt x="437387" y="198119"/>
                </a:moveTo>
                <a:lnTo>
                  <a:pt x="38100" y="198119"/>
                </a:lnTo>
                <a:lnTo>
                  <a:pt x="38100" y="179831"/>
                </a:lnTo>
                <a:lnTo>
                  <a:pt x="437387" y="179831"/>
                </a:lnTo>
                <a:lnTo>
                  <a:pt x="437387" y="198119"/>
                </a:lnTo>
                <a:close/>
              </a:path>
              <a:path w="475614" h="218439">
                <a:moveTo>
                  <a:pt x="475487" y="198119"/>
                </a:moveTo>
                <a:lnTo>
                  <a:pt x="437387" y="198119"/>
                </a:lnTo>
                <a:lnTo>
                  <a:pt x="457200" y="179831"/>
                </a:lnTo>
                <a:lnTo>
                  <a:pt x="475487" y="179831"/>
                </a:lnTo>
                <a:lnTo>
                  <a:pt x="475487" y="198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108503" y="3173533"/>
            <a:ext cx="194945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51218" y="3162291"/>
            <a:ext cx="19939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 spc="1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41991" y="4259598"/>
            <a:ext cx="21717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88798" y="1685473"/>
            <a:ext cx="501396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solidFill>
                  <a:srgbClr val="0000CC"/>
                </a:solidFill>
                <a:latin typeface="宋体"/>
                <a:cs typeface="宋体"/>
              </a:rPr>
              <a:t>对输入交流电压进行双向稳压</a:t>
            </a:r>
            <a:r>
              <a:rPr dirty="0" sz="2400" spc="10">
                <a:solidFill>
                  <a:srgbClr val="0000CC"/>
                </a:solidFill>
                <a:latin typeface="Times New Roman"/>
                <a:cs typeface="Times New Roman"/>
              </a:rPr>
              <a:t>/</a:t>
            </a:r>
            <a:r>
              <a:rPr dirty="0" sz="2400" spc="10">
                <a:solidFill>
                  <a:srgbClr val="0000CC"/>
                </a:solidFill>
                <a:latin typeface="宋体"/>
                <a:cs typeface="宋体"/>
              </a:rPr>
              <a:t>限幅。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403132" y="762466"/>
            <a:ext cx="3284854" cy="4933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5"/>
              <a:t>3.5.1</a:t>
            </a:r>
            <a:r>
              <a:rPr dirty="0" sz="3200" spc="225"/>
              <a:t> </a:t>
            </a:r>
            <a:r>
              <a:rPr dirty="0" sz="3200"/>
              <a:t>稳压二极管</a:t>
            </a:r>
            <a:endParaRPr sz="3200"/>
          </a:p>
        </p:txBody>
      </p:sp>
      <p:sp>
        <p:nvSpPr>
          <p:cNvPr id="23" name="object 23"/>
          <p:cNvSpPr txBox="1"/>
          <p:nvPr/>
        </p:nvSpPr>
        <p:spPr>
          <a:xfrm>
            <a:off x="5427995" y="3729175"/>
            <a:ext cx="262890" cy="1474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4450">
              <a:lnSpc>
                <a:spcPct val="100000"/>
              </a:lnSpc>
            </a:pPr>
            <a:r>
              <a:rPr dirty="0" sz="2400" spc="1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dirty="0" sz="2400" spc="-14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35124" y="3040379"/>
            <a:ext cx="135890" cy="137160"/>
          </a:xfrm>
          <a:custGeom>
            <a:avLst/>
            <a:gdLst/>
            <a:ahLst/>
            <a:cxnLst/>
            <a:rect l="l" t="t" r="r" b="b"/>
            <a:pathLst>
              <a:path w="135889" h="137160">
                <a:moveTo>
                  <a:pt x="67056" y="137159"/>
                </a:moveTo>
                <a:lnTo>
                  <a:pt x="28956" y="124967"/>
                </a:lnTo>
                <a:lnTo>
                  <a:pt x="1524" y="82295"/>
                </a:lnTo>
                <a:lnTo>
                  <a:pt x="0" y="68579"/>
                </a:lnTo>
                <a:lnTo>
                  <a:pt x="1524" y="54863"/>
                </a:lnTo>
                <a:lnTo>
                  <a:pt x="19812" y="19811"/>
                </a:lnTo>
                <a:lnTo>
                  <a:pt x="53339" y="1523"/>
                </a:lnTo>
                <a:lnTo>
                  <a:pt x="67056" y="0"/>
                </a:lnTo>
                <a:lnTo>
                  <a:pt x="82296" y="1523"/>
                </a:lnTo>
                <a:lnTo>
                  <a:pt x="94488" y="6095"/>
                </a:lnTo>
                <a:lnTo>
                  <a:pt x="106679" y="12191"/>
                </a:lnTo>
                <a:lnTo>
                  <a:pt x="115824" y="19811"/>
                </a:lnTo>
                <a:lnTo>
                  <a:pt x="123661" y="28955"/>
                </a:lnTo>
                <a:lnTo>
                  <a:pt x="60960" y="28955"/>
                </a:lnTo>
                <a:lnTo>
                  <a:pt x="50292" y="32003"/>
                </a:lnTo>
                <a:lnTo>
                  <a:pt x="53339" y="32003"/>
                </a:lnTo>
                <a:lnTo>
                  <a:pt x="44195" y="36575"/>
                </a:lnTo>
                <a:lnTo>
                  <a:pt x="44958" y="36575"/>
                </a:lnTo>
                <a:lnTo>
                  <a:pt x="38100" y="41147"/>
                </a:lnTo>
                <a:lnTo>
                  <a:pt x="39624" y="41147"/>
                </a:lnTo>
                <a:lnTo>
                  <a:pt x="33528" y="47243"/>
                </a:lnTo>
                <a:lnTo>
                  <a:pt x="34290" y="47243"/>
                </a:lnTo>
                <a:lnTo>
                  <a:pt x="30480" y="54863"/>
                </a:lnTo>
                <a:lnTo>
                  <a:pt x="31133" y="54863"/>
                </a:lnTo>
                <a:lnTo>
                  <a:pt x="29826" y="59435"/>
                </a:lnTo>
                <a:lnTo>
                  <a:pt x="28956" y="59435"/>
                </a:lnTo>
                <a:lnTo>
                  <a:pt x="27867" y="67055"/>
                </a:lnTo>
                <a:lnTo>
                  <a:pt x="27432" y="67055"/>
                </a:lnTo>
                <a:lnTo>
                  <a:pt x="27432" y="70103"/>
                </a:lnTo>
                <a:lnTo>
                  <a:pt x="27867" y="70103"/>
                </a:lnTo>
                <a:lnTo>
                  <a:pt x="28956" y="77723"/>
                </a:lnTo>
                <a:lnTo>
                  <a:pt x="29463" y="77723"/>
                </a:lnTo>
                <a:lnTo>
                  <a:pt x="30987" y="82295"/>
                </a:lnTo>
                <a:lnTo>
                  <a:pt x="30480" y="82295"/>
                </a:lnTo>
                <a:lnTo>
                  <a:pt x="34290" y="89915"/>
                </a:lnTo>
                <a:lnTo>
                  <a:pt x="33528" y="89915"/>
                </a:lnTo>
                <a:lnTo>
                  <a:pt x="39624" y="96011"/>
                </a:lnTo>
                <a:lnTo>
                  <a:pt x="38100" y="96011"/>
                </a:lnTo>
                <a:lnTo>
                  <a:pt x="44958" y="100583"/>
                </a:lnTo>
                <a:lnTo>
                  <a:pt x="44195" y="100583"/>
                </a:lnTo>
                <a:lnTo>
                  <a:pt x="51053" y="105155"/>
                </a:lnTo>
                <a:lnTo>
                  <a:pt x="50292" y="105155"/>
                </a:lnTo>
                <a:lnTo>
                  <a:pt x="53339" y="106679"/>
                </a:lnTo>
                <a:lnTo>
                  <a:pt x="55626" y="106679"/>
                </a:lnTo>
                <a:lnTo>
                  <a:pt x="60960" y="108203"/>
                </a:lnTo>
                <a:lnTo>
                  <a:pt x="123661" y="108203"/>
                </a:lnTo>
                <a:lnTo>
                  <a:pt x="115824" y="117347"/>
                </a:lnTo>
                <a:lnTo>
                  <a:pt x="106679" y="124967"/>
                </a:lnTo>
                <a:lnTo>
                  <a:pt x="94488" y="131063"/>
                </a:lnTo>
                <a:lnTo>
                  <a:pt x="82296" y="135635"/>
                </a:lnTo>
                <a:lnTo>
                  <a:pt x="67056" y="137159"/>
                </a:lnTo>
                <a:close/>
              </a:path>
              <a:path w="135889" h="137160">
                <a:moveTo>
                  <a:pt x="57912" y="30479"/>
                </a:moveTo>
                <a:lnTo>
                  <a:pt x="60960" y="28955"/>
                </a:lnTo>
                <a:lnTo>
                  <a:pt x="67056" y="28955"/>
                </a:lnTo>
                <a:lnTo>
                  <a:pt x="67818" y="29064"/>
                </a:lnTo>
                <a:lnTo>
                  <a:pt x="57912" y="30479"/>
                </a:lnTo>
                <a:close/>
              </a:path>
              <a:path w="135889" h="137160">
                <a:moveTo>
                  <a:pt x="67818" y="29064"/>
                </a:moveTo>
                <a:lnTo>
                  <a:pt x="67056" y="28955"/>
                </a:lnTo>
                <a:lnTo>
                  <a:pt x="68580" y="28955"/>
                </a:lnTo>
                <a:lnTo>
                  <a:pt x="67818" y="29064"/>
                </a:lnTo>
                <a:close/>
              </a:path>
              <a:path w="135889" h="137160">
                <a:moveTo>
                  <a:pt x="77724" y="30479"/>
                </a:moveTo>
                <a:lnTo>
                  <a:pt x="67818" y="29064"/>
                </a:lnTo>
                <a:lnTo>
                  <a:pt x="68580" y="28955"/>
                </a:lnTo>
                <a:lnTo>
                  <a:pt x="74676" y="28955"/>
                </a:lnTo>
                <a:lnTo>
                  <a:pt x="77724" y="30479"/>
                </a:lnTo>
                <a:close/>
              </a:path>
              <a:path w="135889" h="137160">
                <a:moveTo>
                  <a:pt x="128016" y="36575"/>
                </a:moveTo>
                <a:lnTo>
                  <a:pt x="91439" y="36575"/>
                </a:lnTo>
                <a:lnTo>
                  <a:pt x="82296" y="32003"/>
                </a:lnTo>
                <a:lnTo>
                  <a:pt x="85344" y="32003"/>
                </a:lnTo>
                <a:lnTo>
                  <a:pt x="74676" y="28955"/>
                </a:lnTo>
                <a:lnTo>
                  <a:pt x="123661" y="28955"/>
                </a:lnTo>
                <a:lnTo>
                  <a:pt x="124968" y="30479"/>
                </a:lnTo>
                <a:lnTo>
                  <a:pt x="128016" y="36575"/>
                </a:lnTo>
                <a:close/>
              </a:path>
              <a:path w="135889" h="137160">
                <a:moveTo>
                  <a:pt x="44958" y="36575"/>
                </a:moveTo>
                <a:lnTo>
                  <a:pt x="44195" y="36575"/>
                </a:lnTo>
                <a:lnTo>
                  <a:pt x="47244" y="35051"/>
                </a:lnTo>
                <a:lnTo>
                  <a:pt x="44958" y="36575"/>
                </a:lnTo>
                <a:close/>
              </a:path>
              <a:path w="135889" h="137160">
                <a:moveTo>
                  <a:pt x="130302" y="41147"/>
                </a:moveTo>
                <a:lnTo>
                  <a:pt x="97536" y="41147"/>
                </a:lnTo>
                <a:lnTo>
                  <a:pt x="88391" y="35051"/>
                </a:lnTo>
                <a:lnTo>
                  <a:pt x="91439" y="36575"/>
                </a:lnTo>
                <a:lnTo>
                  <a:pt x="128016" y="36575"/>
                </a:lnTo>
                <a:lnTo>
                  <a:pt x="130302" y="41147"/>
                </a:lnTo>
                <a:close/>
              </a:path>
              <a:path w="135889" h="137160">
                <a:moveTo>
                  <a:pt x="39624" y="41147"/>
                </a:moveTo>
                <a:lnTo>
                  <a:pt x="38100" y="41147"/>
                </a:lnTo>
                <a:lnTo>
                  <a:pt x="41148" y="39623"/>
                </a:lnTo>
                <a:lnTo>
                  <a:pt x="39624" y="41147"/>
                </a:lnTo>
                <a:close/>
              </a:path>
              <a:path w="135889" h="137160">
                <a:moveTo>
                  <a:pt x="132207" y="47243"/>
                </a:moveTo>
                <a:lnTo>
                  <a:pt x="102108" y="47243"/>
                </a:lnTo>
                <a:lnTo>
                  <a:pt x="94488" y="39623"/>
                </a:lnTo>
                <a:lnTo>
                  <a:pt x="97536" y="41147"/>
                </a:lnTo>
                <a:lnTo>
                  <a:pt x="130302" y="41147"/>
                </a:lnTo>
                <a:lnTo>
                  <a:pt x="131064" y="42671"/>
                </a:lnTo>
                <a:lnTo>
                  <a:pt x="132207" y="47243"/>
                </a:lnTo>
                <a:close/>
              </a:path>
              <a:path w="135889" h="137160">
                <a:moveTo>
                  <a:pt x="34290" y="47243"/>
                </a:moveTo>
                <a:lnTo>
                  <a:pt x="33528" y="47243"/>
                </a:lnTo>
                <a:lnTo>
                  <a:pt x="35052" y="45719"/>
                </a:lnTo>
                <a:lnTo>
                  <a:pt x="34290" y="47243"/>
                </a:lnTo>
                <a:close/>
              </a:path>
              <a:path w="135889" h="137160">
                <a:moveTo>
                  <a:pt x="134112" y="54863"/>
                </a:moveTo>
                <a:lnTo>
                  <a:pt x="105155" y="54863"/>
                </a:lnTo>
                <a:lnTo>
                  <a:pt x="100584" y="45719"/>
                </a:lnTo>
                <a:lnTo>
                  <a:pt x="102108" y="47243"/>
                </a:lnTo>
                <a:lnTo>
                  <a:pt x="132207" y="47243"/>
                </a:lnTo>
                <a:lnTo>
                  <a:pt x="134112" y="54863"/>
                </a:lnTo>
                <a:close/>
              </a:path>
              <a:path w="135889" h="137160">
                <a:moveTo>
                  <a:pt x="31133" y="54863"/>
                </a:moveTo>
                <a:lnTo>
                  <a:pt x="30480" y="54863"/>
                </a:lnTo>
                <a:lnTo>
                  <a:pt x="32004" y="51815"/>
                </a:lnTo>
                <a:lnTo>
                  <a:pt x="31133" y="54863"/>
                </a:lnTo>
                <a:close/>
              </a:path>
              <a:path w="135889" h="137160">
                <a:moveTo>
                  <a:pt x="106679" y="62483"/>
                </a:moveTo>
                <a:lnTo>
                  <a:pt x="103632" y="51815"/>
                </a:lnTo>
                <a:lnTo>
                  <a:pt x="105155" y="54863"/>
                </a:lnTo>
                <a:lnTo>
                  <a:pt x="134112" y="54863"/>
                </a:lnTo>
                <a:lnTo>
                  <a:pt x="134620" y="59435"/>
                </a:lnTo>
                <a:lnTo>
                  <a:pt x="106679" y="59435"/>
                </a:lnTo>
                <a:lnTo>
                  <a:pt x="106679" y="62483"/>
                </a:lnTo>
                <a:close/>
              </a:path>
              <a:path w="135889" h="137160">
                <a:moveTo>
                  <a:pt x="28956" y="62483"/>
                </a:moveTo>
                <a:lnTo>
                  <a:pt x="28956" y="59435"/>
                </a:lnTo>
                <a:lnTo>
                  <a:pt x="29826" y="59435"/>
                </a:lnTo>
                <a:lnTo>
                  <a:pt x="28956" y="62483"/>
                </a:lnTo>
                <a:close/>
              </a:path>
              <a:path w="135889" h="137160">
                <a:moveTo>
                  <a:pt x="107986" y="68579"/>
                </a:moveTo>
                <a:lnTo>
                  <a:pt x="106679" y="59435"/>
                </a:lnTo>
                <a:lnTo>
                  <a:pt x="134620" y="59435"/>
                </a:lnTo>
                <a:lnTo>
                  <a:pt x="135466" y="67055"/>
                </a:lnTo>
                <a:lnTo>
                  <a:pt x="108204" y="67055"/>
                </a:lnTo>
                <a:lnTo>
                  <a:pt x="107986" y="68579"/>
                </a:lnTo>
                <a:close/>
              </a:path>
              <a:path w="135889" h="137160">
                <a:moveTo>
                  <a:pt x="27432" y="70103"/>
                </a:moveTo>
                <a:lnTo>
                  <a:pt x="27432" y="67055"/>
                </a:lnTo>
                <a:lnTo>
                  <a:pt x="27649" y="68579"/>
                </a:lnTo>
                <a:lnTo>
                  <a:pt x="27432" y="70103"/>
                </a:lnTo>
                <a:close/>
              </a:path>
              <a:path w="135889" h="137160">
                <a:moveTo>
                  <a:pt x="27649" y="68579"/>
                </a:moveTo>
                <a:lnTo>
                  <a:pt x="27432" y="67055"/>
                </a:lnTo>
                <a:lnTo>
                  <a:pt x="27867" y="67055"/>
                </a:lnTo>
                <a:lnTo>
                  <a:pt x="27649" y="68579"/>
                </a:lnTo>
                <a:close/>
              </a:path>
              <a:path w="135889" h="137160">
                <a:moveTo>
                  <a:pt x="108204" y="70103"/>
                </a:moveTo>
                <a:lnTo>
                  <a:pt x="107986" y="68579"/>
                </a:lnTo>
                <a:lnTo>
                  <a:pt x="108204" y="67055"/>
                </a:lnTo>
                <a:lnTo>
                  <a:pt x="108204" y="70103"/>
                </a:lnTo>
                <a:close/>
              </a:path>
              <a:path w="135889" h="137160">
                <a:moveTo>
                  <a:pt x="135466" y="70103"/>
                </a:moveTo>
                <a:lnTo>
                  <a:pt x="108204" y="70103"/>
                </a:lnTo>
                <a:lnTo>
                  <a:pt x="108204" y="67055"/>
                </a:lnTo>
                <a:lnTo>
                  <a:pt x="135466" y="67055"/>
                </a:lnTo>
                <a:lnTo>
                  <a:pt x="135636" y="68579"/>
                </a:lnTo>
                <a:lnTo>
                  <a:pt x="135466" y="70103"/>
                </a:lnTo>
                <a:close/>
              </a:path>
              <a:path w="135889" h="137160">
                <a:moveTo>
                  <a:pt x="27867" y="70103"/>
                </a:moveTo>
                <a:lnTo>
                  <a:pt x="27432" y="70103"/>
                </a:lnTo>
                <a:lnTo>
                  <a:pt x="27649" y="68579"/>
                </a:lnTo>
                <a:lnTo>
                  <a:pt x="27867" y="70103"/>
                </a:lnTo>
                <a:close/>
              </a:path>
              <a:path w="135889" h="137160">
                <a:moveTo>
                  <a:pt x="134620" y="77723"/>
                </a:moveTo>
                <a:lnTo>
                  <a:pt x="106679" y="77723"/>
                </a:lnTo>
                <a:lnTo>
                  <a:pt x="107986" y="68579"/>
                </a:lnTo>
                <a:lnTo>
                  <a:pt x="108204" y="70103"/>
                </a:lnTo>
                <a:lnTo>
                  <a:pt x="135466" y="70103"/>
                </a:lnTo>
                <a:lnTo>
                  <a:pt x="134620" y="77723"/>
                </a:lnTo>
                <a:close/>
              </a:path>
              <a:path w="135889" h="137160">
                <a:moveTo>
                  <a:pt x="29463" y="77723"/>
                </a:moveTo>
                <a:lnTo>
                  <a:pt x="28956" y="77723"/>
                </a:lnTo>
                <a:lnTo>
                  <a:pt x="28956" y="76199"/>
                </a:lnTo>
                <a:lnTo>
                  <a:pt x="29463" y="77723"/>
                </a:lnTo>
                <a:close/>
              </a:path>
              <a:path w="135889" h="137160">
                <a:moveTo>
                  <a:pt x="103632" y="85343"/>
                </a:moveTo>
                <a:lnTo>
                  <a:pt x="106679" y="76199"/>
                </a:lnTo>
                <a:lnTo>
                  <a:pt x="106679" y="77723"/>
                </a:lnTo>
                <a:lnTo>
                  <a:pt x="134620" y="77723"/>
                </a:lnTo>
                <a:lnTo>
                  <a:pt x="134112" y="82295"/>
                </a:lnTo>
                <a:lnTo>
                  <a:pt x="105155" y="82295"/>
                </a:lnTo>
                <a:lnTo>
                  <a:pt x="103632" y="85343"/>
                </a:lnTo>
                <a:close/>
              </a:path>
              <a:path w="135889" h="137160">
                <a:moveTo>
                  <a:pt x="32004" y="85343"/>
                </a:moveTo>
                <a:lnTo>
                  <a:pt x="30480" y="82295"/>
                </a:lnTo>
                <a:lnTo>
                  <a:pt x="30987" y="82295"/>
                </a:lnTo>
                <a:lnTo>
                  <a:pt x="32004" y="85343"/>
                </a:lnTo>
                <a:close/>
              </a:path>
              <a:path w="135889" h="137160">
                <a:moveTo>
                  <a:pt x="100584" y="91439"/>
                </a:moveTo>
                <a:lnTo>
                  <a:pt x="105155" y="82295"/>
                </a:lnTo>
                <a:lnTo>
                  <a:pt x="134112" y="82295"/>
                </a:lnTo>
                <a:lnTo>
                  <a:pt x="132418" y="89915"/>
                </a:lnTo>
                <a:lnTo>
                  <a:pt x="102108" y="89915"/>
                </a:lnTo>
                <a:lnTo>
                  <a:pt x="100584" y="91439"/>
                </a:lnTo>
                <a:close/>
              </a:path>
              <a:path w="135889" h="137160">
                <a:moveTo>
                  <a:pt x="35052" y="91439"/>
                </a:moveTo>
                <a:lnTo>
                  <a:pt x="33528" y="89915"/>
                </a:lnTo>
                <a:lnTo>
                  <a:pt x="34290" y="89915"/>
                </a:lnTo>
                <a:lnTo>
                  <a:pt x="35052" y="91439"/>
                </a:lnTo>
                <a:close/>
              </a:path>
              <a:path w="135889" h="137160">
                <a:moveTo>
                  <a:pt x="94488" y="97535"/>
                </a:moveTo>
                <a:lnTo>
                  <a:pt x="102108" y="89915"/>
                </a:lnTo>
                <a:lnTo>
                  <a:pt x="132418" y="89915"/>
                </a:lnTo>
                <a:lnTo>
                  <a:pt x="131064" y="96011"/>
                </a:lnTo>
                <a:lnTo>
                  <a:pt x="97536" y="96011"/>
                </a:lnTo>
                <a:lnTo>
                  <a:pt x="94488" y="97535"/>
                </a:lnTo>
                <a:close/>
              </a:path>
              <a:path w="135889" h="137160">
                <a:moveTo>
                  <a:pt x="41148" y="97535"/>
                </a:moveTo>
                <a:lnTo>
                  <a:pt x="38100" y="96011"/>
                </a:lnTo>
                <a:lnTo>
                  <a:pt x="39624" y="96011"/>
                </a:lnTo>
                <a:lnTo>
                  <a:pt x="41148" y="97535"/>
                </a:lnTo>
                <a:close/>
              </a:path>
              <a:path w="135889" h="137160">
                <a:moveTo>
                  <a:pt x="88391" y="102107"/>
                </a:moveTo>
                <a:lnTo>
                  <a:pt x="97536" y="96011"/>
                </a:lnTo>
                <a:lnTo>
                  <a:pt x="131064" y="96011"/>
                </a:lnTo>
                <a:lnTo>
                  <a:pt x="128451" y="100583"/>
                </a:lnTo>
                <a:lnTo>
                  <a:pt x="91439" y="100583"/>
                </a:lnTo>
                <a:lnTo>
                  <a:pt x="88391" y="102107"/>
                </a:lnTo>
                <a:close/>
              </a:path>
              <a:path w="135889" h="137160">
                <a:moveTo>
                  <a:pt x="47244" y="102107"/>
                </a:moveTo>
                <a:lnTo>
                  <a:pt x="44195" y="100583"/>
                </a:lnTo>
                <a:lnTo>
                  <a:pt x="44958" y="100583"/>
                </a:lnTo>
                <a:lnTo>
                  <a:pt x="47244" y="102107"/>
                </a:lnTo>
                <a:close/>
              </a:path>
              <a:path w="135889" h="137160">
                <a:moveTo>
                  <a:pt x="84010" y="105536"/>
                </a:moveTo>
                <a:lnTo>
                  <a:pt x="91439" y="100583"/>
                </a:lnTo>
                <a:lnTo>
                  <a:pt x="128451" y="100583"/>
                </a:lnTo>
                <a:lnTo>
                  <a:pt x="125838" y="105155"/>
                </a:lnTo>
                <a:lnTo>
                  <a:pt x="85344" y="105155"/>
                </a:lnTo>
                <a:lnTo>
                  <a:pt x="84010" y="105536"/>
                </a:lnTo>
                <a:close/>
              </a:path>
              <a:path w="135889" h="137160">
                <a:moveTo>
                  <a:pt x="53339" y="106679"/>
                </a:moveTo>
                <a:lnTo>
                  <a:pt x="50292" y="105155"/>
                </a:lnTo>
                <a:lnTo>
                  <a:pt x="51625" y="105536"/>
                </a:lnTo>
                <a:lnTo>
                  <a:pt x="53339" y="106679"/>
                </a:lnTo>
                <a:close/>
              </a:path>
              <a:path w="135889" h="137160">
                <a:moveTo>
                  <a:pt x="51625" y="105536"/>
                </a:moveTo>
                <a:lnTo>
                  <a:pt x="50292" y="105155"/>
                </a:lnTo>
                <a:lnTo>
                  <a:pt x="51053" y="105155"/>
                </a:lnTo>
                <a:lnTo>
                  <a:pt x="51625" y="105536"/>
                </a:lnTo>
                <a:close/>
              </a:path>
              <a:path w="135889" h="137160">
                <a:moveTo>
                  <a:pt x="82296" y="106679"/>
                </a:moveTo>
                <a:lnTo>
                  <a:pt x="84010" y="105536"/>
                </a:lnTo>
                <a:lnTo>
                  <a:pt x="85344" y="105155"/>
                </a:lnTo>
                <a:lnTo>
                  <a:pt x="82296" y="106679"/>
                </a:lnTo>
                <a:close/>
              </a:path>
              <a:path w="135889" h="137160">
                <a:moveTo>
                  <a:pt x="124968" y="106679"/>
                </a:moveTo>
                <a:lnTo>
                  <a:pt x="82296" y="106679"/>
                </a:lnTo>
                <a:lnTo>
                  <a:pt x="85344" y="105155"/>
                </a:lnTo>
                <a:lnTo>
                  <a:pt x="125838" y="105155"/>
                </a:lnTo>
                <a:lnTo>
                  <a:pt x="124968" y="106679"/>
                </a:lnTo>
                <a:close/>
              </a:path>
              <a:path w="135889" h="137160">
                <a:moveTo>
                  <a:pt x="55626" y="106679"/>
                </a:moveTo>
                <a:lnTo>
                  <a:pt x="53339" y="106679"/>
                </a:lnTo>
                <a:lnTo>
                  <a:pt x="51625" y="105536"/>
                </a:lnTo>
                <a:lnTo>
                  <a:pt x="55626" y="106679"/>
                </a:lnTo>
                <a:close/>
              </a:path>
              <a:path w="135889" h="137160">
                <a:moveTo>
                  <a:pt x="123661" y="108203"/>
                </a:moveTo>
                <a:lnTo>
                  <a:pt x="74676" y="108203"/>
                </a:lnTo>
                <a:lnTo>
                  <a:pt x="84010" y="105536"/>
                </a:lnTo>
                <a:lnTo>
                  <a:pt x="82296" y="106679"/>
                </a:lnTo>
                <a:lnTo>
                  <a:pt x="124968" y="106679"/>
                </a:lnTo>
                <a:lnTo>
                  <a:pt x="123661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135124" y="5650991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67056" y="135636"/>
                </a:moveTo>
                <a:lnTo>
                  <a:pt x="28956" y="124968"/>
                </a:lnTo>
                <a:lnTo>
                  <a:pt x="4572" y="94488"/>
                </a:lnTo>
                <a:lnTo>
                  <a:pt x="0" y="67056"/>
                </a:lnTo>
                <a:lnTo>
                  <a:pt x="1524" y="53340"/>
                </a:lnTo>
                <a:lnTo>
                  <a:pt x="28956" y="10668"/>
                </a:lnTo>
                <a:lnTo>
                  <a:pt x="67056" y="0"/>
                </a:lnTo>
                <a:lnTo>
                  <a:pt x="82296" y="1524"/>
                </a:lnTo>
                <a:lnTo>
                  <a:pt x="94488" y="4572"/>
                </a:lnTo>
                <a:lnTo>
                  <a:pt x="106679" y="10668"/>
                </a:lnTo>
                <a:lnTo>
                  <a:pt x="123443" y="27432"/>
                </a:lnTo>
                <a:lnTo>
                  <a:pt x="67056" y="27432"/>
                </a:lnTo>
                <a:lnTo>
                  <a:pt x="67818" y="27540"/>
                </a:lnTo>
                <a:lnTo>
                  <a:pt x="57912" y="28956"/>
                </a:lnTo>
                <a:lnTo>
                  <a:pt x="60960" y="28956"/>
                </a:lnTo>
                <a:lnTo>
                  <a:pt x="55626" y="30480"/>
                </a:lnTo>
                <a:lnTo>
                  <a:pt x="53339" y="30480"/>
                </a:lnTo>
                <a:lnTo>
                  <a:pt x="44195" y="35052"/>
                </a:lnTo>
                <a:lnTo>
                  <a:pt x="45415" y="35052"/>
                </a:lnTo>
                <a:lnTo>
                  <a:pt x="41757" y="38100"/>
                </a:lnTo>
                <a:lnTo>
                  <a:pt x="41148" y="38100"/>
                </a:lnTo>
                <a:lnTo>
                  <a:pt x="38100" y="41148"/>
                </a:lnTo>
                <a:lnTo>
                  <a:pt x="38607" y="41148"/>
                </a:lnTo>
                <a:lnTo>
                  <a:pt x="36068" y="44196"/>
                </a:lnTo>
                <a:lnTo>
                  <a:pt x="35052" y="44196"/>
                </a:lnTo>
                <a:lnTo>
                  <a:pt x="30480" y="53340"/>
                </a:lnTo>
                <a:lnTo>
                  <a:pt x="31133" y="53340"/>
                </a:lnTo>
                <a:lnTo>
                  <a:pt x="29826" y="57912"/>
                </a:lnTo>
                <a:lnTo>
                  <a:pt x="28956" y="57912"/>
                </a:lnTo>
                <a:lnTo>
                  <a:pt x="27867" y="65532"/>
                </a:lnTo>
                <a:lnTo>
                  <a:pt x="27432" y="65532"/>
                </a:lnTo>
                <a:lnTo>
                  <a:pt x="27432" y="68580"/>
                </a:lnTo>
                <a:lnTo>
                  <a:pt x="27813" y="68580"/>
                </a:lnTo>
                <a:lnTo>
                  <a:pt x="28956" y="77724"/>
                </a:lnTo>
                <a:lnTo>
                  <a:pt x="29972" y="77724"/>
                </a:lnTo>
                <a:lnTo>
                  <a:pt x="31496" y="82296"/>
                </a:lnTo>
                <a:lnTo>
                  <a:pt x="30480" y="82296"/>
                </a:lnTo>
                <a:lnTo>
                  <a:pt x="35052" y="91440"/>
                </a:lnTo>
                <a:lnTo>
                  <a:pt x="36068" y="91440"/>
                </a:lnTo>
                <a:lnTo>
                  <a:pt x="38607" y="94488"/>
                </a:lnTo>
                <a:lnTo>
                  <a:pt x="38100" y="94488"/>
                </a:lnTo>
                <a:lnTo>
                  <a:pt x="41148" y="97536"/>
                </a:lnTo>
                <a:lnTo>
                  <a:pt x="41757" y="97536"/>
                </a:lnTo>
                <a:lnTo>
                  <a:pt x="45415" y="100584"/>
                </a:lnTo>
                <a:lnTo>
                  <a:pt x="44195" y="100584"/>
                </a:lnTo>
                <a:lnTo>
                  <a:pt x="53339" y="105156"/>
                </a:lnTo>
                <a:lnTo>
                  <a:pt x="55626" y="105156"/>
                </a:lnTo>
                <a:lnTo>
                  <a:pt x="60960" y="106680"/>
                </a:lnTo>
                <a:lnTo>
                  <a:pt x="57912" y="106680"/>
                </a:lnTo>
                <a:lnTo>
                  <a:pt x="67818" y="108095"/>
                </a:lnTo>
                <a:lnTo>
                  <a:pt x="67056" y="108204"/>
                </a:lnTo>
                <a:lnTo>
                  <a:pt x="123443" y="108204"/>
                </a:lnTo>
                <a:lnTo>
                  <a:pt x="106679" y="124968"/>
                </a:lnTo>
                <a:lnTo>
                  <a:pt x="94488" y="131064"/>
                </a:lnTo>
                <a:lnTo>
                  <a:pt x="82296" y="134112"/>
                </a:lnTo>
                <a:lnTo>
                  <a:pt x="67056" y="135636"/>
                </a:lnTo>
                <a:close/>
              </a:path>
              <a:path w="135889" h="135889">
                <a:moveTo>
                  <a:pt x="67818" y="27540"/>
                </a:moveTo>
                <a:lnTo>
                  <a:pt x="67056" y="27432"/>
                </a:lnTo>
                <a:lnTo>
                  <a:pt x="68580" y="27432"/>
                </a:lnTo>
                <a:lnTo>
                  <a:pt x="67818" y="27540"/>
                </a:lnTo>
                <a:close/>
              </a:path>
              <a:path w="135889" h="135889">
                <a:moveTo>
                  <a:pt x="85343" y="32004"/>
                </a:moveTo>
                <a:lnTo>
                  <a:pt x="74676" y="28956"/>
                </a:lnTo>
                <a:lnTo>
                  <a:pt x="77724" y="28956"/>
                </a:lnTo>
                <a:lnTo>
                  <a:pt x="67818" y="27540"/>
                </a:lnTo>
                <a:lnTo>
                  <a:pt x="68580" y="27432"/>
                </a:lnTo>
                <a:lnTo>
                  <a:pt x="123443" y="27432"/>
                </a:lnTo>
                <a:lnTo>
                  <a:pt x="124968" y="28956"/>
                </a:lnTo>
                <a:lnTo>
                  <a:pt x="125729" y="30480"/>
                </a:lnTo>
                <a:lnTo>
                  <a:pt x="82296" y="30480"/>
                </a:lnTo>
                <a:lnTo>
                  <a:pt x="85343" y="32004"/>
                </a:lnTo>
                <a:close/>
              </a:path>
              <a:path w="135889" h="135889">
                <a:moveTo>
                  <a:pt x="50292" y="32004"/>
                </a:moveTo>
                <a:lnTo>
                  <a:pt x="53339" y="30480"/>
                </a:lnTo>
                <a:lnTo>
                  <a:pt x="55626" y="30480"/>
                </a:lnTo>
                <a:lnTo>
                  <a:pt x="50292" y="32004"/>
                </a:lnTo>
                <a:close/>
              </a:path>
              <a:path w="135889" h="135889">
                <a:moveTo>
                  <a:pt x="128016" y="35052"/>
                </a:moveTo>
                <a:lnTo>
                  <a:pt x="91439" y="35052"/>
                </a:lnTo>
                <a:lnTo>
                  <a:pt x="82296" y="30480"/>
                </a:lnTo>
                <a:lnTo>
                  <a:pt x="125729" y="30480"/>
                </a:lnTo>
                <a:lnTo>
                  <a:pt x="128016" y="35052"/>
                </a:lnTo>
                <a:close/>
              </a:path>
              <a:path w="135889" h="135889">
                <a:moveTo>
                  <a:pt x="45415" y="35052"/>
                </a:moveTo>
                <a:lnTo>
                  <a:pt x="44195" y="35052"/>
                </a:lnTo>
                <a:lnTo>
                  <a:pt x="47244" y="33528"/>
                </a:lnTo>
                <a:lnTo>
                  <a:pt x="45415" y="35052"/>
                </a:lnTo>
                <a:close/>
              </a:path>
              <a:path w="135889" h="135889">
                <a:moveTo>
                  <a:pt x="95873" y="39762"/>
                </a:moveTo>
                <a:lnTo>
                  <a:pt x="88391" y="33528"/>
                </a:lnTo>
                <a:lnTo>
                  <a:pt x="91439" y="35052"/>
                </a:lnTo>
                <a:lnTo>
                  <a:pt x="128016" y="35052"/>
                </a:lnTo>
                <a:lnTo>
                  <a:pt x="129539" y="38100"/>
                </a:lnTo>
                <a:lnTo>
                  <a:pt x="94488" y="38100"/>
                </a:lnTo>
                <a:lnTo>
                  <a:pt x="95873" y="39762"/>
                </a:lnTo>
                <a:close/>
              </a:path>
              <a:path w="135889" h="135889">
                <a:moveTo>
                  <a:pt x="38100" y="41148"/>
                </a:moveTo>
                <a:lnTo>
                  <a:pt x="41148" y="38100"/>
                </a:lnTo>
                <a:lnTo>
                  <a:pt x="39762" y="39762"/>
                </a:lnTo>
                <a:lnTo>
                  <a:pt x="38100" y="41148"/>
                </a:lnTo>
                <a:close/>
              </a:path>
              <a:path w="135889" h="135889">
                <a:moveTo>
                  <a:pt x="39762" y="39762"/>
                </a:moveTo>
                <a:lnTo>
                  <a:pt x="41148" y="38100"/>
                </a:lnTo>
                <a:lnTo>
                  <a:pt x="41757" y="38100"/>
                </a:lnTo>
                <a:lnTo>
                  <a:pt x="39762" y="39762"/>
                </a:lnTo>
                <a:close/>
              </a:path>
              <a:path w="135889" h="135889">
                <a:moveTo>
                  <a:pt x="97536" y="41148"/>
                </a:moveTo>
                <a:lnTo>
                  <a:pt x="95873" y="39762"/>
                </a:lnTo>
                <a:lnTo>
                  <a:pt x="94488" y="38100"/>
                </a:lnTo>
                <a:lnTo>
                  <a:pt x="97536" y="41148"/>
                </a:lnTo>
                <a:close/>
              </a:path>
              <a:path w="135889" h="135889">
                <a:moveTo>
                  <a:pt x="131064" y="41148"/>
                </a:moveTo>
                <a:lnTo>
                  <a:pt x="97536" y="41148"/>
                </a:lnTo>
                <a:lnTo>
                  <a:pt x="94488" y="38100"/>
                </a:lnTo>
                <a:lnTo>
                  <a:pt x="129539" y="38100"/>
                </a:lnTo>
                <a:lnTo>
                  <a:pt x="131064" y="41148"/>
                </a:lnTo>
                <a:close/>
              </a:path>
              <a:path w="135889" h="135889">
                <a:moveTo>
                  <a:pt x="38607" y="41148"/>
                </a:moveTo>
                <a:lnTo>
                  <a:pt x="38100" y="41148"/>
                </a:lnTo>
                <a:lnTo>
                  <a:pt x="39762" y="39762"/>
                </a:lnTo>
                <a:lnTo>
                  <a:pt x="38607" y="41148"/>
                </a:lnTo>
                <a:close/>
              </a:path>
              <a:path w="135889" h="135889">
                <a:moveTo>
                  <a:pt x="102107" y="47244"/>
                </a:moveTo>
                <a:lnTo>
                  <a:pt x="95873" y="39762"/>
                </a:lnTo>
                <a:lnTo>
                  <a:pt x="97536" y="41148"/>
                </a:lnTo>
                <a:lnTo>
                  <a:pt x="131064" y="41148"/>
                </a:lnTo>
                <a:lnTo>
                  <a:pt x="131826" y="44196"/>
                </a:lnTo>
                <a:lnTo>
                  <a:pt x="100584" y="44196"/>
                </a:lnTo>
                <a:lnTo>
                  <a:pt x="102107" y="47244"/>
                </a:lnTo>
                <a:close/>
              </a:path>
              <a:path w="135889" h="135889">
                <a:moveTo>
                  <a:pt x="33528" y="47244"/>
                </a:moveTo>
                <a:lnTo>
                  <a:pt x="35052" y="44196"/>
                </a:lnTo>
                <a:lnTo>
                  <a:pt x="36068" y="44196"/>
                </a:lnTo>
                <a:lnTo>
                  <a:pt x="33528" y="47244"/>
                </a:lnTo>
                <a:close/>
              </a:path>
              <a:path w="135889" h="135889">
                <a:moveTo>
                  <a:pt x="134112" y="53340"/>
                </a:moveTo>
                <a:lnTo>
                  <a:pt x="105155" y="53340"/>
                </a:lnTo>
                <a:lnTo>
                  <a:pt x="100584" y="44196"/>
                </a:lnTo>
                <a:lnTo>
                  <a:pt x="131826" y="44196"/>
                </a:lnTo>
                <a:lnTo>
                  <a:pt x="134112" y="53340"/>
                </a:lnTo>
                <a:close/>
              </a:path>
              <a:path w="135889" h="135889">
                <a:moveTo>
                  <a:pt x="31133" y="53340"/>
                </a:moveTo>
                <a:lnTo>
                  <a:pt x="30480" y="53340"/>
                </a:lnTo>
                <a:lnTo>
                  <a:pt x="32004" y="50292"/>
                </a:lnTo>
                <a:lnTo>
                  <a:pt x="31133" y="53340"/>
                </a:lnTo>
                <a:close/>
              </a:path>
              <a:path w="135889" h="135889">
                <a:moveTo>
                  <a:pt x="106679" y="60960"/>
                </a:moveTo>
                <a:lnTo>
                  <a:pt x="103632" y="50292"/>
                </a:lnTo>
                <a:lnTo>
                  <a:pt x="105155" y="53340"/>
                </a:lnTo>
                <a:lnTo>
                  <a:pt x="134112" y="53340"/>
                </a:lnTo>
                <a:lnTo>
                  <a:pt x="134620" y="57912"/>
                </a:lnTo>
                <a:lnTo>
                  <a:pt x="106679" y="57912"/>
                </a:lnTo>
                <a:lnTo>
                  <a:pt x="106679" y="60960"/>
                </a:lnTo>
                <a:close/>
              </a:path>
              <a:path w="135889" h="135889">
                <a:moveTo>
                  <a:pt x="28956" y="60960"/>
                </a:moveTo>
                <a:lnTo>
                  <a:pt x="28956" y="57912"/>
                </a:lnTo>
                <a:lnTo>
                  <a:pt x="29826" y="57912"/>
                </a:lnTo>
                <a:lnTo>
                  <a:pt x="28956" y="60960"/>
                </a:lnTo>
                <a:close/>
              </a:path>
              <a:path w="135889" h="135889">
                <a:moveTo>
                  <a:pt x="108095" y="67818"/>
                </a:moveTo>
                <a:lnTo>
                  <a:pt x="106679" y="57912"/>
                </a:lnTo>
                <a:lnTo>
                  <a:pt x="134620" y="57912"/>
                </a:lnTo>
                <a:lnTo>
                  <a:pt x="135636" y="67056"/>
                </a:lnTo>
                <a:lnTo>
                  <a:pt x="108204" y="67056"/>
                </a:lnTo>
                <a:lnTo>
                  <a:pt x="108095" y="67818"/>
                </a:lnTo>
                <a:close/>
              </a:path>
              <a:path w="135889" h="135889">
                <a:moveTo>
                  <a:pt x="27432" y="68580"/>
                </a:moveTo>
                <a:lnTo>
                  <a:pt x="27432" y="65532"/>
                </a:lnTo>
                <a:lnTo>
                  <a:pt x="27622" y="67056"/>
                </a:lnTo>
                <a:lnTo>
                  <a:pt x="27540" y="67818"/>
                </a:lnTo>
                <a:lnTo>
                  <a:pt x="27432" y="68580"/>
                </a:lnTo>
                <a:close/>
              </a:path>
              <a:path w="135889" h="135889">
                <a:moveTo>
                  <a:pt x="27635" y="67157"/>
                </a:moveTo>
                <a:lnTo>
                  <a:pt x="27432" y="65532"/>
                </a:lnTo>
                <a:lnTo>
                  <a:pt x="27867" y="65532"/>
                </a:lnTo>
                <a:lnTo>
                  <a:pt x="27635" y="67157"/>
                </a:lnTo>
                <a:close/>
              </a:path>
              <a:path w="135889" h="135889">
                <a:moveTo>
                  <a:pt x="108204" y="68580"/>
                </a:moveTo>
                <a:lnTo>
                  <a:pt x="108189" y="67157"/>
                </a:lnTo>
                <a:lnTo>
                  <a:pt x="108204" y="68580"/>
                </a:lnTo>
                <a:close/>
              </a:path>
              <a:path w="135889" h="135889">
                <a:moveTo>
                  <a:pt x="135483" y="68580"/>
                </a:moveTo>
                <a:lnTo>
                  <a:pt x="108204" y="68580"/>
                </a:lnTo>
                <a:lnTo>
                  <a:pt x="108204" y="67056"/>
                </a:lnTo>
                <a:lnTo>
                  <a:pt x="135636" y="67056"/>
                </a:lnTo>
                <a:lnTo>
                  <a:pt x="135483" y="68580"/>
                </a:lnTo>
                <a:close/>
              </a:path>
              <a:path w="135889" h="135889">
                <a:moveTo>
                  <a:pt x="27813" y="68580"/>
                </a:moveTo>
                <a:lnTo>
                  <a:pt x="27432" y="68580"/>
                </a:lnTo>
                <a:lnTo>
                  <a:pt x="27635" y="67157"/>
                </a:lnTo>
                <a:lnTo>
                  <a:pt x="27813" y="68580"/>
                </a:lnTo>
                <a:close/>
              </a:path>
              <a:path w="135889" h="135889">
                <a:moveTo>
                  <a:pt x="134569" y="77724"/>
                </a:moveTo>
                <a:lnTo>
                  <a:pt x="106679" y="77724"/>
                </a:lnTo>
                <a:lnTo>
                  <a:pt x="108095" y="67818"/>
                </a:lnTo>
                <a:lnTo>
                  <a:pt x="108204" y="68580"/>
                </a:lnTo>
                <a:lnTo>
                  <a:pt x="135483" y="68580"/>
                </a:lnTo>
                <a:lnTo>
                  <a:pt x="134569" y="77724"/>
                </a:lnTo>
                <a:close/>
              </a:path>
              <a:path w="135889" h="135889">
                <a:moveTo>
                  <a:pt x="29972" y="77724"/>
                </a:moveTo>
                <a:lnTo>
                  <a:pt x="28956" y="77724"/>
                </a:lnTo>
                <a:lnTo>
                  <a:pt x="28956" y="74676"/>
                </a:lnTo>
                <a:lnTo>
                  <a:pt x="29972" y="77724"/>
                </a:lnTo>
                <a:close/>
              </a:path>
              <a:path w="135889" h="135889">
                <a:moveTo>
                  <a:pt x="103632" y="83820"/>
                </a:moveTo>
                <a:lnTo>
                  <a:pt x="106679" y="74676"/>
                </a:lnTo>
                <a:lnTo>
                  <a:pt x="106679" y="77724"/>
                </a:lnTo>
                <a:lnTo>
                  <a:pt x="134569" y="77724"/>
                </a:lnTo>
                <a:lnTo>
                  <a:pt x="134112" y="82296"/>
                </a:lnTo>
                <a:lnTo>
                  <a:pt x="105155" y="82296"/>
                </a:lnTo>
                <a:lnTo>
                  <a:pt x="103632" y="83820"/>
                </a:lnTo>
                <a:close/>
              </a:path>
              <a:path w="135889" h="135889">
                <a:moveTo>
                  <a:pt x="32004" y="83820"/>
                </a:moveTo>
                <a:lnTo>
                  <a:pt x="30480" y="82296"/>
                </a:lnTo>
                <a:lnTo>
                  <a:pt x="31496" y="82296"/>
                </a:lnTo>
                <a:lnTo>
                  <a:pt x="32004" y="83820"/>
                </a:lnTo>
                <a:close/>
              </a:path>
              <a:path w="135889" h="135889">
                <a:moveTo>
                  <a:pt x="131826" y="91440"/>
                </a:moveTo>
                <a:lnTo>
                  <a:pt x="100584" y="91440"/>
                </a:lnTo>
                <a:lnTo>
                  <a:pt x="105155" y="82296"/>
                </a:lnTo>
                <a:lnTo>
                  <a:pt x="134112" y="82296"/>
                </a:lnTo>
                <a:lnTo>
                  <a:pt x="131826" y="91440"/>
                </a:lnTo>
                <a:close/>
              </a:path>
              <a:path w="135889" h="135889">
                <a:moveTo>
                  <a:pt x="36068" y="91440"/>
                </a:moveTo>
                <a:lnTo>
                  <a:pt x="35052" y="91440"/>
                </a:lnTo>
                <a:lnTo>
                  <a:pt x="33528" y="88392"/>
                </a:lnTo>
                <a:lnTo>
                  <a:pt x="36068" y="91440"/>
                </a:lnTo>
                <a:close/>
              </a:path>
              <a:path w="135889" h="135889">
                <a:moveTo>
                  <a:pt x="95873" y="95873"/>
                </a:moveTo>
                <a:lnTo>
                  <a:pt x="102108" y="88392"/>
                </a:lnTo>
                <a:lnTo>
                  <a:pt x="100584" y="91440"/>
                </a:lnTo>
                <a:lnTo>
                  <a:pt x="131826" y="91440"/>
                </a:lnTo>
                <a:lnTo>
                  <a:pt x="131064" y="94488"/>
                </a:lnTo>
                <a:lnTo>
                  <a:pt x="97536" y="94488"/>
                </a:lnTo>
                <a:lnTo>
                  <a:pt x="95873" y="95873"/>
                </a:lnTo>
                <a:close/>
              </a:path>
              <a:path w="135889" h="135889">
                <a:moveTo>
                  <a:pt x="41148" y="97536"/>
                </a:moveTo>
                <a:lnTo>
                  <a:pt x="38100" y="94488"/>
                </a:lnTo>
                <a:lnTo>
                  <a:pt x="39762" y="95873"/>
                </a:lnTo>
                <a:lnTo>
                  <a:pt x="41148" y="97536"/>
                </a:lnTo>
                <a:close/>
              </a:path>
              <a:path w="135889" h="135889">
                <a:moveTo>
                  <a:pt x="39762" y="95873"/>
                </a:moveTo>
                <a:lnTo>
                  <a:pt x="38100" y="94488"/>
                </a:lnTo>
                <a:lnTo>
                  <a:pt x="38607" y="94488"/>
                </a:lnTo>
                <a:lnTo>
                  <a:pt x="39762" y="95873"/>
                </a:lnTo>
                <a:close/>
              </a:path>
              <a:path w="135889" h="135889">
                <a:moveTo>
                  <a:pt x="94488" y="97536"/>
                </a:moveTo>
                <a:lnTo>
                  <a:pt x="95873" y="95873"/>
                </a:lnTo>
                <a:lnTo>
                  <a:pt x="97536" y="94488"/>
                </a:lnTo>
                <a:lnTo>
                  <a:pt x="94488" y="97536"/>
                </a:lnTo>
                <a:close/>
              </a:path>
              <a:path w="135889" h="135889">
                <a:moveTo>
                  <a:pt x="129539" y="97536"/>
                </a:moveTo>
                <a:lnTo>
                  <a:pt x="94488" y="97536"/>
                </a:lnTo>
                <a:lnTo>
                  <a:pt x="97536" y="94488"/>
                </a:lnTo>
                <a:lnTo>
                  <a:pt x="131064" y="94488"/>
                </a:lnTo>
                <a:lnTo>
                  <a:pt x="129539" y="97536"/>
                </a:lnTo>
                <a:close/>
              </a:path>
              <a:path w="135889" h="135889">
                <a:moveTo>
                  <a:pt x="41757" y="97536"/>
                </a:moveTo>
                <a:lnTo>
                  <a:pt x="41148" y="97536"/>
                </a:lnTo>
                <a:lnTo>
                  <a:pt x="39762" y="95873"/>
                </a:lnTo>
                <a:lnTo>
                  <a:pt x="41757" y="97536"/>
                </a:lnTo>
                <a:close/>
              </a:path>
              <a:path w="135889" h="135889">
                <a:moveTo>
                  <a:pt x="88391" y="102108"/>
                </a:moveTo>
                <a:lnTo>
                  <a:pt x="95873" y="95873"/>
                </a:lnTo>
                <a:lnTo>
                  <a:pt x="94488" y="97536"/>
                </a:lnTo>
                <a:lnTo>
                  <a:pt x="129539" y="97536"/>
                </a:lnTo>
                <a:lnTo>
                  <a:pt x="128016" y="100584"/>
                </a:lnTo>
                <a:lnTo>
                  <a:pt x="91439" y="100584"/>
                </a:lnTo>
                <a:lnTo>
                  <a:pt x="88391" y="102108"/>
                </a:lnTo>
                <a:close/>
              </a:path>
              <a:path w="135889" h="135889">
                <a:moveTo>
                  <a:pt x="47244" y="102108"/>
                </a:moveTo>
                <a:lnTo>
                  <a:pt x="44195" y="100584"/>
                </a:lnTo>
                <a:lnTo>
                  <a:pt x="45415" y="100584"/>
                </a:lnTo>
                <a:lnTo>
                  <a:pt x="47244" y="102108"/>
                </a:lnTo>
                <a:close/>
              </a:path>
              <a:path w="135889" h="135889">
                <a:moveTo>
                  <a:pt x="125729" y="105156"/>
                </a:moveTo>
                <a:lnTo>
                  <a:pt x="82296" y="105156"/>
                </a:lnTo>
                <a:lnTo>
                  <a:pt x="91439" y="100584"/>
                </a:lnTo>
                <a:lnTo>
                  <a:pt x="128016" y="100584"/>
                </a:lnTo>
                <a:lnTo>
                  <a:pt x="125729" y="105156"/>
                </a:lnTo>
                <a:close/>
              </a:path>
              <a:path w="135889" h="135889">
                <a:moveTo>
                  <a:pt x="55626" y="105156"/>
                </a:moveTo>
                <a:lnTo>
                  <a:pt x="53339" y="105156"/>
                </a:lnTo>
                <a:lnTo>
                  <a:pt x="50292" y="103632"/>
                </a:lnTo>
                <a:lnTo>
                  <a:pt x="55626" y="105156"/>
                </a:lnTo>
                <a:close/>
              </a:path>
              <a:path w="135889" h="135889">
                <a:moveTo>
                  <a:pt x="123443" y="108204"/>
                </a:moveTo>
                <a:lnTo>
                  <a:pt x="68580" y="108204"/>
                </a:lnTo>
                <a:lnTo>
                  <a:pt x="67818" y="108095"/>
                </a:lnTo>
                <a:lnTo>
                  <a:pt x="77724" y="106680"/>
                </a:lnTo>
                <a:lnTo>
                  <a:pt x="74676" y="106680"/>
                </a:lnTo>
                <a:lnTo>
                  <a:pt x="85344" y="103632"/>
                </a:lnTo>
                <a:lnTo>
                  <a:pt x="82296" y="105156"/>
                </a:lnTo>
                <a:lnTo>
                  <a:pt x="125729" y="105156"/>
                </a:lnTo>
                <a:lnTo>
                  <a:pt x="124968" y="106680"/>
                </a:lnTo>
                <a:lnTo>
                  <a:pt x="123443" y="108204"/>
                </a:lnTo>
                <a:close/>
              </a:path>
              <a:path w="135889" h="135889">
                <a:moveTo>
                  <a:pt x="68580" y="108204"/>
                </a:moveTo>
                <a:lnTo>
                  <a:pt x="67056" y="108204"/>
                </a:lnTo>
                <a:lnTo>
                  <a:pt x="67818" y="108095"/>
                </a:lnTo>
                <a:lnTo>
                  <a:pt x="68580" y="108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716329" y="4255565"/>
            <a:ext cx="317500" cy="688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40">
                <a:latin typeface="Times New Roman"/>
                <a:cs typeface="Times New Roman"/>
              </a:rPr>
              <a:t>R</a:t>
            </a:r>
            <a:r>
              <a:rPr dirty="0" baseline="-21367" sz="1950" spc="60">
                <a:latin typeface="Times New Roman"/>
                <a:cs typeface="Times New Roman"/>
              </a:rPr>
              <a:t>L</a:t>
            </a:r>
            <a:endParaRPr baseline="-21367" sz="195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  <a:spcBef>
                <a:spcPts val="525"/>
              </a:spcBef>
            </a:pPr>
            <a:r>
              <a:rPr dirty="0" sz="2000">
                <a:latin typeface="Times New Roman"/>
                <a:cs typeface="Times New Roman"/>
              </a:rPr>
              <a:t>2</a:t>
            </a:r>
            <a:r>
              <a:rPr dirty="0" sz="2000" spc="11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59708" y="3773423"/>
            <a:ext cx="440690" cy="463550"/>
          </a:xfrm>
          <a:custGeom>
            <a:avLst/>
            <a:gdLst/>
            <a:ahLst/>
            <a:cxnLst/>
            <a:rect l="l" t="t" r="r" b="b"/>
            <a:pathLst>
              <a:path w="440689" h="463550">
                <a:moveTo>
                  <a:pt x="219456" y="463295"/>
                </a:moveTo>
                <a:lnTo>
                  <a:pt x="0" y="0"/>
                </a:lnTo>
                <a:lnTo>
                  <a:pt x="440436" y="0"/>
                </a:lnTo>
                <a:lnTo>
                  <a:pt x="434620" y="12192"/>
                </a:lnTo>
                <a:lnTo>
                  <a:pt x="47244" y="12192"/>
                </a:lnTo>
                <a:lnTo>
                  <a:pt x="30480" y="38100"/>
                </a:lnTo>
                <a:lnTo>
                  <a:pt x="59652" y="38099"/>
                </a:lnTo>
                <a:lnTo>
                  <a:pt x="220217" y="373361"/>
                </a:lnTo>
                <a:lnTo>
                  <a:pt x="202692" y="409956"/>
                </a:lnTo>
                <a:lnTo>
                  <a:pt x="244897" y="409956"/>
                </a:lnTo>
                <a:lnTo>
                  <a:pt x="219456" y="463295"/>
                </a:lnTo>
                <a:close/>
              </a:path>
              <a:path w="440689" h="463550">
                <a:moveTo>
                  <a:pt x="59652" y="38099"/>
                </a:moveTo>
                <a:lnTo>
                  <a:pt x="30480" y="38100"/>
                </a:lnTo>
                <a:lnTo>
                  <a:pt x="47244" y="12192"/>
                </a:lnTo>
                <a:lnTo>
                  <a:pt x="59652" y="38099"/>
                </a:lnTo>
                <a:close/>
              </a:path>
              <a:path w="440689" h="463550">
                <a:moveTo>
                  <a:pt x="380783" y="38099"/>
                </a:moveTo>
                <a:lnTo>
                  <a:pt x="59652" y="38099"/>
                </a:lnTo>
                <a:lnTo>
                  <a:pt x="47244" y="12192"/>
                </a:lnTo>
                <a:lnTo>
                  <a:pt x="393191" y="12192"/>
                </a:lnTo>
                <a:lnTo>
                  <a:pt x="380783" y="38099"/>
                </a:lnTo>
                <a:close/>
              </a:path>
              <a:path w="440689" h="463550">
                <a:moveTo>
                  <a:pt x="244897" y="409956"/>
                </a:moveTo>
                <a:lnTo>
                  <a:pt x="237743" y="409956"/>
                </a:lnTo>
                <a:lnTo>
                  <a:pt x="220217" y="373361"/>
                </a:lnTo>
                <a:lnTo>
                  <a:pt x="393191" y="12192"/>
                </a:lnTo>
                <a:lnTo>
                  <a:pt x="409956" y="38100"/>
                </a:lnTo>
                <a:lnTo>
                  <a:pt x="422263" y="38100"/>
                </a:lnTo>
                <a:lnTo>
                  <a:pt x="244897" y="409956"/>
                </a:lnTo>
                <a:close/>
              </a:path>
              <a:path w="440689" h="463550">
                <a:moveTo>
                  <a:pt x="422263" y="38100"/>
                </a:moveTo>
                <a:lnTo>
                  <a:pt x="409956" y="38100"/>
                </a:lnTo>
                <a:lnTo>
                  <a:pt x="393191" y="12192"/>
                </a:lnTo>
                <a:lnTo>
                  <a:pt x="434620" y="12192"/>
                </a:lnTo>
                <a:lnTo>
                  <a:pt x="422263" y="38100"/>
                </a:lnTo>
                <a:close/>
              </a:path>
              <a:path w="440689" h="463550">
                <a:moveTo>
                  <a:pt x="237743" y="409956"/>
                </a:moveTo>
                <a:lnTo>
                  <a:pt x="202692" y="409956"/>
                </a:lnTo>
                <a:lnTo>
                  <a:pt x="220217" y="373361"/>
                </a:lnTo>
                <a:lnTo>
                  <a:pt x="237743" y="409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39896" y="4200905"/>
            <a:ext cx="439420" cy="0"/>
          </a:xfrm>
          <a:custGeom>
            <a:avLst/>
            <a:gdLst/>
            <a:ahLst/>
            <a:cxnLst/>
            <a:rect l="l" t="t" r="r" b="b"/>
            <a:pathLst>
              <a:path w="439420" h="0">
                <a:moveTo>
                  <a:pt x="0" y="0"/>
                </a:moveTo>
                <a:lnTo>
                  <a:pt x="43891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749802" y="4061459"/>
            <a:ext cx="0" cy="139065"/>
          </a:xfrm>
          <a:custGeom>
            <a:avLst/>
            <a:gdLst/>
            <a:ahLst/>
            <a:cxnLst/>
            <a:rect l="l" t="t" r="r" b="b"/>
            <a:pathLst>
              <a:path w="0" h="139064">
                <a:moveTo>
                  <a:pt x="0" y="0"/>
                </a:moveTo>
                <a:lnTo>
                  <a:pt x="0" y="13868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275576" y="4029455"/>
            <a:ext cx="440690" cy="462280"/>
          </a:xfrm>
          <a:custGeom>
            <a:avLst/>
            <a:gdLst/>
            <a:ahLst/>
            <a:cxnLst/>
            <a:rect l="l" t="t" r="r" b="b"/>
            <a:pathLst>
              <a:path w="440690" h="462279">
                <a:moveTo>
                  <a:pt x="219456" y="461772"/>
                </a:moveTo>
                <a:lnTo>
                  <a:pt x="0" y="0"/>
                </a:lnTo>
                <a:lnTo>
                  <a:pt x="440436" y="0"/>
                </a:lnTo>
                <a:lnTo>
                  <a:pt x="435330" y="10667"/>
                </a:lnTo>
                <a:lnTo>
                  <a:pt x="47244" y="10668"/>
                </a:lnTo>
                <a:lnTo>
                  <a:pt x="30480" y="38100"/>
                </a:lnTo>
                <a:lnTo>
                  <a:pt x="60331" y="38100"/>
                </a:lnTo>
                <a:lnTo>
                  <a:pt x="220217" y="373221"/>
                </a:lnTo>
                <a:lnTo>
                  <a:pt x="202692" y="409956"/>
                </a:lnTo>
                <a:lnTo>
                  <a:pt x="244252" y="409956"/>
                </a:lnTo>
                <a:lnTo>
                  <a:pt x="219456" y="461772"/>
                </a:lnTo>
                <a:close/>
              </a:path>
              <a:path w="440690" h="462279">
                <a:moveTo>
                  <a:pt x="60331" y="38100"/>
                </a:moveTo>
                <a:lnTo>
                  <a:pt x="30480" y="38100"/>
                </a:lnTo>
                <a:lnTo>
                  <a:pt x="47244" y="10668"/>
                </a:lnTo>
                <a:lnTo>
                  <a:pt x="60331" y="38100"/>
                </a:lnTo>
                <a:close/>
              </a:path>
              <a:path w="440690" h="462279">
                <a:moveTo>
                  <a:pt x="380104" y="38100"/>
                </a:moveTo>
                <a:lnTo>
                  <a:pt x="60331" y="38100"/>
                </a:lnTo>
                <a:lnTo>
                  <a:pt x="47244" y="10668"/>
                </a:lnTo>
                <a:lnTo>
                  <a:pt x="393191" y="10668"/>
                </a:lnTo>
                <a:lnTo>
                  <a:pt x="380104" y="38100"/>
                </a:lnTo>
                <a:close/>
              </a:path>
              <a:path w="440690" h="462279">
                <a:moveTo>
                  <a:pt x="244252" y="409956"/>
                </a:moveTo>
                <a:lnTo>
                  <a:pt x="237743" y="409956"/>
                </a:lnTo>
                <a:lnTo>
                  <a:pt x="220217" y="373221"/>
                </a:lnTo>
                <a:lnTo>
                  <a:pt x="393191" y="10668"/>
                </a:lnTo>
                <a:lnTo>
                  <a:pt x="409956" y="38100"/>
                </a:lnTo>
                <a:lnTo>
                  <a:pt x="422203" y="38099"/>
                </a:lnTo>
                <a:lnTo>
                  <a:pt x="244252" y="409956"/>
                </a:lnTo>
                <a:close/>
              </a:path>
              <a:path w="440690" h="462279">
                <a:moveTo>
                  <a:pt x="422203" y="38099"/>
                </a:moveTo>
                <a:lnTo>
                  <a:pt x="409956" y="38100"/>
                </a:lnTo>
                <a:lnTo>
                  <a:pt x="393191" y="10668"/>
                </a:lnTo>
                <a:lnTo>
                  <a:pt x="435330" y="10667"/>
                </a:lnTo>
                <a:lnTo>
                  <a:pt x="422203" y="38099"/>
                </a:lnTo>
                <a:close/>
              </a:path>
              <a:path w="440690" h="462279">
                <a:moveTo>
                  <a:pt x="237743" y="409956"/>
                </a:moveTo>
                <a:lnTo>
                  <a:pt x="202692" y="409956"/>
                </a:lnTo>
                <a:lnTo>
                  <a:pt x="220217" y="373221"/>
                </a:lnTo>
                <a:lnTo>
                  <a:pt x="237743" y="409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251192" y="4455414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 h="0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265669" y="4315967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284719" y="4399788"/>
            <a:ext cx="440690" cy="462280"/>
          </a:xfrm>
          <a:custGeom>
            <a:avLst/>
            <a:gdLst/>
            <a:ahLst/>
            <a:cxnLst/>
            <a:rect l="l" t="t" r="r" b="b"/>
            <a:pathLst>
              <a:path w="440690" h="462279">
                <a:moveTo>
                  <a:pt x="440436" y="461772"/>
                </a:moveTo>
                <a:lnTo>
                  <a:pt x="0" y="461772"/>
                </a:lnTo>
                <a:lnTo>
                  <a:pt x="219456" y="0"/>
                </a:lnTo>
                <a:lnTo>
                  <a:pt x="244252" y="51815"/>
                </a:lnTo>
                <a:lnTo>
                  <a:pt x="202692" y="51815"/>
                </a:lnTo>
                <a:lnTo>
                  <a:pt x="220147" y="88697"/>
                </a:lnTo>
                <a:lnTo>
                  <a:pt x="60331" y="423672"/>
                </a:lnTo>
                <a:lnTo>
                  <a:pt x="30480" y="423672"/>
                </a:lnTo>
                <a:lnTo>
                  <a:pt x="47244" y="451104"/>
                </a:lnTo>
                <a:lnTo>
                  <a:pt x="435330" y="451104"/>
                </a:lnTo>
                <a:lnTo>
                  <a:pt x="440436" y="461772"/>
                </a:lnTo>
                <a:close/>
              </a:path>
              <a:path w="440690" h="462279">
                <a:moveTo>
                  <a:pt x="220147" y="88697"/>
                </a:moveTo>
                <a:lnTo>
                  <a:pt x="202692" y="51815"/>
                </a:lnTo>
                <a:lnTo>
                  <a:pt x="237744" y="51815"/>
                </a:lnTo>
                <a:lnTo>
                  <a:pt x="220147" y="88697"/>
                </a:lnTo>
                <a:close/>
              </a:path>
              <a:path w="440690" h="462279">
                <a:moveTo>
                  <a:pt x="391668" y="451104"/>
                </a:moveTo>
                <a:lnTo>
                  <a:pt x="220147" y="88697"/>
                </a:lnTo>
                <a:lnTo>
                  <a:pt x="237744" y="51815"/>
                </a:lnTo>
                <a:lnTo>
                  <a:pt x="244252" y="51815"/>
                </a:lnTo>
                <a:lnTo>
                  <a:pt x="422203" y="423672"/>
                </a:lnTo>
                <a:lnTo>
                  <a:pt x="409956" y="423672"/>
                </a:lnTo>
                <a:lnTo>
                  <a:pt x="391668" y="451104"/>
                </a:lnTo>
                <a:close/>
              </a:path>
              <a:path w="440690" h="462279">
                <a:moveTo>
                  <a:pt x="47244" y="451104"/>
                </a:moveTo>
                <a:lnTo>
                  <a:pt x="30480" y="423672"/>
                </a:lnTo>
                <a:lnTo>
                  <a:pt x="60331" y="423672"/>
                </a:lnTo>
                <a:lnTo>
                  <a:pt x="47244" y="451104"/>
                </a:lnTo>
                <a:close/>
              </a:path>
              <a:path w="440690" h="462279">
                <a:moveTo>
                  <a:pt x="391668" y="451104"/>
                </a:moveTo>
                <a:lnTo>
                  <a:pt x="47244" y="451104"/>
                </a:lnTo>
                <a:lnTo>
                  <a:pt x="60331" y="423672"/>
                </a:lnTo>
                <a:lnTo>
                  <a:pt x="378684" y="423672"/>
                </a:lnTo>
                <a:lnTo>
                  <a:pt x="391668" y="451104"/>
                </a:lnTo>
                <a:close/>
              </a:path>
              <a:path w="440690" h="462279">
                <a:moveTo>
                  <a:pt x="435330" y="451104"/>
                </a:moveTo>
                <a:lnTo>
                  <a:pt x="391668" y="451104"/>
                </a:lnTo>
                <a:lnTo>
                  <a:pt x="409956" y="423672"/>
                </a:lnTo>
                <a:lnTo>
                  <a:pt x="422203" y="423672"/>
                </a:lnTo>
                <a:lnTo>
                  <a:pt x="435330" y="45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747253" y="4448555"/>
            <a:ext cx="0" cy="139065"/>
          </a:xfrm>
          <a:custGeom>
            <a:avLst/>
            <a:gdLst/>
            <a:ahLst/>
            <a:cxnLst/>
            <a:rect l="l" t="t" r="r" b="b"/>
            <a:pathLst>
              <a:path w="0" h="139064">
                <a:moveTo>
                  <a:pt x="0" y="0"/>
                </a:moveTo>
                <a:lnTo>
                  <a:pt x="0" y="13868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504938" y="3579876"/>
            <a:ext cx="0" cy="1800225"/>
          </a:xfrm>
          <a:custGeom>
            <a:avLst/>
            <a:gdLst/>
            <a:ahLst/>
            <a:cxnLst/>
            <a:rect l="l" t="t" r="r" b="b"/>
            <a:pathLst>
              <a:path w="0" h="1800225">
                <a:moveTo>
                  <a:pt x="0" y="0"/>
                </a:moveTo>
                <a:lnTo>
                  <a:pt x="0" y="179984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886193" y="5356905"/>
            <a:ext cx="6687184" cy="661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75"/>
              </a:lnSpc>
            </a:pP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ts val="2575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双向稳压二极管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26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117" y="1301527"/>
            <a:ext cx="8049259" cy="2194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 indent="630555">
              <a:lnSpc>
                <a:spcPct val="150000"/>
              </a:lnSpc>
            </a:pPr>
            <a:r>
              <a:rPr dirty="0" sz="2400" spc="95">
                <a:latin typeface="宋体"/>
                <a:cs typeface="宋体"/>
              </a:rPr>
              <a:t>利用</a:t>
            </a:r>
            <a:r>
              <a:rPr dirty="0" sz="2400" spc="125">
                <a:latin typeface="Times New Roman"/>
                <a:cs typeface="Times New Roman"/>
              </a:rPr>
              <a:t>P</a:t>
            </a:r>
            <a:r>
              <a:rPr dirty="0" sz="2400" spc="95">
                <a:latin typeface="Times New Roman"/>
                <a:cs typeface="Times New Roman"/>
              </a:rPr>
              <a:t>N</a:t>
            </a:r>
            <a:r>
              <a:rPr dirty="0" sz="2400" spc="95">
                <a:latin typeface="宋体"/>
                <a:cs typeface="宋体"/>
              </a:rPr>
              <a:t>结的</a:t>
            </a:r>
            <a:r>
              <a:rPr dirty="0" sz="2400" spc="120">
                <a:latin typeface="宋体"/>
                <a:cs typeface="宋体"/>
              </a:rPr>
              <a:t>势</a:t>
            </a:r>
            <a:r>
              <a:rPr dirty="0" sz="2400" spc="95">
                <a:latin typeface="宋体"/>
                <a:cs typeface="宋体"/>
              </a:rPr>
              <a:t>垒电容随</a:t>
            </a:r>
            <a:r>
              <a:rPr dirty="0" sz="2400" spc="120">
                <a:latin typeface="宋体"/>
                <a:cs typeface="宋体"/>
              </a:rPr>
              <a:t>外</a:t>
            </a:r>
            <a:r>
              <a:rPr dirty="0" sz="2400" spc="95">
                <a:latin typeface="宋体"/>
                <a:cs typeface="宋体"/>
              </a:rPr>
              <a:t>加反向</a:t>
            </a:r>
            <a:r>
              <a:rPr dirty="0" sz="2400" spc="120">
                <a:latin typeface="宋体"/>
                <a:cs typeface="宋体"/>
              </a:rPr>
              <a:t>电</a:t>
            </a:r>
            <a:r>
              <a:rPr dirty="0" sz="2400" spc="95">
                <a:latin typeface="宋体"/>
                <a:cs typeface="宋体"/>
              </a:rPr>
              <a:t>压的变</a:t>
            </a:r>
            <a:r>
              <a:rPr dirty="0" sz="2400" spc="120">
                <a:latin typeface="宋体"/>
                <a:cs typeface="宋体"/>
              </a:rPr>
              <a:t>化而</a:t>
            </a:r>
            <a:r>
              <a:rPr dirty="0" sz="2400" spc="70">
                <a:latin typeface="宋体"/>
                <a:cs typeface="宋体"/>
              </a:rPr>
              <a:t>变</a:t>
            </a:r>
            <a:r>
              <a:rPr dirty="0" sz="2400" spc="95">
                <a:latin typeface="宋体"/>
                <a:cs typeface="宋体"/>
              </a:rPr>
              <a:t>化</a:t>
            </a:r>
            <a:r>
              <a:rPr dirty="0" sz="2400">
                <a:latin typeface="宋体"/>
                <a:cs typeface="宋体"/>
              </a:rPr>
              <a:t>的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25">
                <a:latin typeface="宋体"/>
                <a:cs typeface="宋体"/>
              </a:rPr>
              <a:t>特性可制成变容二极管，其符号及特性如图所示。变容二极 </a:t>
            </a:r>
            <a:r>
              <a:rPr dirty="0" sz="2400" spc="-1180">
                <a:latin typeface="宋体"/>
                <a:cs typeface="宋体"/>
              </a:rPr>
              <a:t> </a:t>
            </a:r>
            <a:r>
              <a:rPr dirty="0" sz="2400" spc="25">
                <a:latin typeface="宋体"/>
                <a:cs typeface="宋体"/>
              </a:rPr>
              <a:t>管的容量很小，为皮法数量级，所以主要用于高频场合下， </a:t>
            </a:r>
            <a:r>
              <a:rPr dirty="0" sz="2400" spc="-118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例如电调谐、调频信号的产生等。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06696" y="6289548"/>
            <a:ext cx="3191510" cy="0"/>
          </a:xfrm>
          <a:custGeom>
            <a:avLst/>
            <a:gdLst/>
            <a:ahLst/>
            <a:cxnLst/>
            <a:rect l="l" t="t" r="r" b="b"/>
            <a:pathLst>
              <a:path w="3191509" h="0">
                <a:moveTo>
                  <a:pt x="0" y="0"/>
                </a:moveTo>
                <a:lnTo>
                  <a:pt x="319125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06696" y="3849623"/>
            <a:ext cx="0" cy="2440305"/>
          </a:xfrm>
          <a:custGeom>
            <a:avLst/>
            <a:gdLst/>
            <a:ahLst/>
            <a:cxnLst/>
            <a:rect l="l" t="t" r="r" b="b"/>
            <a:pathLst>
              <a:path w="0" h="2440304">
                <a:moveTo>
                  <a:pt x="0" y="0"/>
                </a:moveTo>
                <a:lnTo>
                  <a:pt x="0" y="24399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06567" y="6164580"/>
            <a:ext cx="0" cy="125095"/>
          </a:xfrm>
          <a:custGeom>
            <a:avLst/>
            <a:gdLst/>
            <a:ahLst/>
            <a:cxnLst/>
            <a:rect l="l" t="t" r="r" b="b"/>
            <a:pathLst>
              <a:path w="0" h="125095">
                <a:moveTo>
                  <a:pt x="0" y="124967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07964" y="6164580"/>
            <a:ext cx="0" cy="125095"/>
          </a:xfrm>
          <a:custGeom>
            <a:avLst/>
            <a:gdLst/>
            <a:ahLst/>
            <a:cxnLst/>
            <a:rect l="l" t="t" r="r" b="b"/>
            <a:pathLst>
              <a:path w="0" h="125095">
                <a:moveTo>
                  <a:pt x="0" y="124967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07835" y="6164580"/>
            <a:ext cx="0" cy="125095"/>
          </a:xfrm>
          <a:custGeom>
            <a:avLst/>
            <a:gdLst/>
            <a:ahLst/>
            <a:cxnLst/>
            <a:rect l="l" t="t" r="r" b="b"/>
            <a:pathLst>
              <a:path w="0" h="125095">
                <a:moveTo>
                  <a:pt x="0" y="124967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09232" y="6164580"/>
            <a:ext cx="0" cy="125095"/>
          </a:xfrm>
          <a:custGeom>
            <a:avLst/>
            <a:gdLst/>
            <a:ahLst/>
            <a:cxnLst/>
            <a:rect l="l" t="t" r="r" b="b"/>
            <a:pathLst>
              <a:path w="0" h="125095">
                <a:moveTo>
                  <a:pt x="0" y="124967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623335" y="6165166"/>
            <a:ext cx="11430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49679" y="6290115"/>
            <a:ext cx="11430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49981" y="6290115"/>
            <a:ext cx="11430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0283" y="6290115"/>
            <a:ext cx="11430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84135" y="6164580"/>
            <a:ext cx="0" cy="125095"/>
          </a:xfrm>
          <a:custGeom>
            <a:avLst/>
            <a:gdLst/>
            <a:ahLst/>
            <a:cxnLst/>
            <a:rect l="l" t="t" r="r" b="b"/>
            <a:pathLst>
              <a:path w="0" h="125095">
                <a:moveTo>
                  <a:pt x="0" y="124967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959852" y="6259067"/>
            <a:ext cx="163195" cy="62865"/>
          </a:xfrm>
          <a:custGeom>
            <a:avLst/>
            <a:gdLst/>
            <a:ahLst/>
            <a:cxnLst/>
            <a:rect l="l" t="t" r="r" b="b"/>
            <a:pathLst>
              <a:path w="163195" h="62864">
                <a:moveTo>
                  <a:pt x="0" y="62483"/>
                </a:moveTo>
                <a:lnTo>
                  <a:pt x="30480" y="30480"/>
                </a:lnTo>
                <a:lnTo>
                  <a:pt x="0" y="0"/>
                </a:lnTo>
                <a:lnTo>
                  <a:pt x="163067" y="30480"/>
                </a:lnTo>
                <a:lnTo>
                  <a:pt x="0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959852" y="6259067"/>
            <a:ext cx="163195" cy="62865"/>
          </a:xfrm>
          <a:custGeom>
            <a:avLst/>
            <a:gdLst/>
            <a:ahLst/>
            <a:cxnLst/>
            <a:rect l="l" t="t" r="r" b="b"/>
            <a:pathLst>
              <a:path w="163195" h="62864">
                <a:moveTo>
                  <a:pt x="0" y="0"/>
                </a:moveTo>
                <a:lnTo>
                  <a:pt x="30480" y="30480"/>
                </a:lnTo>
                <a:lnTo>
                  <a:pt x="0" y="62483"/>
                </a:lnTo>
                <a:lnTo>
                  <a:pt x="163067" y="30480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06696" y="5789676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5" h="0">
                <a:moveTo>
                  <a:pt x="0" y="0"/>
                </a:moveTo>
                <a:lnTo>
                  <a:pt x="12496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06696" y="5288280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5" h="0">
                <a:moveTo>
                  <a:pt x="0" y="0"/>
                </a:moveTo>
                <a:lnTo>
                  <a:pt x="12496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571543" y="5663696"/>
            <a:ext cx="20256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06696" y="4788408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5" h="0">
                <a:moveTo>
                  <a:pt x="0" y="0"/>
                </a:moveTo>
                <a:lnTo>
                  <a:pt x="12496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571543" y="4662470"/>
            <a:ext cx="202565" cy="726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60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40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06696" y="4287011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5" h="0">
                <a:moveTo>
                  <a:pt x="0" y="0"/>
                </a:moveTo>
                <a:lnTo>
                  <a:pt x="12496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571543" y="4161032"/>
            <a:ext cx="20256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80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74691" y="3704844"/>
            <a:ext cx="62865" cy="163195"/>
          </a:xfrm>
          <a:custGeom>
            <a:avLst/>
            <a:gdLst/>
            <a:ahLst/>
            <a:cxnLst/>
            <a:rect l="l" t="t" r="r" b="b"/>
            <a:pathLst>
              <a:path w="62864" h="163195">
                <a:moveTo>
                  <a:pt x="0" y="163067"/>
                </a:moveTo>
                <a:lnTo>
                  <a:pt x="32004" y="0"/>
                </a:lnTo>
                <a:lnTo>
                  <a:pt x="56786" y="132588"/>
                </a:lnTo>
                <a:lnTo>
                  <a:pt x="32004" y="132588"/>
                </a:lnTo>
                <a:lnTo>
                  <a:pt x="0" y="163067"/>
                </a:lnTo>
                <a:close/>
              </a:path>
              <a:path w="62864" h="163195">
                <a:moveTo>
                  <a:pt x="62483" y="163067"/>
                </a:moveTo>
                <a:lnTo>
                  <a:pt x="32004" y="132588"/>
                </a:lnTo>
                <a:lnTo>
                  <a:pt x="56786" y="132588"/>
                </a:lnTo>
                <a:lnTo>
                  <a:pt x="62483" y="163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74691" y="3704844"/>
            <a:ext cx="62865" cy="163195"/>
          </a:xfrm>
          <a:custGeom>
            <a:avLst/>
            <a:gdLst/>
            <a:ahLst/>
            <a:cxnLst/>
            <a:rect l="l" t="t" r="r" b="b"/>
            <a:pathLst>
              <a:path w="62864" h="163195">
                <a:moveTo>
                  <a:pt x="62483" y="163067"/>
                </a:moveTo>
                <a:lnTo>
                  <a:pt x="32004" y="132588"/>
                </a:lnTo>
                <a:lnTo>
                  <a:pt x="0" y="163067"/>
                </a:lnTo>
                <a:lnTo>
                  <a:pt x="32004" y="0"/>
                </a:lnTo>
                <a:lnTo>
                  <a:pt x="62483" y="163067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306567" y="4287012"/>
            <a:ext cx="1877695" cy="1628139"/>
          </a:xfrm>
          <a:custGeom>
            <a:avLst/>
            <a:gdLst/>
            <a:ahLst/>
            <a:cxnLst/>
            <a:rect l="l" t="t" r="r" b="b"/>
            <a:pathLst>
              <a:path w="1877695" h="1628139">
                <a:moveTo>
                  <a:pt x="1877567" y="1627632"/>
                </a:moveTo>
                <a:lnTo>
                  <a:pt x="1525523" y="1616964"/>
                </a:lnTo>
                <a:lnTo>
                  <a:pt x="1217675" y="1586484"/>
                </a:lnTo>
                <a:lnTo>
                  <a:pt x="955547" y="1533144"/>
                </a:lnTo>
                <a:lnTo>
                  <a:pt x="737615" y="1459992"/>
                </a:lnTo>
                <a:lnTo>
                  <a:pt x="565404" y="1367028"/>
                </a:lnTo>
                <a:lnTo>
                  <a:pt x="321563" y="1082040"/>
                </a:lnTo>
                <a:lnTo>
                  <a:pt x="217931" y="871728"/>
                </a:lnTo>
                <a:lnTo>
                  <a:pt x="131063" y="620268"/>
                </a:lnTo>
                <a:lnTo>
                  <a:pt x="57912" y="330708"/>
                </a:ln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750586" y="6290115"/>
            <a:ext cx="123380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44805" algn="l"/>
                <a:tab pos="833755" algn="l"/>
              </a:tabLst>
            </a:pPr>
            <a:r>
              <a:rPr dirty="0" sz="1400" spc="-5">
                <a:latin typeface="Times New Roman"/>
                <a:cs typeface="Times New Roman"/>
              </a:rPr>
              <a:t>8	10	</a:t>
            </a:r>
            <a:r>
              <a:rPr dirty="0" sz="1400" spc="-50">
                <a:latin typeface="Times New Roman"/>
                <a:cs typeface="Times New Roman"/>
              </a:rPr>
              <a:t>-</a:t>
            </a:r>
            <a:r>
              <a:rPr dirty="0" sz="1400" spc="-50">
                <a:latin typeface="Tahoma"/>
                <a:cs typeface="Tahoma"/>
              </a:rPr>
              <a:t>V/</a:t>
            </a:r>
            <a:r>
              <a:rPr dirty="0" sz="1400" spc="-185">
                <a:latin typeface="Tahoma"/>
                <a:cs typeface="Tahoma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V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99217" y="3691620"/>
            <a:ext cx="46863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85">
                <a:latin typeface="Tahoma"/>
                <a:cs typeface="Tahoma"/>
              </a:rPr>
              <a:t>C</a:t>
            </a:r>
            <a:r>
              <a:rPr dirty="0" sz="1400" spc="-140">
                <a:latin typeface="Tahoma"/>
                <a:cs typeface="Tahoma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/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55847" y="4933188"/>
            <a:ext cx="208915" cy="208915"/>
          </a:xfrm>
          <a:custGeom>
            <a:avLst/>
            <a:gdLst/>
            <a:ahLst/>
            <a:cxnLst/>
            <a:rect l="l" t="t" r="r" b="b"/>
            <a:pathLst>
              <a:path w="208914" h="208914">
                <a:moveTo>
                  <a:pt x="105155" y="208788"/>
                </a:moveTo>
                <a:lnTo>
                  <a:pt x="0" y="0"/>
                </a:lnTo>
                <a:lnTo>
                  <a:pt x="208787" y="0"/>
                </a:lnTo>
                <a:lnTo>
                  <a:pt x="105155" y="2087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355847" y="4933188"/>
            <a:ext cx="208915" cy="208915"/>
          </a:xfrm>
          <a:custGeom>
            <a:avLst/>
            <a:gdLst/>
            <a:ahLst/>
            <a:cxnLst/>
            <a:rect l="l" t="t" r="r" b="b"/>
            <a:pathLst>
              <a:path w="208914" h="208914">
                <a:moveTo>
                  <a:pt x="208787" y="0"/>
                </a:moveTo>
                <a:lnTo>
                  <a:pt x="105155" y="208788"/>
                </a:lnTo>
                <a:lnTo>
                  <a:pt x="0" y="0"/>
                </a:lnTo>
                <a:lnTo>
                  <a:pt x="208787" y="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61003" y="4287011"/>
            <a:ext cx="0" cy="1503045"/>
          </a:xfrm>
          <a:custGeom>
            <a:avLst/>
            <a:gdLst/>
            <a:ahLst/>
            <a:cxnLst/>
            <a:rect l="l" t="t" r="r" b="b"/>
            <a:pathLst>
              <a:path w="0" h="1503045">
                <a:moveTo>
                  <a:pt x="0" y="0"/>
                </a:moveTo>
                <a:lnTo>
                  <a:pt x="0" y="150266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55847" y="5132832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 h="0">
                <a:moveTo>
                  <a:pt x="208787" y="0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429000" y="4255007"/>
            <a:ext cx="62865" cy="64135"/>
          </a:xfrm>
          <a:custGeom>
            <a:avLst/>
            <a:gdLst/>
            <a:ahLst/>
            <a:cxnLst/>
            <a:rect l="l" t="t" r="r" b="b"/>
            <a:pathLst>
              <a:path w="62864" h="64135">
                <a:moveTo>
                  <a:pt x="32004" y="64007"/>
                </a:moveTo>
                <a:lnTo>
                  <a:pt x="19931" y="61364"/>
                </a:lnTo>
                <a:lnTo>
                  <a:pt x="9715" y="54292"/>
                </a:lnTo>
                <a:lnTo>
                  <a:pt x="2643" y="44076"/>
                </a:lnTo>
                <a:lnTo>
                  <a:pt x="0" y="32003"/>
                </a:lnTo>
                <a:lnTo>
                  <a:pt x="2643" y="19931"/>
                </a:lnTo>
                <a:lnTo>
                  <a:pt x="9715" y="9715"/>
                </a:lnTo>
                <a:lnTo>
                  <a:pt x="19931" y="2643"/>
                </a:lnTo>
                <a:lnTo>
                  <a:pt x="32004" y="0"/>
                </a:lnTo>
                <a:lnTo>
                  <a:pt x="43838" y="2643"/>
                </a:lnTo>
                <a:lnTo>
                  <a:pt x="53530" y="9715"/>
                </a:lnTo>
                <a:lnTo>
                  <a:pt x="60078" y="19931"/>
                </a:lnTo>
                <a:lnTo>
                  <a:pt x="62484" y="32003"/>
                </a:lnTo>
                <a:lnTo>
                  <a:pt x="60078" y="44076"/>
                </a:lnTo>
                <a:lnTo>
                  <a:pt x="53530" y="54292"/>
                </a:lnTo>
                <a:lnTo>
                  <a:pt x="43838" y="61364"/>
                </a:lnTo>
                <a:lnTo>
                  <a:pt x="32004" y="640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429000" y="4255007"/>
            <a:ext cx="62865" cy="64135"/>
          </a:xfrm>
          <a:custGeom>
            <a:avLst/>
            <a:gdLst/>
            <a:ahLst/>
            <a:cxnLst/>
            <a:rect l="l" t="t" r="r" b="b"/>
            <a:pathLst>
              <a:path w="62864" h="64135">
                <a:moveTo>
                  <a:pt x="0" y="32003"/>
                </a:moveTo>
                <a:lnTo>
                  <a:pt x="2643" y="19931"/>
                </a:lnTo>
                <a:lnTo>
                  <a:pt x="9715" y="9715"/>
                </a:lnTo>
                <a:lnTo>
                  <a:pt x="19931" y="2643"/>
                </a:lnTo>
                <a:lnTo>
                  <a:pt x="32004" y="0"/>
                </a:lnTo>
                <a:lnTo>
                  <a:pt x="43838" y="2643"/>
                </a:lnTo>
                <a:lnTo>
                  <a:pt x="53530" y="9715"/>
                </a:lnTo>
                <a:lnTo>
                  <a:pt x="60078" y="19931"/>
                </a:lnTo>
                <a:lnTo>
                  <a:pt x="62484" y="32003"/>
                </a:lnTo>
                <a:lnTo>
                  <a:pt x="60078" y="44076"/>
                </a:lnTo>
                <a:lnTo>
                  <a:pt x="53530" y="54292"/>
                </a:lnTo>
                <a:lnTo>
                  <a:pt x="43838" y="61364"/>
                </a:lnTo>
                <a:lnTo>
                  <a:pt x="32004" y="64007"/>
                </a:lnTo>
                <a:lnTo>
                  <a:pt x="19931" y="61364"/>
                </a:lnTo>
                <a:lnTo>
                  <a:pt x="9715" y="54292"/>
                </a:lnTo>
                <a:lnTo>
                  <a:pt x="2643" y="44076"/>
                </a:lnTo>
                <a:lnTo>
                  <a:pt x="0" y="32003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429000" y="578967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32004" y="62484"/>
                </a:moveTo>
                <a:lnTo>
                  <a:pt x="19931" y="60055"/>
                </a:lnTo>
                <a:lnTo>
                  <a:pt x="9715" y="53340"/>
                </a:lnTo>
                <a:lnTo>
                  <a:pt x="2643" y="43195"/>
                </a:lnTo>
                <a:lnTo>
                  <a:pt x="0" y="30480"/>
                </a:lnTo>
                <a:lnTo>
                  <a:pt x="2643" y="18645"/>
                </a:lnTo>
                <a:lnTo>
                  <a:pt x="9715" y="8953"/>
                </a:lnTo>
                <a:lnTo>
                  <a:pt x="19931" y="2405"/>
                </a:lnTo>
                <a:lnTo>
                  <a:pt x="32004" y="0"/>
                </a:lnTo>
                <a:lnTo>
                  <a:pt x="43838" y="2405"/>
                </a:lnTo>
                <a:lnTo>
                  <a:pt x="53530" y="8953"/>
                </a:lnTo>
                <a:lnTo>
                  <a:pt x="60078" y="18645"/>
                </a:lnTo>
                <a:lnTo>
                  <a:pt x="62484" y="30480"/>
                </a:lnTo>
                <a:lnTo>
                  <a:pt x="60078" y="43195"/>
                </a:lnTo>
                <a:lnTo>
                  <a:pt x="53530" y="53340"/>
                </a:lnTo>
                <a:lnTo>
                  <a:pt x="43838" y="60055"/>
                </a:lnTo>
                <a:lnTo>
                  <a:pt x="32004" y="62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429000" y="578967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0" y="30480"/>
                </a:moveTo>
                <a:lnTo>
                  <a:pt x="2643" y="18645"/>
                </a:lnTo>
                <a:lnTo>
                  <a:pt x="9715" y="8953"/>
                </a:lnTo>
                <a:lnTo>
                  <a:pt x="19931" y="2405"/>
                </a:lnTo>
                <a:lnTo>
                  <a:pt x="32004" y="0"/>
                </a:lnTo>
                <a:lnTo>
                  <a:pt x="43838" y="2405"/>
                </a:lnTo>
                <a:lnTo>
                  <a:pt x="53530" y="8953"/>
                </a:lnTo>
                <a:lnTo>
                  <a:pt x="60078" y="18645"/>
                </a:lnTo>
                <a:lnTo>
                  <a:pt x="62484" y="30480"/>
                </a:lnTo>
                <a:lnTo>
                  <a:pt x="60078" y="43195"/>
                </a:lnTo>
                <a:lnTo>
                  <a:pt x="53530" y="53340"/>
                </a:lnTo>
                <a:lnTo>
                  <a:pt x="43838" y="60055"/>
                </a:lnTo>
                <a:lnTo>
                  <a:pt x="32004" y="62484"/>
                </a:lnTo>
                <a:lnTo>
                  <a:pt x="19931" y="60055"/>
                </a:lnTo>
                <a:lnTo>
                  <a:pt x="9715" y="53340"/>
                </a:lnTo>
                <a:lnTo>
                  <a:pt x="2643" y="43195"/>
                </a:lnTo>
                <a:lnTo>
                  <a:pt x="0" y="3048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257825" y="4161032"/>
            <a:ext cx="15303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57825" y="5663696"/>
            <a:ext cx="15303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Times New Roman"/>
                <a:cs typeface="Times New Roman"/>
              </a:rPr>
              <a:t>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086100" y="5163312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4" h="0">
                <a:moveTo>
                  <a:pt x="0" y="0"/>
                </a:moveTo>
                <a:lnTo>
                  <a:pt x="124967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86100" y="5225796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4" h="0">
                <a:moveTo>
                  <a:pt x="0" y="0"/>
                </a:moveTo>
                <a:lnTo>
                  <a:pt x="124967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148583" y="4975860"/>
            <a:ext cx="0" cy="187960"/>
          </a:xfrm>
          <a:custGeom>
            <a:avLst/>
            <a:gdLst/>
            <a:ahLst/>
            <a:cxnLst/>
            <a:rect l="l" t="t" r="r" b="b"/>
            <a:pathLst>
              <a:path w="0" h="187960">
                <a:moveTo>
                  <a:pt x="0" y="187451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148583" y="5225796"/>
            <a:ext cx="0" cy="187960"/>
          </a:xfrm>
          <a:custGeom>
            <a:avLst/>
            <a:gdLst/>
            <a:ahLst/>
            <a:cxnLst/>
            <a:rect l="l" t="t" r="r" b="b"/>
            <a:pathLst>
              <a:path w="0" h="187960">
                <a:moveTo>
                  <a:pt x="0" y="187451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344664" y="6040163"/>
            <a:ext cx="23114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5">
                <a:latin typeface="Times New Roman"/>
                <a:cs typeface="Times New Roman"/>
              </a:rPr>
              <a:t>(</a:t>
            </a:r>
            <a:r>
              <a:rPr dirty="0" sz="1400" spc="-40">
                <a:latin typeface="Tahoma"/>
                <a:cs typeface="Tahoma"/>
              </a:rPr>
              <a:t>a</a:t>
            </a:r>
            <a:r>
              <a:rPr dirty="0" sz="1400" spc="-5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43" name="object 43"/>
          <p:cNvSpPr txBox="1"/>
          <p:nvPr/>
        </p:nvSpPr>
        <p:spPr>
          <a:xfrm>
            <a:off x="6066556" y="6665017"/>
            <a:ext cx="23241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(</a:t>
            </a:r>
            <a:r>
              <a:rPr dirty="0" sz="1400" spc="-85">
                <a:latin typeface="Tahoma"/>
                <a:cs typeface="Tahoma"/>
              </a:rPr>
              <a:t>b</a:t>
            </a:r>
            <a:r>
              <a:rPr dirty="0" sz="1400" spc="-5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403132" y="762466"/>
            <a:ext cx="3284854" cy="4876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5"/>
              <a:t>3.5.2</a:t>
            </a:r>
            <a:r>
              <a:rPr dirty="0" sz="3200" spc="225"/>
              <a:t> </a:t>
            </a:r>
            <a:r>
              <a:rPr dirty="0" sz="3200"/>
              <a:t>变容二极管</a:t>
            </a:r>
            <a:endParaRPr sz="3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3999" cy="6062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93470" y="6421026"/>
            <a:ext cx="2059939" cy="493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latin typeface="等线"/>
                <a:cs typeface="等线"/>
              </a:rPr>
              <a:t>压控振荡器</a:t>
            </a:r>
            <a:endParaRPr sz="3200">
              <a:latin typeface="等线"/>
              <a:cs typeface="等线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27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4767" y="3889247"/>
            <a:ext cx="3086100" cy="86995"/>
          </a:xfrm>
          <a:custGeom>
            <a:avLst/>
            <a:gdLst/>
            <a:ahLst/>
            <a:cxnLst/>
            <a:rect l="l" t="t" r="r" b="b"/>
            <a:pathLst>
              <a:path w="3086100" h="86995">
                <a:moveTo>
                  <a:pt x="3000756" y="86867"/>
                </a:moveTo>
                <a:lnTo>
                  <a:pt x="3000756" y="0"/>
                </a:lnTo>
                <a:lnTo>
                  <a:pt x="3058668" y="28955"/>
                </a:lnTo>
                <a:lnTo>
                  <a:pt x="3015996" y="28955"/>
                </a:lnTo>
                <a:lnTo>
                  <a:pt x="3015996" y="57911"/>
                </a:lnTo>
                <a:lnTo>
                  <a:pt x="3056671" y="57911"/>
                </a:lnTo>
                <a:lnTo>
                  <a:pt x="3000756" y="86867"/>
                </a:lnTo>
                <a:close/>
              </a:path>
              <a:path w="3086100" h="86995">
                <a:moveTo>
                  <a:pt x="3000756" y="57911"/>
                </a:moveTo>
                <a:lnTo>
                  <a:pt x="0" y="57911"/>
                </a:lnTo>
                <a:lnTo>
                  <a:pt x="0" y="28955"/>
                </a:lnTo>
                <a:lnTo>
                  <a:pt x="3000756" y="28955"/>
                </a:lnTo>
                <a:lnTo>
                  <a:pt x="3000756" y="57911"/>
                </a:lnTo>
                <a:close/>
              </a:path>
              <a:path w="3086100" h="86995">
                <a:moveTo>
                  <a:pt x="3056671" y="57911"/>
                </a:moveTo>
                <a:lnTo>
                  <a:pt x="3015996" y="57911"/>
                </a:lnTo>
                <a:lnTo>
                  <a:pt x="3015996" y="28955"/>
                </a:lnTo>
                <a:lnTo>
                  <a:pt x="3058668" y="28955"/>
                </a:lnTo>
                <a:lnTo>
                  <a:pt x="3086100" y="42671"/>
                </a:lnTo>
                <a:lnTo>
                  <a:pt x="3056671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02479" y="3284220"/>
            <a:ext cx="76200" cy="2933700"/>
          </a:xfrm>
          <a:custGeom>
            <a:avLst/>
            <a:gdLst/>
            <a:ahLst/>
            <a:cxnLst/>
            <a:rect l="l" t="t" r="r" b="b"/>
            <a:pathLst>
              <a:path w="76200" h="2933700">
                <a:moveTo>
                  <a:pt x="25907" y="76200"/>
                </a:moveTo>
                <a:lnTo>
                  <a:pt x="0" y="76200"/>
                </a:lnTo>
                <a:lnTo>
                  <a:pt x="38099" y="0"/>
                </a:lnTo>
                <a:lnTo>
                  <a:pt x="70104" y="64008"/>
                </a:lnTo>
                <a:lnTo>
                  <a:pt x="25907" y="64008"/>
                </a:lnTo>
                <a:lnTo>
                  <a:pt x="25907" y="76200"/>
                </a:lnTo>
                <a:close/>
              </a:path>
              <a:path w="76200" h="2933700">
                <a:moveTo>
                  <a:pt x="50291" y="2933700"/>
                </a:moveTo>
                <a:lnTo>
                  <a:pt x="25907" y="2933700"/>
                </a:lnTo>
                <a:lnTo>
                  <a:pt x="25907" y="64008"/>
                </a:lnTo>
                <a:lnTo>
                  <a:pt x="50291" y="64008"/>
                </a:lnTo>
                <a:lnTo>
                  <a:pt x="50291" y="2933700"/>
                </a:lnTo>
                <a:close/>
              </a:path>
              <a:path w="76200" h="2933700">
                <a:moveTo>
                  <a:pt x="76199" y="76200"/>
                </a:moveTo>
                <a:lnTo>
                  <a:pt x="50291" y="76200"/>
                </a:lnTo>
                <a:lnTo>
                  <a:pt x="50291" y="64008"/>
                </a:lnTo>
                <a:lnTo>
                  <a:pt x="70104" y="64008"/>
                </a:lnTo>
                <a:lnTo>
                  <a:pt x="7619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6183" y="3863339"/>
            <a:ext cx="1678305" cy="767080"/>
          </a:xfrm>
          <a:custGeom>
            <a:avLst/>
            <a:gdLst/>
            <a:ahLst/>
            <a:cxnLst/>
            <a:rect l="l" t="t" r="r" b="b"/>
            <a:pathLst>
              <a:path w="1678304" h="767079">
                <a:moveTo>
                  <a:pt x="3048" y="766572"/>
                </a:moveTo>
                <a:lnTo>
                  <a:pt x="0" y="728472"/>
                </a:lnTo>
                <a:lnTo>
                  <a:pt x="38100" y="725424"/>
                </a:lnTo>
                <a:lnTo>
                  <a:pt x="77724" y="720851"/>
                </a:lnTo>
                <a:lnTo>
                  <a:pt x="243840" y="708659"/>
                </a:lnTo>
                <a:lnTo>
                  <a:pt x="330708" y="701040"/>
                </a:lnTo>
                <a:lnTo>
                  <a:pt x="419100" y="694944"/>
                </a:lnTo>
                <a:lnTo>
                  <a:pt x="682752" y="672084"/>
                </a:lnTo>
                <a:lnTo>
                  <a:pt x="725424" y="669036"/>
                </a:lnTo>
                <a:lnTo>
                  <a:pt x="891540" y="650747"/>
                </a:lnTo>
                <a:lnTo>
                  <a:pt x="931164" y="647699"/>
                </a:lnTo>
                <a:lnTo>
                  <a:pt x="969264" y="641603"/>
                </a:lnTo>
                <a:lnTo>
                  <a:pt x="1007364" y="637032"/>
                </a:lnTo>
                <a:lnTo>
                  <a:pt x="1110996" y="623315"/>
                </a:lnTo>
                <a:lnTo>
                  <a:pt x="1143000" y="617220"/>
                </a:lnTo>
                <a:lnTo>
                  <a:pt x="1173480" y="612648"/>
                </a:lnTo>
                <a:lnTo>
                  <a:pt x="1202436" y="606552"/>
                </a:lnTo>
                <a:lnTo>
                  <a:pt x="1228344" y="600456"/>
                </a:lnTo>
                <a:lnTo>
                  <a:pt x="1254252" y="595883"/>
                </a:lnTo>
                <a:lnTo>
                  <a:pt x="1298448" y="583692"/>
                </a:lnTo>
                <a:lnTo>
                  <a:pt x="1354836" y="565404"/>
                </a:lnTo>
                <a:lnTo>
                  <a:pt x="1383792" y="551687"/>
                </a:lnTo>
                <a:lnTo>
                  <a:pt x="1397508" y="545592"/>
                </a:lnTo>
                <a:lnTo>
                  <a:pt x="1409700" y="539496"/>
                </a:lnTo>
                <a:lnTo>
                  <a:pt x="1420368" y="533400"/>
                </a:lnTo>
                <a:lnTo>
                  <a:pt x="1431036" y="525780"/>
                </a:lnTo>
                <a:lnTo>
                  <a:pt x="1440180" y="519683"/>
                </a:lnTo>
                <a:lnTo>
                  <a:pt x="1447800" y="513587"/>
                </a:lnTo>
                <a:lnTo>
                  <a:pt x="1455420" y="505968"/>
                </a:lnTo>
                <a:lnTo>
                  <a:pt x="1463040" y="499872"/>
                </a:lnTo>
                <a:lnTo>
                  <a:pt x="1488948" y="463296"/>
                </a:lnTo>
                <a:lnTo>
                  <a:pt x="1516380" y="413004"/>
                </a:lnTo>
                <a:lnTo>
                  <a:pt x="1525524" y="394715"/>
                </a:lnTo>
                <a:lnTo>
                  <a:pt x="1536192" y="374904"/>
                </a:lnTo>
                <a:lnTo>
                  <a:pt x="1557528" y="338328"/>
                </a:lnTo>
                <a:lnTo>
                  <a:pt x="1577340" y="294132"/>
                </a:lnTo>
                <a:lnTo>
                  <a:pt x="1594104" y="245363"/>
                </a:lnTo>
                <a:lnTo>
                  <a:pt x="1606296" y="193548"/>
                </a:lnTo>
                <a:lnTo>
                  <a:pt x="1615440" y="141732"/>
                </a:lnTo>
                <a:lnTo>
                  <a:pt x="1624584" y="92964"/>
                </a:lnTo>
                <a:lnTo>
                  <a:pt x="1630680" y="48768"/>
                </a:lnTo>
                <a:lnTo>
                  <a:pt x="1638300" y="6096"/>
                </a:lnTo>
                <a:lnTo>
                  <a:pt x="1639824" y="0"/>
                </a:lnTo>
                <a:lnTo>
                  <a:pt x="1677924" y="7620"/>
                </a:lnTo>
                <a:lnTo>
                  <a:pt x="1676400" y="15240"/>
                </a:lnTo>
                <a:lnTo>
                  <a:pt x="1674876" y="21336"/>
                </a:lnTo>
                <a:lnTo>
                  <a:pt x="1671828" y="36576"/>
                </a:lnTo>
                <a:lnTo>
                  <a:pt x="1668780" y="54864"/>
                </a:lnTo>
                <a:lnTo>
                  <a:pt x="1665732" y="76200"/>
                </a:lnTo>
                <a:lnTo>
                  <a:pt x="1661160" y="99060"/>
                </a:lnTo>
                <a:lnTo>
                  <a:pt x="1658112" y="123444"/>
                </a:lnTo>
                <a:lnTo>
                  <a:pt x="1653540" y="147828"/>
                </a:lnTo>
                <a:lnTo>
                  <a:pt x="1648968" y="173736"/>
                </a:lnTo>
                <a:lnTo>
                  <a:pt x="1636776" y="228600"/>
                </a:lnTo>
                <a:lnTo>
                  <a:pt x="1623060" y="280415"/>
                </a:lnTo>
                <a:lnTo>
                  <a:pt x="1592580" y="355092"/>
                </a:lnTo>
                <a:lnTo>
                  <a:pt x="1568196" y="394715"/>
                </a:lnTo>
                <a:lnTo>
                  <a:pt x="1559052" y="413004"/>
                </a:lnTo>
                <a:lnTo>
                  <a:pt x="1540764" y="446532"/>
                </a:lnTo>
                <a:lnTo>
                  <a:pt x="1533144" y="464820"/>
                </a:lnTo>
                <a:lnTo>
                  <a:pt x="1511808" y="498348"/>
                </a:lnTo>
                <a:lnTo>
                  <a:pt x="1498092" y="516635"/>
                </a:lnTo>
                <a:lnTo>
                  <a:pt x="1490472" y="524256"/>
                </a:lnTo>
                <a:lnTo>
                  <a:pt x="1482852" y="533400"/>
                </a:lnTo>
                <a:lnTo>
                  <a:pt x="1429512" y="571500"/>
                </a:lnTo>
                <a:lnTo>
                  <a:pt x="1385316" y="592835"/>
                </a:lnTo>
                <a:lnTo>
                  <a:pt x="1368552" y="600456"/>
                </a:lnTo>
                <a:lnTo>
                  <a:pt x="1350264" y="606552"/>
                </a:lnTo>
                <a:lnTo>
                  <a:pt x="1330452" y="614172"/>
                </a:lnTo>
                <a:lnTo>
                  <a:pt x="1287780" y="626363"/>
                </a:lnTo>
                <a:lnTo>
                  <a:pt x="1263396" y="632459"/>
                </a:lnTo>
                <a:lnTo>
                  <a:pt x="1237488" y="638555"/>
                </a:lnTo>
                <a:lnTo>
                  <a:pt x="1210056" y="644651"/>
                </a:lnTo>
                <a:lnTo>
                  <a:pt x="1181100" y="649224"/>
                </a:lnTo>
                <a:lnTo>
                  <a:pt x="1149096" y="655320"/>
                </a:lnTo>
                <a:lnTo>
                  <a:pt x="1117092" y="659892"/>
                </a:lnTo>
                <a:lnTo>
                  <a:pt x="1083564" y="665988"/>
                </a:lnTo>
                <a:lnTo>
                  <a:pt x="896112" y="688847"/>
                </a:lnTo>
                <a:lnTo>
                  <a:pt x="772668" y="702563"/>
                </a:lnTo>
                <a:lnTo>
                  <a:pt x="729996" y="705611"/>
                </a:lnTo>
                <a:lnTo>
                  <a:pt x="685800" y="710184"/>
                </a:lnTo>
                <a:lnTo>
                  <a:pt x="422148" y="733044"/>
                </a:lnTo>
                <a:lnTo>
                  <a:pt x="333756" y="739140"/>
                </a:lnTo>
                <a:lnTo>
                  <a:pt x="246887" y="746759"/>
                </a:lnTo>
                <a:lnTo>
                  <a:pt x="80772" y="758951"/>
                </a:lnTo>
                <a:lnTo>
                  <a:pt x="41148" y="763524"/>
                </a:lnTo>
                <a:lnTo>
                  <a:pt x="3048" y="766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78124" y="3904488"/>
            <a:ext cx="1414780" cy="1047115"/>
          </a:xfrm>
          <a:custGeom>
            <a:avLst/>
            <a:gdLst/>
            <a:ahLst/>
            <a:cxnLst/>
            <a:rect l="l" t="t" r="r" b="b"/>
            <a:pathLst>
              <a:path w="1414779" h="1047114">
                <a:moveTo>
                  <a:pt x="3047" y="1046987"/>
                </a:moveTo>
                <a:lnTo>
                  <a:pt x="0" y="1008887"/>
                </a:lnTo>
                <a:lnTo>
                  <a:pt x="86867" y="999743"/>
                </a:lnTo>
                <a:lnTo>
                  <a:pt x="131063" y="993648"/>
                </a:lnTo>
                <a:lnTo>
                  <a:pt x="272795" y="970787"/>
                </a:lnTo>
                <a:lnTo>
                  <a:pt x="370331" y="952500"/>
                </a:lnTo>
                <a:lnTo>
                  <a:pt x="469391" y="932687"/>
                </a:lnTo>
                <a:lnTo>
                  <a:pt x="566927" y="911352"/>
                </a:lnTo>
                <a:lnTo>
                  <a:pt x="615695" y="899160"/>
                </a:lnTo>
                <a:lnTo>
                  <a:pt x="662939" y="888491"/>
                </a:lnTo>
                <a:lnTo>
                  <a:pt x="755903" y="864108"/>
                </a:lnTo>
                <a:lnTo>
                  <a:pt x="886967" y="827531"/>
                </a:lnTo>
                <a:lnTo>
                  <a:pt x="928115" y="815339"/>
                </a:lnTo>
                <a:lnTo>
                  <a:pt x="1004315" y="790956"/>
                </a:lnTo>
                <a:lnTo>
                  <a:pt x="1039367" y="780287"/>
                </a:lnTo>
                <a:lnTo>
                  <a:pt x="1056131" y="774191"/>
                </a:lnTo>
                <a:lnTo>
                  <a:pt x="1086611" y="762000"/>
                </a:lnTo>
                <a:lnTo>
                  <a:pt x="1101851" y="757427"/>
                </a:lnTo>
                <a:lnTo>
                  <a:pt x="1129283" y="745235"/>
                </a:lnTo>
                <a:lnTo>
                  <a:pt x="1142999" y="740664"/>
                </a:lnTo>
                <a:lnTo>
                  <a:pt x="1155191" y="736091"/>
                </a:lnTo>
                <a:lnTo>
                  <a:pt x="1165859" y="729996"/>
                </a:lnTo>
                <a:lnTo>
                  <a:pt x="1176527" y="725423"/>
                </a:lnTo>
                <a:lnTo>
                  <a:pt x="1203959" y="711708"/>
                </a:lnTo>
                <a:lnTo>
                  <a:pt x="1210055" y="707135"/>
                </a:lnTo>
                <a:lnTo>
                  <a:pt x="1217675" y="704087"/>
                </a:lnTo>
                <a:lnTo>
                  <a:pt x="1222247" y="699516"/>
                </a:lnTo>
                <a:lnTo>
                  <a:pt x="1264919" y="646175"/>
                </a:lnTo>
                <a:lnTo>
                  <a:pt x="1283207" y="608076"/>
                </a:lnTo>
                <a:lnTo>
                  <a:pt x="1298447" y="565404"/>
                </a:lnTo>
                <a:lnTo>
                  <a:pt x="1303019" y="544067"/>
                </a:lnTo>
                <a:lnTo>
                  <a:pt x="1309115" y="521208"/>
                </a:lnTo>
                <a:lnTo>
                  <a:pt x="1322831" y="452628"/>
                </a:lnTo>
                <a:lnTo>
                  <a:pt x="1330451" y="405384"/>
                </a:lnTo>
                <a:lnTo>
                  <a:pt x="1339595" y="359663"/>
                </a:lnTo>
                <a:lnTo>
                  <a:pt x="1347215" y="316991"/>
                </a:lnTo>
                <a:lnTo>
                  <a:pt x="1354835" y="272796"/>
                </a:lnTo>
                <a:lnTo>
                  <a:pt x="1368551" y="140208"/>
                </a:lnTo>
                <a:lnTo>
                  <a:pt x="1371599" y="94488"/>
                </a:lnTo>
                <a:lnTo>
                  <a:pt x="1374647" y="47244"/>
                </a:lnTo>
                <a:lnTo>
                  <a:pt x="1376171" y="0"/>
                </a:lnTo>
                <a:lnTo>
                  <a:pt x="1414271" y="3048"/>
                </a:lnTo>
                <a:lnTo>
                  <a:pt x="1411223" y="50292"/>
                </a:lnTo>
                <a:lnTo>
                  <a:pt x="1409699" y="96012"/>
                </a:lnTo>
                <a:lnTo>
                  <a:pt x="1406651" y="143256"/>
                </a:lnTo>
                <a:lnTo>
                  <a:pt x="1402079" y="187452"/>
                </a:lnTo>
                <a:lnTo>
                  <a:pt x="1397507" y="233172"/>
                </a:lnTo>
                <a:lnTo>
                  <a:pt x="1392935" y="277367"/>
                </a:lnTo>
                <a:lnTo>
                  <a:pt x="1385315" y="323087"/>
                </a:lnTo>
                <a:lnTo>
                  <a:pt x="1376171" y="367284"/>
                </a:lnTo>
                <a:lnTo>
                  <a:pt x="1371599" y="390143"/>
                </a:lnTo>
                <a:lnTo>
                  <a:pt x="1367027" y="411480"/>
                </a:lnTo>
                <a:lnTo>
                  <a:pt x="1359407" y="458724"/>
                </a:lnTo>
                <a:lnTo>
                  <a:pt x="1350263" y="505967"/>
                </a:lnTo>
                <a:lnTo>
                  <a:pt x="1345691" y="528828"/>
                </a:lnTo>
                <a:lnTo>
                  <a:pt x="1341119" y="553211"/>
                </a:lnTo>
                <a:lnTo>
                  <a:pt x="1335023" y="576072"/>
                </a:lnTo>
                <a:lnTo>
                  <a:pt x="1319783" y="620268"/>
                </a:lnTo>
                <a:lnTo>
                  <a:pt x="1299971" y="662939"/>
                </a:lnTo>
                <a:lnTo>
                  <a:pt x="1274063" y="702564"/>
                </a:lnTo>
                <a:lnTo>
                  <a:pt x="1257299" y="719327"/>
                </a:lnTo>
                <a:lnTo>
                  <a:pt x="1252727" y="725423"/>
                </a:lnTo>
                <a:lnTo>
                  <a:pt x="1245107" y="729996"/>
                </a:lnTo>
                <a:lnTo>
                  <a:pt x="1239011" y="734568"/>
                </a:lnTo>
                <a:lnTo>
                  <a:pt x="1231391" y="739139"/>
                </a:lnTo>
                <a:lnTo>
                  <a:pt x="1222247" y="745235"/>
                </a:lnTo>
                <a:lnTo>
                  <a:pt x="1203959" y="754379"/>
                </a:lnTo>
                <a:lnTo>
                  <a:pt x="1193291" y="760475"/>
                </a:lnTo>
                <a:lnTo>
                  <a:pt x="1182623" y="765048"/>
                </a:lnTo>
                <a:lnTo>
                  <a:pt x="1170431" y="769620"/>
                </a:lnTo>
                <a:lnTo>
                  <a:pt x="1158239" y="775716"/>
                </a:lnTo>
                <a:lnTo>
                  <a:pt x="1144523" y="781812"/>
                </a:lnTo>
                <a:lnTo>
                  <a:pt x="1130807" y="786383"/>
                </a:lnTo>
                <a:lnTo>
                  <a:pt x="1100327" y="798575"/>
                </a:lnTo>
                <a:lnTo>
                  <a:pt x="1085087" y="803148"/>
                </a:lnTo>
                <a:lnTo>
                  <a:pt x="1051559" y="815339"/>
                </a:lnTo>
                <a:lnTo>
                  <a:pt x="1016507" y="827531"/>
                </a:lnTo>
                <a:lnTo>
                  <a:pt x="978407" y="839723"/>
                </a:lnTo>
                <a:lnTo>
                  <a:pt x="938783" y="851916"/>
                </a:lnTo>
                <a:lnTo>
                  <a:pt x="897635" y="864108"/>
                </a:lnTo>
                <a:lnTo>
                  <a:pt x="810767" y="888491"/>
                </a:lnTo>
                <a:lnTo>
                  <a:pt x="672083" y="925068"/>
                </a:lnTo>
                <a:lnTo>
                  <a:pt x="623315" y="935735"/>
                </a:lnTo>
                <a:lnTo>
                  <a:pt x="576071" y="947927"/>
                </a:lnTo>
                <a:lnTo>
                  <a:pt x="377951" y="990600"/>
                </a:lnTo>
                <a:lnTo>
                  <a:pt x="280415" y="1008887"/>
                </a:lnTo>
                <a:lnTo>
                  <a:pt x="137159" y="1031748"/>
                </a:lnTo>
                <a:lnTo>
                  <a:pt x="91439" y="1037843"/>
                </a:lnTo>
                <a:lnTo>
                  <a:pt x="3047" y="1046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3304" y="4422648"/>
            <a:ext cx="303530" cy="652780"/>
          </a:xfrm>
          <a:custGeom>
            <a:avLst/>
            <a:gdLst/>
            <a:ahLst/>
            <a:cxnLst/>
            <a:rect l="l" t="t" r="r" b="b"/>
            <a:pathLst>
              <a:path w="303530" h="652779">
                <a:moveTo>
                  <a:pt x="257037" y="589002"/>
                </a:moveTo>
                <a:lnTo>
                  <a:pt x="0" y="10668"/>
                </a:lnTo>
                <a:lnTo>
                  <a:pt x="22860" y="0"/>
                </a:lnTo>
                <a:lnTo>
                  <a:pt x="281333" y="578204"/>
                </a:lnTo>
                <a:lnTo>
                  <a:pt x="257037" y="589002"/>
                </a:lnTo>
                <a:close/>
              </a:path>
              <a:path w="303530" h="652779">
                <a:moveTo>
                  <a:pt x="302112" y="600456"/>
                </a:moveTo>
                <a:lnTo>
                  <a:pt x="262128" y="600456"/>
                </a:lnTo>
                <a:lnTo>
                  <a:pt x="286512" y="589787"/>
                </a:lnTo>
                <a:lnTo>
                  <a:pt x="281333" y="578204"/>
                </a:lnTo>
                <a:lnTo>
                  <a:pt x="303276" y="568452"/>
                </a:lnTo>
                <a:lnTo>
                  <a:pt x="302112" y="600456"/>
                </a:lnTo>
                <a:close/>
              </a:path>
              <a:path w="303530" h="652779">
                <a:moveTo>
                  <a:pt x="262128" y="600456"/>
                </a:moveTo>
                <a:lnTo>
                  <a:pt x="257037" y="589002"/>
                </a:lnTo>
                <a:lnTo>
                  <a:pt x="281333" y="578204"/>
                </a:lnTo>
                <a:lnTo>
                  <a:pt x="286512" y="589787"/>
                </a:lnTo>
                <a:lnTo>
                  <a:pt x="262128" y="600456"/>
                </a:lnTo>
                <a:close/>
              </a:path>
              <a:path w="303530" h="652779">
                <a:moveTo>
                  <a:pt x="300228" y="652272"/>
                </a:moveTo>
                <a:lnTo>
                  <a:pt x="234696" y="598932"/>
                </a:lnTo>
                <a:lnTo>
                  <a:pt x="257037" y="589002"/>
                </a:lnTo>
                <a:lnTo>
                  <a:pt x="262128" y="600456"/>
                </a:lnTo>
                <a:lnTo>
                  <a:pt x="302112" y="600456"/>
                </a:lnTo>
                <a:lnTo>
                  <a:pt x="300228" y="652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01609" y="1556022"/>
            <a:ext cx="4902200" cy="39198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dirty="0" sz="2400">
                <a:latin typeface="宋体"/>
                <a:cs typeface="宋体"/>
              </a:rPr>
              <a:t>工作在反偏状态。  反向电流随光照强度的增加而上升。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600">
              <a:latin typeface="Times New Roman"/>
              <a:cs typeface="Times New Roman"/>
            </a:endParaRPr>
          </a:p>
          <a:p>
            <a:pPr algn="ctr" marL="1147445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886200">
              <a:lnSpc>
                <a:spcPct val="100000"/>
              </a:lnSpc>
              <a:spcBef>
                <a:spcPts val="1714"/>
              </a:spcBef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800">
              <a:latin typeface="Times New Roman"/>
              <a:cs typeface="Times New Roman"/>
            </a:endParaRPr>
          </a:p>
          <a:p>
            <a:pPr marL="972185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照度增加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83423" y="3894582"/>
            <a:ext cx="962025" cy="0"/>
          </a:xfrm>
          <a:custGeom>
            <a:avLst/>
            <a:gdLst/>
            <a:ahLst/>
            <a:cxnLst/>
            <a:rect l="l" t="t" r="r" b="b"/>
            <a:pathLst>
              <a:path w="962025" h="0">
                <a:moveTo>
                  <a:pt x="0" y="0"/>
                </a:moveTo>
                <a:lnTo>
                  <a:pt x="9616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01711" y="3863340"/>
            <a:ext cx="897890" cy="584200"/>
          </a:xfrm>
          <a:custGeom>
            <a:avLst/>
            <a:gdLst/>
            <a:ahLst/>
            <a:cxnLst/>
            <a:rect l="l" t="t" r="r" b="b"/>
            <a:pathLst>
              <a:path w="897890" h="584200">
                <a:moveTo>
                  <a:pt x="897635" y="583691"/>
                </a:moveTo>
                <a:lnTo>
                  <a:pt x="0" y="583691"/>
                </a:lnTo>
                <a:lnTo>
                  <a:pt x="448056" y="0"/>
                </a:lnTo>
                <a:lnTo>
                  <a:pt x="480923" y="42672"/>
                </a:lnTo>
                <a:lnTo>
                  <a:pt x="434339" y="42672"/>
                </a:lnTo>
                <a:lnTo>
                  <a:pt x="448817" y="61579"/>
                </a:lnTo>
                <a:lnTo>
                  <a:pt x="78202" y="545591"/>
                </a:lnTo>
                <a:lnTo>
                  <a:pt x="39624" y="545591"/>
                </a:lnTo>
                <a:lnTo>
                  <a:pt x="54864" y="576071"/>
                </a:lnTo>
                <a:lnTo>
                  <a:pt x="891766" y="576071"/>
                </a:lnTo>
                <a:lnTo>
                  <a:pt x="897635" y="583691"/>
                </a:lnTo>
                <a:close/>
              </a:path>
              <a:path w="897890" h="584200">
                <a:moveTo>
                  <a:pt x="448817" y="61579"/>
                </a:moveTo>
                <a:lnTo>
                  <a:pt x="434339" y="42672"/>
                </a:lnTo>
                <a:lnTo>
                  <a:pt x="463295" y="42672"/>
                </a:lnTo>
                <a:lnTo>
                  <a:pt x="448817" y="61579"/>
                </a:lnTo>
                <a:close/>
              </a:path>
              <a:path w="897890" h="584200">
                <a:moveTo>
                  <a:pt x="842772" y="576071"/>
                </a:moveTo>
                <a:lnTo>
                  <a:pt x="448817" y="61579"/>
                </a:lnTo>
                <a:lnTo>
                  <a:pt x="463295" y="42672"/>
                </a:lnTo>
                <a:lnTo>
                  <a:pt x="480923" y="42672"/>
                </a:lnTo>
                <a:lnTo>
                  <a:pt x="868290" y="545591"/>
                </a:lnTo>
                <a:lnTo>
                  <a:pt x="858012" y="545591"/>
                </a:lnTo>
                <a:lnTo>
                  <a:pt x="842772" y="576071"/>
                </a:lnTo>
                <a:close/>
              </a:path>
              <a:path w="897890" h="584200">
                <a:moveTo>
                  <a:pt x="54864" y="576071"/>
                </a:moveTo>
                <a:lnTo>
                  <a:pt x="39624" y="545591"/>
                </a:lnTo>
                <a:lnTo>
                  <a:pt x="78202" y="545591"/>
                </a:lnTo>
                <a:lnTo>
                  <a:pt x="54864" y="576071"/>
                </a:lnTo>
                <a:close/>
              </a:path>
              <a:path w="897890" h="584200">
                <a:moveTo>
                  <a:pt x="842772" y="576071"/>
                </a:moveTo>
                <a:lnTo>
                  <a:pt x="54864" y="576071"/>
                </a:lnTo>
                <a:lnTo>
                  <a:pt x="78202" y="545591"/>
                </a:lnTo>
                <a:lnTo>
                  <a:pt x="819433" y="545591"/>
                </a:lnTo>
                <a:lnTo>
                  <a:pt x="842772" y="576071"/>
                </a:lnTo>
                <a:close/>
              </a:path>
              <a:path w="897890" h="584200">
                <a:moveTo>
                  <a:pt x="891766" y="576071"/>
                </a:moveTo>
                <a:lnTo>
                  <a:pt x="842772" y="576071"/>
                </a:lnTo>
                <a:lnTo>
                  <a:pt x="858012" y="545591"/>
                </a:lnTo>
                <a:lnTo>
                  <a:pt x="868290" y="545591"/>
                </a:lnTo>
                <a:lnTo>
                  <a:pt x="891766" y="5760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041385" y="3380232"/>
            <a:ext cx="0" cy="1729739"/>
          </a:xfrm>
          <a:custGeom>
            <a:avLst/>
            <a:gdLst/>
            <a:ahLst/>
            <a:cxnLst/>
            <a:rect l="l" t="t" r="r" b="b"/>
            <a:pathLst>
              <a:path w="0" h="1729739">
                <a:moveTo>
                  <a:pt x="0" y="0"/>
                </a:moveTo>
                <a:lnTo>
                  <a:pt x="0" y="172973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29272" y="3517391"/>
            <a:ext cx="378460" cy="524510"/>
          </a:xfrm>
          <a:custGeom>
            <a:avLst/>
            <a:gdLst/>
            <a:ahLst/>
            <a:cxnLst/>
            <a:rect l="l" t="t" r="r" b="b"/>
            <a:pathLst>
              <a:path w="378459" h="524510">
                <a:moveTo>
                  <a:pt x="297185" y="442103"/>
                </a:moveTo>
                <a:lnTo>
                  <a:pt x="0" y="21336"/>
                </a:lnTo>
                <a:lnTo>
                  <a:pt x="32003" y="0"/>
                </a:lnTo>
                <a:lnTo>
                  <a:pt x="327562" y="420545"/>
                </a:lnTo>
                <a:lnTo>
                  <a:pt x="297185" y="442103"/>
                </a:lnTo>
                <a:close/>
              </a:path>
              <a:path w="378459" h="524510">
                <a:moveTo>
                  <a:pt x="368257" y="457200"/>
                </a:moveTo>
                <a:lnTo>
                  <a:pt x="307847" y="457200"/>
                </a:lnTo>
                <a:lnTo>
                  <a:pt x="338327" y="435863"/>
                </a:lnTo>
                <a:lnTo>
                  <a:pt x="327562" y="420545"/>
                </a:lnTo>
                <a:lnTo>
                  <a:pt x="359664" y="397763"/>
                </a:lnTo>
                <a:lnTo>
                  <a:pt x="368257" y="457200"/>
                </a:lnTo>
                <a:close/>
              </a:path>
              <a:path w="378459" h="524510">
                <a:moveTo>
                  <a:pt x="307847" y="457200"/>
                </a:moveTo>
                <a:lnTo>
                  <a:pt x="297185" y="442103"/>
                </a:lnTo>
                <a:lnTo>
                  <a:pt x="327562" y="420545"/>
                </a:lnTo>
                <a:lnTo>
                  <a:pt x="338327" y="435863"/>
                </a:lnTo>
                <a:lnTo>
                  <a:pt x="307847" y="457200"/>
                </a:lnTo>
                <a:close/>
              </a:path>
              <a:path w="378459" h="524510">
                <a:moveTo>
                  <a:pt x="377951" y="524256"/>
                </a:moveTo>
                <a:lnTo>
                  <a:pt x="265175" y="464819"/>
                </a:lnTo>
                <a:lnTo>
                  <a:pt x="297185" y="442103"/>
                </a:lnTo>
                <a:lnTo>
                  <a:pt x="307847" y="457200"/>
                </a:lnTo>
                <a:lnTo>
                  <a:pt x="368257" y="457200"/>
                </a:lnTo>
                <a:lnTo>
                  <a:pt x="377951" y="524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91172" y="3784091"/>
            <a:ext cx="378460" cy="524510"/>
          </a:xfrm>
          <a:custGeom>
            <a:avLst/>
            <a:gdLst/>
            <a:ahLst/>
            <a:cxnLst/>
            <a:rect l="l" t="t" r="r" b="b"/>
            <a:pathLst>
              <a:path w="378459" h="524510">
                <a:moveTo>
                  <a:pt x="297185" y="442103"/>
                </a:moveTo>
                <a:lnTo>
                  <a:pt x="0" y="21336"/>
                </a:lnTo>
                <a:lnTo>
                  <a:pt x="32003" y="0"/>
                </a:lnTo>
                <a:lnTo>
                  <a:pt x="327562" y="420545"/>
                </a:lnTo>
                <a:lnTo>
                  <a:pt x="297185" y="442103"/>
                </a:lnTo>
                <a:close/>
              </a:path>
              <a:path w="378459" h="524510">
                <a:moveTo>
                  <a:pt x="368257" y="457200"/>
                </a:moveTo>
                <a:lnTo>
                  <a:pt x="307847" y="457200"/>
                </a:lnTo>
                <a:lnTo>
                  <a:pt x="338327" y="435863"/>
                </a:lnTo>
                <a:lnTo>
                  <a:pt x="327562" y="420545"/>
                </a:lnTo>
                <a:lnTo>
                  <a:pt x="359664" y="397763"/>
                </a:lnTo>
                <a:lnTo>
                  <a:pt x="368257" y="457200"/>
                </a:lnTo>
                <a:close/>
              </a:path>
              <a:path w="378459" h="524510">
                <a:moveTo>
                  <a:pt x="307847" y="457200"/>
                </a:moveTo>
                <a:lnTo>
                  <a:pt x="297185" y="442103"/>
                </a:lnTo>
                <a:lnTo>
                  <a:pt x="327562" y="420545"/>
                </a:lnTo>
                <a:lnTo>
                  <a:pt x="338327" y="435863"/>
                </a:lnTo>
                <a:lnTo>
                  <a:pt x="307847" y="457200"/>
                </a:lnTo>
                <a:close/>
              </a:path>
              <a:path w="378459" h="524510">
                <a:moveTo>
                  <a:pt x="377951" y="524256"/>
                </a:moveTo>
                <a:lnTo>
                  <a:pt x="265175" y="464819"/>
                </a:lnTo>
                <a:lnTo>
                  <a:pt x="297185" y="442103"/>
                </a:lnTo>
                <a:lnTo>
                  <a:pt x="307847" y="457200"/>
                </a:lnTo>
                <a:lnTo>
                  <a:pt x="368257" y="457200"/>
                </a:lnTo>
                <a:lnTo>
                  <a:pt x="377951" y="524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403132" y="762466"/>
            <a:ext cx="3284854" cy="4933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5"/>
              <a:t>3.5.3</a:t>
            </a:r>
            <a:r>
              <a:rPr dirty="0" sz="3200" spc="225"/>
              <a:t> </a:t>
            </a:r>
            <a:r>
              <a:rPr dirty="0" sz="3200"/>
              <a:t>光电二极管</a:t>
            </a:r>
            <a:endParaRPr sz="3200"/>
          </a:p>
        </p:txBody>
      </p:sp>
      <p:sp>
        <p:nvSpPr>
          <p:cNvPr id="14" name="object 14"/>
          <p:cNvSpPr/>
          <p:nvPr/>
        </p:nvSpPr>
        <p:spPr>
          <a:xfrm>
            <a:off x="6562344" y="432815"/>
            <a:ext cx="3259835" cy="2200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67171" y="733044"/>
            <a:ext cx="829056" cy="937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27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4446" y="3517106"/>
            <a:ext cx="233045" cy="312420"/>
          </a:xfrm>
          <a:custGeom>
            <a:avLst/>
            <a:gdLst/>
            <a:ahLst/>
            <a:cxnLst/>
            <a:rect l="l" t="t" r="r" b="b"/>
            <a:pathLst>
              <a:path w="233044" h="312420">
                <a:moveTo>
                  <a:pt x="116204" y="311943"/>
                </a:moveTo>
                <a:lnTo>
                  <a:pt x="0" y="0"/>
                </a:lnTo>
                <a:lnTo>
                  <a:pt x="232505" y="0"/>
                </a:lnTo>
                <a:lnTo>
                  <a:pt x="116204" y="3119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84446" y="3517106"/>
            <a:ext cx="233045" cy="312420"/>
          </a:xfrm>
          <a:custGeom>
            <a:avLst/>
            <a:gdLst/>
            <a:ahLst/>
            <a:cxnLst/>
            <a:rect l="l" t="t" r="r" b="b"/>
            <a:pathLst>
              <a:path w="233044" h="312420">
                <a:moveTo>
                  <a:pt x="232505" y="0"/>
                </a:moveTo>
                <a:lnTo>
                  <a:pt x="116204" y="311943"/>
                </a:lnTo>
                <a:lnTo>
                  <a:pt x="0" y="0"/>
                </a:lnTo>
                <a:lnTo>
                  <a:pt x="232505" y="0"/>
                </a:lnTo>
                <a:close/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0651" y="2562129"/>
            <a:ext cx="0" cy="2202815"/>
          </a:xfrm>
          <a:custGeom>
            <a:avLst/>
            <a:gdLst/>
            <a:ahLst/>
            <a:cxnLst/>
            <a:rect l="l" t="t" r="r" b="b"/>
            <a:pathLst>
              <a:path w="0" h="2202815">
                <a:moveTo>
                  <a:pt x="0" y="0"/>
                </a:moveTo>
                <a:lnTo>
                  <a:pt x="0" y="2202465"/>
                </a:lnTo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84446" y="3809524"/>
            <a:ext cx="233045" cy="0"/>
          </a:xfrm>
          <a:custGeom>
            <a:avLst/>
            <a:gdLst/>
            <a:ahLst/>
            <a:cxnLst/>
            <a:rect l="l" t="t" r="r" b="b"/>
            <a:pathLst>
              <a:path w="233044" h="0">
                <a:moveTo>
                  <a:pt x="232505" y="0"/>
                </a:moveTo>
                <a:lnTo>
                  <a:pt x="0" y="0"/>
                </a:lnTo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9532" y="3029902"/>
            <a:ext cx="116839" cy="156210"/>
          </a:xfrm>
          <a:custGeom>
            <a:avLst/>
            <a:gdLst/>
            <a:ahLst/>
            <a:cxnLst/>
            <a:rect l="l" t="t" r="r" b="b"/>
            <a:pathLst>
              <a:path w="116839" h="156210">
                <a:moveTo>
                  <a:pt x="116300" y="0"/>
                </a:moveTo>
                <a:lnTo>
                  <a:pt x="0" y="155924"/>
                </a:lnTo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46002" y="3146774"/>
            <a:ext cx="87630" cy="117475"/>
          </a:xfrm>
          <a:custGeom>
            <a:avLst/>
            <a:gdLst/>
            <a:ahLst/>
            <a:cxnLst/>
            <a:rect l="l" t="t" r="r" b="b"/>
            <a:pathLst>
              <a:path w="87630" h="117475">
                <a:moveTo>
                  <a:pt x="0" y="116966"/>
                </a:moveTo>
                <a:lnTo>
                  <a:pt x="0" y="97535"/>
                </a:lnTo>
                <a:lnTo>
                  <a:pt x="14478" y="78009"/>
                </a:lnTo>
                <a:lnTo>
                  <a:pt x="14478" y="39052"/>
                </a:lnTo>
                <a:lnTo>
                  <a:pt x="29051" y="19526"/>
                </a:lnTo>
                <a:lnTo>
                  <a:pt x="29051" y="0"/>
                </a:lnTo>
                <a:lnTo>
                  <a:pt x="72580" y="58483"/>
                </a:lnTo>
                <a:lnTo>
                  <a:pt x="87153" y="58483"/>
                </a:lnTo>
                <a:lnTo>
                  <a:pt x="72580" y="78009"/>
                </a:lnTo>
                <a:lnTo>
                  <a:pt x="29051" y="78009"/>
                </a:lnTo>
                <a:lnTo>
                  <a:pt x="29051" y="97535"/>
                </a:lnTo>
                <a:lnTo>
                  <a:pt x="14478" y="97535"/>
                </a:lnTo>
                <a:lnTo>
                  <a:pt x="0" y="1169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1429" y="3127343"/>
            <a:ext cx="116205" cy="136525"/>
          </a:xfrm>
          <a:custGeom>
            <a:avLst/>
            <a:gdLst/>
            <a:ahLst/>
            <a:cxnLst/>
            <a:rect l="l" t="t" r="r" b="b"/>
            <a:pathLst>
              <a:path w="116205" h="136525">
                <a:moveTo>
                  <a:pt x="0" y="136398"/>
                </a:moveTo>
                <a:lnTo>
                  <a:pt x="14573" y="136398"/>
                </a:lnTo>
                <a:lnTo>
                  <a:pt x="14573" y="116967"/>
                </a:lnTo>
                <a:lnTo>
                  <a:pt x="29051" y="97440"/>
                </a:lnTo>
                <a:lnTo>
                  <a:pt x="29051" y="77914"/>
                </a:lnTo>
                <a:lnTo>
                  <a:pt x="29051" y="58483"/>
                </a:lnTo>
                <a:lnTo>
                  <a:pt x="43624" y="38957"/>
                </a:lnTo>
                <a:lnTo>
                  <a:pt x="43624" y="19431"/>
                </a:lnTo>
                <a:lnTo>
                  <a:pt x="43624" y="0"/>
                </a:lnTo>
                <a:lnTo>
                  <a:pt x="43624" y="19431"/>
                </a:lnTo>
                <a:lnTo>
                  <a:pt x="58102" y="38957"/>
                </a:lnTo>
                <a:lnTo>
                  <a:pt x="72675" y="58483"/>
                </a:lnTo>
                <a:lnTo>
                  <a:pt x="87153" y="77914"/>
                </a:lnTo>
                <a:lnTo>
                  <a:pt x="101727" y="77914"/>
                </a:lnTo>
                <a:lnTo>
                  <a:pt x="116204" y="97440"/>
                </a:lnTo>
                <a:lnTo>
                  <a:pt x="101727" y="77914"/>
                </a:lnTo>
                <a:lnTo>
                  <a:pt x="87153" y="97440"/>
                </a:lnTo>
                <a:lnTo>
                  <a:pt x="72675" y="97440"/>
                </a:lnTo>
                <a:lnTo>
                  <a:pt x="58102" y="97440"/>
                </a:lnTo>
                <a:lnTo>
                  <a:pt x="43624" y="97440"/>
                </a:lnTo>
                <a:lnTo>
                  <a:pt x="43624" y="116967"/>
                </a:lnTo>
                <a:lnTo>
                  <a:pt x="29051" y="116967"/>
                </a:lnTo>
                <a:lnTo>
                  <a:pt x="14573" y="136398"/>
                </a:lnTo>
                <a:lnTo>
                  <a:pt x="0" y="136398"/>
                </a:lnTo>
                <a:close/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47634" y="3166300"/>
            <a:ext cx="130810" cy="136525"/>
          </a:xfrm>
          <a:custGeom>
            <a:avLst/>
            <a:gdLst/>
            <a:ahLst/>
            <a:cxnLst/>
            <a:rect l="l" t="t" r="r" b="b"/>
            <a:pathLst>
              <a:path w="130810" h="136525">
                <a:moveTo>
                  <a:pt x="130778" y="0"/>
                </a:moveTo>
                <a:lnTo>
                  <a:pt x="0" y="136493"/>
                </a:lnTo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04105" y="3244310"/>
            <a:ext cx="102235" cy="97790"/>
          </a:xfrm>
          <a:custGeom>
            <a:avLst/>
            <a:gdLst/>
            <a:ahLst/>
            <a:cxnLst/>
            <a:rect l="l" t="t" r="r" b="b"/>
            <a:pathLst>
              <a:path w="102235" h="97789">
                <a:moveTo>
                  <a:pt x="43529" y="97440"/>
                </a:moveTo>
                <a:lnTo>
                  <a:pt x="0" y="97440"/>
                </a:lnTo>
                <a:lnTo>
                  <a:pt x="14478" y="77914"/>
                </a:lnTo>
                <a:lnTo>
                  <a:pt x="14478" y="58483"/>
                </a:lnTo>
                <a:lnTo>
                  <a:pt x="29051" y="38957"/>
                </a:lnTo>
                <a:lnTo>
                  <a:pt x="29051" y="0"/>
                </a:lnTo>
                <a:lnTo>
                  <a:pt x="43529" y="19430"/>
                </a:lnTo>
                <a:lnTo>
                  <a:pt x="43529" y="38957"/>
                </a:lnTo>
                <a:lnTo>
                  <a:pt x="58102" y="38957"/>
                </a:lnTo>
                <a:lnTo>
                  <a:pt x="58102" y="58483"/>
                </a:lnTo>
                <a:lnTo>
                  <a:pt x="72675" y="77914"/>
                </a:lnTo>
                <a:lnTo>
                  <a:pt x="58102" y="77914"/>
                </a:lnTo>
                <a:lnTo>
                  <a:pt x="43529" y="97440"/>
                </a:lnTo>
                <a:close/>
              </a:path>
              <a:path w="102235" h="97789">
                <a:moveTo>
                  <a:pt x="101727" y="97440"/>
                </a:moveTo>
                <a:lnTo>
                  <a:pt x="87153" y="97440"/>
                </a:lnTo>
                <a:lnTo>
                  <a:pt x="72675" y="77914"/>
                </a:lnTo>
                <a:lnTo>
                  <a:pt x="87153" y="77914"/>
                </a:lnTo>
                <a:lnTo>
                  <a:pt x="101727" y="97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89532" y="3224783"/>
            <a:ext cx="116839" cy="136525"/>
          </a:xfrm>
          <a:custGeom>
            <a:avLst/>
            <a:gdLst/>
            <a:ahLst/>
            <a:cxnLst/>
            <a:rect l="l" t="t" r="r" b="b"/>
            <a:pathLst>
              <a:path w="116839" h="136525">
                <a:moveTo>
                  <a:pt x="0" y="136398"/>
                </a:moveTo>
                <a:lnTo>
                  <a:pt x="14573" y="116967"/>
                </a:lnTo>
                <a:lnTo>
                  <a:pt x="29051" y="97440"/>
                </a:lnTo>
                <a:lnTo>
                  <a:pt x="29051" y="78009"/>
                </a:lnTo>
                <a:lnTo>
                  <a:pt x="43624" y="58483"/>
                </a:lnTo>
                <a:lnTo>
                  <a:pt x="43624" y="38957"/>
                </a:lnTo>
                <a:lnTo>
                  <a:pt x="43624" y="19526"/>
                </a:lnTo>
                <a:lnTo>
                  <a:pt x="43624" y="0"/>
                </a:lnTo>
                <a:lnTo>
                  <a:pt x="43624" y="19526"/>
                </a:lnTo>
                <a:lnTo>
                  <a:pt x="58102" y="38957"/>
                </a:lnTo>
                <a:lnTo>
                  <a:pt x="58102" y="58483"/>
                </a:lnTo>
                <a:lnTo>
                  <a:pt x="72675" y="58483"/>
                </a:lnTo>
                <a:lnTo>
                  <a:pt x="72675" y="78009"/>
                </a:lnTo>
                <a:lnTo>
                  <a:pt x="87249" y="97440"/>
                </a:lnTo>
                <a:lnTo>
                  <a:pt x="101727" y="97440"/>
                </a:lnTo>
                <a:lnTo>
                  <a:pt x="116300" y="116967"/>
                </a:lnTo>
                <a:lnTo>
                  <a:pt x="101727" y="116967"/>
                </a:lnTo>
                <a:lnTo>
                  <a:pt x="87249" y="97440"/>
                </a:lnTo>
                <a:lnTo>
                  <a:pt x="72675" y="97440"/>
                </a:lnTo>
                <a:lnTo>
                  <a:pt x="58102" y="116967"/>
                </a:lnTo>
                <a:lnTo>
                  <a:pt x="43624" y="116967"/>
                </a:lnTo>
                <a:lnTo>
                  <a:pt x="29051" y="116967"/>
                </a:lnTo>
                <a:lnTo>
                  <a:pt x="14573" y="116967"/>
                </a:lnTo>
                <a:lnTo>
                  <a:pt x="0" y="136398"/>
                </a:lnTo>
                <a:close/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71600" y="2523077"/>
            <a:ext cx="58419" cy="78105"/>
          </a:xfrm>
          <a:custGeom>
            <a:avLst/>
            <a:gdLst/>
            <a:ahLst/>
            <a:cxnLst/>
            <a:rect l="l" t="t" r="r" b="b"/>
            <a:pathLst>
              <a:path w="58419" h="78105">
                <a:moveTo>
                  <a:pt x="43624" y="78009"/>
                </a:moveTo>
                <a:lnTo>
                  <a:pt x="14573" y="78009"/>
                </a:lnTo>
                <a:lnTo>
                  <a:pt x="0" y="39052"/>
                </a:lnTo>
                <a:lnTo>
                  <a:pt x="14573" y="0"/>
                </a:lnTo>
                <a:lnTo>
                  <a:pt x="43624" y="0"/>
                </a:lnTo>
                <a:lnTo>
                  <a:pt x="58102" y="39052"/>
                </a:lnTo>
                <a:lnTo>
                  <a:pt x="43624" y="78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71600" y="2523077"/>
            <a:ext cx="58419" cy="78105"/>
          </a:xfrm>
          <a:custGeom>
            <a:avLst/>
            <a:gdLst/>
            <a:ahLst/>
            <a:cxnLst/>
            <a:rect l="l" t="t" r="r" b="b"/>
            <a:pathLst>
              <a:path w="58419" h="78105">
                <a:moveTo>
                  <a:pt x="0" y="39052"/>
                </a:moveTo>
                <a:lnTo>
                  <a:pt x="14573" y="0"/>
                </a:lnTo>
                <a:lnTo>
                  <a:pt x="43624" y="0"/>
                </a:lnTo>
                <a:lnTo>
                  <a:pt x="58102" y="39052"/>
                </a:lnTo>
                <a:lnTo>
                  <a:pt x="43624" y="78009"/>
                </a:lnTo>
                <a:lnTo>
                  <a:pt x="14573" y="78009"/>
                </a:lnTo>
                <a:lnTo>
                  <a:pt x="0" y="39052"/>
                </a:lnTo>
                <a:close/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71600" y="4784121"/>
            <a:ext cx="58419" cy="78105"/>
          </a:xfrm>
          <a:custGeom>
            <a:avLst/>
            <a:gdLst/>
            <a:ahLst/>
            <a:cxnLst/>
            <a:rect l="l" t="t" r="r" b="b"/>
            <a:pathLst>
              <a:path w="58419" h="78104">
                <a:moveTo>
                  <a:pt x="43624" y="77914"/>
                </a:moveTo>
                <a:lnTo>
                  <a:pt x="14573" y="77914"/>
                </a:lnTo>
                <a:lnTo>
                  <a:pt x="0" y="38957"/>
                </a:lnTo>
                <a:lnTo>
                  <a:pt x="14573" y="0"/>
                </a:lnTo>
                <a:lnTo>
                  <a:pt x="43624" y="0"/>
                </a:lnTo>
                <a:lnTo>
                  <a:pt x="58102" y="38957"/>
                </a:lnTo>
                <a:lnTo>
                  <a:pt x="43624" y="77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71600" y="4784121"/>
            <a:ext cx="58419" cy="78105"/>
          </a:xfrm>
          <a:custGeom>
            <a:avLst/>
            <a:gdLst/>
            <a:ahLst/>
            <a:cxnLst/>
            <a:rect l="l" t="t" r="r" b="b"/>
            <a:pathLst>
              <a:path w="58419" h="78104">
                <a:moveTo>
                  <a:pt x="0" y="38957"/>
                </a:moveTo>
                <a:lnTo>
                  <a:pt x="14573" y="0"/>
                </a:lnTo>
                <a:lnTo>
                  <a:pt x="43624" y="0"/>
                </a:lnTo>
                <a:lnTo>
                  <a:pt x="58102" y="38957"/>
                </a:lnTo>
                <a:lnTo>
                  <a:pt x="43624" y="77914"/>
                </a:lnTo>
                <a:lnTo>
                  <a:pt x="14573" y="77914"/>
                </a:lnTo>
                <a:lnTo>
                  <a:pt x="0" y="38957"/>
                </a:lnTo>
                <a:close/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69921" y="2385504"/>
            <a:ext cx="156845" cy="316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415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5141" y="4589256"/>
            <a:ext cx="156845" cy="316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415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27880" y="5329985"/>
            <a:ext cx="332740" cy="316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95">
                <a:latin typeface="Times New Roman"/>
                <a:cs typeface="Times New Roman"/>
              </a:rPr>
              <a:t>( </a:t>
            </a:r>
            <a:r>
              <a:rPr dirty="0" sz="2000" spc="-340">
                <a:latin typeface="Tahoma"/>
                <a:cs typeface="Tahoma"/>
              </a:rPr>
              <a:t>a</a:t>
            </a:r>
            <a:r>
              <a:rPr dirty="0" sz="2000" spc="-270">
                <a:latin typeface="Tahoma"/>
                <a:cs typeface="Tahoma"/>
              </a:rPr>
              <a:t> </a:t>
            </a:r>
            <a:r>
              <a:rPr dirty="0" sz="2000" spc="-195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72743" y="5329985"/>
            <a:ext cx="3935095" cy="1296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2115">
              <a:lnSpc>
                <a:spcPct val="100000"/>
              </a:lnSpc>
            </a:pPr>
            <a:r>
              <a:rPr dirty="0" sz="2000" spc="-195">
                <a:latin typeface="Times New Roman"/>
                <a:cs typeface="Times New Roman"/>
              </a:rPr>
              <a:t>( </a:t>
            </a:r>
            <a:r>
              <a:rPr dirty="0" sz="2000" spc="-395">
                <a:latin typeface="Tahoma"/>
                <a:cs typeface="Tahoma"/>
              </a:rPr>
              <a:t>b</a:t>
            </a:r>
            <a:r>
              <a:rPr dirty="0" sz="2000" spc="-270">
                <a:latin typeface="Tahoma"/>
                <a:cs typeface="Tahoma"/>
              </a:rPr>
              <a:t> </a:t>
            </a:r>
            <a:r>
              <a:rPr dirty="0" sz="2000" spc="-195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algn="ctr" marL="2540">
              <a:lnSpc>
                <a:spcPct val="100000"/>
              </a:lnSpc>
              <a:spcBef>
                <a:spcPts val="1714"/>
              </a:spcBef>
            </a:pPr>
            <a:r>
              <a:rPr dirty="0" sz="2000">
                <a:latin typeface="等线"/>
                <a:cs typeface="等线"/>
              </a:rPr>
              <a:t>光电二极管的符号及特性</a:t>
            </a:r>
            <a:endParaRPr sz="2000">
              <a:latin typeface="等线"/>
              <a:cs typeface="等线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imes New Roman"/>
                <a:cs typeface="Times New Roman"/>
              </a:rPr>
              <a:t>(a)</a:t>
            </a:r>
            <a:r>
              <a:rPr dirty="0" sz="2000" spc="-5">
                <a:latin typeface="等线"/>
                <a:cs typeface="等线"/>
              </a:rPr>
              <a:t>符号；</a:t>
            </a:r>
            <a:r>
              <a:rPr dirty="0" sz="2000" spc="-5">
                <a:latin typeface="Times New Roman"/>
                <a:cs typeface="Times New Roman"/>
              </a:rPr>
              <a:t>(b)</a:t>
            </a:r>
            <a:r>
              <a:rPr dirty="0" sz="2000" spc="-5">
                <a:latin typeface="等线"/>
                <a:cs typeface="等线"/>
              </a:rPr>
              <a:t>光谱特性；</a:t>
            </a:r>
            <a:r>
              <a:rPr dirty="0" sz="2000" spc="-5">
                <a:latin typeface="Times New Roman"/>
                <a:cs typeface="Times New Roman"/>
              </a:rPr>
              <a:t>(c)</a:t>
            </a:r>
            <a:r>
              <a:rPr dirty="0" sz="2000" spc="-5">
                <a:latin typeface="等线"/>
                <a:cs typeface="等线"/>
              </a:rPr>
              <a:t>光照特性</a:t>
            </a:r>
            <a:endParaRPr sz="2000">
              <a:latin typeface="等线"/>
              <a:cs typeface="等线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64714" y="4764595"/>
            <a:ext cx="3022600" cy="0"/>
          </a:xfrm>
          <a:custGeom>
            <a:avLst/>
            <a:gdLst/>
            <a:ahLst/>
            <a:cxnLst/>
            <a:rect l="l" t="t" r="r" b="b"/>
            <a:pathLst>
              <a:path w="3022600" h="0">
                <a:moveTo>
                  <a:pt x="0" y="0"/>
                </a:moveTo>
                <a:lnTo>
                  <a:pt x="3022187" y="0"/>
                </a:lnTo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10065" y="4686585"/>
            <a:ext cx="0" cy="78105"/>
          </a:xfrm>
          <a:custGeom>
            <a:avLst/>
            <a:gdLst/>
            <a:ahLst/>
            <a:cxnLst/>
            <a:rect l="l" t="t" r="r" b="b"/>
            <a:pathLst>
              <a:path w="0" h="78104">
                <a:moveTo>
                  <a:pt x="0" y="0"/>
                </a:moveTo>
                <a:lnTo>
                  <a:pt x="0" y="78009"/>
                </a:lnTo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40843" y="4764595"/>
            <a:ext cx="0" cy="156210"/>
          </a:xfrm>
          <a:custGeom>
            <a:avLst/>
            <a:gdLst/>
            <a:ahLst/>
            <a:cxnLst/>
            <a:rect l="l" t="t" r="r" b="b"/>
            <a:pathLst>
              <a:path w="0" h="156210">
                <a:moveTo>
                  <a:pt x="0" y="0"/>
                </a:moveTo>
                <a:lnTo>
                  <a:pt x="0" y="155924"/>
                </a:lnTo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16878" y="4764595"/>
            <a:ext cx="0" cy="59055"/>
          </a:xfrm>
          <a:custGeom>
            <a:avLst/>
            <a:gdLst/>
            <a:ahLst/>
            <a:cxnLst/>
            <a:rect l="l" t="t" r="r" b="b"/>
            <a:pathLst>
              <a:path w="0" h="59054">
                <a:moveTo>
                  <a:pt x="0" y="0"/>
                </a:moveTo>
                <a:lnTo>
                  <a:pt x="0" y="58483"/>
                </a:lnTo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86100" y="4686585"/>
            <a:ext cx="0" cy="78105"/>
          </a:xfrm>
          <a:custGeom>
            <a:avLst/>
            <a:gdLst/>
            <a:ahLst/>
            <a:cxnLst/>
            <a:rect l="l" t="t" r="r" b="b"/>
            <a:pathLst>
              <a:path w="0" h="78104">
                <a:moveTo>
                  <a:pt x="0" y="0"/>
                </a:moveTo>
                <a:lnTo>
                  <a:pt x="0" y="78009"/>
                </a:lnTo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62134" y="4686585"/>
            <a:ext cx="0" cy="78105"/>
          </a:xfrm>
          <a:custGeom>
            <a:avLst/>
            <a:gdLst/>
            <a:ahLst/>
            <a:cxnLst/>
            <a:rect l="l" t="t" r="r" b="b"/>
            <a:pathLst>
              <a:path w="0" h="78104">
                <a:moveTo>
                  <a:pt x="0" y="0"/>
                </a:moveTo>
                <a:lnTo>
                  <a:pt x="0" y="78009"/>
                </a:lnTo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23690" y="4686585"/>
            <a:ext cx="0" cy="78105"/>
          </a:xfrm>
          <a:custGeom>
            <a:avLst/>
            <a:gdLst/>
            <a:ahLst/>
            <a:cxnLst/>
            <a:rect l="l" t="t" r="r" b="b"/>
            <a:pathLst>
              <a:path w="0" h="78104">
                <a:moveTo>
                  <a:pt x="0" y="0"/>
                </a:moveTo>
                <a:lnTo>
                  <a:pt x="0" y="78009"/>
                </a:lnTo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99725" y="4686585"/>
            <a:ext cx="0" cy="78105"/>
          </a:xfrm>
          <a:custGeom>
            <a:avLst/>
            <a:gdLst/>
            <a:ahLst/>
            <a:cxnLst/>
            <a:rect l="l" t="t" r="r" b="b"/>
            <a:pathLst>
              <a:path w="0" h="78104">
                <a:moveTo>
                  <a:pt x="0" y="0"/>
                </a:moveTo>
                <a:lnTo>
                  <a:pt x="0" y="78009"/>
                </a:lnTo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75855" y="4686585"/>
            <a:ext cx="0" cy="78105"/>
          </a:xfrm>
          <a:custGeom>
            <a:avLst/>
            <a:gdLst/>
            <a:ahLst/>
            <a:cxnLst/>
            <a:rect l="l" t="t" r="r" b="b"/>
            <a:pathLst>
              <a:path w="0" h="78104">
                <a:moveTo>
                  <a:pt x="0" y="0"/>
                </a:moveTo>
                <a:lnTo>
                  <a:pt x="0" y="78009"/>
                </a:lnTo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51889" y="4686585"/>
            <a:ext cx="0" cy="78105"/>
          </a:xfrm>
          <a:custGeom>
            <a:avLst/>
            <a:gdLst/>
            <a:ahLst/>
            <a:cxnLst/>
            <a:rect l="l" t="t" r="r" b="b"/>
            <a:pathLst>
              <a:path w="0" h="78104">
                <a:moveTo>
                  <a:pt x="0" y="0"/>
                </a:moveTo>
                <a:lnTo>
                  <a:pt x="0" y="78009"/>
                </a:lnTo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727924" y="4686585"/>
            <a:ext cx="0" cy="78105"/>
          </a:xfrm>
          <a:custGeom>
            <a:avLst/>
            <a:gdLst/>
            <a:ahLst/>
            <a:cxnLst/>
            <a:rect l="l" t="t" r="r" b="b"/>
            <a:pathLst>
              <a:path w="0" h="78104">
                <a:moveTo>
                  <a:pt x="0" y="0"/>
                </a:moveTo>
                <a:lnTo>
                  <a:pt x="0" y="78009"/>
                </a:lnTo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681772" y="4418122"/>
            <a:ext cx="220535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180">
                <a:latin typeface="Times New Roman"/>
                <a:cs typeface="Times New Roman"/>
              </a:rPr>
              <a:t>300  400  500  600  700  800  900 </a:t>
            </a:r>
            <a:r>
              <a:rPr dirty="0" sz="1500" spc="-120">
                <a:latin typeface="Times New Roman"/>
                <a:cs typeface="Times New Roman"/>
              </a:rPr>
              <a:t> </a:t>
            </a:r>
            <a:r>
              <a:rPr dirty="0" sz="1500" spc="-180">
                <a:latin typeface="Times New Roman"/>
                <a:cs typeface="Times New Roman"/>
              </a:rPr>
              <a:t>1000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362134" y="4764595"/>
            <a:ext cx="0" cy="59055"/>
          </a:xfrm>
          <a:custGeom>
            <a:avLst/>
            <a:gdLst/>
            <a:ahLst/>
            <a:cxnLst/>
            <a:rect l="l" t="t" r="r" b="b"/>
            <a:pathLst>
              <a:path w="0" h="59054">
                <a:moveTo>
                  <a:pt x="0" y="0"/>
                </a:moveTo>
                <a:lnTo>
                  <a:pt x="0" y="58483"/>
                </a:lnTo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492912" y="4764595"/>
            <a:ext cx="0" cy="59055"/>
          </a:xfrm>
          <a:custGeom>
            <a:avLst/>
            <a:gdLst/>
            <a:ahLst/>
            <a:cxnLst/>
            <a:rect l="l" t="t" r="r" b="b"/>
            <a:pathLst>
              <a:path w="0" h="59054">
                <a:moveTo>
                  <a:pt x="0" y="0"/>
                </a:moveTo>
                <a:lnTo>
                  <a:pt x="0" y="58483"/>
                </a:lnTo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724629" y="4802888"/>
            <a:ext cx="927100" cy="477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tabLst>
                <a:tab pos="476884" algn="l"/>
                <a:tab pos="767715" algn="l"/>
              </a:tabLst>
            </a:pPr>
            <a:r>
              <a:rPr dirty="0" sz="1500" spc="-360">
                <a:latin typeface="宋体"/>
                <a:cs typeface="宋体"/>
              </a:rPr>
              <a:t>紫 紫 青绿橙 </a:t>
            </a:r>
            <a:r>
              <a:rPr dirty="0" sz="1500" spc="-530">
                <a:latin typeface="宋体"/>
                <a:cs typeface="宋体"/>
              </a:rPr>
              <a:t> </a:t>
            </a:r>
            <a:r>
              <a:rPr dirty="0" sz="1500" spc="-360">
                <a:latin typeface="宋体"/>
                <a:cs typeface="宋体"/>
              </a:rPr>
              <a:t>外</a:t>
            </a:r>
            <a:r>
              <a:rPr dirty="0" sz="1500">
                <a:latin typeface="宋体"/>
                <a:cs typeface="宋体"/>
              </a:rPr>
              <a:t>	</a:t>
            </a:r>
            <a:r>
              <a:rPr dirty="0" sz="1500" spc="-360">
                <a:latin typeface="宋体"/>
                <a:cs typeface="宋体"/>
              </a:rPr>
              <a:t>蓝</a:t>
            </a:r>
            <a:r>
              <a:rPr dirty="0" sz="1500">
                <a:latin typeface="宋体"/>
                <a:cs typeface="宋体"/>
              </a:rPr>
              <a:t>	</a:t>
            </a:r>
            <a:r>
              <a:rPr dirty="0" sz="1500" spc="-360">
                <a:latin typeface="宋体"/>
                <a:cs typeface="宋体"/>
              </a:rPr>
              <a:t>黄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146708" y="4764595"/>
            <a:ext cx="0" cy="292735"/>
          </a:xfrm>
          <a:custGeom>
            <a:avLst/>
            <a:gdLst/>
            <a:ahLst/>
            <a:cxnLst/>
            <a:rect l="l" t="t" r="r" b="b"/>
            <a:pathLst>
              <a:path w="0" h="292735">
                <a:moveTo>
                  <a:pt x="0" y="0"/>
                </a:moveTo>
                <a:lnTo>
                  <a:pt x="0" y="292321"/>
                </a:lnTo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667315" y="4764595"/>
            <a:ext cx="0" cy="156210"/>
          </a:xfrm>
          <a:custGeom>
            <a:avLst/>
            <a:gdLst/>
            <a:ahLst/>
            <a:cxnLst/>
            <a:rect l="l" t="t" r="r" b="b"/>
            <a:pathLst>
              <a:path w="0" h="156210">
                <a:moveTo>
                  <a:pt x="0" y="0"/>
                </a:moveTo>
                <a:lnTo>
                  <a:pt x="0" y="155924"/>
                </a:lnTo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829096" y="4788122"/>
            <a:ext cx="170815" cy="238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360">
                <a:latin typeface="宋体"/>
                <a:cs typeface="宋体"/>
              </a:rPr>
              <a:t>红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20710" y="4827713"/>
            <a:ext cx="170815" cy="238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360">
                <a:latin typeface="宋体"/>
                <a:cs typeface="宋体"/>
              </a:rPr>
              <a:t>红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20710" y="5061455"/>
            <a:ext cx="170815" cy="238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360">
                <a:latin typeface="宋体"/>
                <a:cs typeface="宋体"/>
              </a:rPr>
              <a:t>外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03366" y="4855847"/>
            <a:ext cx="877569" cy="322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520">
                <a:latin typeface="宋体"/>
                <a:cs typeface="宋体"/>
              </a:rPr>
              <a:t>波长</a:t>
            </a:r>
            <a:r>
              <a:rPr dirty="0" sz="2050" spc="-1520" i="1">
                <a:latin typeface="Times New Roman"/>
                <a:cs typeface="Times New Roman"/>
              </a:rPr>
              <a:t></a:t>
            </a:r>
            <a:r>
              <a:rPr dirty="0" sz="2000" spc="-1520">
                <a:latin typeface="Times New Roman"/>
                <a:cs typeface="Times New Roman"/>
              </a:rPr>
              <a:t>/</a:t>
            </a:r>
            <a:r>
              <a:rPr dirty="0" sz="2000" spc="2295">
                <a:latin typeface="Times New Roman"/>
                <a:cs typeface="Times New Roman"/>
              </a:rPr>
              <a:t> </a:t>
            </a:r>
            <a:r>
              <a:rPr dirty="0" sz="2000" spc="-370">
                <a:latin typeface="Times New Roman"/>
                <a:cs typeface="Times New Roman"/>
              </a:rPr>
              <a:t>nm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643276" y="4725638"/>
            <a:ext cx="189230" cy="78105"/>
          </a:xfrm>
          <a:custGeom>
            <a:avLst/>
            <a:gdLst/>
            <a:ahLst/>
            <a:cxnLst/>
            <a:rect l="l" t="t" r="r" b="b"/>
            <a:pathLst>
              <a:path w="189229" h="78104">
                <a:moveTo>
                  <a:pt x="0" y="77914"/>
                </a:moveTo>
                <a:lnTo>
                  <a:pt x="43624" y="38957"/>
                </a:lnTo>
                <a:lnTo>
                  <a:pt x="0" y="0"/>
                </a:lnTo>
                <a:lnTo>
                  <a:pt x="188880" y="38957"/>
                </a:lnTo>
                <a:lnTo>
                  <a:pt x="0" y="779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643276" y="4725638"/>
            <a:ext cx="189230" cy="78105"/>
          </a:xfrm>
          <a:custGeom>
            <a:avLst/>
            <a:gdLst/>
            <a:ahLst/>
            <a:cxnLst/>
            <a:rect l="l" t="t" r="r" b="b"/>
            <a:pathLst>
              <a:path w="189229" h="78104">
                <a:moveTo>
                  <a:pt x="0" y="0"/>
                </a:moveTo>
                <a:lnTo>
                  <a:pt x="43624" y="38957"/>
                </a:lnTo>
                <a:lnTo>
                  <a:pt x="0" y="77914"/>
                </a:lnTo>
                <a:lnTo>
                  <a:pt x="188880" y="38957"/>
                </a:lnTo>
                <a:lnTo>
                  <a:pt x="0" y="0"/>
                </a:lnTo>
                <a:close/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664714" y="4725638"/>
            <a:ext cx="29209" cy="136525"/>
          </a:xfrm>
          <a:custGeom>
            <a:avLst/>
            <a:gdLst/>
            <a:ahLst/>
            <a:cxnLst/>
            <a:rect l="l" t="t" r="r" b="b"/>
            <a:pathLst>
              <a:path w="29210" h="136525">
                <a:moveTo>
                  <a:pt x="14573" y="0"/>
                </a:moveTo>
                <a:lnTo>
                  <a:pt x="0" y="19431"/>
                </a:lnTo>
                <a:lnTo>
                  <a:pt x="0" y="38957"/>
                </a:lnTo>
                <a:lnTo>
                  <a:pt x="14573" y="58483"/>
                </a:lnTo>
                <a:lnTo>
                  <a:pt x="29051" y="77914"/>
                </a:lnTo>
                <a:lnTo>
                  <a:pt x="29051" y="97440"/>
                </a:lnTo>
                <a:lnTo>
                  <a:pt x="29051" y="116871"/>
                </a:lnTo>
                <a:lnTo>
                  <a:pt x="14573" y="136398"/>
                </a:lnTo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621184" y="4725638"/>
            <a:ext cx="43815" cy="136525"/>
          </a:xfrm>
          <a:custGeom>
            <a:avLst/>
            <a:gdLst/>
            <a:ahLst/>
            <a:cxnLst/>
            <a:rect l="l" t="t" r="r" b="b"/>
            <a:pathLst>
              <a:path w="43814" h="136525">
                <a:moveTo>
                  <a:pt x="14477" y="0"/>
                </a:moveTo>
                <a:lnTo>
                  <a:pt x="14477" y="19431"/>
                </a:lnTo>
                <a:lnTo>
                  <a:pt x="0" y="19431"/>
                </a:lnTo>
                <a:lnTo>
                  <a:pt x="14477" y="38957"/>
                </a:lnTo>
                <a:lnTo>
                  <a:pt x="14477" y="58483"/>
                </a:lnTo>
                <a:lnTo>
                  <a:pt x="29051" y="77914"/>
                </a:lnTo>
                <a:lnTo>
                  <a:pt x="43529" y="97440"/>
                </a:lnTo>
                <a:lnTo>
                  <a:pt x="29051" y="116871"/>
                </a:lnTo>
                <a:lnTo>
                  <a:pt x="14477" y="136398"/>
                </a:lnTo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461355" y="4764595"/>
            <a:ext cx="174625" cy="0"/>
          </a:xfrm>
          <a:custGeom>
            <a:avLst/>
            <a:gdLst/>
            <a:ahLst/>
            <a:cxnLst/>
            <a:rect l="l" t="t" r="r" b="b"/>
            <a:pathLst>
              <a:path w="174625" h="0">
                <a:moveTo>
                  <a:pt x="0" y="0"/>
                </a:moveTo>
                <a:lnTo>
                  <a:pt x="174307" y="0"/>
                </a:lnTo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461355" y="1821465"/>
            <a:ext cx="0" cy="2943225"/>
          </a:xfrm>
          <a:custGeom>
            <a:avLst/>
            <a:gdLst/>
            <a:ahLst/>
            <a:cxnLst/>
            <a:rect l="l" t="t" r="r" b="b"/>
            <a:pathLst>
              <a:path w="0" h="2943225">
                <a:moveTo>
                  <a:pt x="0" y="0"/>
                </a:moveTo>
                <a:lnTo>
                  <a:pt x="0" y="2943129"/>
                </a:lnTo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461355" y="3478148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 h="0">
                <a:moveTo>
                  <a:pt x="72580" y="0"/>
                </a:moveTo>
                <a:lnTo>
                  <a:pt x="0" y="0"/>
                </a:lnTo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461355" y="2191797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 h="0">
                <a:moveTo>
                  <a:pt x="72580" y="0"/>
                </a:moveTo>
                <a:lnTo>
                  <a:pt x="0" y="0"/>
                </a:lnTo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432304" y="1821465"/>
            <a:ext cx="58419" cy="253365"/>
          </a:xfrm>
          <a:custGeom>
            <a:avLst/>
            <a:gdLst/>
            <a:ahLst/>
            <a:cxnLst/>
            <a:rect l="l" t="t" r="r" b="b"/>
            <a:pathLst>
              <a:path w="58419" h="253364">
                <a:moveTo>
                  <a:pt x="0" y="253365"/>
                </a:moveTo>
                <a:lnTo>
                  <a:pt x="29051" y="0"/>
                </a:lnTo>
                <a:lnTo>
                  <a:pt x="51396" y="194881"/>
                </a:lnTo>
                <a:lnTo>
                  <a:pt x="29051" y="194881"/>
                </a:lnTo>
                <a:lnTo>
                  <a:pt x="0" y="253365"/>
                </a:lnTo>
                <a:close/>
              </a:path>
              <a:path w="58419" h="253364">
                <a:moveTo>
                  <a:pt x="58102" y="253365"/>
                </a:moveTo>
                <a:lnTo>
                  <a:pt x="29051" y="194881"/>
                </a:lnTo>
                <a:lnTo>
                  <a:pt x="51396" y="194881"/>
                </a:lnTo>
                <a:lnTo>
                  <a:pt x="58102" y="2533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432304" y="1821465"/>
            <a:ext cx="58419" cy="253365"/>
          </a:xfrm>
          <a:custGeom>
            <a:avLst/>
            <a:gdLst/>
            <a:ahLst/>
            <a:cxnLst/>
            <a:rect l="l" t="t" r="r" b="b"/>
            <a:pathLst>
              <a:path w="58419" h="253364">
                <a:moveTo>
                  <a:pt x="0" y="253365"/>
                </a:moveTo>
                <a:lnTo>
                  <a:pt x="29051" y="194881"/>
                </a:lnTo>
                <a:lnTo>
                  <a:pt x="58102" y="253365"/>
                </a:lnTo>
                <a:lnTo>
                  <a:pt x="29051" y="0"/>
                </a:lnTo>
                <a:lnTo>
                  <a:pt x="0" y="253365"/>
                </a:lnTo>
                <a:close/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2608619" y="1879975"/>
            <a:ext cx="79692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09">
                <a:latin typeface="宋体"/>
                <a:cs typeface="宋体"/>
              </a:rPr>
              <a:t>相对响应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17503" y="2015201"/>
            <a:ext cx="116205" cy="316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29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186454" y="3301424"/>
            <a:ext cx="252095" cy="316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240">
                <a:latin typeface="Times New Roman"/>
                <a:cs typeface="Times New Roman"/>
              </a:rPr>
              <a:t>0.5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086100" y="2679001"/>
            <a:ext cx="1714500" cy="1442720"/>
          </a:xfrm>
          <a:custGeom>
            <a:avLst/>
            <a:gdLst/>
            <a:ahLst/>
            <a:cxnLst/>
            <a:rect l="l" t="t" r="r" b="b"/>
            <a:pathLst>
              <a:path w="1714500" h="1442720">
                <a:moveTo>
                  <a:pt x="1714500" y="1442370"/>
                </a:moveTo>
                <a:lnTo>
                  <a:pt x="1685448" y="1442370"/>
                </a:lnTo>
                <a:lnTo>
                  <a:pt x="1656397" y="1422844"/>
                </a:lnTo>
                <a:lnTo>
                  <a:pt x="1627251" y="1383887"/>
                </a:lnTo>
                <a:lnTo>
                  <a:pt x="1598199" y="1325403"/>
                </a:lnTo>
                <a:lnTo>
                  <a:pt x="1554670" y="1266920"/>
                </a:lnTo>
                <a:lnTo>
                  <a:pt x="1525619" y="1189005"/>
                </a:lnTo>
                <a:lnTo>
                  <a:pt x="1481994" y="1091564"/>
                </a:lnTo>
                <a:lnTo>
                  <a:pt x="1438370" y="974597"/>
                </a:lnTo>
                <a:lnTo>
                  <a:pt x="1394840" y="857630"/>
                </a:lnTo>
                <a:lnTo>
                  <a:pt x="1336738" y="721232"/>
                </a:lnTo>
                <a:lnTo>
                  <a:pt x="1293113" y="565308"/>
                </a:lnTo>
                <a:lnTo>
                  <a:pt x="1235011" y="389858"/>
                </a:lnTo>
                <a:lnTo>
                  <a:pt x="1191387" y="272891"/>
                </a:lnTo>
                <a:lnTo>
                  <a:pt x="1133284" y="175450"/>
                </a:lnTo>
                <a:lnTo>
                  <a:pt x="1075181" y="97440"/>
                </a:lnTo>
                <a:lnTo>
                  <a:pt x="1017079" y="39052"/>
                </a:lnTo>
                <a:lnTo>
                  <a:pt x="958977" y="0"/>
                </a:lnTo>
                <a:lnTo>
                  <a:pt x="900779" y="0"/>
                </a:lnTo>
                <a:lnTo>
                  <a:pt x="828198" y="0"/>
                </a:lnTo>
                <a:lnTo>
                  <a:pt x="755522" y="39052"/>
                </a:lnTo>
                <a:lnTo>
                  <a:pt x="668369" y="97440"/>
                </a:lnTo>
                <a:lnTo>
                  <a:pt x="581215" y="155924"/>
                </a:lnTo>
                <a:lnTo>
                  <a:pt x="493966" y="253460"/>
                </a:lnTo>
                <a:lnTo>
                  <a:pt x="406812" y="389858"/>
                </a:lnTo>
                <a:lnTo>
                  <a:pt x="305085" y="526256"/>
                </a:lnTo>
                <a:lnTo>
                  <a:pt x="203454" y="682180"/>
                </a:lnTo>
                <a:lnTo>
                  <a:pt x="101726" y="877157"/>
                </a:lnTo>
                <a:lnTo>
                  <a:pt x="0" y="1072038"/>
                </a:lnTo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940843" y="3751040"/>
            <a:ext cx="145415" cy="59055"/>
          </a:xfrm>
          <a:custGeom>
            <a:avLst/>
            <a:gdLst/>
            <a:ahLst/>
            <a:cxnLst/>
            <a:rect l="l" t="t" r="r" b="b"/>
            <a:pathLst>
              <a:path w="145414" h="59054">
                <a:moveTo>
                  <a:pt x="145256" y="0"/>
                </a:moveTo>
                <a:lnTo>
                  <a:pt x="116205" y="38957"/>
                </a:lnTo>
                <a:lnTo>
                  <a:pt x="87153" y="58483"/>
                </a:lnTo>
                <a:lnTo>
                  <a:pt x="72580" y="58483"/>
                </a:lnTo>
                <a:lnTo>
                  <a:pt x="43529" y="58483"/>
                </a:lnTo>
                <a:lnTo>
                  <a:pt x="29051" y="58483"/>
                </a:lnTo>
                <a:lnTo>
                  <a:pt x="0" y="58483"/>
                </a:lnTo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805612" y="2640044"/>
            <a:ext cx="2194560" cy="1988185"/>
          </a:xfrm>
          <a:custGeom>
            <a:avLst/>
            <a:gdLst/>
            <a:ahLst/>
            <a:cxnLst/>
            <a:rect l="l" t="t" r="r" b="b"/>
            <a:pathLst>
              <a:path w="2194559" h="1988185">
                <a:moveTo>
                  <a:pt x="2193988" y="0"/>
                </a:moveTo>
                <a:lnTo>
                  <a:pt x="0" y="1988058"/>
                </a:lnTo>
              </a:path>
            </a:pathLst>
          </a:custGeom>
          <a:ln w="1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6370956" y="1879975"/>
            <a:ext cx="970915" cy="316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495">
                <a:latin typeface="宋体"/>
                <a:cs typeface="宋体"/>
              </a:rPr>
              <a:t>光电流 </a:t>
            </a:r>
            <a:r>
              <a:rPr dirty="0" sz="2000" spc="-165">
                <a:latin typeface="Times New Roman"/>
                <a:cs typeface="Times New Roman"/>
              </a:rPr>
              <a:t>/</a:t>
            </a:r>
            <a:r>
              <a:rPr dirty="0" sz="2000" spc="-305">
                <a:latin typeface="Times New Roman"/>
                <a:cs typeface="Times New Roman"/>
              </a:rPr>
              <a:t> </a:t>
            </a:r>
            <a:r>
              <a:rPr dirty="0" sz="2000" spc="-865">
                <a:latin typeface="Times New Roman"/>
                <a:cs typeface="Times New Roman"/>
              </a:rPr>
              <a:t></a:t>
            </a:r>
            <a:r>
              <a:rPr dirty="0" sz="2000" spc="-865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27</a:t>
            </a:fld>
          </a:p>
        </p:txBody>
      </p:sp>
      <p:sp>
        <p:nvSpPr>
          <p:cNvPr id="59" name="object 59"/>
          <p:cNvSpPr txBox="1"/>
          <p:nvPr/>
        </p:nvSpPr>
        <p:spPr>
          <a:xfrm>
            <a:off x="6560353" y="2249904"/>
            <a:ext cx="207010" cy="316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290"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560353" y="2795521"/>
            <a:ext cx="207010" cy="316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290"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560353" y="3341139"/>
            <a:ext cx="207010" cy="316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290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647125" y="3906553"/>
            <a:ext cx="116205" cy="316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29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647125" y="4452047"/>
            <a:ext cx="116205" cy="316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29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111955" y="4627363"/>
            <a:ext cx="2383790" cy="1057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50"/>
              </a:lnSpc>
              <a:tabLst>
                <a:tab pos="376555" algn="l"/>
                <a:tab pos="784225" algn="l"/>
                <a:tab pos="1204595" algn="l"/>
                <a:tab pos="1610995" algn="l"/>
              </a:tabLst>
            </a:pPr>
            <a:r>
              <a:rPr dirty="0" sz="2000" spc="-290">
                <a:latin typeface="Times New Roman"/>
                <a:cs typeface="Times New Roman"/>
              </a:rPr>
              <a:t>50	</a:t>
            </a:r>
            <a:r>
              <a:rPr dirty="0" sz="2000" spc="-295">
                <a:latin typeface="Times New Roman"/>
                <a:cs typeface="Times New Roman"/>
              </a:rPr>
              <a:t>100	150	200	250</a:t>
            </a:r>
            <a:endParaRPr sz="2000">
              <a:latin typeface="Times New Roman"/>
              <a:cs typeface="Times New Roman"/>
            </a:endParaRPr>
          </a:p>
          <a:p>
            <a:pPr marL="1713230">
              <a:lnSpc>
                <a:spcPts val="2350"/>
              </a:lnSpc>
            </a:pPr>
            <a:r>
              <a:rPr dirty="0" sz="2000" spc="-475">
                <a:latin typeface="宋体"/>
                <a:cs typeface="宋体"/>
              </a:rPr>
              <a:t>照度</a:t>
            </a:r>
            <a:r>
              <a:rPr dirty="0" sz="2000" spc="-795">
                <a:latin typeface="宋体"/>
                <a:cs typeface="宋体"/>
              </a:rPr>
              <a:t> </a:t>
            </a:r>
            <a:r>
              <a:rPr dirty="0" sz="2000" spc="-165">
                <a:latin typeface="Times New Roman"/>
                <a:cs typeface="Times New Roman"/>
              </a:rPr>
              <a:t>/</a:t>
            </a:r>
            <a:r>
              <a:rPr dirty="0" sz="2000" spc="-170">
                <a:latin typeface="Times New Roman"/>
                <a:cs typeface="Times New Roman"/>
              </a:rPr>
              <a:t> </a:t>
            </a:r>
            <a:r>
              <a:rPr dirty="0" sz="2000" spc="-235">
                <a:latin typeface="Times New Roman"/>
                <a:cs typeface="Times New Roman"/>
              </a:rPr>
              <a:t>lx</a:t>
            </a:r>
            <a:endParaRPr sz="20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1125"/>
              </a:spcBef>
            </a:pPr>
            <a:r>
              <a:rPr dirty="0" sz="2000" spc="-195">
                <a:latin typeface="Times New Roman"/>
                <a:cs typeface="Times New Roman"/>
              </a:rPr>
              <a:t>( </a:t>
            </a:r>
            <a:r>
              <a:rPr dirty="0" sz="2000" spc="-285">
                <a:latin typeface="Tahoma"/>
                <a:cs typeface="Tahoma"/>
              </a:rPr>
              <a:t>c</a:t>
            </a:r>
            <a:r>
              <a:rPr dirty="0" sz="2000" spc="-315">
                <a:latin typeface="Tahoma"/>
                <a:cs typeface="Tahoma"/>
              </a:rPr>
              <a:t> </a:t>
            </a:r>
            <a:r>
              <a:rPr dirty="0" sz="2000" spc="-195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317503" y="4589256"/>
            <a:ext cx="116205" cy="316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29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title"/>
          </p:nvPr>
        </p:nvSpPr>
        <p:spPr>
          <a:xfrm>
            <a:off x="1403132" y="762466"/>
            <a:ext cx="3284854" cy="4933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5"/>
              <a:t>3.5.3</a:t>
            </a:r>
            <a:r>
              <a:rPr dirty="0" sz="3200" spc="225"/>
              <a:t> </a:t>
            </a:r>
            <a:r>
              <a:rPr dirty="0" sz="3200"/>
              <a:t>光电二极管</a:t>
            </a:r>
            <a:endParaRPr sz="3200"/>
          </a:p>
        </p:txBody>
      </p:sp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6798349" y="2418373"/>
          <a:ext cx="2346960" cy="2217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812"/>
                <a:gridCol w="406907"/>
                <a:gridCol w="421290"/>
                <a:gridCol w="406812"/>
                <a:gridCol w="406812"/>
                <a:gridCol w="276129"/>
              </a:tblGrid>
              <a:tr h="545782">
                <a:tc>
                  <a:txBody>
                    <a:bodyPr/>
                    <a:lstStyle/>
                    <a:p>
                      <a:pPr/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4525">
                      <a:solidFill>
                        <a:srgbClr val="000000"/>
                      </a:solidFill>
                      <a:prstDash val="solid"/>
                    </a:lnL>
                    <a:lnR w="14525">
                      <a:solidFill>
                        <a:srgbClr val="000000"/>
                      </a:solidFill>
                      <a:prstDash val="solid"/>
                    </a:lnR>
                    <a:lnT w="14525">
                      <a:solidFill>
                        <a:srgbClr val="000000"/>
                      </a:solidFill>
                      <a:prstDash val="solid"/>
                    </a:lnT>
                    <a:lnB w="14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4525">
                      <a:solidFill>
                        <a:srgbClr val="000000"/>
                      </a:solidFill>
                      <a:prstDash val="solid"/>
                    </a:lnL>
                    <a:lnR w="14525">
                      <a:solidFill>
                        <a:srgbClr val="000000"/>
                      </a:solidFill>
                      <a:prstDash val="solid"/>
                    </a:lnR>
                    <a:lnT w="14525">
                      <a:solidFill>
                        <a:srgbClr val="000000"/>
                      </a:solidFill>
                      <a:prstDash val="solid"/>
                    </a:lnT>
                    <a:lnB w="14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4525">
                      <a:solidFill>
                        <a:srgbClr val="000000"/>
                      </a:solidFill>
                      <a:prstDash val="solid"/>
                    </a:lnL>
                    <a:lnR w="14525">
                      <a:solidFill>
                        <a:srgbClr val="000000"/>
                      </a:solidFill>
                      <a:prstDash val="solid"/>
                    </a:lnR>
                    <a:lnT w="14525">
                      <a:solidFill>
                        <a:srgbClr val="000000"/>
                      </a:solidFill>
                      <a:prstDash val="solid"/>
                    </a:lnT>
                    <a:lnB w="14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4525">
                      <a:solidFill>
                        <a:srgbClr val="000000"/>
                      </a:solidFill>
                      <a:prstDash val="solid"/>
                    </a:lnL>
                    <a:lnR w="14525">
                      <a:solidFill>
                        <a:srgbClr val="000000"/>
                      </a:solidFill>
                      <a:prstDash val="solid"/>
                    </a:lnR>
                    <a:lnT w="14525">
                      <a:solidFill>
                        <a:srgbClr val="000000"/>
                      </a:solidFill>
                      <a:prstDash val="solid"/>
                    </a:lnT>
                    <a:lnB w="14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4525">
                      <a:solidFill>
                        <a:srgbClr val="000000"/>
                      </a:solidFill>
                      <a:prstDash val="solid"/>
                    </a:lnL>
                    <a:lnR w="14525">
                      <a:solidFill>
                        <a:srgbClr val="000000"/>
                      </a:solidFill>
                      <a:prstDash val="solid"/>
                    </a:lnR>
                    <a:lnT w="14525">
                      <a:solidFill>
                        <a:srgbClr val="000000"/>
                      </a:solidFill>
                      <a:prstDash val="solid"/>
                    </a:lnT>
                    <a:lnB w="14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4525">
                      <a:solidFill>
                        <a:srgbClr val="000000"/>
                      </a:solidFill>
                      <a:prstDash val="solid"/>
                    </a:lnL>
                    <a:lnT w="14525">
                      <a:solidFill>
                        <a:srgbClr val="000000"/>
                      </a:solidFill>
                      <a:prstDash val="solid"/>
                    </a:lnT>
                    <a:lnB w="14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5687">
                <a:tc>
                  <a:txBody>
                    <a:bodyPr/>
                    <a:lstStyle/>
                    <a:p>
                      <a:pPr/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4525">
                      <a:solidFill>
                        <a:srgbClr val="000000"/>
                      </a:solidFill>
                      <a:prstDash val="solid"/>
                    </a:lnL>
                    <a:lnR w="14525">
                      <a:solidFill>
                        <a:srgbClr val="000000"/>
                      </a:solidFill>
                      <a:prstDash val="solid"/>
                    </a:lnR>
                    <a:lnT w="14525">
                      <a:solidFill>
                        <a:srgbClr val="000000"/>
                      </a:solidFill>
                      <a:prstDash val="solid"/>
                    </a:lnT>
                    <a:lnB w="14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4525">
                      <a:solidFill>
                        <a:srgbClr val="000000"/>
                      </a:solidFill>
                      <a:prstDash val="solid"/>
                    </a:lnL>
                    <a:lnR w="14525">
                      <a:solidFill>
                        <a:srgbClr val="000000"/>
                      </a:solidFill>
                      <a:prstDash val="solid"/>
                    </a:lnR>
                    <a:lnT w="14525">
                      <a:solidFill>
                        <a:srgbClr val="000000"/>
                      </a:solidFill>
                      <a:prstDash val="solid"/>
                    </a:lnT>
                    <a:lnB w="14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4525">
                      <a:solidFill>
                        <a:srgbClr val="000000"/>
                      </a:solidFill>
                      <a:prstDash val="solid"/>
                    </a:lnL>
                    <a:lnR w="14525">
                      <a:solidFill>
                        <a:srgbClr val="000000"/>
                      </a:solidFill>
                      <a:prstDash val="solid"/>
                    </a:lnR>
                    <a:lnT w="14525">
                      <a:solidFill>
                        <a:srgbClr val="000000"/>
                      </a:solidFill>
                      <a:prstDash val="solid"/>
                    </a:lnT>
                    <a:lnB w="14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4525">
                      <a:solidFill>
                        <a:srgbClr val="000000"/>
                      </a:solidFill>
                      <a:prstDash val="solid"/>
                    </a:lnL>
                    <a:lnR w="14525">
                      <a:solidFill>
                        <a:srgbClr val="000000"/>
                      </a:solidFill>
                      <a:prstDash val="solid"/>
                    </a:lnR>
                    <a:lnT w="14525">
                      <a:solidFill>
                        <a:srgbClr val="000000"/>
                      </a:solidFill>
                      <a:prstDash val="solid"/>
                    </a:lnT>
                    <a:lnB w="14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4525">
                      <a:solidFill>
                        <a:srgbClr val="000000"/>
                      </a:solidFill>
                      <a:prstDash val="solid"/>
                    </a:lnL>
                    <a:lnR w="14525">
                      <a:solidFill>
                        <a:srgbClr val="000000"/>
                      </a:solidFill>
                      <a:prstDash val="solid"/>
                    </a:lnR>
                    <a:lnT w="14525">
                      <a:solidFill>
                        <a:srgbClr val="000000"/>
                      </a:solidFill>
                      <a:prstDash val="solid"/>
                    </a:lnT>
                    <a:lnB w="14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4525">
                      <a:solidFill>
                        <a:srgbClr val="000000"/>
                      </a:solidFill>
                      <a:prstDash val="solid"/>
                    </a:lnL>
                    <a:lnT w="14525">
                      <a:solidFill>
                        <a:srgbClr val="000000"/>
                      </a:solidFill>
                      <a:prstDash val="solid"/>
                    </a:lnT>
                    <a:lnB w="14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5308">
                <a:tc>
                  <a:txBody>
                    <a:bodyPr/>
                    <a:lstStyle/>
                    <a:p>
                      <a:pPr/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4525">
                      <a:solidFill>
                        <a:srgbClr val="000000"/>
                      </a:solidFill>
                      <a:prstDash val="solid"/>
                    </a:lnL>
                    <a:lnR w="14525">
                      <a:solidFill>
                        <a:srgbClr val="000000"/>
                      </a:solidFill>
                      <a:prstDash val="solid"/>
                    </a:lnR>
                    <a:lnT w="14525">
                      <a:solidFill>
                        <a:srgbClr val="000000"/>
                      </a:solidFill>
                      <a:prstDash val="solid"/>
                    </a:lnT>
                    <a:lnB w="14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4525">
                      <a:solidFill>
                        <a:srgbClr val="000000"/>
                      </a:solidFill>
                      <a:prstDash val="solid"/>
                    </a:lnL>
                    <a:lnR w="14525">
                      <a:solidFill>
                        <a:srgbClr val="000000"/>
                      </a:solidFill>
                      <a:prstDash val="solid"/>
                    </a:lnR>
                    <a:lnT w="14525">
                      <a:solidFill>
                        <a:srgbClr val="000000"/>
                      </a:solidFill>
                      <a:prstDash val="solid"/>
                    </a:lnT>
                    <a:lnB w="14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4525">
                      <a:solidFill>
                        <a:srgbClr val="000000"/>
                      </a:solidFill>
                      <a:prstDash val="solid"/>
                    </a:lnL>
                    <a:lnR w="14525">
                      <a:solidFill>
                        <a:srgbClr val="000000"/>
                      </a:solidFill>
                      <a:prstDash val="solid"/>
                    </a:lnR>
                    <a:lnT w="14525">
                      <a:solidFill>
                        <a:srgbClr val="000000"/>
                      </a:solidFill>
                      <a:prstDash val="solid"/>
                    </a:lnT>
                    <a:lnB w="14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4525">
                      <a:solidFill>
                        <a:srgbClr val="000000"/>
                      </a:solidFill>
                      <a:prstDash val="solid"/>
                    </a:lnL>
                    <a:lnR w="14525">
                      <a:solidFill>
                        <a:srgbClr val="000000"/>
                      </a:solidFill>
                      <a:prstDash val="solid"/>
                    </a:lnR>
                    <a:lnT w="14525">
                      <a:solidFill>
                        <a:srgbClr val="000000"/>
                      </a:solidFill>
                      <a:prstDash val="solid"/>
                    </a:lnT>
                    <a:lnB w="14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4525">
                      <a:solidFill>
                        <a:srgbClr val="000000"/>
                      </a:solidFill>
                      <a:prstDash val="solid"/>
                    </a:lnL>
                    <a:lnR w="14525">
                      <a:solidFill>
                        <a:srgbClr val="000000"/>
                      </a:solidFill>
                      <a:prstDash val="solid"/>
                    </a:lnR>
                    <a:lnT w="14525">
                      <a:solidFill>
                        <a:srgbClr val="000000"/>
                      </a:solidFill>
                      <a:prstDash val="solid"/>
                    </a:lnT>
                    <a:lnB w="14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4525">
                      <a:solidFill>
                        <a:srgbClr val="000000"/>
                      </a:solidFill>
                      <a:prstDash val="solid"/>
                    </a:lnL>
                    <a:lnT w="14525">
                      <a:solidFill>
                        <a:srgbClr val="000000"/>
                      </a:solidFill>
                      <a:prstDash val="solid"/>
                    </a:lnT>
                    <a:lnB w="14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5687">
                <a:tc>
                  <a:txBody>
                    <a:bodyPr/>
                    <a:lstStyle/>
                    <a:p>
                      <a:pPr/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4525">
                      <a:solidFill>
                        <a:srgbClr val="000000"/>
                      </a:solidFill>
                      <a:prstDash val="solid"/>
                    </a:lnL>
                    <a:lnR w="14525">
                      <a:solidFill>
                        <a:srgbClr val="000000"/>
                      </a:solidFill>
                      <a:prstDash val="solid"/>
                    </a:lnR>
                    <a:lnT w="14525">
                      <a:solidFill>
                        <a:srgbClr val="000000"/>
                      </a:solidFill>
                      <a:prstDash val="solid"/>
                    </a:lnT>
                    <a:lnB w="14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4525">
                      <a:solidFill>
                        <a:srgbClr val="000000"/>
                      </a:solidFill>
                      <a:prstDash val="solid"/>
                    </a:lnL>
                    <a:lnR w="14525">
                      <a:solidFill>
                        <a:srgbClr val="000000"/>
                      </a:solidFill>
                      <a:prstDash val="solid"/>
                    </a:lnR>
                    <a:lnT w="14525">
                      <a:solidFill>
                        <a:srgbClr val="000000"/>
                      </a:solidFill>
                      <a:prstDash val="solid"/>
                    </a:lnT>
                    <a:lnB w="14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4525">
                      <a:solidFill>
                        <a:srgbClr val="000000"/>
                      </a:solidFill>
                      <a:prstDash val="solid"/>
                    </a:lnL>
                    <a:lnR w="14525">
                      <a:solidFill>
                        <a:srgbClr val="000000"/>
                      </a:solidFill>
                      <a:prstDash val="solid"/>
                    </a:lnR>
                    <a:lnT w="14525">
                      <a:solidFill>
                        <a:srgbClr val="000000"/>
                      </a:solidFill>
                      <a:prstDash val="solid"/>
                    </a:lnT>
                    <a:lnB w="14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4525">
                      <a:solidFill>
                        <a:srgbClr val="000000"/>
                      </a:solidFill>
                      <a:prstDash val="solid"/>
                    </a:lnL>
                    <a:lnR w="14525">
                      <a:solidFill>
                        <a:srgbClr val="000000"/>
                      </a:solidFill>
                      <a:prstDash val="solid"/>
                    </a:lnR>
                    <a:lnT w="14525">
                      <a:solidFill>
                        <a:srgbClr val="000000"/>
                      </a:solidFill>
                      <a:prstDash val="solid"/>
                    </a:lnT>
                    <a:lnB w="14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4525">
                      <a:solidFill>
                        <a:srgbClr val="000000"/>
                      </a:solidFill>
                      <a:prstDash val="solid"/>
                    </a:lnL>
                    <a:lnR w="14525">
                      <a:solidFill>
                        <a:srgbClr val="000000"/>
                      </a:solidFill>
                      <a:prstDash val="solid"/>
                    </a:lnR>
                    <a:lnT w="14525">
                      <a:solidFill>
                        <a:srgbClr val="000000"/>
                      </a:solidFill>
                      <a:prstDash val="solid"/>
                    </a:lnT>
                    <a:lnB w="14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4525">
                      <a:solidFill>
                        <a:srgbClr val="000000"/>
                      </a:solidFill>
                      <a:prstDash val="solid"/>
                    </a:lnL>
                    <a:lnT w="14525">
                      <a:solidFill>
                        <a:srgbClr val="000000"/>
                      </a:solidFill>
                      <a:prstDash val="solid"/>
                    </a:lnT>
                    <a:lnB w="14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90927" y="2205227"/>
            <a:ext cx="2839720" cy="2837815"/>
          </a:xfrm>
          <a:custGeom>
            <a:avLst/>
            <a:gdLst/>
            <a:ahLst/>
            <a:cxnLst/>
            <a:rect l="l" t="t" r="r" b="b"/>
            <a:pathLst>
              <a:path w="2839720" h="2837815">
                <a:moveTo>
                  <a:pt x="2839211" y="2837688"/>
                </a:moveTo>
                <a:lnTo>
                  <a:pt x="0" y="2837688"/>
                </a:lnTo>
                <a:lnTo>
                  <a:pt x="0" y="0"/>
                </a:lnTo>
                <a:lnTo>
                  <a:pt x="2839211" y="0"/>
                </a:lnTo>
                <a:lnTo>
                  <a:pt x="2839211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2817875"/>
                </a:lnTo>
                <a:lnTo>
                  <a:pt x="9144" y="2817875"/>
                </a:lnTo>
                <a:lnTo>
                  <a:pt x="19812" y="2827019"/>
                </a:lnTo>
                <a:lnTo>
                  <a:pt x="2839211" y="2827019"/>
                </a:lnTo>
                <a:lnTo>
                  <a:pt x="2839211" y="2837688"/>
                </a:lnTo>
                <a:close/>
              </a:path>
              <a:path w="2839720" h="2837815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2839720" h="2837815">
                <a:moveTo>
                  <a:pt x="2819400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2819400" y="9144"/>
                </a:lnTo>
                <a:lnTo>
                  <a:pt x="2819400" y="19812"/>
                </a:lnTo>
                <a:close/>
              </a:path>
              <a:path w="2839720" h="2837815">
                <a:moveTo>
                  <a:pt x="2819400" y="2827019"/>
                </a:moveTo>
                <a:lnTo>
                  <a:pt x="2819400" y="9144"/>
                </a:lnTo>
                <a:lnTo>
                  <a:pt x="2828543" y="19812"/>
                </a:lnTo>
                <a:lnTo>
                  <a:pt x="2839211" y="19812"/>
                </a:lnTo>
                <a:lnTo>
                  <a:pt x="2839211" y="2817875"/>
                </a:lnTo>
                <a:lnTo>
                  <a:pt x="2828543" y="2817875"/>
                </a:lnTo>
                <a:lnTo>
                  <a:pt x="2819400" y="2827019"/>
                </a:lnTo>
                <a:close/>
              </a:path>
              <a:path w="2839720" h="2837815">
                <a:moveTo>
                  <a:pt x="2839211" y="19812"/>
                </a:moveTo>
                <a:lnTo>
                  <a:pt x="2828543" y="19812"/>
                </a:lnTo>
                <a:lnTo>
                  <a:pt x="2819400" y="9144"/>
                </a:lnTo>
                <a:lnTo>
                  <a:pt x="2839211" y="9144"/>
                </a:lnTo>
                <a:lnTo>
                  <a:pt x="2839211" y="19812"/>
                </a:lnTo>
                <a:close/>
              </a:path>
              <a:path w="2839720" h="2837815">
                <a:moveTo>
                  <a:pt x="19812" y="2827019"/>
                </a:moveTo>
                <a:lnTo>
                  <a:pt x="9144" y="2817875"/>
                </a:lnTo>
                <a:lnTo>
                  <a:pt x="19812" y="2817875"/>
                </a:lnTo>
                <a:lnTo>
                  <a:pt x="19812" y="2827019"/>
                </a:lnTo>
                <a:close/>
              </a:path>
              <a:path w="2839720" h="2837815">
                <a:moveTo>
                  <a:pt x="2819400" y="2827019"/>
                </a:moveTo>
                <a:lnTo>
                  <a:pt x="19812" y="2827019"/>
                </a:lnTo>
                <a:lnTo>
                  <a:pt x="19812" y="2817875"/>
                </a:lnTo>
                <a:lnTo>
                  <a:pt x="2819400" y="2817875"/>
                </a:lnTo>
                <a:lnTo>
                  <a:pt x="2819400" y="2827019"/>
                </a:lnTo>
                <a:close/>
              </a:path>
              <a:path w="2839720" h="2837815">
                <a:moveTo>
                  <a:pt x="2839211" y="2827019"/>
                </a:moveTo>
                <a:lnTo>
                  <a:pt x="2819400" y="2827019"/>
                </a:lnTo>
                <a:lnTo>
                  <a:pt x="2828543" y="2817875"/>
                </a:lnTo>
                <a:lnTo>
                  <a:pt x="2839211" y="2817875"/>
                </a:lnTo>
                <a:lnTo>
                  <a:pt x="2839211" y="2827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13376" y="2205227"/>
            <a:ext cx="2912745" cy="2837815"/>
          </a:xfrm>
          <a:custGeom>
            <a:avLst/>
            <a:gdLst/>
            <a:ahLst/>
            <a:cxnLst/>
            <a:rect l="l" t="t" r="r" b="b"/>
            <a:pathLst>
              <a:path w="2912745" h="2837815">
                <a:moveTo>
                  <a:pt x="2912364" y="2837688"/>
                </a:moveTo>
                <a:lnTo>
                  <a:pt x="0" y="2837688"/>
                </a:lnTo>
                <a:lnTo>
                  <a:pt x="0" y="0"/>
                </a:lnTo>
                <a:lnTo>
                  <a:pt x="2912364" y="0"/>
                </a:lnTo>
                <a:lnTo>
                  <a:pt x="2912364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2817875"/>
                </a:lnTo>
                <a:lnTo>
                  <a:pt x="9144" y="2817875"/>
                </a:lnTo>
                <a:lnTo>
                  <a:pt x="19812" y="2827019"/>
                </a:lnTo>
                <a:lnTo>
                  <a:pt x="2912364" y="2827019"/>
                </a:lnTo>
                <a:lnTo>
                  <a:pt x="2912364" y="2837688"/>
                </a:lnTo>
                <a:close/>
              </a:path>
              <a:path w="2912745" h="2837815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2912745" h="2837815">
                <a:moveTo>
                  <a:pt x="2892551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2892551" y="9144"/>
                </a:lnTo>
                <a:lnTo>
                  <a:pt x="2892551" y="19812"/>
                </a:lnTo>
                <a:close/>
              </a:path>
              <a:path w="2912745" h="2837815">
                <a:moveTo>
                  <a:pt x="2892551" y="2827019"/>
                </a:moveTo>
                <a:lnTo>
                  <a:pt x="2892551" y="9144"/>
                </a:lnTo>
                <a:lnTo>
                  <a:pt x="2901696" y="19812"/>
                </a:lnTo>
                <a:lnTo>
                  <a:pt x="2912364" y="19812"/>
                </a:lnTo>
                <a:lnTo>
                  <a:pt x="2912364" y="2817875"/>
                </a:lnTo>
                <a:lnTo>
                  <a:pt x="2901696" y="2817875"/>
                </a:lnTo>
                <a:lnTo>
                  <a:pt x="2892551" y="2827019"/>
                </a:lnTo>
                <a:close/>
              </a:path>
              <a:path w="2912745" h="2837815">
                <a:moveTo>
                  <a:pt x="2912364" y="19812"/>
                </a:moveTo>
                <a:lnTo>
                  <a:pt x="2901696" y="19812"/>
                </a:lnTo>
                <a:lnTo>
                  <a:pt x="2892551" y="9144"/>
                </a:lnTo>
                <a:lnTo>
                  <a:pt x="2912364" y="9144"/>
                </a:lnTo>
                <a:lnTo>
                  <a:pt x="2912364" y="19812"/>
                </a:lnTo>
                <a:close/>
              </a:path>
              <a:path w="2912745" h="2837815">
                <a:moveTo>
                  <a:pt x="19812" y="2827019"/>
                </a:moveTo>
                <a:lnTo>
                  <a:pt x="9144" y="2817875"/>
                </a:lnTo>
                <a:lnTo>
                  <a:pt x="19812" y="2817875"/>
                </a:lnTo>
                <a:lnTo>
                  <a:pt x="19812" y="2827019"/>
                </a:lnTo>
                <a:close/>
              </a:path>
              <a:path w="2912745" h="2837815">
                <a:moveTo>
                  <a:pt x="2892551" y="2827019"/>
                </a:moveTo>
                <a:lnTo>
                  <a:pt x="19812" y="2827019"/>
                </a:lnTo>
                <a:lnTo>
                  <a:pt x="19812" y="2817875"/>
                </a:lnTo>
                <a:lnTo>
                  <a:pt x="2892551" y="2817875"/>
                </a:lnTo>
                <a:lnTo>
                  <a:pt x="2892551" y="2827019"/>
                </a:lnTo>
                <a:close/>
              </a:path>
              <a:path w="2912745" h="2837815">
                <a:moveTo>
                  <a:pt x="2912364" y="2827019"/>
                </a:moveTo>
                <a:lnTo>
                  <a:pt x="2892551" y="2827019"/>
                </a:lnTo>
                <a:lnTo>
                  <a:pt x="2901696" y="2817875"/>
                </a:lnTo>
                <a:lnTo>
                  <a:pt x="2912364" y="2817875"/>
                </a:lnTo>
                <a:lnTo>
                  <a:pt x="2912364" y="2827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05483" y="3643122"/>
            <a:ext cx="894715" cy="0"/>
          </a:xfrm>
          <a:custGeom>
            <a:avLst/>
            <a:gdLst/>
            <a:ahLst/>
            <a:cxnLst/>
            <a:rect l="l" t="t" r="r" b="b"/>
            <a:pathLst>
              <a:path w="894714" h="0">
                <a:moveTo>
                  <a:pt x="0" y="0"/>
                </a:moveTo>
                <a:lnTo>
                  <a:pt x="8945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24533" y="3643884"/>
            <a:ext cx="0" cy="2917190"/>
          </a:xfrm>
          <a:custGeom>
            <a:avLst/>
            <a:gdLst/>
            <a:ahLst/>
            <a:cxnLst/>
            <a:rect l="l" t="t" r="r" b="b"/>
            <a:pathLst>
              <a:path w="0" h="2917190">
                <a:moveTo>
                  <a:pt x="0" y="0"/>
                </a:moveTo>
                <a:lnTo>
                  <a:pt x="0" y="291693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15071" y="3643122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558021" y="3643884"/>
            <a:ext cx="0" cy="2917190"/>
          </a:xfrm>
          <a:custGeom>
            <a:avLst/>
            <a:gdLst/>
            <a:ahLst/>
            <a:cxnLst/>
            <a:rect l="l" t="t" r="r" b="b"/>
            <a:pathLst>
              <a:path w="0" h="2917190">
                <a:moveTo>
                  <a:pt x="0" y="0"/>
                </a:moveTo>
                <a:lnTo>
                  <a:pt x="0" y="291693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49495" y="5321807"/>
            <a:ext cx="1163320" cy="114300"/>
          </a:xfrm>
          <a:custGeom>
            <a:avLst/>
            <a:gdLst/>
            <a:ahLst/>
            <a:cxnLst/>
            <a:rect l="l" t="t" r="r" b="b"/>
            <a:pathLst>
              <a:path w="1163320" h="114300">
                <a:moveTo>
                  <a:pt x="114300" y="114300"/>
                </a:moveTo>
                <a:lnTo>
                  <a:pt x="0" y="56387"/>
                </a:lnTo>
                <a:lnTo>
                  <a:pt x="114300" y="0"/>
                </a:lnTo>
                <a:lnTo>
                  <a:pt x="114300" y="38100"/>
                </a:lnTo>
                <a:lnTo>
                  <a:pt x="96012" y="38100"/>
                </a:lnTo>
                <a:lnTo>
                  <a:pt x="96012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1163320" h="114300">
                <a:moveTo>
                  <a:pt x="114300" y="76200"/>
                </a:moveTo>
                <a:lnTo>
                  <a:pt x="96012" y="76200"/>
                </a:lnTo>
                <a:lnTo>
                  <a:pt x="96012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1163320" h="114300">
                <a:moveTo>
                  <a:pt x="1162812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1162812" y="38100"/>
                </a:lnTo>
                <a:lnTo>
                  <a:pt x="116281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589474" y="5184562"/>
            <a:ext cx="939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CC3300"/>
                </a:solidFill>
                <a:latin typeface="宋体"/>
                <a:cs typeface="宋体"/>
              </a:rPr>
              <a:t>内电场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06467" y="5740907"/>
            <a:ext cx="817244" cy="114300"/>
          </a:xfrm>
          <a:custGeom>
            <a:avLst/>
            <a:gdLst/>
            <a:ahLst/>
            <a:cxnLst/>
            <a:rect l="l" t="t" r="r" b="b"/>
            <a:pathLst>
              <a:path w="817245" h="114300">
                <a:moveTo>
                  <a:pt x="114299" y="114300"/>
                </a:moveTo>
                <a:lnTo>
                  <a:pt x="0" y="56387"/>
                </a:lnTo>
                <a:lnTo>
                  <a:pt x="114299" y="0"/>
                </a:lnTo>
                <a:lnTo>
                  <a:pt x="114299" y="38100"/>
                </a:lnTo>
                <a:lnTo>
                  <a:pt x="96012" y="38100"/>
                </a:lnTo>
                <a:lnTo>
                  <a:pt x="96012" y="76200"/>
                </a:lnTo>
                <a:lnTo>
                  <a:pt x="114299" y="76200"/>
                </a:lnTo>
                <a:lnTo>
                  <a:pt x="114299" y="114300"/>
                </a:lnTo>
                <a:close/>
              </a:path>
              <a:path w="817245" h="114300">
                <a:moveTo>
                  <a:pt x="114299" y="76200"/>
                </a:moveTo>
                <a:lnTo>
                  <a:pt x="96012" y="76200"/>
                </a:lnTo>
                <a:lnTo>
                  <a:pt x="96012" y="38100"/>
                </a:lnTo>
                <a:lnTo>
                  <a:pt x="114299" y="38100"/>
                </a:lnTo>
                <a:lnTo>
                  <a:pt x="114299" y="76200"/>
                </a:lnTo>
                <a:close/>
              </a:path>
              <a:path w="817245" h="114300">
                <a:moveTo>
                  <a:pt x="816864" y="76200"/>
                </a:moveTo>
                <a:lnTo>
                  <a:pt x="114299" y="76200"/>
                </a:lnTo>
                <a:lnTo>
                  <a:pt x="114299" y="38100"/>
                </a:lnTo>
                <a:lnTo>
                  <a:pt x="816864" y="38100"/>
                </a:lnTo>
                <a:lnTo>
                  <a:pt x="816864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306105" y="5596070"/>
            <a:ext cx="939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CC3300"/>
                </a:solidFill>
                <a:latin typeface="宋体"/>
                <a:cs typeface="宋体"/>
              </a:rPr>
              <a:t>外电场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29490" y="3514855"/>
            <a:ext cx="319405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3797" y="3490416"/>
            <a:ext cx="273685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70">
                <a:latin typeface="Times New Roman"/>
                <a:cs typeface="Times New Roman"/>
              </a:rPr>
              <a:t>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39540" y="6561582"/>
            <a:ext cx="2258695" cy="0"/>
          </a:xfrm>
          <a:custGeom>
            <a:avLst/>
            <a:gdLst/>
            <a:ahLst/>
            <a:cxnLst/>
            <a:rect l="l" t="t" r="r" b="b"/>
            <a:pathLst>
              <a:path w="2258695" h="0">
                <a:moveTo>
                  <a:pt x="0" y="0"/>
                </a:moveTo>
                <a:lnTo>
                  <a:pt x="22585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19200" y="6561582"/>
            <a:ext cx="2083435" cy="0"/>
          </a:xfrm>
          <a:custGeom>
            <a:avLst/>
            <a:gdLst/>
            <a:ahLst/>
            <a:cxnLst/>
            <a:rect l="l" t="t" r="r" b="b"/>
            <a:pathLst>
              <a:path w="2083435" h="0">
                <a:moveTo>
                  <a:pt x="0" y="0"/>
                </a:moveTo>
                <a:lnTo>
                  <a:pt x="208330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88607" y="6560057"/>
            <a:ext cx="2182495" cy="0"/>
          </a:xfrm>
          <a:custGeom>
            <a:avLst/>
            <a:gdLst/>
            <a:ahLst/>
            <a:cxnLst/>
            <a:rect l="l" t="t" r="r" b="b"/>
            <a:pathLst>
              <a:path w="2182495" h="0">
                <a:moveTo>
                  <a:pt x="0" y="0"/>
                </a:moveTo>
                <a:lnTo>
                  <a:pt x="218236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96989" y="6062471"/>
            <a:ext cx="0" cy="838200"/>
          </a:xfrm>
          <a:custGeom>
            <a:avLst/>
            <a:gdLst/>
            <a:ahLst/>
            <a:cxnLst/>
            <a:rect l="l" t="t" r="r" b="b"/>
            <a:pathLst>
              <a:path w="0"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88202" y="6330696"/>
            <a:ext cx="0" cy="419100"/>
          </a:xfrm>
          <a:custGeom>
            <a:avLst/>
            <a:gdLst/>
            <a:ahLst/>
            <a:cxnLst/>
            <a:rect l="l" t="t" r="r" b="b"/>
            <a:pathLst>
              <a:path w="0"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02508" y="6455664"/>
            <a:ext cx="637540" cy="216535"/>
          </a:xfrm>
          <a:custGeom>
            <a:avLst/>
            <a:gdLst/>
            <a:ahLst/>
            <a:cxnLst/>
            <a:rect l="l" t="t" r="r" b="b"/>
            <a:pathLst>
              <a:path w="637539" h="216534">
                <a:moveTo>
                  <a:pt x="0" y="0"/>
                </a:moveTo>
                <a:lnTo>
                  <a:pt x="637032" y="0"/>
                </a:lnTo>
                <a:lnTo>
                  <a:pt x="637032" y="216407"/>
                </a:lnTo>
                <a:lnTo>
                  <a:pt x="0" y="2164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82696" y="6435852"/>
            <a:ext cx="675640" cy="256540"/>
          </a:xfrm>
          <a:custGeom>
            <a:avLst/>
            <a:gdLst/>
            <a:ahLst/>
            <a:cxnLst/>
            <a:rect l="l" t="t" r="r" b="b"/>
            <a:pathLst>
              <a:path w="675639" h="256540">
                <a:moveTo>
                  <a:pt x="675131" y="256031"/>
                </a:moveTo>
                <a:lnTo>
                  <a:pt x="0" y="256031"/>
                </a:lnTo>
                <a:lnTo>
                  <a:pt x="0" y="0"/>
                </a:lnTo>
                <a:lnTo>
                  <a:pt x="675131" y="0"/>
                </a:lnTo>
                <a:lnTo>
                  <a:pt x="675131" y="19811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217931"/>
                </a:lnTo>
                <a:lnTo>
                  <a:pt x="19812" y="217931"/>
                </a:lnTo>
                <a:lnTo>
                  <a:pt x="38100" y="236219"/>
                </a:lnTo>
                <a:lnTo>
                  <a:pt x="675131" y="236219"/>
                </a:lnTo>
                <a:lnTo>
                  <a:pt x="675131" y="256031"/>
                </a:lnTo>
                <a:close/>
              </a:path>
              <a:path w="675639" h="25654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675639" h="256540">
                <a:moveTo>
                  <a:pt x="637031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637031" y="19812"/>
                </a:lnTo>
                <a:lnTo>
                  <a:pt x="637031" y="38100"/>
                </a:lnTo>
                <a:close/>
              </a:path>
              <a:path w="675639" h="256540">
                <a:moveTo>
                  <a:pt x="637031" y="236219"/>
                </a:moveTo>
                <a:lnTo>
                  <a:pt x="637031" y="19812"/>
                </a:lnTo>
                <a:lnTo>
                  <a:pt x="656843" y="38100"/>
                </a:lnTo>
                <a:lnTo>
                  <a:pt x="675131" y="38100"/>
                </a:lnTo>
                <a:lnTo>
                  <a:pt x="675131" y="217931"/>
                </a:lnTo>
                <a:lnTo>
                  <a:pt x="656843" y="217931"/>
                </a:lnTo>
                <a:lnTo>
                  <a:pt x="637031" y="236219"/>
                </a:lnTo>
                <a:close/>
              </a:path>
              <a:path w="675639" h="256540">
                <a:moveTo>
                  <a:pt x="675131" y="38100"/>
                </a:moveTo>
                <a:lnTo>
                  <a:pt x="656843" y="38100"/>
                </a:lnTo>
                <a:lnTo>
                  <a:pt x="637031" y="19812"/>
                </a:lnTo>
                <a:lnTo>
                  <a:pt x="675131" y="19811"/>
                </a:lnTo>
                <a:lnTo>
                  <a:pt x="675131" y="38100"/>
                </a:lnTo>
                <a:close/>
              </a:path>
              <a:path w="675639" h="256540">
                <a:moveTo>
                  <a:pt x="38100" y="236219"/>
                </a:moveTo>
                <a:lnTo>
                  <a:pt x="19812" y="217931"/>
                </a:lnTo>
                <a:lnTo>
                  <a:pt x="38100" y="217931"/>
                </a:lnTo>
                <a:lnTo>
                  <a:pt x="38100" y="236219"/>
                </a:lnTo>
                <a:close/>
              </a:path>
              <a:path w="675639" h="256540">
                <a:moveTo>
                  <a:pt x="637031" y="236219"/>
                </a:moveTo>
                <a:lnTo>
                  <a:pt x="38100" y="236219"/>
                </a:lnTo>
                <a:lnTo>
                  <a:pt x="38100" y="217931"/>
                </a:lnTo>
                <a:lnTo>
                  <a:pt x="637031" y="217931"/>
                </a:lnTo>
                <a:lnTo>
                  <a:pt x="637031" y="236219"/>
                </a:lnTo>
                <a:close/>
              </a:path>
              <a:path w="675639" h="256540">
                <a:moveTo>
                  <a:pt x="675131" y="236219"/>
                </a:moveTo>
                <a:lnTo>
                  <a:pt x="637031" y="236219"/>
                </a:lnTo>
                <a:lnTo>
                  <a:pt x="656843" y="217931"/>
                </a:lnTo>
                <a:lnTo>
                  <a:pt x="675131" y="217931"/>
                </a:lnTo>
                <a:lnTo>
                  <a:pt x="675131" y="236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498529" y="5911071"/>
            <a:ext cx="262255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-1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33772" y="5944708"/>
            <a:ext cx="262255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15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76760" y="769587"/>
            <a:ext cx="3228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反偏</a:t>
            </a:r>
            <a:r>
              <a:rPr dirty="0" sz="2400" spc="380">
                <a:solidFill>
                  <a:srgbClr val="0000CC"/>
                </a:solidFill>
                <a:latin typeface="宋体"/>
                <a:cs typeface="宋体"/>
              </a:rPr>
              <a:t>P</a:t>
            </a:r>
            <a:r>
              <a:rPr dirty="0" sz="2400" spc="835">
                <a:solidFill>
                  <a:srgbClr val="0000CC"/>
                </a:solidFill>
                <a:latin typeface="宋体"/>
                <a:cs typeface="宋体"/>
              </a:rPr>
              <a:t>N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结截止，电阻大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504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5"/>
              <a:t>3.2.2</a:t>
            </a:r>
            <a:r>
              <a:rPr dirty="0" sz="3200" spc="210"/>
              <a:t> </a:t>
            </a:r>
            <a:r>
              <a:rPr dirty="0" sz="3200" spc="180"/>
              <a:t>PN结的单向导电性</a:t>
            </a:r>
            <a:endParaRPr sz="3200"/>
          </a:p>
        </p:txBody>
      </p:sp>
      <p:sp>
        <p:nvSpPr>
          <p:cNvPr id="26" name="object 26"/>
          <p:cNvSpPr/>
          <p:nvPr/>
        </p:nvSpPr>
        <p:spPr>
          <a:xfrm>
            <a:off x="867155" y="1260348"/>
            <a:ext cx="1613916" cy="12237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937248" y="4480559"/>
            <a:ext cx="2889885" cy="1720850"/>
          </a:xfrm>
          <a:custGeom>
            <a:avLst/>
            <a:gdLst/>
            <a:ahLst/>
            <a:cxnLst/>
            <a:rect l="l" t="t" r="r" b="b"/>
            <a:pathLst>
              <a:path w="2889884" h="1720850">
                <a:moveTo>
                  <a:pt x="2775203" y="115824"/>
                </a:moveTo>
                <a:lnTo>
                  <a:pt x="2660903" y="115824"/>
                </a:lnTo>
                <a:lnTo>
                  <a:pt x="2660903" y="0"/>
                </a:lnTo>
                <a:lnTo>
                  <a:pt x="2665428" y="22550"/>
                </a:lnTo>
                <a:lnTo>
                  <a:pt x="2677667" y="40957"/>
                </a:lnTo>
                <a:lnTo>
                  <a:pt x="2695622" y="53363"/>
                </a:lnTo>
                <a:lnTo>
                  <a:pt x="2717291" y="57912"/>
                </a:lnTo>
                <a:lnTo>
                  <a:pt x="2775203" y="57912"/>
                </a:lnTo>
                <a:lnTo>
                  <a:pt x="2775203" y="115824"/>
                </a:lnTo>
                <a:close/>
              </a:path>
              <a:path w="2889884" h="1720850">
                <a:moveTo>
                  <a:pt x="2775203" y="57912"/>
                </a:moveTo>
                <a:lnTo>
                  <a:pt x="2717291" y="57912"/>
                </a:lnTo>
                <a:lnTo>
                  <a:pt x="2739842" y="53363"/>
                </a:lnTo>
                <a:lnTo>
                  <a:pt x="2758249" y="40957"/>
                </a:lnTo>
                <a:lnTo>
                  <a:pt x="2770655" y="22550"/>
                </a:lnTo>
                <a:lnTo>
                  <a:pt x="2775203" y="0"/>
                </a:lnTo>
                <a:lnTo>
                  <a:pt x="2775203" y="57912"/>
                </a:lnTo>
                <a:close/>
              </a:path>
              <a:path w="2889884" h="1720850">
                <a:moveTo>
                  <a:pt x="114299" y="1720595"/>
                </a:moveTo>
                <a:lnTo>
                  <a:pt x="47073" y="1698260"/>
                </a:lnTo>
                <a:lnTo>
                  <a:pt x="5888" y="1641396"/>
                </a:lnTo>
                <a:lnTo>
                  <a:pt x="0" y="1604771"/>
                </a:lnTo>
                <a:lnTo>
                  <a:pt x="0" y="230124"/>
                </a:lnTo>
                <a:lnTo>
                  <a:pt x="22238" y="162238"/>
                </a:lnTo>
                <a:lnTo>
                  <a:pt x="78418" y="121566"/>
                </a:lnTo>
                <a:lnTo>
                  <a:pt x="114299" y="115824"/>
                </a:lnTo>
                <a:lnTo>
                  <a:pt x="2775203" y="115824"/>
                </a:lnTo>
                <a:lnTo>
                  <a:pt x="2811084" y="109923"/>
                </a:lnTo>
                <a:lnTo>
                  <a:pt x="2842430" y="93488"/>
                </a:lnTo>
                <a:lnTo>
                  <a:pt x="2867265" y="68421"/>
                </a:lnTo>
                <a:lnTo>
                  <a:pt x="2883615" y="36624"/>
                </a:lnTo>
                <a:lnTo>
                  <a:pt x="2889503" y="0"/>
                </a:lnTo>
                <a:lnTo>
                  <a:pt x="2889503" y="172211"/>
                </a:lnTo>
                <a:lnTo>
                  <a:pt x="172211" y="172211"/>
                </a:lnTo>
                <a:lnTo>
                  <a:pt x="131254" y="189166"/>
                </a:lnTo>
                <a:lnTo>
                  <a:pt x="114299" y="230124"/>
                </a:lnTo>
                <a:lnTo>
                  <a:pt x="114299" y="344423"/>
                </a:lnTo>
                <a:lnTo>
                  <a:pt x="2889503" y="344423"/>
                </a:lnTo>
                <a:lnTo>
                  <a:pt x="2889503" y="1376171"/>
                </a:lnTo>
                <a:lnTo>
                  <a:pt x="2867265" y="1444057"/>
                </a:lnTo>
                <a:lnTo>
                  <a:pt x="2811084" y="1484729"/>
                </a:lnTo>
                <a:lnTo>
                  <a:pt x="2775203" y="1490471"/>
                </a:lnTo>
                <a:lnTo>
                  <a:pt x="230123" y="1490471"/>
                </a:lnTo>
                <a:lnTo>
                  <a:pt x="230123" y="1604771"/>
                </a:lnTo>
                <a:lnTo>
                  <a:pt x="224222" y="1641396"/>
                </a:lnTo>
                <a:lnTo>
                  <a:pt x="207788" y="1673193"/>
                </a:lnTo>
                <a:lnTo>
                  <a:pt x="182721" y="1698260"/>
                </a:lnTo>
                <a:lnTo>
                  <a:pt x="150924" y="1714695"/>
                </a:lnTo>
                <a:lnTo>
                  <a:pt x="114299" y="1720595"/>
                </a:lnTo>
                <a:close/>
              </a:path>
              <a:path w="2889884" h="1720850">
                <a:moveTo>
                  <a:pt x="2889503" y="344423"/>
                </a:moveTo>
                <a:lnTo>
                  <a:pt x="114299" y="344423"/>
                </a:lnTo>
                <a:lnTo>
                  <a:pt x="150924" y="338535"/>
                </a:lnTo>
                <a:lnTo>
                  <a:pt x="182721" y="322185"/>
                </a:lnTo>
                <a:lnTo>
                  <a:pt x="207788" y="297350"/>
                </a:lnTo>
                <a:lnTo>
                  <a:pt x="224222" y="266005"/>
                </a:lnTo>
                <a:lnTo>
                  <a:pt x="230123" y="230124"/>
                </a:lnTo>
                <a:lnTo>
                  <a:pt x="225575" y="207573"/>
                </a:lnTo>
                <a:lnTo>
                  <a:pt x="213169" y="189166"/>
                </a:lnTo>
                <a:lnTo>
                  <a:pt x="194762" y="176760"/>
                </a:lnTo>
                <a:lnTo>
                  <a:pt x="172211" y="172211"/>
                </a:lnTo>
                <a:lnTo>
                  <a:pt x="2889503" y="172211"/>
                </a:lnTo>
                <a:lnTo>
                  <a:pt x="2889503" y="344423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051547" y="4366259"/>
            <a:ext cx="2775585" cy="459105"/>
          </a:xfrm>
          <a:custGeom>
            <a:avLst/>
            <a:gdLst/>
            <a:ahLst/>
            <a:cxnLst/>
            <a:rect l="l" t="t" r="r" b="b"/>
            <a:pathLst>
              <a:path w="2775584" h="459104">
                <a:moveTo>
                  <a:pt x="0" y="458724"/>
                </a:moveTo>
                <a:lnTo>
                  <a:pt x="0" y="344424"/>
                </a:lnTo>
                <a:lnTo>
                  <a:pt x="4548" y="321873"/>
                </a:lnTo>
                <a:lnTo>
                  <a:pt x="16954" y="303466"/>
                </a:lnTo>
                <a:lnTo>
                  <a:pt x="35361" y="291060"/>
                </a:lnTo>
                <a:lnTo>
                  <a:pt x="57912" y="286512"/>
                </a:lnTo>
                <a:lnTo>
                  <a:pt x="80462" y="291060"/>
                </a:lnTo>
                <a:lnTo>
                  <a:pt x="98869" y="303466"/>
                </a:lnTo>
                <a:lnTo>
                  <a:pt x="111275" y="321873"/>
                </a:lnTo>
                <a:lnTo>
                  <a:pt x="115824" y="344424"/>
                </a:lnTo>
                <a:lnTo>
                  <a:pt x="109923" y="380305"/>
                </a:lnTo>
                <a:lnTo>
                  <a:pt x="93488" y="411650"/>
                </a:lnTo>
                <a:lnTo>
                  <a:pt x="68421" y="436485"/>
                </a:lnTo>
                <a:lnTo>
                  <a:pt x="36624" y="452835"/>
                </a:lnTo>
                <a:lnTo>
                  <a:pt x="0" y="458724"/>
                </a:lnTo>
                <a:close/>
              </a:path>
              <a:path w="2775584" h="459104">
                <a:moveTo>
                  <a:pt x="2602991" y="172212"/>
                </a:moveTo>
                <a:lnTo>
                  <a:pt x="2581322" y="167663"/>
                </a:lnTo>
                <a:lnTo>
                  <a:pt x="2563367" y="155257"/>
                </a:lnTo>
                <a:lnTo>
                  <a:pt x="2551128" y="136850"/>
                </a:lnTo>
                <a:lnTo>
                  <a:pt x="2546603" y="114300"/>
                </a:lnTo>
                <a:lnTo>
                  <a:pt x="2552346" y="78418"/>
                </a:lnTo>
                <a:lnTo>
                  <a:pt x="2568403" y="47073"/>
                </a:lnTo>
                <a:lnTo>
                  <a:pt x="2593018" y="22238"/>
                </a:lnTo>
                <a:lnTo>
                  <a:pt x="2624437" y="5888"/>
                </a:lnTo>
                <a:lnTo>
                  <a:pt x="2660903" y="0"/>
                </a:lnTo>
                <a:lnTo>
                  <a:pt x="2696785" y="5888"/>
                </a:lnTo>
                <a:lnTo>
                  <a:pt x="2728130" y="22238"/>
                </a:lnTo>
                <a:lnTo>
                  <a:pt x="2752965" y="47073"/>
                </a:lnTo>
                <a:lnTo>
                  <a:pt x="2769315" y="78418"/>
                </a:lnTo>
                <a:lnTo>
                  <a:pt x="2775203" y="114300"/>
                </a:lnTo>
                <a:lnTo>
                  <a:pt x="2660903" y="114300"/>
                </a:lnTo>
                <a:lnTo>
                  <a:pt x="2656355" y="136850"/>
                </a:lnTo>
                <a:lnTo>
                  <a:pt x="2643949" y="155257"/>
                </a:lnTo>
                <a:lnTo>
                  <a:pt x="2625542" y="167663"/>
                </a:lnTo>
                <a:lnTo>
                  <a:pt x="2602991" y="172212"/>
                </a:lnTo>
                <a:close/>
              </a:path>
              <a:path w="2775584" h="459104">
                <a:moveTo>
                  <a:pt x="2660903" y="230124"/>
                </a:moveTo>
                <a:lnTo>
                  <a:pt x="2660903" y="114300"/>
                </a:lnTo>
                <a:lnTo>
                  <a:pt x="2775203" y="114300"/>
                </a:lnTo>
                <a:lnTo>
                  <a:pt x="2752965" y="182721"/>
                </a:lnTo>
                <a:lnTo>
                  <a:pt x="2696785" y="224223"/>
                </a:lnTo>
                <a:lnTo>
                  <a:pt x="2660903" y="230124"/>
                </a:lnTo>
                <a:close/>
              </a:path>
            </a:pathLst>
          </a:custGeom>
          <a:solidFill>
            <a:srgbClr val="CDCD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918959" y="4347972"/>
            <a:ext cx="2927985" cy="1866900"/>
          </a:xfrm>
          <a:custGeom>
            <a:avLst/>
            <a:gdLst/>
            <a:ahLst/>
            <a:cxnLst/>
            <a:rect l="l" t="t" r="r" b="b"/>
            <a:pathLst>
              <a:path w="2927984" h="1866900">
                <a:moveTo>
                  <a:pt x="2659379" y="133350"/>
                </a:moveTo>
                <a:lnTo>
                  <a:pt x="2659379" y="123825"/>
                </a:lnTo>
                <a:lnTo>
                  <a:pt x="2665475" y="85725"/>
                </a:lnTo>
                <a:lnTo>
                  <a:pt x="2674619" y="66675"/>
                </a:lnTo>
                <a:lnTo>
                  <a:pt x="2697479" y="38100"/>
                </a:lnTo>
                <a:lnTo>
                  <a:pt x="2708147" y="28575"/>
                </a:lnTo>
                <a:lnTo>
                  <a:pt x="2717291" y="19050"/>
                </a:lnTo>
                <a:lnTo>
                  <a:pt x="2729483" y="9525"/>
                </a:lnTo>
                <a:lnTo>
                  <a:pt x="2740151" y="9525"/>
                </a:lnTo>
                <a:lnTo>
                  <a:pt x="2752343" y="0"/>
                </a:lnTo>
                <a:lnTo>
                  <a:pt x="2845307" y="0"/>
                </a:lnTo>
                <a:lnTo>
                  <a:pt x="2855975" y="9525"/>
                </a:lnTo>
                <a:lnTo>
                  <a:pt x="2868167" y="19050"/>
                </a:lnTo>
                <a:lnTo>
                  <a:pt x="2877311" y="28575"/>
                </a:lnTo>
                <a:lnTo>
                  <a:pt x="2887979" y="38100"/>
                </a:lnTo>
                <a:lnTo>
                  <a:pt x="2756916" y="38100"/>
                </a:lnTo>
                <a:lnTo>
                  <a:pt x="2749295" y="47625"/>
                </a:lnTo>
                <a:lnTo>
                  <a:pt x="2740151" y="47625"/>
                </a:lnTo>
                <a:lnTo>
                  <a:pt x="2732532" y="57150"/>
                </a:lnTo>
                <a:lnTo>
                  <a:pt x="2720339" y="66675"/>
                </a:lnTo>
                <a:lnTo>
                  <a:pt x="2714243" y="76200"/>
                </a:lnTo>
                <a:lnTo>
                  <a:pt x="2705100" y="85725"/>
                </a:lnTo>
                <a:lnTo>
                  <a:pt x="2702051" y="95250"/>
                </a:lnTo>
                <a:lnTo>
                  <a:pt x="2697479" y="123825"/>
                </a:lnTo>
                <a:lnTo>
                  <a:pt x="2659379" y="133350"/>
                </a:lnTo>
                <a:close/>
              </a:path>
              <a:path w="2927984" h="1866900">
                <a:moveTo>
                  <a:pt x="2927603" y="133350"/>
                </a:moveTo>
                <a:lnTo>
                  <a:pt x="2889503" y="123825"/>
                </a:lnTo>
                <a:lnTo>
                  <a:pt x="2887979" y="123825"/>
                </a:lnTo>
                <a:lnTo>
                  <a:pt x="2887979" y="114300"/>
                </a:lnTo>
                <a:lnTo>
                  <a:pt x="2881883" y="95250"/>
                </a:lnTo>
                <a:lnTo>
                  <a:pt x="2868167" y="66675"/>
                </a:lnTo>
                <a:lnTo>
                  <a:pt x="2862071" y="57150"/>
                </a:lnTo>
                <a:lnTo>
                  <a:pt x="2854451" y="57150"/>
                </a:lnTo>
                <a:lnTo>
                  <a:pt x="2831591" y="38100"/>
                </a:lnTo>
                <a:lnTo>
                  <a:pt x="2895600" y="38100"/>
                </a:lnTo>
                <a:lnTo>
                  <a:pt x="2910839" y="66675"/>
                </a:lnTo>
                <a:lnTo>
                  <a:pt x="2924555" y="104775"/>
                </a:lnTo>
                <a:lnTo>
                  <a:pt x="2927603" y="123825"/>
                </a:lnTo>
                <a:lnTo>
                  <a:pt x="2889503" y="123825"/>
                </a:lnTo>
                <a:lnTo>
                  <a:pt x="2888741" y="128587"/>
                </a:lnTo>
                <a:lnTo>
                  <a:pt x="2927603" y="128587"/>
                </a:lnTo>
                <a:lnTo>
                  <a:pt x="2927603" y="133350"/>
                </a:lnTo>
                <a:close/>
              </a:path>
              <a:path w="2927984" h="1866900">
                <a:moveTo>
                  <a:pt x="2810422" y="123825"/>
                </a:moveTo>
                <a:lnTo>
                  <a:pt x="2775918" y="123825"/>
                </a:lnTo>
                <a:lnTo>
                  <a:pt x="2780156" y="114300"/>
                </a:lnTo>
                <a:lnTo>
                  <a:pt x="2806636" y="114300"/>
                </a:lnTo>
                <a:lnTo>
                  <a:pt x="2810422" y="123825"/>
                </a:lnTo>
                <a:close/>
              </a:path>
              <a:path w="2927984" h="1866900">
                <a:moveTo>
                  <a:pt x="2659379" y="247650"/>
                </a:moveTo>
                <a:lnTo>
                  <a:pt x="2659379" y="133350"/>
                </a:lnTo>
                <a:lnTo>
                  <a:pt x="2697479" y="123825"/>
                </a:lnTo>
                <a:lnTo>
                  <a:pt x="2697479" y="133350"/>
                </a:lnTo>
                <a:lnTo>
                  <a:pt x="2660903" y="133350"/>
                </a:lnTo>
                <a:lnTo>
                  <a:pt x="2660903" y="142875"/>
                </a:lnTo>
                <a:lnTo>
                  <a:pt x="2662427" y="142875"/>
                </a:lnTo>
                <a:lnTo>
                  <a:pt x="2665475" y="152400"/>
                </a:lnTo>
                <a:lnTo>
                  <a:pt x="2665475" y="161925"/>
                </a:lnTo>
                <a:lnTo>
                  <a:pt x="2667000" y="161925"/>
                </a:lnTo>
                <a:lnTo>
                  <a:pt x="2671571" y="171450"/>
                </a:lnTo>
                <a:lnTo>
                  <a:pt x="2673095" y="171450"/>
                </a:lnTo>
                <a:lnTo>
                  <a:pt x="2680716" y="180975"/>
                </a:lnTo>
                <a:lnTo>
                  <a:pt x="2683763" y="180975"/>
                </a:lnTo>
                <a:lnTo>
                  <a:pt x="2691383" y="190500"/>
                </a:lnTo>
                <a:lnTo>
                  <a:pt x="2694432" y="190500"/>
                </a:lnTo>
                <a:lnTo>
                  <a:pt x="2697479" y="193220"/>
                </a:lnTo>
                <a:lnTo>
                  <a:pt x="2697479" y="228600"/>
                </a:lnTo>
                <a:lnTo>
                  <a:pt x="2679191" y="228600"/>
                </a:lnTo>
                <a:lnTo>
                  <a:pt x="2659379" y="247650"/>
                </a:lnTo>
                <a:close/>
              </a:path>
              <a:path w="2927984" h="1866900">
                <a:moveTo>
                  <a:pt x="2773679" y="193675"/>
                </a:moveTo>
                <a:lnTo>
                  <a:pt x="2773679" y="123825"/>
                </a:lnTo>
                <a:lnTo>
                  <a:pt x="2811779" y="133350"/>
                </a:lnTo>
                <a:lnTo>
                  <a:pt x="2810255" y="142875"/>
                </a:lnTo>
                <a:lnTo>
                  <a:pt x="2807207" y="152400"/>
                </a:lnTo>
                <a:lnTo>
                  <a:pt x="2807207" y="161925"/>
                </a:lnTo>
                <a:lnTo>
                  <a:pt x="2805683" y="161925"/>
                </a:lnTo>
                <a:lnTo>
                  <a:pt x="2799587" y="171450"/>
                </a:lnTo>
                <a:lnTo>
                  <a:pt x="2798063" y="171450"/>
                </a:lnTo>
                <a:lnTo>
                  <a:pt x="2791967" y="180975"/>
                </a:lnTo>
                <a:lnTo>
                  <a:pt x="2788919" y="180975"/>
                </a:lnTo>
                <a:lnTo>
                  <a:pt x="2779775" y="190500"/>
                </a:lnTo>
                <a:lnTo>
                  <a:pt x="2776727" y="190500"/>
                </a:lnTo>
                <a:lnTo>
                  <a:pt x="2773679" y="193675"/>
                </a:lnTo>
                <a:close/>
              </a:path>
              <a:path w="2927984" h="1866900">
                <a:moveTo>
                  <a:pt x="2811779" y="133350"/>
                </a:moveTo>
                <a:lnTo>
                  <a:pt x="2773679" y="123825"/>
                </a:lnTo>
                <a:lnTo>
                  <a:pt x="2811779" y="123825"/>
                </a:lnTo>
                <a:lnTo>
                  <a:pt x="2811779" y="133350"/>
                </a:lnTo>
                <a:close/>
              </a:path>
              <a:path w="2927984" h="1866900">
                <a:moveTo>
                  <a:pt x="2889503" y="225424"/>
                </a:moveTo>
                <a:lnTo>
                  <a:pt x="2889503" y="133350"/>
                </a:lnTo>
                <a:lnTo>
                  <a:pt x="2888741" y="128587"/>
                </a:lnTo>
                <a:lnTo>
                  <a:pt x="2889503" y="123825"/>
                </a:lnTo>
                <a:lnTo>
                  <a:pt x="2927603" y="133350"/>
                </a:lnTo>
                <a:lnTo>
                  <a:pt x="2924555" y="152400"/>
                </a:lnTo>
                <a:lnTo>
                  <a:pt x="2910839" y="190500"/>
                </a:lnTo>
                <a:lnTo>
                  <a:pt x="2895600" y="219075"/>
                </a:lnTo>
                <a:lnTo>
                  <a:pt x="2889503" y="225424"/>
                </a:lnTo>
                <a:close/>
              </a:path>
              <a:path w="2927984" h="1866900">
                <a:moveTo>
                  <a:pt x="2843783" y="257175"/>
                </a:moveTo>
                <a:lnTo>
                  <a:pt x="2692336" y="257175"/>
                </a:lnTo>
                <a:lnTo>
                  <a:pt x="2696122" y="247650"/>
                </a:lnTo>
                <a:lnTo>
                  <a:pt x="2811779" y="247650"/>
                </a:lnTo>
                <a:lnTo>
                  <a:pt x="2811779" y="220662"/>
                </a:lnTo>
                <a:lnTo>
                  <a:pt x="2813303" y="219075"/>
                </a:lnTo>
                <a:lnTo>
                  <a:pt x="2831591" y="219075"/>
                </a:lnTo>
                <a:lnTo>
                  <a:pt x="2846832" y="209550"/>
                </a:lnTo>
                <a:lnTo>
                  <a:pt x="2862071" y="190500"/>
                </a:lnTo>
                <a:lnTo>
                  <a:pt x="2868167" y="190500"/>
                </a:lnTo>
                <a:lnTo>
                  <a:pt x="2881883" y="161925"/>
                </a:lnTo>
                <a:lnTo>
                  <a:pt x="2887979" y="142875"/>
                </a:lnTo>
                <a:lnTo>
                  <a:pt x="2887979" y="133350"/>
                </a:lnTo>
                <a:lnTo>
                  <a:pt x="2888741" y="128587"/>
                </a:lnTo>
                <a:lnTo>
                  <a:pt x="2889503" y="133350"/>
                </a:lnTo>
                <a:lnTo>
                  <a:pt x="2889503" y="225424"/>
                </a:lnTo>
                <a:lnTo>
                  <a:pt x="2886455" y="228600"/>
                </a:lnTo>
                <a:lnTo>
                  <a:pt x="2877311" y="228600"/>
                </a:lnTo>
                <a:lnTo>
                  <a:pt x="2855975" y="247650"/>
                </a:lnTo>
                <a:lnTo>
                  <a:pt x="2843783" y="257175"/>
                </a:lnTo>
                <a:close/>
              </a:path>
              <a:path w="2927984" h="1866900">
                <a:moveTo>
                  <a:pt x="2697479" y="193220"/>
                </a:moveTo>
                <a:lnTo>
                  <a:pt x="2694432" y="190500"/>
                </a:lnTo>
                <a:lnTo>
                  <a:pt x="2691383" y="190500"/>
                </a:lnTo>
                <a:lnTo>
                  <a:pt x="2683763" y="180975"/>
                </a:lnTo>
                <a:lnTo>
                  <a:pt x="2680716" y="180975"/>
                </a:lnTo>
                <a:lnTo>
                  <a:pt x="2673095" y="171450"/>
                </a:lnTo>
                <a:lnTo>
                  <a:pt x="2671571" y="171450"/>
                </a:lnTo>
                <a:lnTo>
                  <a:pt x="2667000" y="161925"/>
                </a:lnTo>
                <a:lnTo>
                  <a:pt x="2665475" y="161925"/>
                </a:lnTo>
                <a:lnTo>
                  <a:pt x="2665475" y="152400"/>
                </a:lnTo>
                <a:lnTo>
                  <a:pt x="2662427" y="142875"/>
                </a:lnTo>
                <a:lnTo>
                  <a:pt x="2660903" y="142875"/>
                </a:lnTo>
                <a:lnTo>
                  <a:pt x="2660903" y="133350"/>
                </a:lnTo>
                <a:lnTo>
                  <a:pt x="2697479" y="133350"/>
                </a:lnTo>
                <a:lnTo>
                  <a:pt x="2697479" y="193220"/>
                </a:lnTo>
                <a:close/>
              </a:path>
              <a:path w="2927984" h="1866900">
                <a:moveTo>
                  <a:pt x="2767583" y="200025"/>
                </a:moveTo>
                <a:lnTo>
                  <a:pt x="2705100" y="200025"/>
                </a:lnTo>
                <a:lnTo>
                  <a:pt x="2697479" y="193220"/>
                </a:lnTo>
                <a:lnTo>
                  <a:pt x="2697479" y="133350"/>
                </a:lnTo>
                <a:lnTo>
                  <a:pt x="2702051" y="142875"/>
                </a:lnTo>
                <a:lnTo>
                  <a:pt x="2700527" y="142875"/>
                </a:lnTo>
                <a:lnTo>
                  <a:pt x="2705100" y="152400"/>
                </a:lnTo>
                <a:lnTo>
                  <a:pt x="2708147" y="152400"/>
                </a:lnTo>
                <a:lnTo>
                  <a:pt x="2715767" y="161925"/>
                </a:lnTo>
                <a:lnTo>
                  <a:pt x="2731007" y="161925"/>
                </a:lnTo>
                <a:lnTo>
                  <a:pt x="2735579" y="171450"/>
                </a:lnTo>
                <a:lnTo>
                  <a:pt x="2773679" y="171450"/>
                </a:lnTo>
                <a:lnTo>
                  <a:pt x="2773679" y="193675"/>
                </a:lnTo>
                <a:lnTo>
                  <a:pt x="2767583" y="200025"/>
                </a:lnTo>
                <a:close/>
              </a:path>
              <a:path w="2927984" h="1866900">
                <a:moveTo>
                  <a:pt x="2773679" y="171450"/>
                </a:moveTo>
                <a:lnTo>
                  <a:pt x="2738627" y="171450"/>
                </a:lnTo>
                <a:lnTo>
                  <a:pt x="2744723" y="161925"/>
                </a:lnTo>
                <a:lnTo>
                  <a:pt x="2755391" y="161925"/>
                </a:lnTo>
                <a:lnTo>
                  <a:pt x="2764535" y="152400"/>
                </a:lnTo>
                <a:lnTo>
                  <a:pt x="2766059" y="152400"/>
                </a:lnTo>
                <a:lnTo>
                  <a:pt x="2772155" y="142875"/>
                </a:lnTo>
                <a:lnTo>
                  <a:pt x="2770632" y="142875"/>
                </a:lnTo>
                <a:lnTo>
                  <a:pt x="2773679" y="133350"/>
                </a:lnTo>
                <a:lnTo>
                  <a:pt x="2773679" y="171450"/>
                </a:lnTo>
                <a:close/>
              </a:path>
              <a:path w="2927984" h="1866900">
                <a:moveTo>
                  <a:pt x="2811779" y="247650"/>
                </a:moveTo>
                <a:lnTo>
                  <a:pt x="2773679" y="247650"/>
                </a:lnTo>
                <a:lnTo>
                  <a:pt x="2773679" y="193675"/>
                </a:lnTo>
                <a:lnTo>
                  <a:pt x="2776727" y="190500"/>
                </a:lnTo>
                <a:lnTo>
                  <a:pt x="2779775" y="190500"/>
                </a:lnTo>
                <a:lnTo>
                  <a:pt x="2788919" y="180975"/>
                </a:lnTo>
                <a:lnTo>
                  <a:pt x="2791967" y="180975"/>
                </a:lnTo>
                <a:lnTo>
                  <a:pt x="2798063" y="171450"/>
                </a:lnTo>
                <a:lnTo>
                  <a:pt x="2799587" y="171450"/>
                </a:lnTo>
                <a:lnTo>
                  <a:pt x="2805683" y="161925"/>
                </a:lnTo>
                <a:lnTo>
                  <a:pt x="2807207" y="161925"/>
                </a:lnTo>
                <a:lnTo>
                  <a:pt x="2807207" y="152400"/>
                </a:lnTo>
                <a:lnTo>
                  <a:pt x="2810255" y="142875"/>
                </a:lnTo>
                <a:lnTo>
                  <a:pt x="2811779" y="133350"/>
                </a:lnTo>
                <a:lnTo>
                  <a:pt x="2811779" y="220662"/>
                </a:lnTo>
                <a:lnTo>
                  <a:pt x="2804159" y="228600"/>
                </a:lnTo>
                <a:lnTo>
                  <a:pt x="2811779" y="228600"/>
                </a:lnTo>
                <a:lnTo>
                  <a:pt x="2811779" y="247650"/>
                </a:lnTo>
                <a:close/>
              </a:path>
              <a:path w="2927984" h="1866900">
                <a:moveTo>
                  <a:pt x="2820923" y="1638300"/>
                </a:moveTo>
                <a:lnTo>
                  <a:pt x="266700" y="1638300"/>
                </a:lnTo>
                <a:lnTo>
                  <a:pt x="266700" y="1600200"/>
                </a:lnTo>
                <a:lnTo>
                  <a:pt x="2811779" y="1600200"/>
                </a:lnTo>
                <a:lnTo>
                  <a:pt x="2830067" y="1590675"/>
                </a:lnTo>
                <a:lnTo>
                  <a:pt x="2852928" y="1581150"/>
                </a:lnTo>
                <a:lnTo>
                  <a:pt x="2860547" y="1571625"/>
                </a:lnTo>
                <a:lnTo>
                  <a:pt x="2866643" y="1562100"/>
                </a:lnTo>
                <a:lnTo>
                  <a:pt x="2872739" y="1562100"/>
                </a:lnTo>
                <a:lnTo>
                  <a:pt x="2877311" y="1552575"/>
                </a:lnTo>
                <a:lnTo>
                  <a:pt x="2880360" y="1543050"/>
                </a:lnTo>
                <a:lnTo>
                  <a:pt x="2884932" y="1533525"/>
                </a:lnTo>
                <a:lnTo>
                  <a:pt x="2889503" y="1504950"/>
                </a:lnTo>
                <a:lnTo>
                  <a:pt x="2889503" y="225424"/>
                </a:lnTo>
                <a:lnTo>
                  <a:pt x="2895600" y="219075"/>
                </a:lnTo>
                <a:lnTo>
                  <a:pt x="2910839" y="190500"/>
                </a:lnTo>
                <a:lnTo>
                  <a:pt x="2924555" y="152400"/>
                </a:lnTo>
                <a:lnTo>
                  <a:pt x="2927603" y="133350"/>
                </a:lnTo>
                <a:lnTo>
                  <a:pt x="2927603" y="1504950"/>
                </a:lnTo>
                <a:lnTo>
                  <a:pt x="2926079" y="1514475"/>
                </a:lnTo>
                <a:lnTo>
                  <a:pt x="2924555" y="1533525"/>
                </a:lnTo>
                <a:lnTo>
                  <a:pt x="2921507" y="1543050"/>
                </a:lnTo>
                <a:lnTo>
                  <a:pt x="2916935" y="1552575"/>
                </a:lnTo>
                <a:lnTo>
                  <a:pt x="2910839" y="1562100"/>
                </a:lnTo>
                <a:lnTo>
                  <a:pt x="2904743" y="1581150"/>
                </a:lnTo>
                <a:lnTo>
                  <a:pt x="2897124" y="1590675"/>
                </a:lnTo>
                <a:lnTo>
                  <a:pt x="2878835" y="1609725"/>
                </a:lnTo>
                <a:lnTo>
                  <a:pt x="2857500" y="1619250"/>
                </a:lnTo>
                <a:lnTo>
                  <a:pt x="2846832" y="1628775"/>
                </a:lnTo>
                <a:lnTo>
                  <a:pt x="2833116" y="1628775"/>
                </a:lnTo>
                <a:lnTo>
                  <a:pt x="2820923" y="1638300"/>
                </a:lnTo>
                <a:close/>
              </a:path>
              <a:path w="2927984" h="1866900">
                <a:moveTo>
                  <a:pt x="2737103" y="209550"/>
                </a:moveTo>
                <a:lnTo>
                  <a:pt x="2729483" y="200025"/>
                </a:lnTo>
                <a:lnTo>
                  <a:pt x="2744723" y="200025"/>
                </a:lnTo>
                <a:lnTo>
                  <a:pt x="2737103" y="209550"/>
                </a:lnTo>
                <a:close/>
              </a:path>
              <a:path w="2927984" h="1866900">
                <a:moveTo>
                  <a:pt x="2811779" y="228600"/>
                </a:moveTo>
                <a:lnTo>
                  <a:pt x="2804159" y="228600"/>
                </a:lnTo>
                <a:lnTo>
                  <a:pt x="2811779" y="220662"/>
                </a:lnTo>
                <a:lnTo>
                  <a:pt x="2811779" y="228600"/>
                </a:lnTo>
                <a:close/>
              </a:path>
              <a:path w="2927984" h="1866900">
                <a:moveTo>
                  <a:pt x="0" y="361950"/>
                </a:moveTo>
                <a:lnTo>
                  <a:pt x="0" y="342900"/>
                </a:lnTo>
                <a:lnTo>
                  <a:pt x="1523" y="333375"/>
                </a:lnTo>
                <a:lnTo>
                  <a:pt x="21335" y="285750"/>
                </a:lnTo>
                <a:lnTo>
                  <a:pt x="47243" y="257175"/>
                </a:lnTo>
                <a:lnTo>
                  <a:pt x="68579" y="238125"/>
                </a:lnTo>
                <a:lnTo>
                  <a:pt x="80771" y="238125"/>
                </a:lnTo>
                <a:lnTo>
                  <a:pt x="92963" y="228600"/>
                </a:lnTo>
                <a:lnTo>
                  <a:pt x="2659379" y="228600"/>
                </a:lnTo>
                <a:lnTo>
                  <a:pt x="2659379" y="247650"/>
                </a:lnTo>
                <a:lnTo>
                  <a:pt x="2679191" y="247650"/>
                </a:lnTo>
                <a:lnTo>
                  <a:pt x="2679191" y="266700"/>
                </a:lnTo>
                <a:lnTo>
                  <a:pt x="97535" y="266700"/>
                </a:lnTo>
                <a:lnTo>
                  <a:pt x="88391" y="276225"/>
                </a:lnTo>
                <a:lnTo>
                  <a:pt x="80771" y="276225"/>
                </a:lnTo>
                <a:lnTo>
                  <a:pt x="73151" y="285750"/>
                </a:lnTo>
                <a:lnTo>
                  <a:pt x="67055" y="285750"/>
                </a:lnTo>
                <a:lnTo>
                  <a:pt x="59435" y="295275"/>
                </a:lnTo>
                <a:lnTo>
                  <a:pt x="45719" y="323850"/>
                </a:lnTo>
                <a:lnTo>
                  <a:pt x="39623" y="342900"/>
                </a:lnTo>
                <a:lnTo>
                  <a:pt x="38100" y="342900"/>
                </a:lnTo>
                <a:lnTo>
                  <a:pt x="38100" y="352425"/>
                </a:lnTo>
                <a:lnTo>
                  <a:pt x="0" y="361950"/>
                </a:lnTo>
                <a:close/>
              </a:path>
              <a:path w="2927984" h="1866900">
                <a:moveTo>
                  <a:pt x="2679191" y="247650"/>
                </a:moveTo>
                <a:lnTo>
                  <a:pt x="2659379" y="247650"/>
                </a:lnTo>
                <a:lnTo>
                  <a:pt x="2679191" y="228600"/>
                </a:lnTo>
                <a:lnTo>
                  <a:pt x="2679191" y="247650"/>
                </a:lnTo>
                <a:close/>
              </a:path>
              <a:path w="2927984" h="1866900">
                <a:moveTo>
                  <a:pt x="2679191" y="266700"/>
                </a:moveTo>
                <a:lnTo>
                  <a:pt x="2679191" y="228600"/>
                </a:lnTo>
                <a:lnTo>
                  <a:pt x="2697479" y="228600"/>
                </a:lnTo>
                <a:lnTo>
                  <a:pt x="2697479" y="247650"/>
                </a:lnTo>
                <a:lnTo>
                  <a:pt x="2696122" y="247650"/>
                </a:lnTo>
                <a:lnTo>
                  <a:pt x="2692336" y="257175"/>
                </a:lnTo>
                <a:lnTo>
                  <a:pt x="2686549" y="257175"/>
                </a:lnTo>
                <a:lnTo>
                  <a:pt x="2679191" y="266700"/>
                </a:lnTo>
                <a:close/>
              </a:path>
              <a:path w="2927984" h="1866900">
                <a:moveTo>
                  <a:pt x="2773679" y="247650"/>
                </a:moveTo>
                <a:lnTo>
                  <a:pt x="2697479" y="247650"/>
                </a:lnTo>
                <a:lnTo>
                  <a:pt x="2697479" y="228600"/>
                </a:lnTo>
                <a:lnTo>
                  <a:pt x="2773679" y="228600"/>
                </a:lnTo>
                <a:lnTo>
                  <a:pt x="2773679" y="247650"/>
                </a:lnTo>
                <a:close/>
              </a:path>
              <a:path w="2927984" h="1866900">
                <a:moveTo>
                  <a:pt x="2805683" y="266700"/>
                </a:moveTo>
                <a:lnTo>
                  <a:pt x="2679191" y="266700"/>
                </a:lnTo>
                <a:lnTo>
                  <a:pt x="2686549" y="257175"/>
                </a:lnTo>
                <a:lnTo>
                  <a:pt x="2819400" y="257175"/>
                </a:lnTo>
                <a:lnTo>
                  <a:pt x="2805683" y="266700"/>
                </a:lnTo>
                <a:close/>
              </a:path>
              <a:path w="2927984" h="1866900">
                <a:moveTo>
                  <a:pt x="231647" y="295275"/>
                </a:moveTo>
                <a:lnTo>
                  <a:pt x="149351" y="295275"/>
                </a:lnTo>
                <a:lnTo>
                  <a:pt x="158495" y="285750"/>
                </a:lnTo>
                <a:lnTo>
                  <a:pt x="222503" y="285750"/>
                </a:lnTo>
                <a:lnTo>
                  <a:pt x="231647" y="295275"/>
                </a:lnTo>
                <a:close/>
              </a:path>
              <a:path w="2927984" h="1866900">
                <a:moveTo>
                  <a:pt x="243839" y="304800"/>
                </a:moveTo>
                <a:lnTo>
                  <a:pt x="138683" y="304800"/>
                </a:lnTo>
                <a:lnTo>
                  <a:pt x="146303" y="295275"/>
                </a:lnTo>
                <a:lnTo>
                  <a:pt x="234695" y="295275"/>
                </a:lnTo>
                <a:lnTo>
                  <a:pt x="243839" y="304800"/>
                </a:lnTo>
                <a:close/>
              </a:path>
              <a:path w="2927984" h="1866900">
                <a:moveTo>
                  <a:pt x="252983" y="314325"/>
                </a:moveTo>
                <a:lnTo>
                  <a:pt x="128016" y="314325"/>
                </a:lnTo>
                <a:lnTo>
                  <a:pt x="135635" y="304800"/>
                </a:lnTo>
                <a:lnTo>
                  <a:pt x="245363" y="304800"/>
                </a:lnTo>
                <a:lnTo>
                  <a:pt x="252983" y="314325"/>
                </a:lnTo>
                <a:close/>
              </a:path>
              <a:path w="2927984" h="1866900">
                <a:moveTo>
                  <a:pt x="161543" y="333375"/>
                </a:moveTo>
                <a:lnTo>
                  <a:pt x="120395" y="333375"/>
                </a:lnTo>
                <a:lnTo>
                  <a:pt x="120395" y="323850"/>
                </a:lnTo>
                <a:lnTo>
                  <a:pt x="126491" y="314325"/>
                </a:lnTo>
                <a:lnTo>
                  <a:pt x="254507" y="314325"/>
                </a:lnTo>
                <a:lnTo>
                  <a:pt x="260603" y="323850"/>
                </a:lnTo>
                <a:lnTo>
                  <a:pt x="170687" y="323850"/>
                </a:lnTo>
                <a:lnTo>
                  <a:pt x="161543" y="333375"/>
                </a:lnTo>
                <a:close/>
              </a:path>
              <a:path w="2927984" h="1866900">
                <a:moveTo>
                  <a:pt x="260603" y="333375"/>
                </a:moveTo>
                <a:lnTo>
                  <a:pt x="219455" y="333375"/>
                </a:lnTo>
                <a:lnTo>
                  <a:pt x="210311" y="323850"/>
                </a:lnTo>
                <a:lnTo>
                  <a:pt x="260603" y="323850"/>
                </a:lnTo>
                <a:lnTo>
                  <a:pt x="260603" y="333375"/>
                </a:lnTo>
                <a:close/>
              </a:path>
              <a:path w="2927984" h="1866900">
                <a:moveTo>
                  <a:pt x="141732" y="457200"/>
                </a:moveTo>
                <a:lnTo>
                  <a:pt x="121919" y="457200"/>
                </a:lnTo>
                <a:lnTo>
                  <a:pt x="114300" y="453231"/>
                </a:lnTo>
                <a:lnTo>
                  <a:pt x="114300" y="352425"/>
                </a:lnTo>
                <a:lnTo>
                  <a:pt x="115823" y="342900"/>
                </a:lnTo>
                <a:lnTo>
                  <a:pt x="118871" y="333375"/>
                </a:lnTo>
                <a:lnTo>
                  <a:pt x="160019" y="333375"/>
                </a:lnTo>
                <a:lnTo>
                  <a:pt x="153923" y="342900"/>
                </a:lnTo>
                <a:lnTo>
                  <a:pt x="155447" y="342900"/>
                </a:lnTo>
                <a:lnTo>
                  <a:pt x="152400" y="352425"/>
                </a:lnTo>
                <a:lnTo>
                  <a:pt x="152400" y="447675"/>
                </a:lnTo>
                <a:lnTo>
                  <a:pt x="141732" y="457200"/>
                </a:lnTo>
                <a:close/>
              </a:path>
              <a:path w="2927984" h="1866900">
                <a:moveTo>
                  <a:pt x="158495" y="342900"/>
                </a:moveTo>
                <a:lnTo>
                  <a:pt x="160019" y="333375"/>
                </a:lnTo>
                <a:lnTo>
                  <a:pt x="164591" y="333375"/>
                </a:lnTo>
                <a:lnTo>
                  <a:pt x="158495" y="342900"/>
                </a:lnTo>
                <a:close/>
              </a:path>
              <a:path w="2927984" h="1866900">
                <a:moveTo>
                  <a:pt x="224027" y="342900"/>
                </a:moveTo>
                <a:lnTo>
                  <a:pt x="216407" y="333375"/>
                </a:lnTo>
                <a:lnTo>
                  <a:pt x="220979" y="333375"/>
                </a:lnTo>
                <a:lnTo>
                  <a:pt x="224027" y="342900"/>
                </a:lnTo>
                <a:close/>
              </a:path>
              <a:path w="2927984" h="1866900">
                <a:moveTo>
                  <a:pt x="228600" y="447675"/>
                </a:moveTo>
                <a:lnTo>
                  <a:pt x="228600" y="352425"/>
                </a:lnTo>
                <a:lnTo>
                  <a:pt x="225551" y="342900"/>
                </a:lnTo>
                <a:lnTo>
                  <a:pt x="227075" y="342900"/>
                </a:lnTo>
                <a:lnTo>
                  <a:pt x="220979" y="333375"/>
                </a:lnTo>
                <a:lnTo>
                  <a:pt x="262127" y="333375"/>
                </a:lnTo>
                <a:lnTo>
                  <a:pt x="265175" y="342900"/>
                </a:lnTo>
                <a:lnTo>
                  <a:pt x="266700" y="352425"/>
                </a:lnTo>
                <a:lnTo>
                  <a:pt x="266700" y="371475"/>
                </a:lnTo>
                <a:lnTo>
                  <a:pt x="257555" y="409575"/>
                </a:lnTo>
                <a:lnTo>
                  <a:pt x="236219" y="438150"/>
                </a:lnTo>
                <a:lnTo>
                  <a:pt x="228600" y="447675"/>
                </a:lnTo>
                <a:close/>
              </a:path>
              <a:path w="2927984" h="1866900">
                <a:moveTo>
                  <a:pt x="38100" y="451643"/>
                </a:moveTo>
                <a:lnTo>
                  <a:pt x="30479" y="447675"/>
                </a:lnTo>
                <a:lnTo>
                  <a:pt x="22859" y="428625"/>
                </a:lnTo>
                <a:lnTo>
                  <a:pt x="10667" y="409575"/>
                </a:lnTo>
                <a:lnTo>
                  <a:pt x="6095" y="400050"/>
                </a:lnTo>
                <a:lnTo>
                  <a:pt x="0" y="371475"/>
                </a:lnTo>
                <a:lnTo>
                  <a:pt x="0" y="361950"/>
                </a:lnTo>
                <a:lnTo>
                  <a:pt x="38100" y="352425"/>
                </a:lnTo>
                <a:lnTo>
                  <a:pt x="38100" y="451643"/>
                </a:lnTo>
                <a:close/>
              </a:path>
              <a:path w="2927984" h="1866900">
                <a:moveTo>
                  <a:pt x="161543" y="1866900"/>
                </a:moveTo>
                <a:lnTo>
                  <a:pt x="106679" y="1866900"/>
                </a:lnTo>
                <a:lnTo>
                  <a:pt x="94487" y="1857375"/>
                </a:lnTo>
                <a:lnTo>
                  <a:pt x="70103" y="1847850"/>
                </a:lnTo>
                <a:lnTo>
                  <a:pt x="30479" y="1819275"/>
                </a:lnTo>
                <a:lnTo>
                  <a:pt x="10667" y="1781175"/>
                </a:lnTo>
                <a:lnTo>
                  <a:pt x="6095" y="1771650"/>
                </a:lnTo>
                <a:lnTo>
                  <a:pt x="3047" y="1762125"/>
                </a:lnTo>
                <a:lnTo>
                  <a:pt x="0" y="1743075"/>
                </a:lnTo>
                <a:lnTo>
                  <a:pt x="0" y="371475"/>
                </a:lnTo>
                <a:lnTo>
                  <a:pt x="6095" y="400050"/>
                </a:lnTo>
                <a:lnTo>
                  <a:pt x="10667" y="409575"/>
                </a:lnTo>
                <a:lnTo>
                  <a:pt x="22859" y="428625"/>
                </a:lnTo>
                <a:lnTo>
                  <a:pt x="30479" y="447675"/>
                </a:lnTo>
                <a:lnTo>
                  <a:pt x="38100" y="451643"/>
                </a:lnTo>
                <a:lnTo>
                  <a:pt x="38100" y="1743075"/>
                </a:lnTo>
                <a:lnTo>
                  <a:pt x="41147" y="1762125"/>
                </a:lnTo>
                <a:lnTo>
                  <a:pt x="44195" y="1771650"/>
                </a:lnTo>
                <a:lnTo>
                  <a:pt x="48767" y="1781175"/>
                </a:lnTo>
                <a:lnTo>
                  <a:pt x="53339" y="1781175"/>
                </a:lnTo>
                <a:lnTo>
                  <a:pt x="71627" y="1809750"/>
                </a:lnTo>
                <a:lnTo>
                  <a:pt x="79247" y="1809750"/>
                </a:lnTo>
                <a:lnTo>
                  <a:pt x="86867" y="1819275"/>
                </a:lnTo>
                <a:lnTo>
                  <a:pt x="103632" y="1819275"/>
                </a:lnTo>
                <a:lnTo>
                  <a:pt x="112775" y="1828800"/>
                </a:lnTo>
                <a:lnTo>
                  <a:pt x="228600" y="1828800"/>
                </a:lnTo>
                <a:lnTo>
                  <a:pt x="219455" y="1838325"/>
                </a:lnTo>
                <a:lnTo>
                  <a:pt x="208787" y="1847850"/>
                </a:lnTo>
                <a:lnTo>
                  <a:pt x="198119" y="1847850"/>
                </a:lnTo>
                <a:lnTo>
                  <a:pt x="185927" y="1857375"/>
                </a:lnTo>
                <a:lnTo>
                  <a:pt x="173735" y="1857375"/>
                </a:lnTo>
                <a:lnTo>
                  <a:pt x="161543" y="1866900"/>
                </a:lnTo>
                <a:close/>
              </a:path>
              <a:path w="2927984" h="1866900">
                <a:moveTo>
                  <a:pt x="134111" y="495300"/>
                </a:moveTo>
                <a:lnTo>
                  <a:pt x="106679" y="485775"/>
                </a:lnTo>
                <a:lnTo>
                  <a:pt x="82295" y="485775"/>
                </a:lnTo>
                <a:lnTo>
                  <a:pt x="70103" y="476250"/>
                </a:lnTo>
                <a:lnTo>
                  <a:pt x="48767" y="457200"/>
                </a:lnTo>
                <a:lnTo>
                  <a:pt x="38100" y="451643"/>
                </a:lnTo>
                <a:lnTo>
                  <a:pt x="38100" y="371475"/>
                </a:lnTo>
                <a:lnTo>
                  <a:pt x="44195" y="390525"/>
                </a:lnTo>
                <a:lnTo>
                  <a:pt x="53339" y="409575"/>
                </a:lnTo>
                <a:lnTo>
                  <a:pt x="65532" y="428625"/>
                </a:lnTo>
                <a:lnTo>
                  <a:pt x="71627" y="428625"/>
                </a:lnTo>
                <a:lnTo>
                  <a:pt x="79247" y="438150"/>
                </a:lnTo>
                <a:lnTo>
                  <a:pt x="86867" y="438150"/>
                </a:lnTo>
                <a:lnTo>
                  <a:pt x="96011" y="447675"/>
                </a:lnTo>
                <a:lnTo>
                  <a:pt x="103632" y="447675"/>
                </a:lnTo>
                <a:lnTo>
                  <a:pt x="114300" y="453231"/>
                </a:lnTo>
                <a:lnTo>
                  <a:pt x="114300" y="476250"/>
                </a:lnTo>
                <a:lnTo>
                  <a:pt x="198119" y="476250"/>
                </a:lnTo>
                <a:lnTo>
                  <a:pt x="161543" y="485775"/>
                </a:lnTo>
                <a:lnTo>
                  <a:pt x="134111" y="495300"/>
                </a:lnTo>
                <a:close/>
              </a:path>
              <a:path w="2927984" h="1866900">
                <a:moveTo>
                  <a:pt x="198119" y="476250"/>
                </a:moveTo>
                <a:lnTo>
                  <a:pt x="152400" y="476250"/>
                </a:lnTo>
                <a:lnTo>
                  <a:pt x="152400" y="447675"/>
                </a:lnTo>
                <a:lnTo>
                  <a:pt x="169163" y="447675"/>
                </a:lnTo>
                <a:lnTo>
                  <a:pt x="178307" y="438150"/>
                </a:lnTo>
                <a:lnTo>
                  <a:pt x="220979" y="400050"/>
                </a:lnTo>
                <a:lnTo>
                  <a:pt x="228600" y="371475"/>
                </a:lnTo>
                <a:lnTo>
                  <a:pt x="228600" y="447675"/>
                </a:lnTo>
                <a:lnTo>
                  <a:pt x="219455" y="457200"/>
                </a:lnTo>
                <a:lnTo>
                  <a:pt x="198119" y="476250"/>
                </a:lnTo>
                <a:close/>
              </a:path>
              <a:path w="2927984" h="1866900">
                <a:moveTo>
                  <a:pt x="228600" y="1619250"/>
                </a:moveTo>
                <a:lnTo>
                  <a:pt x="228600" y="447675"/>
                </a:lnTo>
                <a:lnTo>
                  <a:pt x="236219" y="438150"/>
                </a:lnTo>
                <a:lnTo>
                  <a:pt x="245363" y="428625"/>
                </a:lnTo>
                <a:lnTo>
                  <a:pt x="257555" y="409575"/>
                </a:lnTo>
                <a:lnTo>
                  <a:pt x="260603" y="400050"/>
                </a:lnTo>
                <a:lnTo>
                  <a:pt x="265175" y="381000"/>
                </a:lnTo>
                <a:lnTo>
                  <a:pt x="266700" y="371475"/>
                </a:lnTo>
                <a:lnTo>
                  <a:pt x="266700" y="1600200"/>
                </a:lnTo>
                <a:lnTo>
                  <a:pt x="240815" y="1600200"/>
                </a:lnTo>
                <a:lnTo>
                  <a:pt x="234505" y="1609725"/>
                </a:lnTo>
                <a:lnTo>
                  <a:pt x="230195" y="1609725"/>
                </a:lnTo>
                <a:lnTo>
                  <a:pt x="228600" y="1619250"/>
                </a:lnTo>
                <a:close/>
              </a:path>
              <a:path w="2927984" h="1866900">
                <a:moveTo>
                  <a:pt x="152400" y="457200"/>
                </a:moveTo>
                <a:lnTo>
                  <a:pt x="141732" y="457200"/>
                </a:lnTo>
                <a:lnTo>
                  <a:pt x="152400" y="447675"/>
                </a:lnTo>
                <a:lnTo>
                  <a:pt x="152400" y="457200"/>
                </a:lnTo>
                <a:close/>
              </a:path>
              <a:path w="2927984" h="1866900">
                <a:moveTo>
                  <a:pt x="152400" y="476250"/>
                </a:moveTo>
                <a:lnTo>
                  <a:pt x="114300" y="476250"/>
                </a:lnTo>
                <a:lnTo>
                  <a:pt x="114300" y="453231"/>
                </a:lnTo>
                <a:lnTo>
                  <a:pt x="121919" y="457200"/>
                </a:lnTo>
                <a:lnTo>
                  <a:pt x="152400" y="457200"/>
                </a:lnTo>
                <a:lnTo>
                  <a:pt x="152400" y="476250"/>
                </a:lnTo>
                <a:close/>
              </a:path>
              <a:path w="2927984" h="1866900">
                <a:moveTo>
                  <a:pt x="228600" y="1828800"/>
                </a:moveTo>
                <a:lnTo>
                  <a:pt x="161543" y="1828800"/>
                </a:lnTo>
                <a:lnTo>
                  <a:pt x="169163" y="1819275"/>
                </a:lnTo>
                <a:lnTo>
                  <a:pt x="178307" y="1819275"/>
                </a:lnTo>
                <a:lnTo>
                  <a:pt x="185927" y="1809750"/>
                </a:lnTo>
                <a:lnTo>
                  <a:pt x="193547" y="1809750"/>
                </a:lnTo>
                <a:lnTo>
                  <a:pt x="199643" y="1800225"/>
                </a:lnTo>
                <a:lnTo>
                  <a:pt x="207263" y="1790700"/>
                </a:lnTo>
                <a:lnTo>
                  <a:pt x="216407" y="1781175"/>
                </a:lnTo>
                <a:lnTo>
                  <a:pt x="220979" y="1771650"/>
                </a:lnTo>
                <a:lnTo>
                  <a:pt x="227075" y="1752600"/>
                </a:lnTo>
                <a:lnTo>
                  <a:pt x="228600" y="1743075"/>
                </a:lnTo>
                <a:lnTo>
                  <a:pt x="228600" y="1619250"/>
                </a:lnTo>
                <a:lnTo>
                  <a:pt x="230195" y="1609725"/>
                </a:lnTo>
                <a:lnTo>
                  <a:pt x="234505" y="1609725"/>
                </a:lnTo>
                <a:lnTo>
                  <a:pt x="240815" y="1600200"/>
                </a:lnTo>
                <a:lnTo>
                  <a:pt x="266700" y="1600200"/>
                </a:lnTo>
                <a:lnTo>
                  <a:pt x="266700" y="1619250"/>
                </a:lnTo>
                <a:lnTo>
                  <a:pt x="248411" y="1638300"/>
                </a:lnTo>
                <a:lnTo>
                  <a:pt x="266700" y="1638300"/>
                </a:lnTo>
                <a:lnTo>
                  <a:pt x="266700" y="1743075"/>
                </a:lnTo>
                <a:lnTo>
                  <a:pt x="265175" y="1762125"/>
                </a:lnTo>
                <a:lnTo>
                  <a:pt x="260603" y="1771650"/>
                </a:lnTo>
                <a:lnTo>
                  <a:pt x="251459" y="1800225"/>
                </a:lnTo>
                <a:lnTo>
                  <a:pt x="245363" y="1809750"/>
                </a:lnTo>
                <a:lnTo>
                  <a:pt x="236219" y="1819275"/>
                </a:lnTo>
                <a:lnTo>
                  <a:pt x="228600" y="1828800"/>
                </a:lnTo>
                <a:close/>
              </a:path>
              <a:path w="2927984" h="1866900">
                <a:moveTo>
                  <a:pt x="266700" y="1638300"/>
                </a:moveTo>
                <a:lnTo>
                  <a:pt x="248411" y="1638300"/>
                </a:lnTo>
                <a:lnTo>
                  <a:pt x="266700" y="1619250"/>
                </a:lnTo>
                <a:lnTo>
                  <a:pt x="266700" y="1638300"/>
                </a:lnTo>
                <a:close/>
              </a:path>
            </a:pathLst>
          </a:custGeom>
          <a:solidFill>
            <a:srgbClr val="4454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244587" y="4665004"/>
            <a:ext cx="2154555" cy="1255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掺杂浓度低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45" b="1">
                <a:latin typeface="Times New Roman"/>
                <a:cs typeface="Times New Roman"/>
              </a:rPr>
              <a:t></a:t>
            </a:r>
            <a:r>
              <a:rPr dirty="0" sz="2400">
                <a:latin typeface="宋体"/>
                <a:cs typeface="宋体"/>
              </a:rPr>
              <a:t>空间电荷区宽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10" b="1">
                <a:latin typeface="Times New Roman"/>
                <a:cs typeface="Times New Roman"/>
              </a:rPr>
              <a:t></a:t>
            </a:r>
            <a:r>
              <a:rPr dirty="0" sz="2400" spc="-10">
                <a:latin typeface="宋体"/>
                <a:cs typeface="宋体"/>
              </a:rPr>
              <a:t>耐压能力强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97388" y="1761673"/>
            <a:ext cx="635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变厚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91227" y="3089148"/>
            <a:ext cx="870204" cy="1214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611080" y="3122702"/>
            <a:ext cx="635000" cy="1104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空间  电荷  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842260" y="4401311"/>
            <a:ext cx="94615" cy="99060"/>
          </a:xfrm>
          <a:custGeom>
            <a:avLst/>
            <a:gdLst/>
            <a:ahLst/>
            <a:cxnLst/>
            <a:rect l="l" t="t" r="r" b="b"/>
            <a:pathLst>
              <a:path w="94614" h="99060">
                <a:moveTo>
                  <a:pt x="47244" y="99059"/>
                </a:moveTo>
                <a:lnTo>
                  <a:pt x="28932" y="95059"/>
                </a:lnTo>
                <a:lnTo>
                  <a:pt x="13906" y="84200"/>
                </a:lnTo>
                <a:lnTo>
                  <a:pt x="3738" y="68198"/>
                </a:lnTo>
                <a:lnTo>
                  <a:pt x="0" y="48767"/>
                </a:lnTo>
                <a:lnTo>
                  <a:pt x="3738" y="29575"/>
                </a:lnTo>
                <a:lnTo>
                  <a:pt x="13906" y="14096"/>
                </a:lnTo>
                <a:lnTo>
                  <a:pt x="28932" y="3762"/>
                </a:lnTo>
                <a:lnTo>
                  <a:pt x="47244" y="0"/>
                </a:lnTo>
                <a:lnTo>
                  <a:pt x="65555" y="3762"/>
                </a:lnTo>
                <a:lnTo>
                  <a:pt x="80581" y="14096"/>
                </a:lnTo>
                <a:lnTo>
                  <a:pt x="90749" y="29575"/>
                </a:lnTo>
                <a:lnTo>
                  <a:pt x="94488" y="48767"/>
                </a:lnTo>
                <a:lnTo>
                  <a:pt x="90749" y="68198"/>
                </a:lnTo>
                <a:lnTo>
                  <a:pt x="80581" y="84200"/>
                </a:lnTo>
                <a:lnTo>
                  <a:pt x="65555" y="95059"/>
                </a:lnTo>
                <a:lnTo>
                  <a:pt x="47244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823972" y="4381500"/>
            <a:ext cx="132715" cy="137160"/>
          </a:xfrm>
          <a:custGeom>
            <a:avLst/>
            <a:gdLst/>
            <a:ahLst/>
            <a:cxnLst/>
            <a:rect l="l" t="t" r="r" b="b"/>
            <a:pathLst>
              <a:path w="132714" h="137160">
                <a:moveTo>
                  <a:pt x="68580" y="1523"/>
                </a:moveTo>
                <a:lnTo>
                  <a:pt x="64008" y="1523"/>
                </a:lnTo>
                <a:lnTo>
                  <a:pt x="65532" y="0"/>
                </a:lnTo>
                <a:lnTo>
                  <a:pt x="67056" y="0"/>
                </a:lnTo>
                <a:lnTo>
                  <a:pt x="68580" y="1523"/>
                </a:lnTo>
                <a:close/>
              </a:path>
              <a:path w="132714" h="137160">
                <a:moveTo>
                  <a:pt x="79248" y="3047"/>
                </a:moveTo>
                <a:lnTo>
                  <a:pt x="51816" y="3047"/>
                </a:lnTo>
                <a:lnTo>
                  <a:pt x="53339" y="1523"/>
                </a:lnTo>
                <a:lnTo>
                  <a:pt x="79248" y="1523"/>
                </a:lnTo>
                <a:lnTo>
                  <a:pt x="79248" y="3047"/>
                </a:lnTo>
                <a:close/>
              </a:path>
              <a:path w="132714" h="137160">
                <a:moveTo>
                  <a:pt x="89916" y="6095"/>
                </a:moveTo>
                <a:lnTo>
                  <a:pt x="41148" y="6095"/>
                </a:lnTo>
                <a:lnTo>
                  <a:pt x="50292" y="3047"/>
                </a:lnTo>
                <a:lnTo>
                  <a:pt x="80772" y="3047"/>
                </a:lnTo>
                <a:lnTo>
                  <a:pt x="89916" y="6095"/>
                </a:lnTo>
                <a:close/>
              </a:path>
              <a:path w="132714" h="137160">
                <a:moveTo>
                  <a:pt x="80772" y="135635"/>
                </a:moveTo>
                <a:lnTo>
                  <a:pt x="50292" y="135635"/>
                </a:lnTo>
                <a:lnTo>
                  <a:pt x="41148" y="132587"/>
                </a:lnTo>
                <a:lnTo>
                  <a:pt x="39624" y="131063"/>
                </a:lnTo>
                <a:lnTo>
                  <a:pt x="38100" y="131063"/>
                </a:lnTo>
                <a:lnTo>
                  <a:pt x="30480" y="126491"/>
                </a:lnTo>
                <a:lnTo>
                  <a:pt x="28956" y="126491"/>
                </a:lnTo>
                <a:lnTo>
                  <a:pt x="27432" y="124967"/>
                </a:lnTo>
                <a:lnTo>
                  <a:pt x="19812" y="118871"/>
                </a:lnTo>
                <a:lnTo>
                  <a:pt x="19812" y="117347"/>
                </a:lnTo>
                <a:lnTo>
                  <a:pt x="18288" y="115823"/>
                </a:lnTo>
                <a:lnTo>
                  <a:pt x="12192" y="108203"/>
                </a:lnTo>
                <a:lnTo>
                  <a:pt x="10668" y="106679"/>
                </a:lnTo>
                <a:lnTo>
                  <a:pt x="10668" y="105155"/>
                </a:lnTo>
                <a:lnTo>
                  <a:pt x="6096" y="97535"/>
                </a:lnTo>
                <a:lnTo>
                  <a:pt x="4572" y="96011"/>
                </a:lnTo>
                <a:lnTo>
                  <a:pt x="4572" y="92963"/>
                </a:lnTo>
                <a:lnTo>
                  <a:pt x="1524" y="83819"/>
                </a:lnTo>
                <a:lnTo>
                  <a:pt x="1524" y="80771"/>
                </a:lnTo>
                <a:lnTo>
                  <a:pt x="0" y="71627"/>
                </a:lnTo>
                <a:lnTo>
                  <a:pt x="0" y="67055"/>
                </a:lnTo>
                <a:lnTo>
                  <a:pt x="1524" y="57911"/>
                </a:lnTo>
                <a:lnTo>
                  <a:pt x="1524" y="53339"/>
                </a:lnTo>
                <a:lnTo>
                  <a:pt x="4572" y="44195"/>
                </a:lnTo>
                <a:lnTo>
                  <a:pt x="4572" y="42671"/>
                </a:lnTo>
                <a:lnTo>
                  <a:pt x="6096" y="41147"/>
                </a:lnTo>
                <a:lnTo>
                  <a:pt x="10668" y="33527"/>
                </a:lnTo>
                <a:lnTo>
                  <a:pt x="10668" y="30479"/>
                </a:lnTo>
                <a:lnTo>
                  <a:pt x="12192" y="30479"/>
                </a:lnTo>
                <a:lnTo>
                  <a:pt x="18288" y="22859"/>
                </a:lnTo>
                <a:lnTo>
                  <a:pt x="18288" y="21335"/>
                </a:lnTo>
                <a:lnTo>
                  <a:pt x="19812" y="21335"/>
                </a:lnTo>
                <a:lnTo>
                  <a:pt x="19812" y="19811"/>
                </a:lnTo>
                <a:lnTo>
                  <a:pt x="27432" y="13715"/>
                </a:lnTo>
                <a:lnTo>
                  <a:pt x="28956" y="12191"/>
                </a:lnTo>
                <a:lnTo>
                  <a:pt x="30480" y="12191"/>
                </a:lnTo>
                <a:lnTo>
                  <a:pt x="38100" y="7619"/>
                </a:lnTo>
                <a:lnTo>
                  <a:pt x="39624" y="6095"/>
                </a:lnTo>
                <a:lnTo>
                  <a:pt x="92964" y="6095"/>
                </a:lnTo>
                <a:lnTo>
                  <a:pt x="92964" y="7619"/>
                </a:lnTo>
                <a:lnTo>
                  <a:pt x="102108" y="12191"/>
                </a:lnTo>
                <a:lnTo>
                  <a:pt x="103632" y="13715"/>
                </a:lnTo>
                <a:lnTo>
                  <a:pt x="105155" y="13715"/>
                </a:lnTo>
                <a:lnTo>
                  <a:pt x="114300" y="22859"/>
                </a:lnTo>
                <a:lnTo>
                  <a:pt x="120396" y="30479"/>
                </a:lnTo>
                <a:lnTo>
                  <a:pt x="120396" y="32003"/>
                </a:lnTo>
                <a:lnTo>
                  <a:pt x="121920" y="33527"/>
                </a:lnTo>
                <a:lnTo>
                  <a:pt x="124663" y="38099"/>
                </a:lnTo>
                <a:lnTo>
                  <a:pt x="64008" y="38099"/>
                </a:lnTo>
                <a:lnTo>
                  <a:pt x="66118" y="38451"/>
                </a:lnTo>
                <a:lnTo>
                  <a:pt x="57912" y="39623"/>
                </a:lnTo>
                <a:lnTo>
                  <a:pt x="56387" y="39623"/>
                </a:lnTo>
                <a:lnTo>
                  <a:pt x="53339" y="41147"/>
                </a:lnTo>
                <a:lnTo>
                  <a:pt x="53848" y="41147"/>
                </a:lnTo>
                <a:lnTo>
                  <a:pt x="48768" y="44195"/>
                </a:lnTo>
                <a:lnTo>
                  <a:pt x="50292" y="44195"/>
                </a:lnTo>
                <a:lnTo>
                  <a:pt x="48768" y="45719"/>
                </a:lnTo>
                <a:lnTo>
                  <a:pt x="47244" y="45719"/>
                </a:lnTo>
                <a:lnTo>
                  <a:pt x="44500" y="50291"/>
                </a:lnTo>
                <a:lnTo>
                  <a:pt x="44195" y="50291"/>
                </a:lnTo>
                <a:lnTo>
                  <a:pt x="41452" y="54863"/>
                </a:lnTo>
                <a:lnTo>
                  <a:pt x="41148" y="54863"/>
                </a:lnTo>
                <a:lnTo>
                  <a:pt x="39624" y="57911"/>
                </a:lnTo>
                <a:lnTo>
                  <a:pt x="40131" y="57911"/>
                </a:lnTo>
                <a:lnTo>
                  <a:pt x="38100" y="64007"/>
                </a:lnTo>
                <a:lnTo>
                  <a:pt x="39188" y="64007"/>
                </a:lnTo>
                <a:lnTo>
                  <a:pt x="38753" y="67055"/>
                </a:lnTo>
                <a:lnTo>
                  <a:pt x="38100" y="67055"/>
                </a:lnTo>
                <a:lnTo>
                  <a:pt x="38100" y="71627"/>
                </a:lnTo>
                <a:lnTo>
                  <a:pt x="38753" y="71627"/>
                </a:lnTo>
                <a:lnTo>
                  <a:pt x="38970" y="73151"/>
                </a:lnTo>
                <a:lnTo>
                  <a:pt x="38100" y="73151"/>
                </a:lnTo>
                <a:lnTo>
                  <a:pt x="40132" y="79247"/>
                </a:lnTo>
                <a:lnTo>
                  <a:pt x="39624" y="79247"/>
                </a:lnTo>
                <a:lnTo>
                  <a:pt x="44195" y="88391"/>
                </a:lnTo>
                <a:lnTo>
                  <a:pt x="44958" y="88391"/>
                </a:lnTo>
                <a:lnTo>
                  <a:pt x="46101" y="89915"/>
                </a:lnTo>
                <a:lnTo>
                  <a:pt x="45719" y="89915"/>
                </a:lnTo>
                <a:lnTo>
                  <a:pt x="51816" y="96011"/>
                </a:lnTo>
                <a:lnTo>
                  <a:pt x="53339" y="96011"/>
                </a:lnTo>
                <a:lnTo>
                  <a:pt x="56387" y="97535"/>
                </a:lnTo>
                <a:lnTo>
                  <a:pt x="57911" y="97535"/>
                </a:lnTo>
                <a:lnTo>
                  <a:pt x="62484" y="99059"/>
                </a:lnTo>
                <a:lnTo>
                  <a:pt x="125577" y="99059"/>
                </a:lnTo>
                <a:lnTo>
                  <a:pt x="121920" y="105155"/>
                </a:lnTo>
                <a:lnTo>
                  <a:pt x="120396" y="106679"/>
                </a:lnTo>
                <a:lnTo>
                  <a:pt x="120396" y="108203"/>
                </a:lnTo>
                <a:lnTo>
                  <a:pt x="114300" y="115823"/>
                </a:lnTo>
                <a:lnTo>
                  <a:pt x="112775" y="115823"/>
                </a:lnTo>
                <a:lnTo>
                  <a:pt x="112775" y="117347"/>
                </a:lnTo>
                <a:lnTo>
                  <a:pt x="105155" y="124967"/>
                </a:lnTo>
                <a:lnTo>
                  <a:pt x="103632" y="124967"/>
                </a:lnTo>
                <a:lnTo>
                  <a:pt x="102108" y="126491"/>
                </a:lnTo>
                <a:lnTo>
                  <a:pt x="92964" y="131063"/>
                </a:lnTo>
                <a:lnTo>
                  <a:pt x="91439" y="132587"/>
                </a:lnTo>
                <a:lnTo>
                  <a:pt x="89916" y="132587"/>
                </a:lnTo>
                <a:lnTo>
                  <a:pt x="80772" y="135635"/>
                </a:lnTo>
                <a:close/>
              </a:path>
              <a:path w="132714" h="137160">
                <a:moveTo>
                  <a:pt x="66118" y="38451"/>
                </a:moveTo>
                <a:lnTo>
                  <a:pt x="64008" y="38099"/>
                </a:lnTo>
                <a:lnTo>
                  <a:pt x="68580" y="38099"/>
                </a:lnTo>
                <a:lnTo>
                  <a:pt x="66118" y="38451"/>
                </a:lnTo>
                <a:close/>
              </a:path>
              <a:path w="132714" h="137160">
                <a:moveTo>
                  <a:pt x="126491" y="41147"/>
                </a:moveTo>
                <a:lnTo>
                  <a:pt x="77724" y="41147"/>
                </a:lnTo>
                <a:lnTo>
                  <a:pt x="74676" y="39623"/>
                </a:lnTo>
                <a:lnTo>
                  <a:pt x="73152" y="39623"/>
                </a:lnTo>
                <a:lnTo>
                  <a:pt x="66118" y="38451"/>
                </a:lnTo>
                <a:lnTo>
                  <a:pt x="68580" y="38099"/>
                </a:lnTo>
                <a:lnTo>
                  <a:pt x="124663" y="38099"/>
                </a:lnTo>
                <a:lnTo>
                  <a:pt x="126491" y="41147"/>
                </a:lnTo>
                <a:close/>
              </a:path>
              <a:path w="132714" h="137160">
                <a:moveTo>
                  <a:pt x="53339" y="41147"/>
                </a:moveTo>
                <a:lnTo>
                  <a:pt x="56387" y="39623"/>
                </a:lnTo>
                <a:lnTo>
                  <a:pt x="54043" y="41030"/>
                </a:lnTo>
                <a:lnTo>
                  <a:pt x="53339" y="41147"/>
                </a:lnTo>
                <a:close/>
              </a:path>
              <a:path w="132714" h="137160">
                <a:moveTo>
                  <a:pt x="54043" y="41030"/>
                </a:moveTo>
                <a:lnTo>
                  <a:pt x="56387" y="39623"/>
                </a:lnTo>
                <a:lnTo>
                  <a:pt x="62484" y="39623"/>
                </a:lnTo>
                <a:lnTo>
                  <a:pt x="54043" y="41030"/>
                </a:lnTo>
                <a:close/>
              </a:path>
              <a:path w="132714" h="137160">
                <a:moveTo>
                  <a:pt x="76962" y="40995"/>
                </a:moveTo>
                <a:lnTo>
                  <a:pt x="70104" y="39623"/>
                </a:lnTo>
                <a:lnTo>
                  <a:pt x="74676" y="39623"/>
                </a:lnTo>
                <a:lnTo>
                  <a:pt x="76962" y="40995"/>
                </a:lnTo>
                <a:close/>
              </a:path>
              <a:path w="132714" h="137160">
                <a:moveTo>
                  <a:pt x="77724" y="41147"/>
                </a:moveTo>
                <a:lnTo>
                  <a:pt x="76962" y="40995"/>
                </a:lnTo>
                <a:lnTo>
                  <a:pt x="74676" y="39623"/>
                </a:lnTo>
                <a:lnTo>
                  <a:pt x="77724" y="41147"/>
                </a:lnTo>
                <a:close/>
              </a:path>
              <a:path w="132714" h="137160">
                <a:moveTo>
                  <a:pt x="128016" y="44195"/>
                </a:moveTo>
                <a:lnTo>
                  <a:pt x="82296" y="44195"/>
                </a:lnTo>
                <a:lnTo>
                  <a:pt x="76962" y="40995"/>
                </a:lnTo>
                <a:lnTo>
                  <a:pt x="77724" y="41147"/>
                </a:lnTo>
                <a:lnTo>
                  <a:pt x="126491" y="41147"/>
                </a:lnTo>
                <a:lnTo>
                  <a:pt x="126491" y="42671"/>
                </a:lnTo>
                <a:lnTo>
                  <a:pt x="128016" y="44195"/>
                </a:lnTo>
                <a:close/>
              </a:path>
              <a:path w="132714" h="137160">
                <a:moveTo>
                  <a:pt x="53848" y="41147"/>
                </a:moveTo>
                <a:lnTo>
                  <a:pt x="53339" y="41147"/>
                </a:lnTo>
                <a:lnTo>
                  <a:pt x="54043" y="41030"/>
                </a:lnTo>
                <a:lnTo>
                  <a:pt x="53848" y="41147"/>
                </a:lnTo>
                <a:close/>
              </a:path>
              <a:path w="132714" h="137160">
                <a:moveTo>
                  <a:pt x="50292" y="44195"/>
                </a:moveTo>
                <a:lnTo>
                  <a:pt x="48768" y="44195"/>
                </a:lnTo>
                <a:lnTo>
                  <a:pt x="51816" y="42671"/>
                </a:lnTo>
                <a:lnTo>
                  <a:pt x="50292" y="44195"/>
                </a:lnTo>
                <a:close/>
              </a:path>
              <a:path w="132714" h="137160">
                <a:moveTo>
                  <a:pt x="85174" y="47413"/>
                </a:moveTo>
                <a:lnTo>
                  <a:pt x="79248" y="42671"/>
                </a:lnTo>
                <a:lnTo>
                  <a:pt x="82296" y="44195"/>
                </a:lnTo>
                <a:lnTo>
                  <a:pt x="128016" y="44195"/>
                </a:lnTo>
                <a:lnTo>
                  <a:pt x="128270" y="45719"/>
                </a:lnTo>
                <a:lnTo>
                  <a:pt x="83820" y="45719"/>
                </a:lnTo>
                <a:lnTo>
                  <a:pt x="85174" y="47413"/>
                </a:lnTo>
                <a:close/>
              </a:path>
              <a:path w="132714" h="137160">
                <a:moveTo>
                  <a:pt x="45719" y="48767"/>
                </a:moveTo>
                <a:lnTo>
                  <a:pt x="47244" y="45719"/>
                </a:lnTo>
                <a:lnTo>
                  <a:pt x="48768" y="45719"/>
                </a:lnTo>
                <a:lnTo>
                  <a:pt x="45719" y="48767"/>
                </a:lnTo>
                <a:close/>
              </a:path>
              <a:path w="132714" h="137160">
                <a:moveTo>
                  <a:pt x="86868" y="48767"/>
                </a:moveTo>
                <a:lnTo>
                  <a:pt x="85174" y="47413"/>
                </a:lnTo>
                <a:lnTo>
                  <a:pt x="83820" y="45719"/>
                </a:lnTo>
                <a:lnTo>
                  <a:pt x="86868" y="48767"/>
                </a:lnTo>
                <a:close/>
              </a:path>
              <a:path w="132714" h="137160">
                <a:moveTo>
                  <a:pt x="128778" y="48767"/>
                </a:moveTo>
                <a:lnTo>
                  <a:pt x="86868" y="48767"/>
                </a:lnTo>
                <a:lnTo>
                  <a:pt x="83820" y="45719"/>
                </a:lnTo>
                <a:lnTo>
                  <a:pt x="128270" y="45719"/>
                </a:lnTo>
                <a:lnTo>
                  <a:pt x="128778" y="48767"/>
                </a:lnTo>
                <a:close/>
              </a:path>
              <a:path w="132714" h="137160">
                <a:moveTo>
                  <a:pt x="89306" y="52577"/>
                </a:moveTo>
                <a:lnTo>
                  <a:pt x="85174" y="47413"/>
                </a:lnTo>
                <a:lnTo>
                  <a:pt x="86868" y="48767"/>
                </a:lnTo>
                <a:lnTo>
                  <a:pt x="128778" y="48767"/>
                </a:lnTo>
                <a:lnTo>
                  <a:pt x="129032" y="50291"/>
                </a:lnTo>
                <a:lnTo>
                  <a:pt x="88391" y="50291"/>
                </a:lnTo>
                <a:lnTo>
                  <a:pt x="89306" y="52577"/>
                </a:lnTo>
                <a:close/>
              </a:path>
              <a:path w="132714" h="137160">
                <a:moveTo>
                  <a:pt x="42672" y="53339"/>
                </a:moveTo>
                <a:lnTo>
                  <a:pt x="44195" y="50291"/>
                </a:lnTo>
                <a:lnTo>
                  <a:pt x="44500" y="50291"/>
                </a:lnTo>
                <a:lnTo>
                  <a:pt x="42672" y="53339"/>
                </a:lnTo>
                <a:close/>
              </a:path>
              <a:path w="132714" h="137160">
                <a:moveTo>
                  <a:pt x="89916" y="53339"/>
                </a:moveTo>
                <a:lnTo>
                  <a:pt x="89306" y="52577"/>
                </a:lnTo>
                <a:lnTo>
                  <a:pt x="88391" y="50291"/>
                </a:lnTo>
                <a:lnTo>
                  <a:pt x="89916" y="53339"/>
                </a:lnTo>
                <a:close/>
              </a:path>
              <a:path w="132714" h="137160">
                <a:moveTo>
                  <a:pt x="129539" y="53339"/>
                </a:moveTo>
                <a:lnTo>
                  <a:pt x="89916" y="53339"/>
                </a:lnTo>
                <a:lnTo>
                  <a:pt x="88391" y="50291"/>
                </a:lnTo>
                <a:lnTo>
                  <a:pt x="129032" y="50291"/>
                </a:lnTo>
                <a:lnTo>
                  <a:pt x="129539" y="53339"/>
                </a:lnTo>
                <a:close/>
              </a:path>
              <a:path w="132714" h="137160">
                <a:moveTo>
                  <a:pt x="91439" y="57911"/>
                </a:moveTo>
                <a:lnTo>
                  <a:pt x="89306" y="52577"/>
                </a:lnTo>
                <a:lnTo>
                  <a:pt x="89916" y="53339"/>
                </a:lnTo>
                <a:lnTo>
                  <a:pt x="129539" y="53339"/>
                </a:lnTo>
                <a:lnTo>
                  <a:pt x="131064" y="54863"/>
                </a:lnTo>
                <a:lnTo>
                  <a:pt x="91439" y="54863"/>
                </a:lnTo>
                <a:lnTo>
                  <a:pt x="91439" y="57911"/>
                </a:lnTo>
                <a:close/>
              </a:path>
              <a:path w="132714" h="137160">
                <a:moveTo>
                  <a:pt x="39624" y="57911"/>
                </a:moveTo>
                <a:lnTo>
                  <a:pt x="41148" y="54863"/>
                </a:lnTo>
                <a:lnTo>
                  <a:pt x="40767" y="56006"/>
                </a:lnTo>
                <a:lnTo>
                  <a:pt x="39624" y="57911"/>
                </a:lnTo>
                <a:close/>
              </a:path>
              <a:path w="132714" h="137160">
                <a:moveTo>
                  <a:pt x="40767" y="56006"/>
                </a:moveTo>
                <a:lnTo>
                  <a:pt x="41148" y="54863"/>
                </a:lnTo>
                <a:lnTo>
                  <a:pt x="41452" y="54863"/>
                </a:lnTo>
                <a:lnTo>
                  <a:pt x="40767" y="56006"/>
                </a:lnTo>
                <a:close/>
              </a:path>
              <a:path w="132714" h="137160">
                <a:moveTo>
                  <a:pt x="92964" y="64007"/>
                </a:moveTo>
                <a:lnTo>
                  <a:pt x="91439" y="54863"/>
                </a:lnTo>
                <a:lnTo>
                  <a:pt x="131064" y="54863"/>
                </a:lnTo>
                <a:lnTo>
                  <a:pt x="131064" y="60959"/>
                </a:lnTo>
                <a:lnTo>
                  <a:pt x="92964" y="60959"/>
                </a:lnTo>
                <a:lnTo>
                  <a:pt x="92964" y="64007"/>
                </a:lnTo>
                <a:close/>
              </a:path>
              <a:path w="132714" h="137160">
                <a:moveTo>
                  <a:pt x="40131" y="57911"/>
                </a:moveTo>
                <a:lnTo>
                  <a:pt x="39624" y="57911"/>
                </a:lnTo>
                <a:lnTo>
                  <a:pt x="40767" y="56006"/>
                </a:lnTo>
                <a:lnTo>
                  <a:pt x="40131" y="57911"/>
                </a:lnTo>
                <a:close/>
              </a:path>
              <a:path w="132714" h="137160">
                <a:moveTo>
                  <a:pt x="39188" y="64007"/>
                </a:moveTo>
                <a:lnTo>
                  <a:pt x="38100" y="64007"/>
                </a:lnTo>
                <a:lnTo>
                  <a:pt x="39624" y="60959"/>
                </a:lnTo>
                <a:lnTo>
                  <a:pt x="39188" y="64007"/>
                </a:lnTo>
                <a:close/>
              </a:path>
              <a:path w="132714" h="137160">
                <a:moveTo>
                  <a:pt x="94161" y="69341"/>
                </a:moveTo>
                <a:lnTo>
                  <a:pt x="92964" y="60959"/>
                </a:lnTo>
                <a:lnTo>
                  <a:pt x="131064" y="60959"/>
                </a:lnTo>
                <a:lnTo>
                  <a:pt x="131064" y="67055"/>
                </a:lnTo>
                <a:lnTo>
                  <a:pt x="94488" y="67055"/>
                </a:lnTo>
                <a:lnTo>
                  <a:pt x="94161" y="69341"/>
                </a:lnTo>
                <a:close/>
              </a:path>
              <a:path w="132714" h="137160">
                <a:moveTo>
                  <a:pt x="38100" y="71627"/>
                </a:moveTo>
                <a:lnTo>
                  <a:pt x="38100" y="67055"/>
                </a:lnTo>
                <a:lnTo>
                  <a:pt x="38426" y="69341"/>
                </a:lnTo>
                <a:lnTo>
                  <a:pt x="38100" y="71627"/>
                </a:lnTo>
                <a:close/>
              </a:path>
              <a:path w="132714" h="137160">
                <a:moveTo>
                  <a:pt x="38426" y="69341"/>
                </a:moveTo>
                <a:lnTo>
                  <a:pt x="38100" y="67055"/>
                </a:lnTo>
                <a:lnTo>
                  <a:pt x="38753" y="67055"/>
                </a:lnTo>
                <a:lnTo>
                  <a:pt x="38426" y="69341"/>
                </a:lnTo>
                <a:close/>
              </a:path>
              <a:path w="132714" h="137160">
                <a:moveTo>
                  <a:pt x="94488" y="71627"/>
                </a:moveTo>
                <a:lnTo>
                  <a:pt x="94161" y="69341"/>
                </a:lnTo>
                <a:lnTo>
                  <a:pt x="94488" y="67055"/>
                </a:lnTo>
                <a:lnTo>
                  <a:pt x="94488" y="71627"/>
                </a:lnTo>
                <a:close/>
              </a:path>
              <a:path w="132714" h="137160">
                <a:moveTo>
                  <a:pt x="131064" y="71627"/>
                </a:moveTo>
                <a:lnTo>
                  <a:pt x="94488" y="71627"/>
                </a:lnTo>
                <a:lnTo>
                  <a:pt x="94488" y="67055"/>
                </a:lnTo>
                <a:lnTo>
                  <a:pt x="131064" y="67055"/>
                </a:lnTo>
                <a:lnTo>
                  <a:pt x="132588" y="68579"/>
                </a:lnTo>
                <a:lnTo>
                  <a:pt x="132588" y="70103"/>
                </a:lnTo>
                <a:lnTo>
                  <a:pt x="131064" y="71627"/>
                </a:lnTo>
                <a:close/>
              </a:path>
              <a:path w="132714" h="137160">
                <a:moveTo>
                  <a:pt x="38753" y="71627"/>
                </a:moveTo>
                <a:lnTo>
                  <a:pt x="38100" y="71627"/>
                </a:lnTo>
                <a:lnTo>
                  <a:pt x="38426" y="69341"/>
                </a:lnTo>
                <a:lnTo>
                  <a:pt x="38753" y="71627"/>
                </a:lnTo>
                <a:close/>
              </a:path>
              <a:path w="132714" h="137160">
                <a:moveTo>
                  <a:pt x="131064" y="77723"/>
                </a:moveTo>
                <a:lnTo>
                  <a:pt x="92964" y="77723"/>
                </a:lnTo>
                <a:lnTo>
                  <a:pt x="94161" y="69341"/>
                </a:lnTo>
                <a:lnTo>
                  <a:pt x="94488" y="71627"/>
                </a:lnTo>
                <a:lnTo>
                  <a:pt x="131064" y="71627"/>
                </a:lnTo>
                <a:lnTo>
                  <a:pt x="131064" y="77723"/>
                </a:lnTo>
                <a:close/>
              </a:path>
              <a:path w="132714" h="137160">
                <a:moveTo>
                  <a:pt x="39624" y="77723"/>
                </a:moveTo>
                <a:lnTo>
                  <a:pt x="38100" y="73151"/>
                </a:lnTo>
                <a:lnTo>
                  <a:pt x="38970" y="73151"/>
                </a:lnTo>
                <a:lnTo>
                  <a:pt x="39624" y="77723"/>
                </a:lnTo>
                <a:close/>
              </a:path>
              <a:path w="132714" h="137160">
                <a:moveTo>
                  <a:pt x="131064" y="82295"/>
                </a:moveTo>
                <a:lnTo>
                  <a:pt x="91439" y="82295"/>
                </a:lnTo>
                <a:lnTo>
                  <a:pt x="92964" y="73151"/>
                </a:lnTo>
                <a:lnTo>
                  <a:pt x="92964" y="77723"/>
                </a:lnTo>
                <a:lnTo>
                  <a:pt x="131064" y="77723"/>
                </a:lnTo>
                <a:lnTo>
                  <a:pt x="131064" y="82295"/>
                </a:lnTo>
                <a:close/>
              </a:path>
              <a:path w="132714" h="137160">
                <a:moveTo>
                  <a:pt x="41148" y="82295"/>
                </a:moveTo>
                <a:lnTo>
                  <a:pt x="39624" y="79247"/>
                </a:lnTo>
                <a:lnTo>
                  <a:pt x="40132" y="79247"/>
                </a:lnTo>
                <a:lnTo>
                  <a:pt x="41148" y="82295"/>
                </a:lnTo>
                <a:close/>
              </a:path>
              <a:path w="132714" h="137160">
                <a:moveTo>
                  <a:pt x="89154" y="86105"/>
                </a:moveTo>
                <a:lnTo>
                  <a:pt x="91439" y="79247"/>
                </a:lnTo>
                <a:lnTo>
                  <a:pt x="91439" y="82295"/>
                </a:lnTo>
                <a:lnTo>
                  <a:pt x="131064" y="82295"/>
                </a:lnTo>
                <a:lnTo>
                  <a:pt x="131064" y="83819"/>
                </a:lnTo>
                <a:lnTo>
                  <a:pt x="129539" y="83819"/>
                </a:lnTo>
                <a:lnTo>
                  <a:pt x="129286" y="85343"/>
                </a:lnTo>
                <a:lnTo>
                  <a:pt x="89916" y="85343"/>
                </a:lnTo>
                <a:lnTo>
                  <a:pt x="89154" y="86105"/>
                </a:lnTo>
                <a:close/>
              </a:path>
              <a:path w="132714" h="137160">
                <a:moveTo>
                  <a:pt x="44958" y="88391"/>
                </a:moveTo>
                <a:lnTo>
                  <a:pt x="44195" y="88391"/>
                </a:lnTo>
                <a:lnTo>
                  <a:pt x="42671" y="85343"/>
                </a:lnTo>
                <a:lnTo>
                  <a:pt x="44958" y="88391"/>
                </a:lnTo>
                <a:close/>
              </a:path>
              <a:path w="132714" h="137160">
                <a:moveTo>
                  <a:pt x="88391" y="88391"/>
                </a:moveTo>
                <a:lnTo>
                  <a:pt x="89154" y="86105"/>
                </a:lnTo>
                <a:lnTo>
                  <a:pt x="89916" y="85343"/>
                </a:lnTo>
                <a:lnTo>
                  <a:pt x="88391" y="88391"/>
                </a:lnTo>
                <a:close/>
              </a:path>
              <a:path w="132714" h="137160">
                <a:moveTo>
                  <a:pt x="128778" y="88391"/>
                </a:moveTo>
                <a:lnTo>
                  <a:pt x="88391" y="88391"/>
                </a:lnTo>
                <a:lnTo>
                  <a:pt x="89916" y="85343"/>
                </a:lnTo>
                <a:lnTo>
                  <a:pt x="129286" y="85343"/>
                </a:lnTo>
                <a:lnTo>
                  <a:pt x="128778" y="88391"/>
                </a:lnTo>
                <a:close/>
              </a:path>
              <a:path w="132714" h="137160">
                <a:moveTo>
                  <a:pt x="83820" y="91439"/>
                </a:moveTo>
                <a:lnTo>
                  <a:pt x="89154" y="86105"/>
                </a:lnTo>
                <a:lnTo>
                  <a:pt x="88391" y="88391"/>
                </a:lnTo>
                <a:lnTo>
                  <a:pt x="128778" y="88391"/>
                </a:lnTo>
                <a:lnTo>
                  <a:pt x="128523" y="89915"/>
                </a:lnTo>
                <a:lnTo>
                  <a:pt x="86868" y="89915"/>
                </a:lnTo>
                <a:lnTo>
                  <a:pt x="83820" y="91439"/>
                </a:lnTo>
                <a:close/>
              </a:path>
              <a:path w="132714" h="137160">
                <a:moveTo>
                  <a:pt x="47244" y="91439"/>
                </a:moveTo>
                <a:lnTo>
                  <a:pt x="45719" y="89915"/>
                </a:lnTo>
                <a:lnTo>
                  <a:pt x="46101" y="89915"/>
                </a:lnTo>
                <a:lnTo>
                  <a:pt x="47244" y="91439"/>
                </a:lnTo>
                <a:close/>
              </a:path>
              <a:path w="132714" h="137160">
                <a:moveTo>
                  <a:pt x="126491" y="97535"/>
                </a:moveTo>
                <a:lnTo>
                  <a:pt x="74676" y="97535"/>
                </a:lnTo>
                <a:lnTo>
                  <a:pt x="77724" y="96011"/>
                </a:lnTo>
                <a:lnTo>
                  <a:pt x="79248" y="96011"/>
                </a:lnTo>
                <a:lnTo>
                  <a:pt x="86868" y="89915"/>
                </a:lnTo>
                <a:lnTo>
                  <a:pt x="128523" y="89915"/>
                </a:lnTo>
                <a:lnTo>
                  <a:pt x="128016" y="92963"/>
                </a:lnTo>
                <a:lnTo>
                  <a:pt x="126491" y="94487"/>
                </a:lnTo>
                <a:lnTo>
                  <a:pt x="126491" y="97535"/>
                </a:lnTo>
                <a:close/>
              </a:path>
              <a:path w="132714" h="137160">
                <a:moveTo>
                  <a:pt x="54483" y="96392"/>
                </a:moveTo>
                <a:lnTo>
                  <a:pt x="53339" y="96011"/>
                </a:lnTo>
                <a:lnTo>
                  <a:pt x="51816" y="96011"/>
                </a:lnTo>
                <a:lnTo>
                  <a:pt x="48768" y="92963"/>
                </a:lnTo>
                <a:lnTo>
                  <a:pt x="54483" y="96392"/>
                </a:lnTo>
                <a:close/>
              </a:path>
              <a:path w="132714" h="137160">
                <a:moveTo>
                  <a:pt x="76199" y="96621"/>
                </a:moveTo>
                <a:lnTo>
                  <a:pt x="82296" y="92963"/>
                </a:lnTo>
                <a:lnTo>
                  <a:pt x="79248" y="96011"/>
                </a:lnTo>
                <a:lnTo>
                  <a:pt x="77724" y="96011"/>
                </a:lnTo>
                <a:lnTo>
                  <a:pt x="76199" y="96621"/>
                </a:lnTo>
                <a:close/>
              </a:path>
              <a:path w="132714" h="137160">
                <a:moveTo>
                  <a:pt x="56387" y="97535"/>
                </a:moveTo>
                <a:lnTo>
                  <a:pt x="53339" y="96011"/>
                </a:lnTo>
                <a:lnTo>
                  <a:pt x="54483" y="96392"/>
                </a:lnTo>
                <a:lnTo>
                  <a:pt x="56387" y="97535"/>
                </a:lnTo>
                <a:close/>
              </a:path>
              <a:path w="132714" h="137160">
                <a:moveTo>
                  <a:pt x="74676" y="97535"/>
                </a:moveTo>
                <a:lnTo>
                  <a:pt x="76199" y="96621"/>
                </a:lnTo>
                <a:lnTo>
                  <a:pt x="77724" y="96011"/>
                </a:lnTo>
                <a:lnTo>
                  <a:pt x="74676" y="97535"/>
                </a:lnTo>
                <a:close/>
              </a:path>
              <a:path w="132714" h="137160">
                <a:moveTo>
                  <a:pt x="57911" y="97535"/>
                </a:moveTo>
                <a:lnTo>
                  <a:pt x="56387" y="97535"/>
                </a:lnTo>
                <a:lnTo>
                  <a:pt x="54483" y="96392"/>
                </a:lnTo>
                <a:lnTo>
                  <a:pt x="57911" y="97535"/>
                </a:lnTo>
                <a:close/>
              </a:path>
              <a:path w="132714" h="137160">
                <a:moveTo>
                  <a:pt x="125577" y="99059"/>
                </a:moveTo>
                <a:lnTo>
                  <a:pt x="70104" y="99059"/>
                </a:lnTo>
                <a:lnTo>
                  <a:pt x="76199" y="96621"/>
                </a:lnTo>
                <a:lnTo>
                  <a:pt x="74676" y="97535"/>
                </a:lnTo>
                <a:lnTo>
                  <a:pt x="126491" y="97535"/>
                </a:lnTo>
                <a:lnTo>
                  <a:pt x="125577" y="99059"/>
                </a:lnTo>
                <a:close/>
              </a:path>
              <a:path w="132714" h="137160">
                <a:moveTo>
                  <a:pt x="68580" y="137159"/>
                </a:moveTo>
                <a:lnTo>
                  <a:pt x="64008" y="137159"/>
                </a:lnTo>
                <a:lnTo>
                  <a:pt x="54864" y="135635"/>
                </a:lnTo>
                <a:lnTo>
                  <a:pt x="77724" y="135635"/>
                </a:lnTo>
                <a:lnTo>
                  <a:pt x="68580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36748" y="4404359"/>
            <a:ext cx="2039620" cy="114300"/>
          </a:xfrm>
          <a:custGeom>
            <a:avLst/>
            <a:gdLst/>
            <a:ahLst/>
            <a:cxnLst/>
            <a:rect l="l" t="t" r="r" b="b"/>
            <a:pathLst>
              <a:path w="2039620" h="114300">
                <a:moveTo>
                  <a:pt x="1924812" y="114300"/>
                </a:moveTo>
                <a:lnTo>
                  <a:pt x="1924812" y="0"/>
                </a:lnTo>
                <a:lnTo>
                  <a:pt x="2000009" y="38099"/>
                </a:lnTo>
                <a:lnTo>
                  <a:pt x="1944624" y="38100"/>
                </a:lnTo>
                <a:lnTo>
                  <a:pt x="1944624" y="76200"/>
                </a:lnTo>
                <a:lnTo>
                  <a:pt x="2002041" y="76200"/>
                </a:lnTo>
                <a:lnTo>
                  <a:pt x="1924812" y="114300"/>
                </a:lnTo>
                <a:close/>
              </a:path>
              <a:path w="2039620" h="114300">
                <a:moveTo>
                  <a:pt x="1924812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1924812" y="38100"/>
                </a:lnTo>
                <a:lnTo>
                  <a:pt x="1924812" y="76200"/>
                </a:lnTo>
                <a:close/>
              </a:path>
              <a:path w="2039620" h="114300">
                <a:moveTo>
                  <a:pt x="2002041" y="76200"/>
                </a:moveTo>
                <a:lnTo>
                  <a:pt x="1944624" y="76200"/>
                </a:lnTo>
                <a:lnTo>
                  <a:pt x="1944624" y="38100"/>
                </a:lnTo>
                <a:lnTo>
                  <a:pt x="2000009" y="38099"/>
                </a:lnTo>
                <a:lnTo>
                  <a:pt x="2039112" y="57912"/>
                </a:lnTo>
                <a:lnTo>
                  <a:pt x="2002041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891528" y="4206239"/>
            <a:ext cx="132715" cy="135890"/>
          </a:xfrm>
          <a:custGeom>
            <a:avLst/>
            <a:gdLst/>
            <a:ahLst/>
            <a:cxnLst/>
            <a:rect l="l" t="t" r="r" b="b"/>
            <a:pathLst>
              <a:path w="132715" h="135889">
                <a:moveTo>
                  <a:pt x="80772" y="1523"/>
                </a:moveTo>
                <a:lnTo>
                  <a:pt x="53340" y="1523"/>
                </a:lnTo>
                <a:lnTo>
                  <a:pt x="53340" y="0"/>
                </a:lnTo>
                <a:lnTo>
                  <a:pt x="79248" y="0"/>
                </a:lnTo>
                <a:lnTo>
                  <a:pt x="80772" y="1523"/>
                </a:lnTo>
                <a:close/>
              </a:path>
              <a:path w="132715" h="135889">
                <a:moveTo>
                  <a:pt x="91440" y="4571"/>
                </a:moveTo>
                <a:lnTo>
                  <a:pt x="42672" y="4571"/>
                </a:lnTo>
                <a:lnTo>
                  <a:pt x="51816" y="1523"/>
                </a:lnTo>
                <a:lnTo>
                  <a:pt x="82296" y="1523"/>
                </a:lnTo>
                <a:lnTo>
                  <a:pt x="91440" y="4571"/>
                </a:lnTo>
                <a:close/>
              </a:path>
              <a:path w="132715" h="135889">
                <a:moveTo>
                  <a:pt x="103632" y="12191"/>
                </a:moveTo>
                <a:lnTo>
                  <a:pt x="28956" y="12191"/>
                </a:lnTo>
                <a:lnTo>
                  <a:pt x="30480" y="10667"/>
                </a:lnTo>
                <a:lnTo>
                  <a:pt x="39624" y="6095"/>
                </a:lnTo>
                <a:lnTo>
                  <a:pt x="39624" y="4571"/>
                </a:lnTo>
                <a:lnTo>
                  <a:pt x="92964" y="4571"/>
                </a:lnTo>
                <a:lnTo>
                  <a:pt x="94488" y="6095"/>
                </a:lnTo>
                <a:lnTo>
                  <a:pt x="102108" y="10667"/>
                </a:lnTo>
                <a:lnTo>
                  <a:pt x="103632" y="10667"/>
                </a:lnTo>
                <a:lnTo>
                  <a:pt x="103632" y="12191"/>
                </a:lnTo>
                <a:close/>
              </a:path>
              <a:path w="132715" h="135889">
                <a:moveTo>
                  <a:pt x="105156" y="123443"/>
                </a:moveTo>
                <a:lnTo>
                  <a:pt x="27432" y="123443"/>
                </a:lnTo>
                <a:lnTo>
                  <a:pt x="18288" y="114299"/>
                </a:lnTo>
                <a:lnTo>
                  <a:pt x="12192" y="106679"/>
                </a:lnTo>
                <a:lnTo>
                  <a:pt x="10668" y="105155"/>
                </a:lnTo>
                <a:lnTo>
                  <a:pt x="10668" y="103631"/>
                </a:lnTo>
                <a:lnTo>
                  <a:pt x="6096" y="96011"/>
                </a:lnTo>
                <a:lnTo>
                  <a:pt x="6096" y="92963"/>
                </a:lnTo>
                <a:lnTo>
                  <a:pt x="4572" y="92963"/>
                </a:lnTo>
                <a:lnTo>
                  <a:pt x="3048" y="83819"/>
                </a:lnTo>
                <a:lnTo>
                  <a:pt x="1524" y="82295"/>
                </a:lnTo>
                <a:lnTo>
                  <a:pt x="1524" y="70103"/>
                </a:lnTo>
                <a:lnTo>
                  <a:pt x="0" y="68579"/>
                </a:lnTo>
                <a:lnTo>
                  <a:pt x="0" y="67055"/>
                </a:lnTo>
                <a:lnTo>
                  <a:pt x="1524" y="65531"/>
                </a:lnTo>
                <a:lnTo>
                  <a:pt x="1524" y="53339"/>
                </a:lnTo>
                <a:lnTo>
                  <a:pt x="3048" y="51815"/>
                </a:lnTo>
                <a:lnTo>
                  <a:pt x="4572" y="42671"/>
                </a:lnTo>
                <a:lnTo>
                  <a:pt x="6096" y="42671"/>
                </a:lnTo>
                <a:lnTo>
                  <a:pt x="6096" y="39623"/>
                </a:lnTo>
                <a:lnTo>
                  <a:pt x="10668" y="32003"/>
                </a:lnTo>
                <a:lnTo>
                  <a:pt x="10668" y="30479"/>
                </a:lnTo>
                <a:lnTo>
                  <a:pt x="12192" y="28955"/>
                </a:lnTo>
                <a:lnTo>
                  <a:pt x="18288" y="21335"/>
                </a:lnTo>
                <a:lnTo>
                  <a:pt x="27432" y="12191"/>
                </a:lnTo>
                <a:lnTo>
                  <a:pt x="105156" y="12191"/>
                </a:lnTo>
                <a:lnTo>
                  <a:pt x="112776" y="18287"/>
                </a:lnTo>
                <a:lnTo>
                  <a:pt x="112776" y="19811"/>
                </a:lnTo>
                <a:lnTo>
                  <a:pt x="114300" y="19811"/>
                </a:lnTo>
                <a:lnTo>
                  <a:pt x="114300" y="21335"/>
                </a:lnTo>
                <a:lnTo>
                  <a:pt x="120396" y="28955"/>
                </a:lnTo>
                <a:lnTo>
                  <a:pt x="121920" y="28955"/>
                </a:lnTo>
                <a:lnTo>
                  <a:pt x="121920" y="32003"/>
                </a:lnTo>
                <a:lnTo>
                  <a:pt x="125577" y="38099"/>
                </a:lnTo>
                <a:lnTo>
                  <a:pt x="62484" y="38099"/>
                </a:lnTo>
                <a:lnTo>
                  <a:pt x="58674" y="39623"/>
                </a:lnTo>
                <a:lnTo>
                  <a:pt x="57912" y="39623"/>
                </a:lnTo>
                <a:lnTo>
                  <a:pt x="54864" y="41147"/>
                </a:lnTo>
                <a:lnTo>
                  <a:pt x="53340" y="41147"/>
                </a:lnTo>
                <a:lnTo>
                  <a:pt x="49530" y="44195"/>
                </a:lnTo>
                <a:lnTo>
                  <a:pt x="48768" y="44195"/>
                </a:lnTo>
                <a:lnTo>
                  <a:pt x="45720" y="47243"/>
                </a:lnTo>
                <a:lnTo>
                  <a:pt x="46329" y="47243"/>
                </a:lnTo>
                <a:lnTo>
                  <a:pt x="45110" y="48767"/>
                </a:lnTo>
                <a:lnTo>
                  <a:pt x="44196" y="48767"/>
                </a:lnTo>
                <a:lnTo>
                  <a:pt x="42672" y="51815"/>
                </a:lnTo>
                <a:lnTo>
                  <a:pt x="43180" y="51815"/>
                </a:lnTo>
                <a:lnTo>
                  <a:pt x="42672" y="53339"/>
                </a:lnTo>
                <a:lnTo>
                  <a:pt x="41148" y="53339"/>
                </a:lnTo>
                <a:lnTo>
                  <a:pt x="40277" y="59435"/>
                </a:lnTo>
                <a:lnTo>
                  <a:pt x="39624" y="59435"/>
                </a:lnTo>
                <a:lnTo>
                  <a:pt x="38753" y="65531"/>
                </a:lnTo>
                <a:lnTo>
                  <a:pt x="38100" y="65531"/>
                </a:lnTo>
                <a:lnTo>
                  <a:pt x="38100" y="70103"/>
                </a:lnTo>
                <a:lnTo>
                  <a:pt x="38753" y="70103"/>
                </a:lnTo>
                <a:lnTo>
                  <a:pt x="39624" y="76199"/>
                </a:lnTo>
                <a:lnTo>
                  <a:pt x="40386" y="76199"/>
                </a:lnTo>
                <a:lnTo>
                  <a:pt x="41148" y="80771"/>
                </a:lnTo>
                <a:lnTo>
                  <a:pt x="42164" y="80771"/>
                </a:lnTo>
                <a:lnTo>
                  <a:pt x="43180" y="83819"/>
                </a:lnTo>
                <a:lnTo>
                  <a:pt x="42672" y="83819"/>
                </a:lnTo>
                <a:lnTo>
                  <a:pt x="44196" y="86867"/>
                </a:lnTo>
                <a:lnTo>
                  <a:pt x="45110" y="86867"/>
                </a:lnTo>
                <a:lnTo>
                  <a:pt x="46329" y="88391"/>
                </a:lnTo>
                <a:lnTo>
                  <a:pt x="45720" y="88391"/>
                </a:lnTo>
                <a:lnTo>
                  <a:pt x="48768" y="91439"/>
                </a:lnTo>
                <a:lnTo>
                  <a:pt x="49530" y="91439"/>
                </a:lnTo>
                <a:lnTo>
                  <a:pt x="53340" y="94487"/>
                </a:lnTo>
                <a:lnTo>
                  <a:pt x="54864" y="94487"/>
                </a:lnTo>
                <a:lnTo>
                  <a:pt x="57912" y="96011"/>
                </a:lnTo>
                <a:lnTo>
                  <a:pt x="58674" y="96011"/>
                </a:lnTo>
                <a:lnTo>
                  <a:pt x="62484" y="97535"/>
                </a:lnTo>
                <a:lnTo>
                  <a:pt x="125577" y="97535"/>
                </a:lnTo>
                <a:lnTo>
                  <a:pt x="121920" y="103631"/>
                </a:lnTo>
                <a:lnTo>
                  <a:pt x="121920" y="106679"/>
                </a:lnTo>
                <a:lnTo>
                  <a:pt x="120396" y="106679"/>
                </a:lnTo>
                <a:lnTo>
                  <a:pt x="114300" y="114299"/>
                </a:lnTo>
                <a:lnTo>
                  <a:pt x="114300" y="115823"/>
                </a:lnTo>
                <a:lnTo>
                  <a:pt x="112776" y="115823"/>
                </a:lnTo>
                <a:lnTo>
                  <a:pt x="112776" y="117347"/>
                </a:lnTo>
                <a:lnTo>
                  <a:pt x="105156" y="123443"/>
                </a:lnTo>
                <a:close/>
              </a:path>
              <a:path w="132715" h="135889">
                <a:moveTo>
                  <a:pt x="78105" y="40766"/>
                </a:moveTo>
                <a:lnTo>
                  <a:pt x="70104" y="38099"/>
                </a:lnTo>
                <a:lnTo>
                  <a:pt x="125577" y="38099"/>
                </a:lnTo>
                <a:lnTo>
                  <a:pt x="126492" y="39623"/>
                </a:lnTo>
                <a:lnTo>
                  <a:pt x="76200" y="39623"/>
                </a:lnTo>
                <a:lnTo>
                  <a:pt x="78105" y="40766"/>
                </a:lnTo>
                <a:close/>
              </a:path>
              <a:path w="132715" h="135889">
                <a:moveTo>
                  <a:pt x="54864" y="41147"/>
                </a:moveTo>
                <a:lnTo>
                  <a:pt x="57912" y="39623"/>
                </a:lnTo>
                <a:lnTo>
                  <a:pt x="56388" y="40538"/>
                </a:lnTo>
                <a:lnTo>
                  <a:pt x="54864" y="41147"/>
                </a:lnTo>
                <a:close/>
              </a:path>
              <a:path w="132715" h="135889">
                <a:moveTo>
                  <a:pt x="56388" y="40538"/>
                </a:moveTo>
                <a:lnTo>
                  <a:pt x="57912" y="39623"/>
                </a:lnTo>
                <a:lnTo>
                  <a:pt x="58674" y="39623"/>
                </a:lnTo>
                <a:lnTo>
                  <a:pt x="56388" y="40538"/>
                </a:lnTo>
                <a:close/>
              </a:path>
              <a:path w="132715" h="135889">
                <a:moveTo>
                  <a:pt x="79248" y="41147"/>
                </a:moveTo>
                <a:lnTo>
                  <a:pt x="78105" y="40766"/>
                </a:lnTo>
                <a:lnTo>
                  <a:pt x="76200" y="39623"/>
                </a:lnTo>
                <a:lnTo>
                  <a:pt x="79248" y="41147"/>
                </a:lnTo>
                <a:close/>
              </a:path>
              <a:path w="132715" h="135889">
                <a:moveTo>
                  <a:pt x="86868" y="47243"/>
                </a:moveTo>
                <a:lnTo>
                  <a:pt x="80772" y="41147"/>
                </a:lnTo>
                <a:lnTo>
                  <a:pt x="79248" y="41147"/>
                </a:lnTo>
                <a:lnTo>
                  <a:pt x="76200" y="39623"/>
                </a:lnTo>
                <a:lnTo>
                  <a:pt x="126492" y="39623"/>
                </a:lnTo>
                <a:lnTo>
                  <a:pt x="128016" y="41147"/>
                </a:lnTo>
                <a:lnTo>
                  <a:pt x="128016" y="42671"/>
                </a:lnTo>
                <a:lnTo>
                  <a:pt x="128524" y="44195"/>
                </a:lnTo>
                <a:lnTo>
                  <a:pt x="85344" y="44195"/>
                </a:lnTo>
                <a:lnTo>
                  <a:pt x="86868" y="47243"/>
                </a:lnTo>
                <a:close/>
              </a:path>
              <a:path w="132715" h="135889">
                <a:moveTo>
                  <a:pt x="50292" y="44195"/>
                </a:moveTo>
                <a:lnTo>
                  <a:pt x="53340" y="41147"/>
                </a:lnTo>
                <a:lnTo>
                  <a:pt x="54864" y="41147"/>
                </a:lnTo>
                <a:lnTo>
                  <a:pt x="56388" y="40538"/>
                </a:lnTo>
                <a:lnTo>
                  <a:pt x="50292" y="44195"/>
                </a:lnTo>
                <a:close/>
              </a:path>
              <a:path w="132715" h="135889">
                <a:moveTo>
                  <a:pt x="83820" y="44195"/>
                </a:moveTo>
                <a:lnTo>
                  <a:pt x="78105" y="40766"/>
                </a:lnTo>
                <a:lnTo>
                  <a:pt x="79248" y="41147"/>
                </a:lnTo>
                <a:lnTo>
                  <a:pt x="80772" y="41147"/>
                </a:lnTo>
                <a:lnTo>
                  <a:pt x="83820" y="44195"/>
                </a:lnTo>
                <a:close/>
              </a:path>
              <a:path w="132715" h="135889">
                <a:moveTo>
                  <a:pt x="45720" y="47243"/>
                </a:moveTo>
                <a:lnTo>
                  <a:pt x="48768" y="44195"/>
                </a:lnTo>
                <a:lnTo>
                  <a:pt x="47413" y="45889"/>
                </a:lnTo>
                <a:lnTo>
                  <a:pt x="45720" y="47243"/>
                </a:lnTo>
                <a:close/>
              </a:path>
              <a:path w="132715" h="135889">
                <a:moveTo>
                  <a:pt x="47413" y="45889"/>
                </a:moveTo>
                <a:lnTo>
                  <a:pt x="48768" y="44195"/>
                </a:lnTo>
                <a:lnTo>
                  <a:pt x="49530" y="44195"/>
                </a:lnTo>
                <a:lnTo>
                  <a:pt x="47413" y="45889"/>
                </a:lnTo>
                <a:close/>
              </a:path>
              <a:path w="132715" h="135889">
                <a:moveTo>
                  <a:pt x="89916" y="51815"/>
                </a:moveTo>
                <a:lnTo>
                  <a:pt x="85344" y="44195"/>
                </a:lnTo>
                <a:lnTo>
                  <a:pt x="128524" y="44195"/>
                </a:lnTo>
                <a:lnTo>
                  <a:pt x="130048" y="48767"/>
                </a:lnTo>
                <a:lnTo>
                  <a:pt x="88392" y="48767"/>
                </a:lnTo>
                <a:lnTo>
                  <a:pt x="89916" y="51815"/>
                </a:lnTo>
                <a:close/>
              </a:path>
              <a:path w="132715" h="135889">
                <a:moveTo>
                  <a:pt x="46329" y="47243"/>
                </a:moveTo>
                <a:lnTo>
                  <a:pt x="45720" y="47243"/>
                </a:lnTo>
                <a:lnTo>
                  <a:pt x="47413" y="45889"/>
                </a:lnTo>
                <a:lnTo>
                  <a:pt x="46329" y="47243"/>
                </a:lnTo>
                <a:close/>
              </a:path>
              <a:path w="132715" h="135889">
                <a:moveTo>
                  <a:pt x="42672" y="51815"/>
                </a:moveTo>
                <a:lnTo>
                  <a:pt x="44196" y="48767"/>
                </a:lnTo>
                <a:lnTo>
                  <a:pt x="43542" y="50727"/>
                </a:lnTo>
                <a:lnTo>
                  <a:pt x="42672" y="51815"/>
                </a:lnTo>
                <a:close/>
              </a:path>
              <a:path w="132715" h="135889">
                <a:moveTo>
                  <a:pt x="43542" y="50727"/>
                </a:moveTo>
                <a:lnTo>
                  <a:pt x="44196" y="48767"/>
                </a:lnTo>
                <a:lnTo>
                  <a:pt x="45110" y="48767"/>
                </a:lnTo>
                <a:lnTo>
                  <a:pt x="43542" y="50727"/>
                </a:lnTo>
                <a:close/>
              </a:path>
              <a:path w="132715" h="135889">
                <a:moveTo>
                  <a:pt x="92456" y="56895"/>
                </a:moveTo>
                <a:lnTo>
                  <a:pt x="88392" y="48767"/>
                </a:lnTo>
                <a:lnTo>
                  <a:pt x="130048" y="48767"/>
                </a:lnTo>
                <a:lnTo>
                  <a:pt x="131064" y="51815"/>
                </a:lnTo>
                <a:lnTo>
                  <a:pt x="131064" y="53339"/>
                </a:lnTo>
                <a:lnTo>
                  <a:pt x="91440" y="53339"/>
                </a:lnTo>
                <a:lnTo>
                  <a:pt x="92456" y="56895"/>
                </a:lnTo>
                <a:close/>
              </a:path>
              <a:path w="132715" h="135889">
                <a:moveTo>
                  <a:pt x="43180" y="51815"/>
                </a:moveTo>
                <a:lnTo>
                  <a:pt x="42672" y="51815"/>
                </a:lnTo>
                <a:lnTo>
                  <a:pt x="43542" y="50727"/>
                </a:lnTo>
                <a:lnTo>
                  <a:pt x="43180" y="51815"/>
                </a:lnTo>
                <a:close/>
              </a:path>
              <a:path w="132715" h="135889">
                <a:moveTo>
                  <a:pt x="41148" y="57911"/>
                </a:moveTo>
                <a:lnTo>
                  <a:pt x="41148" y="53339"/>
                </a:lnTo>
                <a:lnTo>
                  <a:pt x="42672" y="53339"/>
                </a:lnTo>
                <a:lnTo>
                  <a:pt x="41148" y="57911"/>
                </a:lnTo>
                <a:close/>
              </a:path>
              <a:path w="132715" h="135889">
                <a:moveTo>
                  <a:pt x="92964" y="57911"/>
                </a:moveTo>
                <a:lnTo>
                  <a:pt x="92456" y="56895"/>
                </a:lnTo>
                <a:lnTo>
                  <a:pt x="91440" y="53339"/>
                </a:lnTo>
                <a:lnTo>
                  <a:pt x="92964" y="57911"/>
                </a:lnTo>
                <a:close/>
              </a:path>
              <a:path w="132715" h="135889">
                <a:moveTo>
                  <a:pt x="131318" y="57911"/>
                </a:moveTo>
                <a:lnTo>
                  <a:pt x="92964" y="57911"/>
                </a:lnTo>
                <a:lnTo>
                  <a:pt x="91440" y="53339"/>
                </a:lnTo>
                <a:lnTo>
                  <a:pt x="131064" y="53339"/>
                </a:lnTo>
                <a:lnTo>
                  <a:pt x="131148" y="56895"/>
                </a:lnTo>
                <a:lnTo>
                  <a:pt x="131318" y="57911"/>
                </a:lnTo>
                <a:close/>
              </a:path>
              <a:path w="132715" h="135889">
                <a:moveTo>
                  <a:pt x="132334" y="64007"/>
                </a:moveTo>
                <a:lnTo>
                  <a:pt x="94488" y="64007"/>
                </a:lnTo>
                <a:lnTo>
                  <a:pt x="92456" y="56895"/>
                </a:lnTo>
                <a:lnTo>
                  <a:pt x="92964" y="57911"/>
                </a:lnTo>
                <a:lnTo>
                  <a:pt x="131318" y="57911"/>
                </a:lnTo>
                <a:lnTo>
                  <a:pt x="132334" y="64007"/>
                </a:lnTo>
                <a:close/>
              </a:path>
              <a:path w="132715" h="135889">
                <a:moveTo>
                  <a:pt x="39624" y="64007"/>
                </a:moveTo>
                <a:lnTo>
                  <a:pt x="39624" y="59435"/>
                </a:lnTo>
                <a:lnTo>
                  <a:pt x="40277" y="59435"/>
                </a:lnTo>
                <a:lnTo>
                  <a:pt x="39624" y="64007"/>
                </a:lnTo>
                <a:close/>
              </a:path>
              <a:path w="132715" h="135889">
                <a:moveTo>
                  <a:pt x="94161" y="67817"/>
                </a:moveTo>
                <a:lnTo>
                  <a:pt x="92964" y="59435"/>
                </a:lnTo>
                <a:lnTo>
                  <a:pt x="94488" y="64007"/>
                </a:lnTo>
                <a:lnTo>
                  <a:pt x="132334" y="64007"/>
                </a:lnTo>
                <a:lnTo>
                  <a:pt x="132588" y="65531"/>
                </a:lnTo>
                <a:lnTo>
                  <a:pt x="94488" y="65531"/>
                </a:lnTo>
                <a:lnTo>
                  <a:pt x="94161" y="67817"/>
                </a:lnTo>
                <a:close/>
              </a:path>
              <a:path w="132715" h="135889">
                <a:moveTo>
                  <a:pt x="38100" y="70103"/>
                </a:moveTo>
                <a:lnTo>
                  <a:pt x="38100" y="65531"/>
                </a:lnTo>
                <a:lnTo>
                  <a:pt x="38426" y="67817"/>
                </a:lnTo>
                <a:lnTo>
                  <a:pt x="38100" y="70103"/>
                </a:lnTo>
                <a:close/>
              </a:path>
              <a:path w="132715" h="135889">
                <a:moveTo>
                  <a:pt x="38426" y="67817"/>
                </a:moveTo>
                <a:lnTo>
                  <a:pt x="38100" y="65531"/>
                </a:lnTo>
                <a:lnTo>
                  <a:pt x="38753" y="65531"/>
                </a:lnTo>
                <a:lnTo>
                  <a:pt x="38426" y="67817"/>
                </a:lnTo>
                <a:close/>
              </a:path>
              <a:path w="132715" h="135889">
                <a:moveTo>
                  <a:pt x="94488" y="70103"/>
                </a:moveTo>
                <a:lnTo>
                  <a:pt x="94161" y="67817"/>
                </a:lnTo>
                <a:lnTo>
                  <a:pt x="94488" y="65531"/>
                </a:lnTo>
                <a:lnTo>
                  <a:pt x="94488" y="70103"/>
                </a:lnTo>
                <a:close/>
              </a:path>
              <a:path w="132715" h="135889">
                <a:moveTo>
                  <a:pt x="132588" y="70103"/>
                </a:moveTo>
                <a:lnTo>
                  <a:pt x="94488" y="70103"/>
                </a:lnTo>
                <a:lnTo>
                  <a:pt x="94488" y="65531"/>
                </a:lnTo>
                <a:lnTo>
                  <a:pt x="132588" y="65531"/>
                </a:lnTo>
                <a:lnTo>
                  <a:pt x="132588" y="70103"/>
                </a:lnTo>
                <a:close/>
              </a:path>
              <a:path w="132715" h="135889">
                <a:moveTo>
                  <a:pt x="38753" y="70103"/>
                </a:moveTo>
                <a:lnTo>
                  <a:pt x="38100" y="70103"/>
                </a:lnTo>
                <a:lnTo>
                  <a:pt x="38426" y="67817"/>
                </a:lnTo>
                <a:lnTo>
                  <a:pt x="38753" y="70103"/>
                </a:lnTo>
                <a:close/>
              </a:path>
              <a:path w="132715" h="135889">
                <a:moveTo>
                  <a:pt x="92964" y="76199"/>
                </a:moveTo>
                <a:lnTo>
                  <a:pt x="94161" y="67817"/>
                </a:lnTo>
                <a:lnTo>
                  <a:pt x="94488" y="70103"/>
                </a:lnTo>
                <a:lnTo>
                  <a:pt x="132588" y="70103"/>
                </a:lnTo>
                <a:lnTo>
                  <a:pt x="132334" y="71627"/>
                </a:lnTo>
                <a:lnTo>
                  <a:pt x="94488" y="71627"/>
                </a:lnTo>
                <a:lnTo>
                  <a:pt x="92964" y="76199"/>
                </a:lnTo>
                <a:close/>
              </a:path>
              <a:path w="132715" h="135889">
                <a:moveTo>
                  <a:pt x="40386" y="76199"/>
                </a:moveTo>
                <a:lnTo>
                  <a:pt x="39624" y="76199"/>
                </a:lnTo>
                <a:lnTo>
                  <a:pt x="39624" y="71627"/>
                </a:lnTo>
                <a:lnTo>
                  <a:pt x="40386" y="76199"/>
                </a:lnTo>
                <a:close/>
              </a:path>
              <a:path w="132715" h="135889">
                <a:moveTo>
                  <a:pt x="91440" y="80771"/>
                </a:moveTo>
                <a:lnTo>
                  <a:pt x="94488" y="71627"/>
                </a:lnTo>
                <a:lnTo>
                  <a:pt x="132334" y="71627"/>
                </a:lnTo>
                <a:lnTo>
                  <a:pt x="131318" y="77723"/>
                </a:lnTo>
                <a:lnTo>
                  <a:pt x="92964" y="77723"/>
                </a:lnTo>
                <a:lnTo>
                  <a:pt x="91440" y="80771"/>
                </a:lnTo>
                <a:close/>
              </a:path>
              <a:path w="132715" h="135889">
                <a:moveTo>
                  <a:pt x="42164" y="80771"/>
                </a:moveTo>
                <a:lnTo>
                  <a:pt x="41148" y="80771"/>
                </a:lnTo>
                <a:lnTo>
                  <a:pt x="41148" y="77723"/>
                </a:lnTo>
                <a:lnTo>
                  <a:pt x="42164" y="80771"/>
                </a:lnTo>
                <a:close/>
              </a:path>
              <a:path w="132715" h="135889">
                <a:moveTo>
                  <a:pt x="130048" y="86867"/>
                </a:moveTo>
                <a:lnTo>
                  <a:pt x="88392" y="86867"/>
                </a:lnTo>
                <a:lnTo>
                  <a:pt x="92964" y="77723"/>
                </a:lnTo>
                <a:lnTo>
                  <a:pt x="131318" y="77723"/>
                </a:lnTo>
                <a:lnTo>
                  <a:pt x="131064" y="79247"/>
                </a:lnTo>
                <a:lnTo>
                  <a:pt x="131064" y="83819"/>
                </a:lnTo>
                <a:lnTo>
                  <a:pt x="130048" y="86867"/>
                </a:lnTo>
                <a:close/>
              </a:path>
              <a:path w="132715" h="135889">
                <a:moveTo>
                  <a:pt x="44196" y="86867"/>
                </a:moveTo>
                <a:lnTo>
                  <a:pt x="42672" y="83819"/>
                </a:lnTo>
                <a:lnTo>
                  <a:pt x="43542" y="84908"/>
                </a:lnTo>
                <a:lnTo>
                  <a:pt x="44196" y="86867"/>
                </a:lnTo>
                <a:close/>
              </a:path>
              <a:path w="132715" h="135889">
                <a:moveTo>
                  <a:pt x="43542" y="84908"/>
                </a:moveTo>
                <a:lnTo>
                  <a:pt x="42672" y="83819"/>
                </a:lnTo>
                <a:lnTo>
                  <a:pt x="43180" y="83819"/>
                </a:lnTo>
                <a:lnTo>
                  <a:pt x="43542" y="84908"/>
                </a:lnTo>
                <a:close/>
              </a:path>
              <a:path w="132715" h="135889">
                <a:moveTo>
                  <a:pt x="128524" y="91439"/>
                </a:moveTo>
                <a:lnTo>
                  <a:pt x="85344" y="91439"/>
                </a:lnTo>
                <a:lnTo>
                  <a:pt x="89916" y="83819"/>
                </a:lnTo>
                <a:lnTo>
                  <a:pt x="88392" y="86867"/>
                </a:lnTo>
                <a:lnTo>
                  <a:pt x="130048" y="86867"/>
                </a:lnTo>
                <a:lnTo>
                  <a:pt x="128524" y="91439"/>
                </a:lnTo>
                <a:close/>
              </a:path>
              <a:path w="132715" h="135889">
                <a:moveTo>
                  <a:pt x="45110" y="86867"/>
                </a:moveTo>
                <a:lnTo>
                  <a:pt x="44196" y="86867"/>
                </a:lnTo>
                <a:lnTo>
                  <a:pt x="43542" y="84908"/>
                </a:lnTo>
                <a:lnTo>
                  <a:pt x="45110" y="86867"/>
                </a:lnTo>
                <a:close/>
              </a:path>
              <a:path w="132715" h="135889">
                <a:moveTo>
                  <a:pt x="48768" y="91439"/>
                </a:moveTo>
                <a:lnTo>
                  <a:pt x="45720" y="88391"/>
                </a:lnTo>
                <a:lnTo>
                  <a:pt x="47413" y="89746"/>
                </a:lnTo>
                <a:lnTo>
                  <a:pt x="48768" y="91439"/>
                </a:lnTo>
                <a:close/>
              </a:path>
              <a:path w="132715" h="135889">
                <a:moveTo>
                  <a:pt x="47413" y="89746"/>
                </a:moveTo>
                <a:lnTo>
                  <a:pt x="45720" y="88391"/>
                </a:lnTo>
                <a:lnTo>
                  <a:pt x="46329" y="88391"/>
                </a:lnTo>
                <a:lnTo>
                  <a:pt x="47413" y="89746"/>
                </a:lnTo>
                <a:close/>
              </a:path>
              <a:path w="132715" h="135889">
                <a:moveTo>
                  <a:pt x="126492" y="96011"/>
                </a:moveTo>
                <a:lnTo>
                  <a:pt x="76200" y="96011"/>
                </a:lnTo>
                <a:lnTo>
                  <a:pt x="79248" y="94487"/>
                </a:lnTo>
                <a:lnTo>
                  <a:pt x="80772" y="94487"/>
                </a:lnTo>
                <a:lnTo>
                  <a:pt x="86868" y="88391"/>
                </a:lnTo>
                <a:lnTo>
                  <a:pt x="85344" y="91439"/>
                </a:lnTo>
                <a:lnTo>
                  <a:pt x="128524" y="91439"/>
                </a:lnTo>
                <a:lnTo>
                  <a:pt x="128016" y="92963"/>
                </a:lnTo>
                <a:lnTo>
                  <a:pt x="128016" y="94487"/>
                </a:lnTo>
                <a:lnTo>
                  <a:pt x="126492" y="96011"/>
                </a:lnTo>
                <a:close/>
              </a:path>
              <a:path w="132715" h="135889">
                <a:moveTo>
                  <a:pt x="49530" y="91439"/>
                </a:moveTo>
                <a:lnTo>
                  <a:pt x="48768" y="91439"/>
                </a:lnTo>
                <a:lnTo>
                  <a:pt x="47413" y="89746"/>
                </a:lnTo>
                <a:lnTo>
                  <a:pt x="49530" y="91439"/>
                </a:lnTo>
                <a:close/>
              </a:path>
              <a:path w="132715" h="135889">
                <a:moveTo>
                  <a:pt x="56388" y="95097"/>
                </a:moveTo>
                <a:lnTo>
                  <a:pt x="54864" y="94487"/>
                </a:lnTo>
                <a:lnTo>
                  <a:pt x="53340" y="94487"/>
                </a:lnTo>
                <a:lnTo>
                  <a:pt x="50292" y="91439"/>
                </a:lnTo>
                <a:lnTo>
                  <a:pt x="56388" y="95097"/>
                </a:lnTo>
                <a:close/>
              </a:path>
              <a:path w="132715" h="135889">
                <a:moveTo>
                  <a:pt x="78105" y="94868"/>
                </a:moveTo>
                <a:lnTo>
                  <a:pt x="83820" y="91439"/>
                </a:lnTo>
                <a:lnTo>
                  <a:pt x="80772" y="94487"/>
                </a:lnTo>
                <a:lnTo>
                  <a:pt x="79248" y="94487"/>
                </a:lnTo>
                <a:lnTo>
                  <a:pt x="78105" y="94868"/>
                </a:lnTo>
                <a:close/>
              </a:path>
              <a:path w="132715" h="135889">
                <a:moveTo>
                  <a:pt x="57912" y="96011"/>
                </a:moveTo>
                <a:lnTo>
                  <a:pt x="54864" y="94487"/>
                </a:lnTo>
                <a:lnTo>
                  <a:pt x="56388" y="95097"/>
                </a:lnTo>
                <a:lnTo>
                  <a:pt x="57912" y="96011"/>
                </a:lnTo>
                <a:close/>
              </a:path>
              <a:path w="132715" h="135889">
                <a:moveTo>
                  <a:pt x="76200" y="96011"/>
                </a:moveTo>
                <a:lnTo>
                  <a:pt x="78105" y="94868"/>
                </a:lnTo>
                <a:lnTo>
                  <a:pt x="79248" y="94487"/>
                </a:lnTo>
                <a:lnTo>
                  <a:pt x="76200" y="96011"/>
                </a:lnTo>
                <a:close/>
              </a:path>
              <a:path w="132715" h="135889">
                <a:moveTo>
                  <a:pt x="125577" y="97535"/>
                </a:moveTo>
                <a:lnTo>
                  <a:pt x="70104" y="97535"/>
                </a:lnTo>
                <a:lnTo>
                  <a:pt x="78105" y="94868"/>
                </a:lnTo>
                <a:lnTo>
                  <a:pt x="76200" y="96011"/>
                </a:lnTo>
                <a:lnTo>
                  <a:pt x="126492" y="96011"/>
                </a:lnTo>
                <a:lnTo>
                  <a:pt x="125577" y="97535"/>
                </a:lnTo>
                <a:close/>
              </a:path>
              <a:path w="132715" h="135889">
                <a:moveTo>
                  <a:pt x="58674" y="96011"/>
                </a:moveTo>
                <a:lnTo>
                  <a:pt x="57912" y="96011"/>
                </a:lnTo>
                <a:lnTo>
                  <a:pt x="56388" y="95097"/>
                </a:lnTo>
                <a:lnTo>
                  <a:pt x="58674" y="96011"/>
                </a:lnTo>
                <a:close/>
              </a:path>
              <a:path w="132715" h="135889">
                <a:moveTo>
                  <a:pt x="92964" y="131063"/>
                </a:moveTo>
                <a:lnTo>
                  <a:pt x="41148" y="131063"/>
                </a:lnTo>
                <a:lnTo>
                  <a:pt x="39624" y="129539"/>
                </a:lnTo>
                <a:lnTo>
                  <a:pt x="30480" y="124967"/>
                </a:lnTo>
                <a:lnTo>
                  <a:pt x="28956" y="123443"/>
                </a:lnTo>
                <a:lnTo>
                  <a:pt x="103632" y="123443"/>
                </a:lnTo>
                <a:lnTo>
                  <a:pt x="103632" y="124967"/>
                </a:lnTo>
                <a:lnTo>
                  <a:pt x="102108" y="124967"/>
                </a:lnTo>
                <a:lnTo>
                  <a:pt x="94488" y="129539"/>
                </a:lnTo>
                <a:lnTo>
                  <a:pt x="92964" y="131063"/>
                </a:lnTo>
                <a:close/>
              </a:path>
              <a:path w="132715" h="135889">
                <a:moveTo>
                  <a:pt x="82296" y="134111"/>
                </a:moveTo>
                <a:lnTo>
                  <a:pt x="51816" y="134111"/>
                </a:lnTo>
                <a:lnTo>
                  <a:pt x="42672" y="131063"/>
                </a:lnTo>
                <a:lnTo>
                  <a:pt x="91440" y="131063"/>
                </a:lnTo>
                <a:lnTo>
                  <a:pt x="82296" y="134111"/>
                </a:lnTo>
                <a:close/>
              </a:path>
              <a:path w="132715" h="135889">
                <a:moveTo>
                  <a:pt x="68580" y="135635"/>
                </a:moveTo>
                <a:lnTo>
                  <a:pt x="64008" y="135635"/>
                </a:lnTo>
                <a:lnTo>
                  <a:pt x="54864" y="134111"/>
                </a:lnTo>
                <a:lnTo>
                  <a:pt x="77724" y="134111"/>
                </a:lnTo>
                <a:lnTo>
                  <a:pt x="68580" y="135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870703" y="4227576"/>
            <a:ext cx="2040889" cy="114300"/>
          </a:xfrm>
          <a:custGeom>
            <a:avLst/>
            <a:gdLst/>
            <a:ahLst/>
            <a:cxnLst/>
            <a:rect l="l" t="t" r="r" b="b"/>
            <a:pathLst>
              <a:path w="2040890" h="114300">
                <a:moveTo>
                  <a:pt x="114299" y="114300"/>
                </a:moveTo>
                <a:lnTo>
                  <a:pt x="0" y="57912"/>
                </a:lnTo>
                <a:lnTo>
                  <a:pt x="114299" y="0"/>
                </a:lnTo>
                <a:lnTo>
                  <a:pt x="114299" y="38100"/>
                </a:lnTo>
                <a:lnTo>
                  <a:pt x="96012" y="38100"/>
                </a:lnTo>
                <a:lnTo>
                  <a:pt x="96012" y="76200"/>
                </a:lnTo>
                <a:lnTo>
                  <a:pt x="114299" y="76200"/>
                </a:lnTo>
                <a:lnTo>
                  <a:pt x="114299" y="114300"/>
                </a:lnTo>
                <a:close/>
              </a:path>
              <a:path w="2040890" h="114300">
                <a:moveTo>
                  <a:pt x="114299" y="76200"/>
                </a:moveTo>
                <a:lnTo>
                  <a:pt x="96012" y="76200"/>
                </a:lnTo>
                <a:lnTo>
                  <a:pt x="96012" y="38100"/>
                </a:lnTo>
                <a:lnTo>
                  <a:pt x="114299" y="38100"/>
                </a:lnTo>
                <a:lnTo>
                  <a:pt x="114299" y="76200"/>
                </a:lnTo>
                <a:close/>
              </a:path>
              <a:path w="2040890" h="114300">
                <a:moveTo>
                  <a:pt x="2040636" y="76200"/>
                </a:moveTo>
                <a:lnTo>
                  <a:pt x="114299" y="76200"/>
                </a:lnTo>
                <a:lnTo>
                  <a:pt x="114299" y="38100"/>
                </a:lnTo>
                <a:lnTo>
                  <a:pt x="2040636" y="38100"/>
                </a:lnTo>
                <a:lnTo>
                  <a:pt x="2040636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07607" y="1420367"/>
            <a:ext cx="3789045" cy="2405380"/>
          </a:xfrm>
          <a:custGeom>
            <a:avLst/>
            <a:gdLst/>
            <a:ahLst/>
            <a:cxnLst/>
            <a:rect l="l" t="t" r="r" b="b"/>
            <a:pathLst>
              <a:path w="3789045" h="2405379">
                <a:moveTo>
                  <a:pt x="3628644" y="160019"/>
                </a:moveTo>
                <a:lnTo>
                  <a:pt x="3468624" y="160019"/>
                </a:lnTo>
                <a:lnTo>
                  <a:pt x="3468624" y="0"/>
                </a:lnTo>
                <a:lnTo>
                  <a:pt x="3474791" y="31265"/>
                </a:lnTo>
                <a:lnTo>
                  <a:pt x="3491674" y="56959"/>
                </a:lnTo>
                <a:lnTo>
                  <a:pt x="3516844" y="74366"/>
                </a:lnTo>
                <a:lnTo>
                  <a:pt x="3547872" y="80772"/>
                </a:lnTo>
                <a:lnTo>
                  <a:pt x="3628644" y="80772"/>
                </a:lnTo>
                <a:lnTo>
                  <a:pt x="3628644" y="160019"/>
                </a:lnTo>
                <a:close/>
              </a:path>
              <a:path w="3789045" h="2405379">
                <a:moveTo>
                  <a:pt x="3628644" y="80772"/>
                </a:moveTo>
                <a:lnTo>
                  <a:pt x="3547872" y="80772"/>
                </a:lnTo>
                <a:lnTo>
                  <a:pt x="3579780" y="74366"/>
                </a:lnTo>
                <a:lnTo>
                  <a:pt x="3605403" y="56959"/>
                </a:lnTo>
                <a:lnTo>
                  <a:pt x="3622452" y="31265"/>
                </a:lnTo>
                <a:lnTo>
                  <a:pt x="3628644" y="0"/>
                </a:lnTo>
                <a:lnTo>
                  <a:pt x="3628644" y="80772"/>
                </a:lnTo>
                <a:close/>
              </a:path>
              <a:path w="3789045" h="2405379">
                <a:moveTo>
                  <a:pt x="160020" y="2404871"/>
                </a:moveTo>
                <a:lnTo>
                  <a:pt x="89640" y="2388610"/>
                </a:lnTo>
                <a:lnTo>
                  <a:pt x="35149" y="2344942"/>
                </a:lnTo>
                <a:lnTo>
                  <a:pt x="4225" y="2281547"/>
                </a:lnTo>
                <a:lnTo>
                  <a:pt x="0" y="2244851"/>
                </a:lnTo>
                <a:lnTo>
                  <a:pt x="0" y="320039"/>
                </a:lnTo>
                <a:lnTo>
                  <a:pt x="16261" y="249660"/>
                </a:lnTo>
                <a:lnTo>
                  <a:pt x="59929" y="195169"/>
                </a:lnTo>
                <a:lnTo>
                  <a:pt x="123324" y="164245"/>
                </a:lnTo>
                <a:lnTo>
                  <a:pt x="160020" y="160019"/>
                </a:lnTo>
                <a:lnTo>
                  <a:pt x="3628644" y="160019"/>
                </a:lnTo>
                <a:lnTo>
                  <a:pt x="3665340" y="155794"/>
                </a:lnTo>
                <a:lnTo>
                  <a:pt x="3728734" y="124870"/>
                </a:lnTo>
                <a:lnTo>
                  <a:pt x="3772402" y="70379"/>
                </a:lnTo>
                <a:lnTo>
                  <a:pt x="3788664" y="0"/>
                </a:lnTo>
                <a:lnTo>
                  <a:pt x="3788664" y="240792"/>
                </a:lnTo>
                <a:lnTo>
                  <a:pt x="240791" y="240792"/>
                </a:lnTo>
                <a:lnTo>
                  <a:pt x="183832" y="263842"/>
                </a:lnTo>
                <a:lnTo>
                  <a:pt x="160020" y="320039"/>
                </a:lnTo>
                <a:lnTo>
                  <a:pt x="160020" y="481584"/>
                </a:lnTo>
                <a:lnTo>
                  <a:pt x="3788664" y="481584"/>
                </a:lnTo>
                <a:lnTo>
                  <a:pt x="3788664" y="1923287"/>
                </a:lnTo>
                <a:lnTo>
                  <a:pt x="3772402" y="1994636"/>
                </a:lnTo>
                <a:lnTo>
                  <a:pt x="3728734" y="2049562"/>
                </a:lnTo>
                <a:lnTo>
                  <a:pt x="3665340" y="2080602"/>
                </a:lnTo>
                <a:lnTo>
                  <a:pt x="3628644" y="2084832"/>
                </a:lnTo>
                <a:lnTo>
                  <a:pt x="320040" y="2084832"/>
                </a:lnTo>
                <a:lnTo>
                  <a:pt x="320040" y="2244851"/>
                </a:lnTo>
                <a:lnTo>
                  <a:pt x="303778" y="2315231"/>
                </a:lnTo>
                <a:lnTo>
                  <a:pt x="260110" y="2369722"/>
                </a:lnTo>
                <a:lnTo>
                  <a:pt x="196716" y="2400646"/>
                </a:lnTo>
                <a:lnTo>
                  <a:pt x="160020" y="2404871"/>
                </a:lnTo>
                <a:close/>
              </a:path>
              <a:path w="3789045" h="2405379">
                <a:moveTo>
                  <a:pt x="3788664" y="481584"/>
                </a:moveTo>
                <a:lnTo>
                  <a:pt x="160020" y="481584"/>
                </a:lnTo>
                <a:lnTo>
                  <a:pt x="196716" y="477274"/>
                </a:lnTo>
                <a:lnTo>
                  <a:pt x="230399" y="465019"/>
                </a:lnTo>
                <a:lnTo>
                  <a:pt x="284890" y="420730"/>
                </a:lnTo>
                <a:lnTo>
                  <a:pt x="315814" y="356820"/>
                </a:lnTo>
                <a:lnTo>
                  <a:pt x="320040" y="320039"/>
                </a:lnTo>
                <a:lnTo>
                  <a:pt x="313872" y="289012"/>
                </a:lnTo>
                <a:lnTo>
                  <a:pt x="296989" y="263842"/>
                </a:lnTo>
                <a:lnTo>
                  <a:pt x="271819" y="246959"/>
                </a:lnTo>
                <a:lnTo>
                  <a:pt x="240791" y="240792"/>
                </a:lnTo>
                <a:lnTo>
                  <a:pt x="3788664" y="240792"/>
                </a:lnTo>
                <a:lnTo>
                  <a:pt x="3788664" y="481584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67628" y="1260347"/>
            <a:ext cx="3629025" cy="641985"/>
          </a:xfrm>
          <a:custGeom>
            <a:avLst/>
            <a:gdLst/>
            <a:ahLst/>
            <a:cxnLst/>
            <a:rect l="l" t="t" r="r" b="b"/>
            <a:pathLst>
              <a:path w="3629025" h="641985">
                <a:moveTo>
                  <a:pt x="0" y="641604"/>
                </a:moveTo>
                <a:lnTo>
                  <a:pt x="0" y="480060"/>
                </a:lnTo>
                <a:lnTo>
                  <a:pt x="6405" y="449032"/>
                </a:lnTo>
                <a:lnTo>
                  <a:pt x="23812" y="423862"/>
                </a:lnTo>
                <a:lnTo>
                  <a:pt x="49506" y="406979"/>
                </a:lnTo>
                <a:lnTo>
                  <a:pt x="80772" y="400812"/>
                </a:lnTo>
                <a:lnTo>
                  <a:pt x="111799" y="406979"/>
                </a:lnTo>
                <a:lnTo>
                  <a:pt x="136969" y="423862"/>
                </a:lnTo>
                <a:lnTo>
                  <a:pt x="153852" y="449032"/>
                </a:lnTo>
                <a:lnTo>
                  <a:pt x="160019" y="480060"/>
                </a:lnTo>
                <a:lnTo>
                  <a:pt x="155794" y="516840"/>
                </a:lnTo>
                <a:lnTo>
                  <a:pt x="124870" y="580750"/>
                </a:lnTo>
                <a:lnTo>
                  <a:pt x="70379" y="625039"/>
                </a:lnTo>
                <a:lnTo>
                  <a:pt x="0" y="641604"/>
                </a:lnTo>
                <a:close/>
              </a:path>
              <a:path w="3629025" h="641985">
                <a:moveTo>
                  <a:pt x="3387851" y="240791"/>
                </a:moveTo>
                <a:lnTo>
                  <a:pt x="3356824" y="234386"/>
                </a:lnTo>
                <a:lnTo>
                  <a:pt x="3331654" y="216979"/>
                </a:lnTo>
                <a:lnTo>
                  <a:pt x="3314771" y="191285"/>
                </a:lnTo>
                <a:lnTo>
                  <a:pt x="3308603" y="160020"/>
                </a:lnTo>
                <a:lnTo>
                  <a:pt x="3312829" y="123324"/>
                </a:lnTo>
                <a:lnTo>
                  <a:pt x="3343753" y="59929"/>
                </a:lnTo>
                <a:lnTo>
                  <a:pt x="3398244" y="16261"/>
                </a:lnTo>
                <a:lnTo>
                  <a:pt x="3468624" y="0"/>
                </a:lnTo>
                <a:lnTo>
                  <a:pt x="3505319" y="4225"/>
                </a:lnTo>
                <a:lnTo>
                  <a:pt x="3568714" y="35149"/>
                </a:lnTo>
                <a:lnTo>
                  <a:pt x="3612382" y="89640"/>
                </a:lnTo>
                <a:lnTo>
                  <a:pt x="3628643" y="160020"/>
                </a:lnTo>
                <a:lnTo>
                  <a:pt x="3468624" y="160020"/>
                </a:lnTo>
                <a:lnTo>
                  <a:pt x="3462432" y="191285"/>
                </a:lnTo>
                <a:lnTo>
                  <a:pt x="3445383" y="216979"/>
                </a:lnTo>
                <a:lnTo>
                  <a:pt x="3419760" y="234386"/>
                </a:lnTo>
                <a:lnTo>
                  <a:pt x="3387851" y="240791"/>
                </a:lnTo>
                <a:close/>
              </a:path>
              <a:path w="3629025" h="641985">
                <a:moveTo>
                  <a:pt x="3468624" y="320040"/>
                </a:moveTo>
                <a:lnTo>
                  <a:pt x="3468624" y="160020"/>
                </a:lnTo>
                <a:lnTo>
                  <a:pt x="3628643" y="160020"/>
                </a:lnTo>
                <a:lnTo>
                  <a:pt x="3612382" y="230399"/>
                </a:lnTo>
                <a:lnTo>
                  <a:pt x="3568714" y="284890"/>
                </a:lnTo>
                <a:lnTo>
                  <a:pt x="3505319" y="315814"/>
                </a:lnTo>
                <a:lnTo>
                  <a:pt x="3468624" y="320040"/>
                </a:lnTo>
                <a:close/>
              </a:path>
            </a:pathLst>
          </a:custGeom>
          <a:solidFill>
            <a:srgbClr val="CDCD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987796" y="1240536"/>
            <a:ext cx="3828415" cy="2600325"/>
          </a:xfrm>
          <a:custGeom>
            <a:avLst/>
            <a:gdLst/>
            <a:ahLst/>
            <a:cxnLst/>
            <a:rect l="l" t="t" r="r" b="b"/>
            <a:pathLst>
              <a:path w="3828415" h="2600325">
                <a:moveTo>
                  <a:pt x="3468623" y="180975"/>
                </a:moveTo>
                <a:lnTo>
                  <a:pt x="3468623" y="171450"/>
                </a:lnTo>
                <a:lnTo>
                  <a:pt x="3473196" y="142875"/>
                </a:lnTo>
                <a:lnTo>
                  <a:pt x="3482339" y="104775"/>
                </a:lnTo>
                <a:lnTo>
                  <a:pt x="3489959" y="85725"/>
                </a:lnTo>
                <a:lnTo>
                  <a:pt x="3499103" y="76200"/>
                </a:lnTo>
                <a:lnTo>
                  <a:pt x="3520439" y="47625"/>
                </a:lnTo>
                <a:lnTo>
                  <a:pt x="3561587" y="19050"/>
                </a:lnTo>
                <a:lnTo>
                  <a:pt x="3595116" y="0"/>
                </a:lnTo>
                <a:lnTo>
                  <a:pt x="3701796" y="0"/>
                </a:lnTo>
                <a:lnTo>
                  <a:pt x="3717035" y="9525"/>
                </a:lnTo>
                <a:lnTo>
                  <a:pt x="3733800" y="19050"/>
                </a:lnTo>
                <a:lnTo>
                  <a:pt x="3747516" y="28575"/>
                </a:lnTo>
                <a:lnTo>
                  <a:pt x="3762755" y="38100"/>
                </a:lnTo>
                <a:lnTo>
                  <a:pt x="3607307" y="38100"/>
                </a:lnTo>
                <a:lnTo>
                  <a:pt x="3595116" y="47625"/>
                </a:lnTo>
                <a:lnTo>
                  <a:pt x="3581400" y="47625"/>
                </a:lnTo>
                <a:lnTo>
                  <a:pt x="3549396" y="76200"/>
                </a:lnTo>
                <a:lnTo>
                  <a:pt x="3518916" y="114300"/>
                </a:lnTo>
                <a:lnTo>
                  <a:pt x="3508248" y="161925"/>
                </a:lnTo>
                <a:lnTo>
                  <a:pt x="3506723" y="171450"/>
                </a:lnTo>
                <a:lnTo>
                  <a:pt x="3468623" y="180975"/>
                </a:lnTo>
                <a:close/>
              </a:path>
              <a:path w="3828415" h="2600325">
                <a:moveTo>
                  <a:pt x="3789807" y="176212"/>
                </a:moveTo>
                <a:lnTo>
                  <a:pt x="3788664" y="161925"/>
                </a:lnTo>
                <a:lnTo>
                  <a:pt x="3784092" y="133350"/>
                </a:lnTo>
                <a:lnTo>
                  <a:pt x="3779519" y="123825"/>
                </a:lnTo>
                <a:lnTo>
                  <a:pt x="3773424" y="104775"/>
                </a:lnTo>
                <a:lnTo>
                  <a:pt x="3758183" y="85725"/>
                </a:lnTo>
                <a:lnTo>
                  <a:pt x="3739896" y="66675"/>
                </a:lnTo>
                <a:lnTo>
                  <a:pt x="3727703" y="57150"/>
                </a:lnTo>
                <a:lnTo>
                  <a:pt x="3717035" y="47625"/>
                </a:lnTo>
                <a:lnTo>
                  <a:pt x="3704843" y="47625"/>
                </a:lnTo>
                <a:lnTo>
                  <a:pt x="3677411" y="38100"/>
                </a:lnTo>
                <a:lnTo>
                  <a:pt x="3762755" y="38100"/>
                </a:lnTo>
                <a:lnTo>
                  <a:pt x="3805428" y="85725"/>
                </a:lnTo>
                <a:lnTo>
                  <a:pt x="3819143" y="123825"/>
                </a:lnTo>
                <a:lnTo>
                  <a:pt x="3823715" y="142875"/>
                </a:lnTo>
                <a:lnTo>
                  <a:pt x="3826764" y="152400"/>
                </a:lnTo>
                <a:lnTo>
                  <a:pt x="3828288" y="171450"/>
                </a:lnTo>
                <a:lnTo>
                  <a:pt x="3790188" y="171450"/>
                </a:lnTo>
                <a:lnTo>
                  <a:pt x="3789807" y="176212"/>
                </a:lnTo>
                <a:close/>
              </a:path>
              <a:path w="3828415" h="2600325">
                <a:moveTo>
                  <a:pt x="3666672" y="171450"/>
                </a:moveTo>
                <a:lnTo>
                  <a:pt x="3631739" y="171450"/>
                </a:lnTo>
                <a:lnTo>
                  <a:pt x="3635882" y="161925"/>
                </a:lnTo>
                <a:lnTo>
                  <a:pt x="3641740" y="152400"/>
                </a:lnTo>
                <a:lnTo>
                  <a:pt x="3648455" y="152400"/>
                </a:lnTo>
                <a:lnTo>
                  <a:pt x="3656051" y="161925"/>
                </a:lnTo>
                <a:lnTo>
                  <a:pt x="3662362" y="161925"/>
                </a:lnTo>
                <a:lnTo>
                  <a:pt x="3666672" y="171450"/>
                </a:lnTo>
                <a:close/>
              </a:path>
              <a:path w="3828415" h="2600325">
                <a:moveTo>
                  <a:pt x="3506723" y="257175"/>
                </a:moveTo>
                <a:lnTo>
                  <a:pt x="3493007" y="238125"/>
                </a:lnTo>
                <a:lnTo>
                  <a:pt x="3486911" y="228600"/>
                </a:lnTo>
                <a:lnTo>
                  <a:pt x="3482339" y="228600"/>
                </a:lnTo>
                <a:lnTo>
                  <a:pt x="3477767" y="219075"/>
                </a:lnTo>
                <a:lnTo>
                  <a:pt x="3471671" y="200025"/>
                </a:lnTo>
                <a:lnTo>
                  <a:pt x="3468623" y="180975"/>
                </a:lnTo>
                <a:lnTo>
                  <a:pt x="3506723" y="171450"/>
                </a:lnTo>
                <a:lnTo>
                  <a:pt x="3506723" y="257175"/>
                </a:lnTo>
                <a:close/>
              </a:path>
              <a:path w="3828415" h="2600325">
                <a:moveTo>
                  <a:pt x="3589019" y="276225"/>
                </a:moveTo>
                <a:lnTo>
                  <a:pt x="3549396" y="276225"/>
                </a:lnTo>
                <a:lnTo>
                  <a:pt x="3521964" y="266700"/>
                </a:lnTo>
                <a:lnTo>
                  <a:pt x="3514343" y="257175"/>
                </a:lnTo>
                <a:lnTo>
                  <a:pt x="3506723" y="257175"/>
                </a:lnTo>
                <a:lnTo>
                  <a:pt x="3506723" y="171450"/>
                </a:lnTo>
                <a:lnTo>
                  <a:pt x="3508248" y="180975"/>
                </a:lnTo>
                <a:lnTo>
                  <a:pt x="3508248" y="190500"/>
                </a:lnTo>
                <a:lnTo>
                  <a:pt x="3511296" y="200025"/>
                </a:lnTo>
                <a:lnTo>
                  <a:pt x="3514343" y="200025"/>
                </a:lnTo>
                <a:lnTo>
                  <a:pt x="3520439" y="209550"/>
                </a:lnTo>
                <a:lnTo>
                  <a:pt x="3529583" y="219075"/>
                </a:lnTo>
                <a:lnTo>
                  <a:pt x="3543300" y="228600"/>
                </a:lnTo>
                <a:lnTo>
                  <a:pt x="3561587" y="238125"/>
                </a:lnTo>
                <a:lnTo>
                  <a:pt x="3630167" y="238125"/>
                </a:lnTo>
                <a:lnTo>
                  <a:pt x="3630167" y="253364"/>
                </a:lnTo>
                <a:lnTo>
                  <a:pt x="3624071" y="257175"/>
                </a:lnTo>
                <a:lnTo>
                  <a:pt x="3616451" y="266700"/>
                </a:lnTo>
                <a:lnTo>
                  <a:pt x="3607307" y="266700"/>
                </a:lnTo>
                <a:lnTo>
                  <a:pt x="3589019" y="276225"/>
                </a:lnTo>
                <a:close/>
              </a:path>
              <a:path w="3828415" h="2600325">
                <a:moveTo>
                  <a:pt x="3630167" y="238125"/>
                </a:moveTo>
                <a:lnTo>
                  <a:pt x="3573780" y="238125"/>
                </a:lnTo>
                <a:lnTo>
                  <a:pt x="3592067" y="228600"/>
                </a:lnTo>
                <a:lnTo>
                  <a:pt x="3601211" y="228600"/>
                </a:lnTo>
                <a:lnTo>
                  <a:pt x="3607307" y="219075"/>
                </a:lnTo>
                <a:lnTo>
                  <a:pt x="3614927" y="219075"/>
                </a:lnTo>
                <a:lnTo>
                  <a:pt x="3617975" y="209550"/>
                </a:lnTo>
                <a:lnTo>
                  <a:pt x="3622548" y="209550"/>
                </a:lnTo>
                <a:lnTo>
                  <a:pt x="3624071" y="200025"/>
                </a:lnTo>
                <a:lnTo>
                  <a:pt x="3627119" y="190500"/>
                </a:lnTo>
                <a:lnTo>
                  <a:pt x="3628643" y="190500"/>
                </a:lnTo>
                <a:lnTo>
                  <a:pt x="3628643" y="180975"/>
                </a:lnTo>
                <a:lnTo>
                  <a:pt x="3630167" y="171450"/>
                </a:lnTo>
                <a:lnTo>
                  <a:pt x="3630167" y="238125"/>
                </a:lnTo>
                <a:close/>
              </a:path>
              <a:path w="3828415" h="2600325">
                <a:moveTo>
                  <a:pt x="3630167" y="253364"/>
                </a:moveTo>
                <a:lnTo>
                  <a:pt x="3630167" y="171450"/>
                </a:lnTo>
                <a:lnTo>
                  <a:pt x="3668267" y="180975"/>
                </a:lnTo>
                <a:lnTo>
                  <a:pt x="3666743" y="180975"/>
                </a:lnTo>
                <a:lnTo>
                  <a:pt x="3663696" y="200025"/>
                </a:lnTo>
                <a:lnTo>
                  <a:pt x="3660648" y="209550"/>
                </a:lnTo>
                <a:lnTo>
                  <a:pt x="3651503" y="228600"/>
                </a:lnTo>
                <a:lnTo>
                  <a:pt x="3639311" y="247650"/>
                </a:lnTo>
                <a:lnTo>
                  <a:pt x="3630167" y="253364"/>
                </a:lnTo>
                <a:close/>
              </a:path>
              <a:path w="3828415" h="2600325">
                <a:moveTo>
                  <a:pt x="3668267" y="180975"/>
                </a:moveTo>
                <a:lnTo>
                  <a:pt x="3630167" y="171450"/>
                </a:lnTo>
                <a:lnTo>
                  <a:pt x="3668267" y="171450"/>
                </a:lnTo>
                <a:lnTo>
                  <a:pt x="3668267" y="180975"/>
                </a:lnTo>
                <a:close/>
              </a:path>
              <a:path w="3828415" h="2600325">
                <a:moveTo>
                  <a:pt x="3790188" y="282574"/>
                </a:moveTo>
                <a:lnTo>
                  <a:pt x="3790188" y="180975"/>
                </a:lnTo>
                <a:lnTo>
                  <a:pt x="3789807" y="176212"/>
                </a:lnTo>
                <a:lnTo>
                  <a:pt x="3790188" y="171450"/>
                </a:lnTo>
                <a:lnTo>
                  <a:pt x="3828288" y="180975"/>
                </a:lnTo>
                <a:lnTo>
                  <a:pt x="3823715" y="209550"/>
                </a:lnTo>
                <a:lnTo>
                  <a:pt x="3819143" y="228600"/>
                </a:lnTo>
                <a:lnTo>
                  <a:pt x="3813047" y="247650"/>
                </a:lnTo>
                <a:lnTo>
                  <a:pt x="3805428" y="266700"/>
                </a:lnTo>
                <a:lnTo>
                  <a:pt x="3790188" y="282574"/>
                </a:lnTo>
                <a:close/>
              </a:path>
              <a:path w="3828415" h="2600325">
                <a:moveTo>
                  <a:pt x="3828288" y="180975"/>
                </a:moveTo>
                <a:lnTo>
                  <a:pt x="3790188" y="171450"/>
                </a:lnTo>
                <a:lnTo>
                  <a:pt x="3828288" y="171450"/>
                </a:lnTo>
                <a:lnTo>
                  <a:pt x="3828288" y="180975"/>
                </a:lnTo>
                <a:close/>
              </a:path>
              <a:path w="3828415" h="2600325">
                <a:moveTo>
                  <a:pt x="3733800" y="333375"/>
                </a:moveTo>
                <a:lnTo>
                  <a:pt x="3668267" y="333375"/>
                </a:lnTo>
                <a:lnTo>
                  <a:pt x="3668267" y="314325"/>
                </a:lnTo>
                <a:lnTo>
                  <a:pt x="3677411" y="314325"/>
                </a:lnTo>
                <a:lnTo>
                  <a:pt x="3704843" y="304800"/>
                </a:lnTo>
                <a:lnTo>
                  <a:pt x="3717035" y="295275"/>
                </a:lnTo>
                <a:lnTo>
                  <a:pt x="3727703" y="295275"/>
                </a:lnTo>
                <a:lnTo>
                  <a:pt x="3739896" y="285750"/>
                </a:lnTo>
                <a:lnTo>
                  <a:pt x="3758183" y="266700"/>
                </a:lnTo>
                <a:lnTo>
                  <a:pt x="3765803" y="257175"/>
                </a:lnTo>
                <a:lnTo>
                  <a:pt x="3773424" y="238125"/>
                </a:lnTo>
                <a:lnTo>
                  <a:pt x="3779519" y="228600"/>
                </a:lnTo>
                <a:lnTo>
                  <a:pt x="3784092" y="219075"/>
                </a:lnTo>
                <a:lnTo>
                  <a:pt x="3788664" y="190500"/>
                </a:lnTo>
                <a:lnTo>
                  <a:pt x="3789807" y="176212"/>
                </a:lnTo>
                <a:lnTo>
                  <a:pt x="3790188" y="180975"/>
                </a:lnTo>
                <a:lnTo>
                  <a:pt x="3790188" y="282574"/>
                </a:lnTo>
                <a:lnTo>
                  <a:pt x="3787139" y="285750"/>
                </a:lnTo>
                <a:lnTo>
                  <a:pt x="3774947" y="304800"/>
                </a:lnTo>
                <a:lnTo>
                  <a:pt x="3733800" y="333375"/>
                </a:lnTo>
                <a:close/>
              </a:path>
              <a:path w="3828415" h="2600325">
                <a:moveTo>
                  <a:pt x="3468623" y="333375"/>
                </a:moveTo>
                <a:lnTo>
                  <a:pt x="3468623" y="180975"/>
                </a:lnTo>
                <a:lnTo>
                  <a:pt x="3471671" y="200025"/>
                </a:lnTo>
                <a:lnTo>
                  <a:pt x="3477767" y="219075"/>
                </a:lnTo>
                <a:lnTo>
                  <a:pt x="3482339" y="228600"/>
                </a:lnTo>
                <a:lnTo>
                  <a:pt x="3486911" y="228600"/>
                </a:lnTo>
                <a:lnTo>
                  <a:pt x="3493007" y="238125"/>
                </a:lnTo>
                <a:lnTo>
                  <a:pt x="3506723" y="257175"/>
                </a:lnTo>
                <a:lnTo>
                  <a:pt x="3506723" y="314325"/>
                </a:lnTo>
                <a:lnTo>
                  <a:pt x="3488435" y="314325"/>
                </a:lnTo>
                <a:lnTo>
                  <a:pt x="3468623" y="333375"/>
                </a:lnTo>
                <a:close/>
              </a:path>
              <a:path w="3828415" h="2600325">
                <a:moveTo>
                  <a:pt x="3668267" y="333375"/>
                </a:moveTo>
                <a:lnTo>
                  <a:pt x="3630167" y="333375"/>
                </a:lnTo>
                <a:lnTo>
                  <a:pt x="3630167" y="253364"/>
                </a:lnTo>
                <a:lnTo>
                  <a:pt x="3639311" y="247650"/>
                </a:lnTo>
                <a:lnTo>
                  <a:pt x="3651503" y="228600"/>
                </a:lnTo>
                <a:lnTo>
                  <a:pt x="3660648" y="209550"/>
                </a:lnTo>
                <a:lnTo>
                  <a:pt x="3663696" y="200025"/>
                </a:lnTo>
                <a:lnTo>
                  <a:pt x="3666743" y="180975"/>
                </a:lnTo>
                <a:lnTo>
                  <a:pt x="3668267" y="180975"/>
                </a:lnTo>
                <a:lnTo>
                  <a:pt x="3668267" y="333375"/>
                </a:lnTo>
                <a:close/>
              </a:path>
              <a:path w="3828415" h="2600325">
                <a:moveTo>
                  <a:pt x="3685032" y="2276475"/>
                </a:moveTo>
                <a:lnTo>
                  <a:pt x="359664" y="2276475"/>
                </a:lnTo>
                <a:lnTo>
                  <a:pt x="359664" y="2238375"/>
                </a:lnTo>
                <a:lnTo>
                  <a:pt x="3689603" y="2238375"/>
                </a:lnTo>
                <a:lnTo>
                  <a:pt x="3703319" y="2228850"/>
                </a:lnTo>
                <a:lnTo>
                  <a:pt x="3727703" y="2219325"/>
                </a:lnTo>
                <a:lnTo>
                  <a:pt x="3738371" y="2209800"/>
                </a:lnTo>
                <a:lnTo>
                  <a:pt x="3765803" y="2181225"/>
                </a:lnTo>
                <a:lnTo>
                  <a:pt x="3777996" y="2152650"/>
                </a:lnTo>
                <a:lnTo>
                  <a:pt x="3782567" y="2143125"/>
                </a:lnTo>
                <a:lnTo>
                  <a:pt x="3787139" y="2124075"/>
                </a:lnTo>
                <a:lnTo>
                  <a:pt x="3788664" y="2114550"/>
                </a:lnTo>
                <a:lnTo>
                  <a:pt x="3790188" y="2095500"/>
                </a:lnTo>
                <a:lnTo>
                  <a:pt x="3790188" y="282574"/>
                </a:lnTo>
                <a:lnTo>
                  <a:pt x="3805428" y="266700"/>
                </a:lnTo>
                <a:lnTo>
                  <a:pt x="3813047" y="247650"/>
                </a:lnTo>
                <a:lnTo>
                  <a:pt x="3819143" y="228600"/>
                </a:lnTo>
                <a:lnTo>
                  <a:pt x="3823715" y="209550"/>
                </a:lnTo>
                <a:lnTo>
                  <a:pt x="3828288" y="180975"/>
                </a:lnTo>
                <a:lnTo>
                  <a:pt x="3828288" y="2095500"/>
                </a:lnTo>
                <a:lnTo>
                  <a:pt x="3825239" y="2133600"/>
                </a:lnTo>
                <a:lnTo>
                  <a:pt x="3820667" y="2152650"/>
                </a:lnTo>
                <a:lnTo>
                  <a:pt x="3814571" y="2171700"/>
                </a:lnTo>
                <a:lnTo>
                  <a:pt x="3806951" y="2181225"/>
                </a:lnTo>
                <a:lnTo>
                  <a:pt x="3797807" y="2200275"/>
                </a:lnTo>
                <a:lnTo>
                  <a:pt x="3787139" y="2209800"/>
                </a:lnTo>
                <a:lnTo>
                  <a:pt x="3776471" y="2228850"/>
                </a:lnTo>
                <a:lnTo>
                  <a:pt x="3735323" y="2257425"/>
                </a:lnTo>
                <a:lnTo>
                  <a:pt x="3718559" y="2266950"/>
                </a:lnTo>
                <a:lnTo>
                  <a:pt x="3703319" y="2266950"/>
                </a:lnTo>
                <a:lnTo>
                  <a:pt x="3685032" y="2276475"/>
                </a:lnTo>
                <a:close/>
              </a:path>
              <a:path w="3828415" h="2600325">
                <a:moveTo>
                  <a:pt x="38100" y="605518"/>
                </a:moveTo>
                <a:lnTo>
                  <a:pt x="32003" y="600075"/>
                </a:lnTo>
                <a:lnTo>
                  <a:pt x="22859" y="581025"/>
                </a:lnTo>
                <a:lnTo>
                  <a:pt x="15239" y="571500"/>
                </a:lnTo>
                <a:lnTo>
                  <a:pt x="9143" y="552450"/>
                </a:lnTo>
                <a:lnTo>
                  <a:pt x="4571" y="533400"/>
                </a:lnTo>
                <a:lnTo>
                  <a:pt x="1523" y="514350"/>
                </a:lnTo>
                <a:lnTo>
                  <a:pt x="0" y="495300"/>
                </a:lnTo>
                <a:lnTo>
                  <a:pt x="1523" y="476250"/>
                </a:lnTo>
                <a:lnTo>
                  <a:pt x="4571" y="457200"/>
                </a:lnTo>
                <a:lnTo>
                  <a:pt x="13716" y="428625"/>
                </a:lnTo>
                <a:lnTo>
                  <a:pt x="21335" y="409575"/>
                </a:lnTo>
                <a:lnTo>
                  <a:pt x="30480" y="400050"/>
                </a:lnTo>
                <a:lnTo>
                  <a:pt x="41148" y="381000"/>
                </a:lnTo>
                <a:lnTo>
                  <a:pt x="51816" y="371475"/>
                </a:lnTo>
                <a:lnTo>
                  <a:pt x="65532" y="361950"/>
                </a:lnTo>
                <a:lnTo>
                  <a:pt x="79248" y="342900"/>
                </a:lnTo>
                <a:lnTo>
                  <a:pt x="92964" y="342900"/>
                </a:lnTo>
                <a:lnTo>
                  <a:pt x="126491" y="323850"/>
                </a:lnTo>
                <a:lnTo>
                  <a:pt x="143255" y="323850"/>
                </a:lnTo>
                <a:lnTo>
                  <a:pt x="160019" y="314325"/>
                </a:lnTo>
                <a:lnTo>
                  <a:pt x="3468623" y="314325"/>
                </a:lnTo>
                <a:lnTo>
                  <a:pt x="3468623" y="333375"/>
                </a:lnTo>
                <a:lnTo>
                  <a:pt x="3488435" y="333375"/>
                </a:lnTo>
                <a:lnTo>
                  <a:pt x="3488435" y="352425"/>
                </a:lnTo>
                <a:lnTo>
                  <a:pt x="152400" y="352425"/>
                </a:lnTo>
                <a:lnTo>
                  <a:pt x="138683" y="361950"/>
                </a:lnTo>
                <a:lnTo>
                  <a:pt x="126491" y="361950"/>
                </a:lnTo>
                <a:lnTo>
                  <a:pt x="112775" y="371475"/>
                </a:lnTo>
                <a:lnTo>
                  <a:pt x="102107" y="381000"/>
                </a:lnTo>
                <a:lnTo>
                  <a:pt x="91439" y="381000"/>
                </a:lnTo>
                <a:lnTo>
                  <a:pt x="80771" y="390525"/>
                </a:lnTo>
                <a:lnTo>
                  <a:pt x="71627" y="409575"/>
                </a:lnTo>
                <a:lnTo>
                  <a:pt x="56387" y="428625"/>
                </a:lnTo>
                <a:lnTo>
                  <a:pt x="50291" y="438150"/>
                </a:lnTo>
                <a:lnTo>
                  <a:pt x="45719" y="457200"/>
                </a:lnTo>
                <a:lnTo>
                  <a:pt x="41148" y="466725"/>
                </a:lnTo>
                <a:lnTo>
                  <a:pt x="39623" y="476250"/>
                </a:lnTo>
                <a:lnTo>
                  <a:pt x="38100" y="495300"/>
                </a:lnTo>
                <a:lnTo>
                  <a:pt x="38100" y="605518"/>
                </a:lnTo>
                <a:close/>
              </a:path>
              <a:path w="3828415" h="2600325">
                <a:moveTo>
                  <a:pt x="3488435" y="333375"/>
                </a:moveTo>
                <a:lnTo>
                  <a:pt x="3468623" y="333375"/>
                </a:lnTo>
                <a:lnTo>
                  <a:pt x="3488435" y="314325"/>
                </a:lnTo>
                <a:lnTo>
                  <a:pt x="3488435" y="333375"/>
                </a:lnTo>
                <a:close/>
              </a:path>
              <a:path w="3828415" h="2600325">
                <a:moveTo>
                  <a:pt x="3501580" y="352425"/>
                </a:moveTo>
                <a:lnTo>
                  <a:pt x="3488435" y="352425"/>
                </a:lnTo>
                <a:lnTo>
                  <a:pt x="3488435" y="314325"/>
                </a:lnTo>
                <a:lnTo>
                  <a:pt x="3506723" y="314325"/>
                </a:lnTo>
                <a:lnTo>
                  <a:pt x="3506723" y="333375"/>
                </a:lnTo>
                <a:lnTo>
                  <a:pt x="3505366" y="342900"/>
                </a:lnTo>
                <a:lnTo>
                  <a:pt x="3501580" y="352425"/>
                </a:lnTo>
                <a:close/>
              </a:path>
              <a:path w="3828415" h="2600325">
                <a:moveTo>
                  <a:pt x="3665219" y="352425"/>
                </a:moveTo>
                <a:lnTo>
                  <a:pt x="3501580" y="352425"/>
                </a:lnTo>
                <a:lnTo>
                  <a:pt x="3505366" y="342900"/>
                </a:lnTo>
                <a:lnTo>
                  <a:pt x="3506723" y="333375"/>
                </a:lnTo>
                <a:lnTo>
                  <a:pt x="3506723" y="314325"/>
                </a:lnTo>
                <a:lnTo>
                  <a:pt x="3630167" y="314325"/>
                </a:lnTo>
                <a:lnTo>
                  <a:pt x="3630167" y="333375"/>
                </a:lnTo>
                <a:lnTo>
                  <a:pt x="3733800" y="333375"/>
                </a:lnTo>
                <a:lnTo>
                  <a:pt x="3717035" y="342900"/>
                </a:lnTo>
                <a:lnTo>
                  <a:pt x="3701796" y="342900"/>
                </a:lnTo>
                <a:lnTo>
                  <a:pt x="3665219" y="352425"/>
                </a:lnTo>
                <a:close/>
              </a:path>
              <a:path w="3828415" h="2600325">
                <a:moveTo>
                  <a:pt x="321564" y="606878"/>
                </a:moveTo>
                <a:lnTo>
                  <a:pt x="321564" y="495300"/>
                </a:lnTo>
                <a:lnTo>
                  <a:pt x="316991" y="476250"/>
                </a:lnTo>
                <a:lnTo>
                  <a:pt x="310896" y="457200"/>
                </a:lnTo>
                <a:lnTo>
                  <a:pt x="307848" y="457200"/>
                </a:lnTo>
                <a:lnTo>
                  <a:pt x="300227" y="447675"/>
                </a:lnTo>
                <a:lnTo>
                  <a:pt x="295655" y="447675"/>
                </a:lnTo>
                <a:lnTo>
                  <a:pt x="289559" y="438150"/>
                </a:lnTo>
                <a:lnTo>
                  <a:pt x="182880" y="438150"/>
                </a:lnTo>
                <a:lnTo>
                  <a:pt x="188975" y="428625"/>
                </a:lnTo>
                <a:lnTo>
                  <a:pt x="204216" y="419100"/>
                </a:lnTo>
                <a:lnTo>
                  <a:pt x="211835" y="409575"/>
                </a:lnTo>
                <a:lnTo>
                  <a:pt x="230123" y="400050"/>
                </a:lnTo>
                <a:lnTo>
                  <a:pt x="297180" y="400050"/>
                </a:lnTo>
                <a:lnTo>
                  <a:pt x="315467" y="409575"/>
                </a:lnTo>
                <a:lnTo>
                  <a:pt x="323087" y="419100"/>
                </a:lnTo>
                <a:lnTo>
                  <a:pt x="335280" y="428625"/>
                </a:lnTo>
                <a:lnTo>
                  <a:pt x="347471" y="447675"/>
                </a:lnTo>
                <a:lnTo>
                  <a:pt x="350519" y="457200"/>
                </a:lnTo>
                <a:lnTo>
                  <a:pt x="355091" y="466725"/>
                </a:lnTo>
                <a:lnTo>
                  <a:pt x="359664" y="495300"/>
                </a:lnTo>
                <a:lnTo>
                  <a:pt x="356616" y="533400"/>
                </a:lnTo>
                <a:lnTo>
                  <a:pt x="352043" y="552450"/>
                </a:lnTo>
                <a:lnTo>
                  <a:pt x="345948" y="561975"/>
                </a:lnTo>
                <a:lnTo>
                  <a:pt x="338327" y="581025"/>
                </a:lnTo>
                <a:lnTo>
                  <a:pt x="329183" y="600075"/>
                </a:lnTo>
                <a:lnTo>
                  <a:pt x="321564" y="606878"/>
                </a:lnTo>
                <a:close/>
              </a:path>
              <a:path w="3828415" h="2600325">
                <a:moveTo>
                  <a:pt x="193548" y="638175"/>
                </a:moveTo>
                <a:lnTo>
                  <a:pt x="164591" y="638175"/>
                </a:lnTo>
                <a:lnTo>
                  <a:pt x="161543" y="637116"/>
                </a:lnTo>
                <a:lnTo>
                  <a:pt x="161543" y="485775"/>
                </a:lnTo>
                <a:lnTo>
                  <a:pt x="164591" y="466725"/>
                </a:lnTo>
                <a:lnTo>
                  <a:pt x="167639" y="457200"/>
                </a:lnTo>
                <a:lnTo>
                  <a:pt x="176783" y="438150"/>
                </a:lnTo>
                <a:lnTo>
                  <a:pt x="231648" y="438150"/>
                </a:lnTo>
                <a:lnTo>
                  <a:pt x="222503" y="447675"/>
                </a:lnTo>
                <a:lnTo>
                  <a:pt x="217932" y="457200"/>
                </a:lnTo>
                <a:lnTo>
                  <a:pt x="210311" y="457200"/>
                </a:lnTo>
                <a:lnTo>
                  <a:pt x="207264" y="466725"/>
                </a:lnTo>
                <a:lnTo>
                  <a:pt x="204216" y="466725"/>
                </a:lnTo>
                <a:lnTo>
                  <a:pt x="199643" y="485775"/>
                </a:lnTo>
                <a:lnTo>
                  <a:pt x="199643" y="636058"/>
                </a:lnTo>
                <a:lnTo>
                  <a:pt x="193548" y="638175"/>
                </a:lnTo>
                <a:close/>
              </a:path>
              <a:path w="3828415" h="2600325">
                <a:moveTo>
                  <a:pt x="266700" y="2581275"/>
                </a:moveTo>
                <a:lnTo>
                  <a:pt x="94487" y="2581275"/>
                </a:lnTo>
                <a:lnTo>
                  <a:pt x="80771" y="2571750"/>
                </a:lnTo>
                <a:lnTo>
                  <a:pt x="53339" y="2543175"/>
                </a:lnTo>
                <a:lnTo>
                  <a:pt x="32003" y="2524125"/>
                </a:lnTo>
                <a:lnTo>
                  <a:pt x="22859" y="2505075"/>
                </a:lnTo>
                <a:lnTo>
                  <a:pt x="15239" y="2486025"/>
                </a:lnTo>
                <a:lnTo>
                  <a:pt x="9143" y="2476500"/>
                </a:lnTo>
                <a:lnTo>
                  <a:pt x="4571" y="2457450"/>
                </a:lnTo>
                <a:lnTo>
                  <a:pt x="1523" y="2438400"/>
                </a:lnTo>
                <a:lnTo>
                  <a:pt x="0" y="2419350"/>
                </a:lnTo>
                <a:lnTo>
                  <a:pt x="0" y="495300"/>
                </a:lnTo>
                <a:lnTo>
                  <a:pt x="1523" y="514350"/>
                </a:lnTo>
                <a:lnTo>
                  <a:pt x="4571" y="533400"/>
                </a:lnTo>
                <a:lnTo>
                  <a:pt x="9143" y="552450"/>
                </a:lnTo>
                <a:lnTo>
                  <a:pt x="15239" y="571500"/>
                </a:lnTo>
                <a:lnTo>
                  <a:pt x="22859" y="581025"/>
                </a:lnTo>
                <a:lnTo>
                  <a:pt x="32003" y="600075"/>
                </a:lnTo>
                <a:lnTo>
                  <a:pt x="38100" y="605518"/>
                </a:lnTo>
                <a:lnTo>
                  <a:pt x="38100" y="2419350"/>
                </a:lnTo>
                <a:lnTo>
                  <a:pt x="39623" y="2428875"/>
                </a:lnTo>
                <a:lnTo>
                  <a:pt x="41148" y="2447925"/>
                </a:lnTo>
                <a:lnTo>
                  <a:pt x="44196" y="2457450"/>
                </a:lnTo>
                <a:lnTo>
                  <a:pt x="48767" y="2476500"/>
                </a:lnTo>
                <a:lnTo>
                  <a:pt x="79248" y="2514600"/>
                </a:lnTo>
                <a:lnTo>
                  <a:pt x="111251" y="2543175"/>
                </a:lnTo>
                <a:lnTo>
                  <a:pt x="150875" y="2562225"/>
                </a:lnTo>
                <a:lnTo>
                  <a:pt x="289560" y="2562225"/>
                </a:lnTo>
                <a:lnTo>
                  <a:pt x="280416" y="2571750"/>
                </a:lnTo>
                <a:lnTo>
                  <a:pt x="266700" y="2581275"/>
                </a:lnTo>
                <a:close/>
              </a:path>
              <a:path w="3828415" h="2600325">
                <a:moveTo>
                  <a:pt x="161543" y="657225"/>
                </a:moveTo>
                <a:lnTo>
                  <a:pt x="94487" y="657225"/>
                </a:lnTo>
                <a:lnTo>
                  <a:pt x="67055" y="638175"/>
                </a:lnTo>
                <a:lnTo>
                  <a:pt x="53339" y="619125"/>
                </a:lnTo>
                <a:lnTo>
                  <a:pt x="38100" y="605518"/>
                </a:lnTo>
                <a:lnTo>
                  <a:pt x="38100" y="495300"/>
                </a:lnTo>
                <a:lnTo>
                  <a:pt x="41148" y="523875"/>
                </a:lnTo>
                <a:lnTo>
                  <a:pt x="44196" y="533400"/>
                </a:lnTo>
                <a:lnTo>
                  <a:pt x="48767" y="552450"/>
                </a:lnTo>
                <a:lnTo>
                  <a:pt x="54864" y="561975"/>
                </a:lnTo>
                <a:lnTo>
                  <a:pt x="70103" y="581025"/>
                </a:lnTo>
                <a:lnTo>
                  <a:pt x="79248" y="600075"/>
                </a:lnTo>
                <a:lnTo>
                  <a:pt x="89916" y="609600"/>
                </a:lnTo>
                <a:lnTo>
                  <a:pt x="111251" y="619125"/>
                </a:lnTo>
                <a:lnTo>
                  <a:pt x="123443" y="628650"/>
                </a:lnTo>
                <a:lnTo>
                  <a:pt x="137159" y="628650"/>
                </a:lnTo>
                <a:lnTo>
                  <a:pt x="161543" y="637116"/>
                </a:lnTo>
                <a:lnTo>
                  <a:pt x="161543" y="657225"/>
                </a:lnTo>
                <a:close/>
              </a:path>
              <a:path w="3828415" h="2600325">
                <a:moveTo>
                  <a:pt x="266700" y="657225"/>
                </a:moveTo>
                <a:lnTo>
                  <a:pt x="199643" y="657225"/>
                </a:lnTo>
                <a:lnTo>
                  <a:pt x="199643" y="636058"/>
                </a:lnTo>
                <a:lnTo>
                  <a:pt x="220980" y="628650"/>
                </a:lnTo>
                <a:lnTo>
                  <a:pt x="234696" y="628650"/>
                </a:lnTo>
                <a:lnTo>
                  <a:pt x="246887" y="619125"/>
                </a:lnTo>
                <a:lnTo>
                  <a:pt x="257555" y="609600"/>
                </a:lnTo>
                <a:lnTo>
                  <a:pt x="269748" y="609600"/>
                </a:lnTo>
                <a:lnTo>
                  <a:pt x="288035" y="590550"/>
                </a:lnTo>
                <a:lnTo>
                  <a:pt x="297180" y="571500"/>
                </a:lnTo>
                <a:lnTo>
                  <a:pt x="309371" y="552450"/>
                </a:lnTo>
                <a:lnTo>
                  <a:pt x="313943" y="542925"/>
                </a:lnTo>
                <a:lnTo>
                  <a:pt x="318516" y="523875"/>
                </a:lnTo>
                <a:lnTo>
                  <a:pt x="320039" y="514350"/>
                </a:lnTo>
                <a:lnTo>
                  <a:pt x="321564" y="495300"/>
                </a:lnTo>
                <a:lnTo>
                  <a:pt x="321564" y="606878"/>
                </a:lnTo>
                <a:lnTo>
                  <a:pt x="307848" y="619125"/>
                </a:lnTo>
                <a:lnTo>
                  <a:pt x="294132" y="638175"/>
                </a:lnTo>
                <a:lnTo>
                  <a:pt x="266700" y="657225"/>
                </a:lnTo>
                <a:close/>
              </a:path>
              <a:path w="3828415" h="2600325">
                <a:moveTo>
                  <a:pt x="321564" y="2257425"/>
                </a:moveTo>
                <a:lnTo>
                  <a:pt x="321564" y="606878"/>
                </a:lnTo>
                <a:lnTo>
                  <a:pt x="329183" y="600075"/>
                </a:lnTo>
                <a:lnTo>
                  <a:pt x="338327" y="581025"/>
                </a:lnTo>
                <a:lnTo>
                  <a:pt x="345948" y="561975"/>
                </a:lnTo>
                <a:lnTo>
                  <a:pt x="352043" y="552450"/>
                </a:lnTo>
                <a:lnTo>
                  <a:pt x="356616" y="533400"/>
                </a:lnTo>
                <a:lnTo>
                  <a:pt x="359664" y="495300"/>
                </a:lnTo>
                <a:lnTo>
                  <a:pt x="359664" y="2238375"/>
                </a:lnTo>
                <a:lnTo>
                  <a:pt x="332493" y="2238375"/>
                </a:lnTo>
                <a:lnTo>
                  <a:pt x="326707" y="2247900"/>
                </a:lnTo>
                <a:lnTo>
                  <a:pt x="322921" y="2247900"/>
                </a:lnTo>
                <a:lnTo>
                  <a:pt x="321564" y="2257425"/>
                </a:lnTo>
                <a:close/>
              </a:path>
              <a:path w="3828415" h="2600325">
                <a:moveTo>
                  <a:pt x="199643" y="638175"/>
                </a:moveTo>
                <a:lnTo>
                  <a:pt x="193548" y="638175"/>
                </a:lnTo>
                <a:lnTo>
                  <a:pt x="199643" y="636058"/>
                </a:lnTo>
                <a:lnTo>
                  <a:pt x="199643" y="638175"/>
                </a:lnTo>
                <a:close/>
              </a:path>
              <a:path w="3828415" h="2600325">
                <a:moveTo>
                  <a:pt x="199643" y="657225"/>
                </a:moveTo>
                <a:lnTo>
                  <a:pt x="161543" y="657225"/>
                </a:lnTo>
                <a:lnTo>
                  <a:pt x="161543" y="637116"/>
                </a:lnTo>
                <a:lnTo>
                  <a:pt x="164591" y="638175"/>
                </a:lnTo>
                <a:lnTo>
                  <a:pt x="199643" y="638175"/>
                </a:lnTo>
                <a:lnTo>
                  <a:pt x="199643" y="657225"/>
                </a:lnTo>
                <a:close/>
              </a:path>
              <a:path w="3828415" h="2600325">
                <a:moveTo>
                  <a:pt x="216407" y="676275"/>
                </a:moveTo>
                <a:lnTo>
                  <a:pt x="144780" y="676275"/>
                </a:lnTo>
                <a:lnTo>
                  <a:pt x="111251" y="657225"/>
                </a:lnTo>
                <a:lnTo>
                  <a:pt x="249935" y="657225"/>
                </a:lnTo>
                <a:lnTo>
                  <a:pt x="234696" y="666750"/>
                </a:lnTo>
                <a:lnTo>
                  <a:pt x="216407" y="676275"/>
                </a:lnTo>
                <a:close/>
              </a:path>
              <a:path w="3828415" h="2600325">
                <a:moveTo>
                  <a:pt x="289560" y="2562225"/>
                </a:moveTo>
                <a:lnTo>
                  <a:pt x="207264" y="2562225"/>
                </a:lnTo>
                <a:lnTo>
                  <a:pt x="220980" y="2552700"/>
                </a:lnTo>
                <a:lnTo>
                  <a:pt x="234696" y="2552700"/>
                </a:lnTo>
                <a:lnTo>
                  <a:pt x="246887" y="2543175"/>
                </a:lnTo>
                <a:lnTo>
                  <a:pt x="257555" y="2533650"/>
                </a:lnTo>
                <a:lnTo>
                  <a:pt x="269748" y="2533650"/>
                </a:lnTo>
                <a:lnTo>
                  <a:pt x="278891" y="2524125"/>
                </a:lnTo>
                <a:lnTo>
                  <a:pt x="309371" y="2476500"/>
                </a:lnTo>
                <a:lnTo>
                  <a:pt x="318516" y="2447925"/>
                </a:lnTo>
                <a:lnTo>
                  <a:pt x="320039" y="2438400"/>
                </a:lnTo>
                <a:lnTo>
                  <a:pt x="321564" y="2419350"/>
                </a:lnTo>
                <a:lnTo>
                  <a:pt x="321564" y="2257425"/>
                </a:lnTo>
                <a:lnTo>
                  <a:pt x="322921" y="2247900"/>
                </a:lnTo>
                <a:lnTo>
                  <a:pt x="326707" y="2247900"/>
                </a:lnTo>
                <a:lnTo>
                  <a:pt x="332493" y="2238375"/>
                </a:lnTo>
                <a:lnTo>
                  <a:pt x="359664" y="2238375"/>
                </a:lnTo>
                <a:lnTo>
                  <a:pt x="359664" y="2257425"/>
                </a:lnTo>
                <a:lnTo>
                  <a:pt x="339851" y="2276475"/>
                </a:lnTo>
                <a:lnTo>
                  <a:pt x="359664" y="2276475"/>
                </a:lnTo>
                <a:lnTo>
                  <a:pt x="359664" y="2419350"/>
                </a:lnTo>
                <a:lnTo>
                  <a:pt x="356616" y="2457450"/>
                </a:lnTo>
                <a:lnTo>
                  <a:pt x="352043" y="2466975"/>
                </a:lnTo>
                <a:lnTo>
                  <a:pt x="345948" y="2486025"/>
                </a:lnTo>
                <a:lnTo>
                  <a:pt x="338327" y="2505075"/>
                </a:lnTo>
                <a:lnTo>
                  <a:pt x="329183" y="2514600"/>
                </a:lnTo>
                <a:lnTo>
                  <a:pt x="307848" y="2543175"/>
                </a:lnTo>
                <a:lnTo>
                  <a:pt x="289560" y="2562225"/>
                </a:lnTo>
                <a:close/>
              </a:path>
              <a:path w="3828415" h="2600325">
                <a:moveTo>
                  <a:pt x="359664" y="2276475"/>
                </a:moveTo>
                <a:lnTo>
                  <a:pt x="339851" y="2276475"/>
                </a:lnTo>
                <a:lnTo>
                  <a:pt x="359664" y="2257425"/>
                </a:lnTo>
                <a:lnTo>
                  <a:pt x="359664" y="2276475"/>
                </a:lnTo>
                <a:close/>
              </a:path>
              <a:path w="3828415" h="2600325">
                <a:moveTo>
                  <a:pt x="199643" y="2600325"/>
                </a:moveTo>
                <a:lnTo>
                  <a:pt x="163067" y="2600325"/>
                </a:lnTo>
                <a:lnTo>
                  <a:pt x="144780" y="2590800"/>
                </a:lnTo>
                <a:lnTo>
                  <a:pt x="111251" y="2581275"/>
                </a:lnTo>
                <a:lnTo>
                  <a:pt x="249935" y="2581275"/>
                </a:lnTo>
                <a:lnTo>
                  <a:pt x="234696" y="2590800"/>
                </a:lnTo>
                <a:lnTo>
                  <a:pt x="216407" y="2590800"/>
                </a:lnTo>
                <a:lnTo>
                  <a:pt x="199643" y="2600325"/>
                </a:lnTo>
                <a:close/>
              </a:path>
            </a:pathLst>
          </a:custGeom>
          <a:solidFill>
            <a:srgbClr val="4454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6406389" y="1607419"/>
            <a:ext cx="3073400" cy="1838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99"/>
              </a:lnSpc>
            </a:pPr>
            <a:r>
              <a:rPr dirty="0" sz="2400">
                <a:latin typeface="宋体"/>
                <a:cs typeface="宋体"/>
              </a:rPr>
              <a:t>内电场加强，多子的扩  散受抑制。少子漂移加  强，但少子数量有限，  只能形成较小的反向电  流。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5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4739" y="4465510"/>
            <a:ext cx="267335" cy="250825"/>
          </a:xfrm>
          <a:custGeom>
            <a:avLst/>
            <a:gdLst/>
            <a:ahLst/>
            <a:cxnLst/>
            <a:rect l="l" t="t" r="r" b="b"/>
            <a:pathLst>
              <a:path w="267335" h="250825">
                <a:moveTo>
                  <a:pt x="133540" y="250507"/>
                </a:moveTo>
                <a:lnTo>
                  <a:pt x="0" y="0"/>
                </a:lnTo>
                <a:lnTo>
                  <a:pt x="266985" y="0"/>
                </a:lnTo>
                <a:lnTo>
                  <a:pt x="133540" y="250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64739" y="4465510"/>
            <a:ext cx="267335" cy="250825"/>
          </a:xfrm>
          <a:custGeom>
            <a:avLst/>
            <a:gdLst/>
            <a:ahLst/>
            <a:cxnLst/>
            <a:rect l="l" t="t" r="r" b="b"/>
            <a:pathLst>
              <a:path w="267335" h="250825">
                <a:moveTo>
                  <a:pt x="266985" y="0"/>
                </a:moveTo>
                <a:lnTo>
                  <a:pt x="133540" y="250507"/>
                </a:lnTo>
                <a:lnTo>
                  <a:pt x="0" y="0"/>
                </a:lnTo>
                <a:lnTo>
                  <a:pt x="266985" y="0"/>
                </a:lnTo>
                <a:close/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64739" y="4716017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5" h="0">
                <a:moveTo>
                  <a:pt x="266985" y="0"/>
                </a:moveTo>
                <a:lnTo>
                  <a:pt x="0" y="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98279" y="3647027"/>
            <a:ext cx="0" cy="1887855"/>
          </a:xfrm>
          <a:custGeom>
            <a:avLst/>
            <a:gdLst/>
            <a:ahLst/>
            <a:cxnLst/>
            <a:rect l="l" t="t" r="r" b="b"/>
            <a:pathLst>
              <a:path w="0" h="1887854">
                <a:moveTo>
                  <a:pt x="0" y="0"/>
                </a:moveTo>
                <a:lnTo>
                  <a:pt x="0" y="1887473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67192" y="5534501"/>
            <a:ext cx="4021454" cy="0"/>
          </a:xfrm>
          <a:custGeom>
            <a:avLst/>
            <a:gdLst/>
            <a:ahLst/>
            <a:cxnLst/>
            <a:rect l="l" t="t" r="r" b="b"/>
            <a:pathLst>
              <a:path w="4021454" h="0">
                <a:moveTo>
                  <a:pt x="0" y="0"/>
                </a:moveTo>
                <a:lnTo>
                  <a:pt x="4021359" y="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67192" y="2728341"/>
            <a:ext cx="0" cy="2806700"/>
          </a:xfrm>
          <a:custGeom>
            <a:avLst/>
            <a:gdLst/>
            <a:ahLst/>
            <a:cxnLst/>
            <a:rect l="l" t="t" r="r" b="b"/>
            <a:pathLst>
              <a:path w="0" h="2806700">
                <a:moveTo>
                  <a:pt x="0" y="0"/>
                </a:moveTo>
                <a:lnTo>
                  <a:pt x="0" y="280616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51480" y="5450967"/>
            <a:ext cx="0" cy="83820"/>
          </a:xfrm>
          <a:custGeom>
            <a:avLst/>
            <a:gdLst/>
            <a:ahLst/>
            <a:cxnLst/>
            <a:rect l="l" t="t" r="r" b="b"/>
            <a:pathLst>
              <a:path w="0" h="83820">
                <a:moveTo>
                  <a:pt x="0" y="0"/>
                </a:moveTo>
                <a:lnTo>
                  <a:pt x="0" y="83533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02659" y="5450967"/>
            <a:ext cx="184150" cy="83820"/>
          </a:xfrm>
          <a:custGeom>
            <a:avLst/>
            <a:gdLst/>
            <a:ahLst/>
            <a:cxnLst/>
            <a:rect l="l" t="t" r="r" b="b"/>
            <a:pathLst>
              <a:path w="184150" h="83820">
                <a:moveTo>
                  <a:pt x="0" y="0"/>
                </a:moveTo>
                <a:lnTo>
                  <a:pt x="183546" y="83533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67192" y="4432077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 h="0">
                <a:moveTo>
                  <a:pt x="83439" y="0"/>
                </a:moveTo>
                <a:lnTo>
                  <a:pt x="0" y="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637039" y="4282939"/>
            <a:ext cx="285750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30">
                <a:latin typeface="Times New Roman"/>
                <a:cs typeface="Times New Roman"/>
              </a:rPr>
              <a:t>0.5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67192" y="332965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 h="0">
                <a:moveTo>
                  <a:pt x="83439" y="0"/>
                </a:moveTo>
                <a:lnTo>
                  <a:pt x="0" y="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704108" y="3181130"/>
            <a:ext cx="129539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35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17294" y="3647027"/>
            <a:ext cx="300355" cy="1804035"/>
          </a:xfrm>
          <a:custGeom>
            <a:avLst/>
            <a:gdLst/>
            <a:ahLst/>
            <a:cxnLst/>
            <a:rect l="l" t="t" r="r" b="b"/>
            <a:pathLst>
              <a:path w="300354" h="1804035">
                <a:moveTo>
                  <a:pt x="300323" y="0"/>
                </a:moveTo>
                <a:lnTo>
                  <a:pt x="266985" y="501110"/>
                </a:lnTo>
                <a:lnTo>
                  <a:pt x="233553" y="935354"/>
                </a:lnTo>
                <a:lnTo>
                  <a:pt x="200215" y="1269491"/>
                </a:lnTo>
                <a:lnTo>
                  <a:pt x="183546" y="1369695"/>
                </a:lnTo>
                <a:lnTo>
                  <a:pt x="166878" y="1469898"/>
                </a:lnTo>
                <a:lnTo>
                  <a:pt x="150209" y="1553432"/>
                </a:lnTo>
                <a:lnTo>
                  <a:pt x="116776" y="1620202"/>
                </a:lnTo>
                <a:lnTo>
                  <a:pt x="100107" y="1687067"/>
                </a:lnTo>
                <a:lnTo>
                  <a:pt x="66770" y="1737169"/>
                </a:lnTo>
                <a:lnTo>
                  <a:pt x="33337" y="1787270"/>
                </a:lnTo>
                <a:lnTo>
                  <a:pt x="0" y="1803939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84495" y="3647027"/>
            <a:ext cx="267335" cy="1654175"/>
          </a:xfrm>
          <a:custGeom>
            <a:avLst/>
            <a:gdLst/>
            <a:ahLst/>
            <a:cxnLst/>
            <a:rect l="l" t="t" r="r" b="b"/>
            <a:pathLst>
              <a:path w="267335" h="1654175">
                <a:moveTo>
                  <a:pt x="0" y="0"/>
                </a:moveTo>
                <a:lnTo>
                  <a:pt x="33337" y="334041"/>
                </a:lnTo>
                <a:lnTo>
                  <a:pt x="50101" y="634745"/>
                </a:lnTo>
                <a:lnTo>
                  <a:pt x="66770" y="885253"/>
                </a:lnTo>
                <a:lnTo>
                  <a:pt x="83439" y="1102423"/>
                </a:lnTo>
                <a:lnTo>
                  <a:pt x="100107" y="1202626"/>
                </a:lnTo>
                <a:lnTo>
                  <a:pt x="116776" y="1302829"/>
                </a:lnTo>
                <a:lnTo>
                  <a:pt x="133445" y="1369695"/>
                </a:lnTo>
                <a:lnTo>
                  <a:pt x="150209" y="1453229"/>
                </a:lnTo>
                <a:lnTo>
                  <a:pt x="166878" y="1503330"/>
                </a:lnTo>
                <a:lnTo>
                  <a:pt x="200215" y="1570100"/>
                </a:lnTo>
                <a:lnTo>
                  <a:pt x="233648" y="1620202"/>
                </a:lnTo>
                <a:lnTo>
                  <a:pt x="266985" y="1653635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17616" y="3363086"/>
            <a:ext cx="167005" cy="284480"/>
          </a:xfrm>
          <a:custGeom>
            <a:avLst/>
            <a:gdLst/>
            <a:ahLst/>
            <a:cxnLst/>
            <a:rect l="l" t="t" r="r" b="b"/>
            <a:pathLst>
              <a:path w="167004" h="284479">
                <a:moveTo>
                  <a:pt x="166877" y="283940"/>
                </a:moveTo>
                <a:lnTo>
                  <a:pt x="166877" y="200405"/>
                </a:lnTo>
                <a:lnTo>
                  <a:pt x="150209" y="133635"/>
                </a:lnTo>
                <a:lnTo>
                  <a:pt x="150209" y="66865"/>
                </a:lnTo>
                <a:lnTo>
                  <a:pt x="133540" y="33432"/>
                </a:lnTo>
                <a:lnTo>
                  <a:pt x="116776" y="16763"/>
                </a:lnTo>
                <a:lnTo>
                  <a:pt x="83438" y="0"/>
                </a:lnTo>
                <a:lnTo>
                  <a:pt x="66770" y="16763"/>
                </a:lnTo>
                <a:lnTo>
                  <a:pt x="50101" y="33432"/>
                </a:lnTo>
                <a:lnTo>
                  <a:pt x="33432" y="66865"/>
                </a:lnTo>
                <a:lnTo>
                  <a:pt x="16668" y="133635"/>
                </a:lnTo>
                <a:lnTo>
                  <a:pt x="16668" y="200405"/>
                </a:lnTo>
                <a:lnTo>
                  <a:pt x="0" y="28394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34811" y="3480053"/>
            <a:ext cx="17145" cy="83820"/>
          </a:xfrm>
          <a:custGeom>
            <a:avLst/>
            <a:gdLst/>
            <a:ahLst/>
            <a:cxnLst/>
            <a:rect l="l" t="t" r="r" b="b"/>
            <a:pathLst>
              <a:path w="17145" h="83820">
                <a:moveTo>
                  <a:pt x="16668" y="0"/>
                </a:moveTo>
                <a:lnTo>
                  <a:pt x="0" y="83439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34811" y="3480053"/>
            <a:ext cx="17145" cy="83820"/>
          </a:xfrm>
          <a:custGeom>
            <a:avLst/>
            <a:gdLst/>
            <a:ahLst/>
            <a:cxnLst/>
            <a:rect l="l" t="t" r="r" b="b"/>
            <a:pathLst>
              <a:path w="17145" h="83820">
                <a:moveTo>
                  <a:pt x="16668" y="0"/>
                </a:moveTo>
                <a:lnTo>
                  <a:pt x="0" y="83439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693035" y="3655409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6687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84710" y="3663791"/>
            <a:ext cx="17145" cy="67310"/>
          </a:xfrm>
          <a:custGeom>
            <a:avLst/>
            <a:gdLst/>
            <a:ahLst/>
            <a:cxnLst/>
            <a:rect l="l" t="t" r="r" b="b"/>
            <a:pathLst>
              <a:path w="17145" h="67310">
                <a:moveTo>
                  <a:pt x="16668" y="0"/>
                </a:moveTo>
                <a:lnTo>
                  <a:pt x="0" y="6677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34704" y="3797427"/>
            <a:ext cx="17145" cy="67310"/>
          </a:xfrm>
          <a:custGeom>
            <a:avLst/>
            <a:gdLst/>
            <a:ahLst/>
            <a:cxnLst/>
            <a:rect l="l" t="t" r="r" b="b"/>
            <a:pathLst>
              <a:path w="17145" h="67310">
                <a:moveTo>
                  <a:pt x="16668" y="0"/>
                </a:moveTo>
                <a:lnTo>
                  <a:pt x="0" y="6677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626360" y="3872531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6687" y="0"/>
                </a:lnTo>
              </a:path>
            </a:pathLst>
          </a:custGeom>
          <a:ln w="16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601271" y="3964400"/>
            <a:ext cx="17145" cy="83820"/>
          </a:xfrm>
          <a:custGeom>
            <a:avLst/>
            <a:gdLst/>
            <a:ahLst/>
            <a:cxnLst/>
            <a:rect l="l" t="t" r="r" b="b"/>
            <a:pathLst>
              <a:path w="17145" h="83820">
                <a:moveTo>
                  <a:pt x="16668" y="0"/>
                </a:moveTo>
                <a:lnTo>
                  <a:pt x="0" y="83534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551265" y="4114704"/>
            <a:ext cx="17145" cy="83820"/>
          </a:xfrm>
          <a:custGeom>
            <a:avLst/>
            <a:gdLst/>
            <a:ahLst/>
            <a:cxnLst/>
            <a:rect l="l" t="t" r="r" b="b"/>
            <a:pathLst>
              <a:path w="17145" h="83820">
                <a:moveTo>
                  <a:pt x="16668" y="0"/>
                </a:moveTo>
                <a:lnTo>
                  <a:pt x="0" y="83534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34596" y="4281773"/>
            <a:ext cx="17145" cy="67310"/>
          </a:xfrm>
          <a:custGeom>
            <a:avLst/>
            <a:gdLst/>
            <a:ahLst/>
            <a:cxnLst/>
            <a:rect l="l" t="t" r="r" b="b"/>
            <a:pathLst>
              <a:path w="17145" h="67310">
                <a:moveTo>
                  <a:pt x="16668" y="0"/>
                </a:moveTo>
                <a:lnTo>
                  <a:pt x="0" y="6677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26252" y="4356925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6687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501163" y="4448842"/>
            <a:ext cx="17145" cy="33655"/>
          </a:xfrm>
          <a:custGeom>
            <a:avLst/>
            <a:gdLst/>
            <a:ahLst/>
            <a:cxnLst/>
            <a:rect l="l" t="t" r="r" b="b"/>
            <a:pathLst>
              <a:path w="17145" h="33654">
                <a:moveTo>
                  <a:pt x="16668" y="0"/>
                </a:moveTo>
                <a:lnTo>
                  <a:pt x="0" y="33337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501163" y="4482179"/>
            <a:ext cx="0" cy="50165"/>
          </a:xfrm>
          <a:custGeom>
            <a:avLst/>
            <a:gdLst/>
            <a:ahLst/>
            <a:cxnLst/>
            <a:rect l="l" t="t" r="r" b="b"/>
            <a:pathLst>
              <a:path w="0" h="50164">
                <a:moveTo>
                  <a:pt x="0" y="0"/>
                </a:moveTo>
                <a:lnTo>
                  <a:pt x="0" y="50101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76151" y="4624196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6687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84495" y="4632578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677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34393" y="4782883"/>
            <a:ext cx="33655" cy="83820"/>
          </a:xfrm>
          <a:custGeom>
            <a:avLst/>
            <a:gdLst/>
            <a:ahLst/>
            <a:cxnLst/>
            <a:rect l="l" t="t" r="r" b="b"/>
            <a:pathLst>
              <a:path w="33654" h="83820">
                <a:moveTo>
                  <a:pt x="33432" y="0"/>
                </a:moveTo>
                <a:lnTo>
                  <a:pt x="0" y="83534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01055" y="4949856"/>
            <a:ext cx="17145" cy="50165"/>
          </a:xfrm>
          <a:custGeom>
            <a:avLst/>
            <a:gdLst/>
            <a:ahLst/>
            <a:cxnLst/>
            <a:rect l="l" t="t" r="r" b="b"/>
            <a:pathLst>
              <a:path w="17145" h="50164">
                <a:moveTo>
                  <a:pt x="16668" y="0"/>
                </a:moveTo>
                <a:lnTo>
                  <a:pt x="0" y="50101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384386" y="4999958"/>
            <a:ext cx="17145" cy="33655"/>
          </a:xfrm>
          <a:custGeom>
            <a:avLst/>
            <a:gdLst/>
            <a:ahLst/>
            <a:cxnLst/>
            <a:rect l="l" t="t" r="r" b="b"/>
            <a:pathLst>
              <a:path w="17145" h="33654">
                <a:moveTo>
                  <a:pt x="16668" y="0"/>
                </a:moveTo>
                <a:lnTo>
                  <a:pt x="0" y="33432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334286" y="5116925"/>
            <a:ext cx="17145" cy="67310"/>
          </a:xfrm>
          <a:custGeom>
            <a:avLst/>
            <a:gdLst/>
            <a:ahLst/>
            <a:cxnLst/>
            <a:rect l="l" t="t" r="r" b="b"/>
            <a:pathLst>
              <a:path w="17145" h="67310">
                <a:moveTo>
                  <a:pt x="16763" y="0"/>
                </a:moveTo>
                <a:lnTo>
                  <a:pt x="0" y="66769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325941" y="5192077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6687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250846" y="5267229"/>
            <a:ext cx="50165" cy="67310"/>
          </a:xfrm>
          <a:custGeom>
            <a:avLst/>
            <a:gdLst/>
            <a:ahLst/>
            <a:cxnLst/>
            <a:rect l="l" t="t" r="r" b="b"/>
            <a:pathLst>
              <a:path w="50164" h="67310">
                <a:moveTo>
                  <a:pt x="50101" y="0"/>
                </a:moveTo>
                <a:lnTo>
                  <a:pt x="0" y="66865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250846" y="5267229"/>
            <a:ext cx="50165" cy="67310"/>
          </a:xfrm>
          <a:custGeom>
            <a:avLst/>
            <a:gdLst/>
            <a:ahLst/>
            <a:cxnLst/>
            <a:rect l="l" t="t" r="r" b="b"/>
            <a:pathLst>
              <a:path w="50164" h="67310">
                <a:moveTo>
                  <a:pt x="50101" y="0"/>
                </a:moveTo>
                <a:lnTo>
                  <a:pt x="0" y="66865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150739" y="5384196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50101" y="0"/>
                </a:moveTo>
                <a:lnTo>
                  <a:pt x="0" y="50101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050631" y="5484399"/>
            <a:ext cx="33655" cy="17145"/>
          </a:xfrm>
          <a:custGeom>
            <a:avLst/>
            <a:gdLst/>
            <a:ahLst/>
            <a:cxnLst/>
            <a:rect l="l" t="t" r="r" b="b"/>
            <a:pathLst>
              <a:path w="33654" h="17145">
                <a:moveTo>
                  <a:pt x="33432" y="0"/>
                </a:moveTo>
                <a:lnTo>
                  <a:pt x="0" y="16668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169753" y="5450967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 h="0">
                <a:moveTo>
                  <a:pt x="83439" y="0"/>
                </a:moveTo>
                <a:lnTo>
                  <a:pt x="0" y="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002970" y="5434298"/>
            <a:ext cx="83820" cy="17145"/>
          </a:xfrm>
          <a:custGeom>
            <a:avLst/>
            <a:gdLst/>
            <a:ahLst/>
            <a:cxnLst/>
            <a:rect l="l" t="t" r="r" b="b"/>
            <a:pathLst>
              <a:path w="83820" h="17145">
                <a:moveTo>
                  <a:pt x="83439" y="16668"/>
                </a:moveTo>
                <a:lnTo>
                  <a:pt x="0" y="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852761" y="5400865"/>
            <a:ext cx="67310" cy="17145"/>
          </a:xfrm>
          <a:custGeom>
            <a:avLst/>
            <a:gdLst/>
            <a:ahLst/>
            <a:cxnLst/>
            <a:rect l="l" t="t" r="r" b="b"/>
            <a:pathLst>
              <a:path w="67309" h="17145">
                <a:moveTo>
                  <a:pt x="66770" y="16668"/>
                </a:moveTo>
                <a:lnTo>
                  <a:pt x="0" y="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836092" y="5400865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16668" y="0"/>
                </a:moveTo>
                <a:lnTo>
                  <a:pt x="0" y="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735984" y="5350764"/>
            <a:ext cx="33655" cy="17145"/>
          </a:xfrm>
          <a:custGeom>
            <a:avLst/>
            <a:gdLst/>
            <a:ahLst/>
            <a:cxnLst/>
            <a:rect l="l" t="t" r="r" b="b"/>
            <a:pathLst>
              <a:path w="33654" h="17145">
                <a:moveTo>
                  <a:pt x="33337" y="16668"/>
                </a:moveTo>
                <a:lnTo>
                  <a:pt x="0" y="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702552" y="5334095"/>
            <a:ext cx="33655" cy="17145"/>
          </a:xfrm>
          <a:custGeom>
            <a:avLst/>
            <a:gdLst/>
            <a:ahLst/>
            <a:cxnLst/>
            <a:rect l="l" t="t" r="r" b="b"/>
            <a:pathLst>
              <a:path w="33654" h="17145">
                <a:moveTo>
                  <a:pt x="33432" y="16668"/>
                </a:moveTo>
                <a:lnTo>
                  <a:pt x="0" y="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69106" y="5233796"/>
            <a:ext cx="67310" cy="50800"/>
          </a:xfrm>
          <a:custGeom>
            <a:avLst/>
            <a:gdLst/>
            <a:ahLst/>
            <a:cxnLst/>
            <a:rect l="l" t="t" r="r" b="b"/>
            <a:pathLst>
              <a:path w="67309" h="50800">
                <a:moveTo>
                  <a:pt x="66770" y="50196"/>
                </a:moveTo>
                <a:lnTo>
                  <a:pt x="0" y="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452329" y="5150357"/>
            <a:ext cx="50165" cy="33655"/>
          </a:xfrm>
          <a:custGeom>
            <a:avLst/>
            <a:gdLst/>
            <a:ahLst/>
            <a:cxnLst/>
            <a:rect l="l" t="t" r="r" b="b"/>
            <a:pathLst>
              <a:path w="50165" h="33654">
                <a:moveTo>
                  <a:pt x="50006" y="33337"/>
                </a:moveTo>
                <a:lnTo>
                  <a:pt x="0" y="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435566" y="5133594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5">
                <a:moveTo>
                  <a:pt x="16763" y="16763"/>
                </a:moveTo>
                <a:lnTo>
                  <a:pt x="0" y="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368891" y="5050155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5">
                <a:moveTo>
                  <a:pt x="16668" y="16668"/>
                </a:moveTo>
                <a:lnTo>
                  <a:pt x="0" y="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35458" y="4999958"/>
            <a:ext cx="33655" cy="50800"/>
          </a:xfrm>
          <a:custGeom>
            <a:avLst/>
            <a:gdLst/>
            <a:ahLst/>
            <a:cxnLst/>
            <a:rect l="l" t="t" r="r" b="b"/>
            <a:pathLst>
              <a:path w="33654" h="50800">
                <a:moveTo>
                  <a:pt x="33432" y="50196"/>
                </a:moveTo>
                <a:lnTo>
                  <a:pt x="0" y="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52019" y="4866417"/>
            <a:ext cx="33655" cy="67310"/>
          </a:xfrm>
          <a:custGeom>
            <a:avLst/>
            <a:gdLst/>
            <a:ahLst/>
            <a:cxnLst/>
            <a:rect l="l" t="t" r="r" b="b"/>
            <a:pathLst>
              <a:path w="33654" h="67310">
                <a:moveTo>
                  <a:pt x="33432" y="66770"/>
                </a:moveTo>
                <a:lnTo>
                  <a:pt x="0" y="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185344" y="4732782"/>
            <a:ext cx="33655" cy="67310"/>
          </a:xfrm>
          <a:custGeom>
            <a:avLst/>
            <a:gdLst/>
            <a:ahLst/>
            <a:cxnLst/>
            <a:rect l="l" t="t" r="r" b="b"/>
            <a:pathLst>
              <a:path w="33654" h="67310">
                <a:moveTo>
                  <a:pt x="33337" y="66770"/>
                </a:moveTo>
                <a:lnTo>
                  <a:pt x="0" y="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35242" y="4582382"/>
            <a:ext cx="33655" cy="67310"/>
          </a:xfrm>
          <a:custGeom>
            <a:avLst/>
            <a:gdLst/>
            <a:ahLst/>
            <a:cxnLst/>
            <a:rect l="l" t="t" r="r" b="b"/>
            <a:pathLst>
              <a:path w="33654" h="67310">
                <a:moveTo>
                  <a:pt x="33432" y="66865"/>
                </a:moveTo>
                <a:lnTo>
                  <a:pt x="0" y="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01905" y="4415409"/>
            <a:ext cx="17145" cy="83820"/>
          </a:xfrm>
          <a:custGeom>
            <a:avLst/>
            <a:gdLst/>
            <a:ahLst/>
            <a:cxnLst/>
            <a:rect l="l" t="t" r="r" b="b"/>
            <a:pathLst>
              <a:path w="17145" h="83820">
                <a:moveTo>
                  <a:pt x="16668" y="83534"/>
                </a:moveTo>
                <a:lnTo>
                  <a:pt x="0" y="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101905" y="4415409"/>
            <a:ext cx="17145" cy="83820"/>
          </a:xfrm>
          <a:custGeom>
            <a:avLst/>
            <a:gdLst/>
            <a:ahLst/>
            <a:cxnLst/>
            <a:rect l="l" t="t" r="r" b="b"/>
            <a:pathLst>
              <a:path w="17145" h="83820">
                <a:moveTo>
                  <a:pt x="16668" y="83534"/>
                </a:moveTo>
                <a:lnTo>
                  <a:pt x="0" y="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068472" y="4265104"/>
            <a:ext cx="17145" cy="67310"/>
          </a:xfrm>
          <a:custGeom>
            <a:avLst/>
            <a:gdLst/>
            <a:ahLst/>
            <a:cxnLst/>
            <a:rect l="l" t="t" r="r" b="b"/>
            <a:pathLst>
              <a:path w="17145" h="67310">
                <a:moveTo>
                  <a:pt x="16764" y="66770"/>
                </a:moveTo>
                <a:lnTo>
                  <a:pt x="0" y="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060128" y="4256722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6687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051803" y="4081366"/>
            <a:ext cx="0" cy="83820"/>
          </a:xfrm>
          <a:custGeom>
            <a:avLst/>
            <a:gdLst/>
            <a:ahLst/>
            <a:cxnLst/>
            <a:rect l="l" t="t" r="r" b="b"/>
            <a:pathLst>
              <a:path w="0" h="83820">
                <a:moveTo>
                  <a:pt x="0" y="83439"/>
                </a:moveTo>
                <a:lnTo>
                  <a:pt x="0" y="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035135" y="3964400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4">
                <a:moveTo>
                  <a:pt x="0" y="33432"/>
                </a:moveTo>
                <a:lnTo>
                  <a:pt x="0" y="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018466" y="3914299"/>
            <a:ext cx="17145" cy="50165"/>
          </a:xfrm>
          <a:custGeom>
            <a:avLst/>
            <a:gdLst/>
            <a:ahLst/>
            <a:cxnLst/>
            <a:rect l="l" t="t" r="r" b="b"/>
            <a:pathLst>
              <a:path w="17145" h="50164">
                <a:moveTo>
                  <a:pt x="16668" y="50101"/>
                </a:moveTo>
                <a:lnTo>
                  <a:pt x="0" y="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985128" y="3747230"/>
            <a:ext cx="17145" cy="83820"/>
          </a:xfrm>
          <a:custGeom>
            <a:avLst/>
            <a:gdLst/>
            <a:ahLst/>
            <a:cxnLst/>
            <a:rect l="l" t="t" r="r" b="b"/>
            <a:pathLst>
              <a:path w="17145" h="83820">
                <a:moveTo>
                  <a:pt x="16668" y="83534"/>
                </a:moveTo>
                <a:lnTo>
                  <a:pt x="0" y="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968364" y="363035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4">
                <a:moveTo>
                  <a:pt x="0" y="33432"/>
                </a:moveTo>
                <a:lnTo>
                  <a:pt x="0" y="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951696" y="3580257"/>
            <a:ext cx="17145" cy="50165"/>
          </a:xfrm>
          <a:custGeom>
            <a:avLst/>
            <a:gdLst/>
            <a:ahLst/>
            <a:cxnLst/>
            <a:rect l="l" t="t" r="r" b="b"/>
            <a:pathLst>
              <a:path w="17145" h="50164">
                <a:moveTo>
                  <a:pt x="16668" y="50101"/>
                </a:moveTo>
                <a:lnTo>
                  <a:pt x="0" y="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910014" y="3496722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6687" y="0"/>
                </a:lnTo>
              </a:path>
            </a:pathLst>
          </a:custGeom>
          <a:ln w="33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901689" y="3429952"/>
            <a:ext cx="17145" cy="50165"/>
          </a:xfrm>
          <a:custGeom>
            <a:avLst/>
            <a:gdLst/>
            <a:ahLst/>
            <a:cxnLst/>
            <a:rect l="l" t="t" r="r" b="b"/>
            <a:pathLst>
              <a:path w="17145" h="50164">
                <a:moveTo>
                  <a:pt x="16668" y="50101"/>
                </a:moveTo>
                <a:lnTo>
                  <a:pt x="0" y="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901689" y="3429952"/>
            <a:ext cx="17145" cy="50165"/>
          </a:xfrm>
          <a:custGeom>
            <a:avLst/>
            <a:gdLst/>
            <a:ahLst/>
            <a:cxnLst/>
            <a:rect l="l" t="t" r="r" b="b"/>
            <a:pathLst>
              <a:path w="17145" h="50164">
                <a:moveTo>
                  <a:pt x="16668" y="50101"/>
                </a:moveTo>
                <a:lnTo>
                  <a:pt x="0" y="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834920" y="3379851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5">
                <a:moveTo>
                  <a:pt x="16668" y="0"/>
                </a:moveTo>
                <a:lnTo>
                  <a:pt x="0" y="16668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801486" y="3396519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32" y="0"/>
                </a:moveTo>
                <a:lnTo>
                  <a:pt x="0" y="0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784818" y="3396519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5">
                <a:moveTo>
                  <a:pt x="16668" y="0"/>
                </a:moveTo>
                <a:lnTo>
                  <a:pt x="0" y="16668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336631" y="5450967"/>
            <a:ext cx="0" cy="83820"/>
          </a:xfrm>
          <a:custGeom>
            <a:avLst/>
            <a:gdLst/>
            <a:ahLst/>
            <a:cxnLst/>
            <a:rect l="l" t="t" r="r" b="b"/>
            <a:pathLst>
              <a:path w="0" h="83820">
                <a:moveTo>
                  <a:pt x="0" y="0"/>
                </a:moveTo>
                <a:lnTo>
                  <a:pt x="0" y="83533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4704108" y="5235464"/>
            <a:ext cx="129539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35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888447" y="5552372"/>
            <a:ext cx="1036955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11835" algn="l"/>
              </a:tabLst>
            </a:pPr>
            <a:r>
              <a:rPr dirty="0" sz="1700" spc="-35">
                <a:latin typeface="Times New Roman"/>
                <a:cs typeface="Times New Roman"/>
              </a:rPr>
              <a:t>600</a:t>
            </a:r>
            <a:r>
              <a:rPr dirty="0" sz="1700" spc="-35">
                <a:latin typeface="Times New Roman"/>
                <a:cs typeface="Times New Roman"/>
              </a:rPr>
              <a:t>	</a:t>
            </a:r>
            <a:r>
              <a:rPr dirty="0" sz="1700" spc="-35">
                <a:latin typeface="Times New Roman"/>
                <a:cs typeface="Times New Roman"/>
              </a:rPr>
              <a:t>700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173588" y="5552372"/>
            <a:ext cx="337820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35">
                <a:latin typeface="Times New Roman"/>
                <a:cs typeface="Times New Roman"/>
              </a:rPr>
              <a:t>900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538049" y="5876986"/>
            <a:ext cx="259079" cy="545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3499"/>
              </a:lnSpc>
            </a:pPr>
            <a:r>
              <a:rPr dirty="0" sz="1700" spc="100">
                <a:latin typeface="宋体"/>
                <a:cs typeface="宋体"/>
              </a:rPr>
              <a:t>橙  黄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134070" y="5851874"/>
            <a:ext cx="0" cy="467995"/>
          </a:xfrm>
          <a:custGeom>
            <a:avLst/>
            <a:gdLst/>
            <a:ahLst/>
            <a:cxnLst/>
            <a:rect l="l" t="t" r="r" b="b"/>
            <a:pathLst>
              <a:path w="0" h="467995">
                <a:moveTo>
                  <a:pt x="0" y="0"/>
                </a:moveTo>
                <a:lnTo>
                  <a:pt x="0" y="467677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5320993" y="6020069"/>
            <a:ext cx="259079" cy="268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135">
                <a:latin typeface="宋体"/>
                <a:cs typeface="宋体"/>
              </a:rPr>
              <a:t>红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235350" y="5701570"/>
            <a:ext cx="0" cy="618490"/>
          </a:xfrm>
          <a:custGeom>
            <a:avLst/>
            <a:gdLst/>
            <a:ahLst/>
            <a:cxnLst/>
            <a:rect l="l" t="t" r="r" b="b"/>
            <a:pathLst>
              <a:path w="0" h="618489">
                <a:moveTo>
                  <a:pt x="0" y="0"/>
                </a:moveTo>
                <a:lnTo>
                  <a:pt x="0" y="617981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6388981" y="5552372"/>
            <a:ext cx="337820" cy="869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35">
                <a:latin typeface="Times New Roman"/>
                <a:cs typeface="Times New Roman"/>
              </a:rPr>
              <a:t>800</a:t>
            </a:r>
            <a:endParaRPr sz="1700">
              <a:latin typeface="Times New Roman"/>
              <a:cs typeface="Times New Roman"/>
            </a:endParaRPr>
          </a:p>
          <a:p>
            <a:pPr marL="46990" marR="48895">
              <a:lnSpc>
                <a:spcPct val="103499"/>
              </a:lnSpc>
              <a:spcBef>
                <a:spcPts val="515"/>
              </a:spcBef>
            </a:pPr>
            <a:r>
              <a:rPr dirty="0" sz="1700" spc="100">
                <a:latin typeface="宋体"/>
                <a:cs typeface="宋体"/>
              </a:rPr>
              <a:t>红  外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125175" y="5607019"/>
            <a:ext cx="1002665" cy="283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1050">
                <a:latin typeface="宋体"/>
                <a:cs typeface="宋体"/>
              </a:rPr>
              <a:t>波长</a:t>
            </a:r>
            <a:r>
              <a:rPr dirty="0" sz="1800" spc="-1050" i="1">
                <a:latin typeface="Times New Roman"/>
                <a:cs typeface="Times New Roman"/>
              </a:rPr>
              <a:t></a:t>
            </a:r>
            <a:r>
              <a:rPr dirty="0" sz="1700" spc="-1050">
                <a:latin typeface="Times New Roman"/>
                <a:cs typeface="Times New Roman"/>
              </a:rPr>
              <a:t>/</a:t>
            </a:r>
            <a:r>
              <a:rPr dirty="0" sz="1700" spc="1764">
                <a:latin typeface="Times New Roman"/>
                <a:cs typeface="Times New Roman"/>
              </a:rPr>
              <a:t> </a:t>
            </a:r>
            <a:r>
              <a:rPr dirty="0" sz="1700" spc="-40">
                <a:latin typeface="Times New Roman"/>
                <a:cs typeface="Times New Roman"/>
              </a:rPr>
              <a:t>nm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933854" y="2561367"/>
            <a:ext cx="83820" cy="200660"/>
          </a:xfrm>
          <a:custGeom>
            <a:avLst/>
            <a:gdLst/>
            <a:ahLst/>
            <a:cxnLst/>
            <a:rect l="l" t="t" r="r" b="b"/>
            <a:pathLst>
              <a:path w="83820" h="200660">
                <a:moveTo>
                  <a:pt x="0" y="200406"/>
                </a:moveTo>
                <a:lnTo>
                  <a:pt x="33337" y="0"/>
                </a:lnTo>
                <a:lnTo>
                  <a:pt x="75080" y="166973"/>
                </a:lnTo>
                <a:lnTo>
                  <a:pt x="33337" y="166973"/>
                </a:lnTo>
                <a:lnTo>
                  <a:pt x="0" y="200406"/>
                </a:lnTo>
                <a:close/>
              </a:path>
              <a:path w="83820" h="200660">
                <a:moveTo>
                  <a:pt x="83439" y="200406"/>
                </a:moveTo>
                <a:lnTo>
                  <a:pt x="33337" y="166973"/>
                </a:lnTo>
                <a:lnTo>
                  <a:pt x="75080" y="166973"/>
                </a:lnTo>
                <a:lnTo>
                  <a:pt x="83439" y="200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933854" y="2561367"/>
            <a:ext cx="83820" cy="200660"/>
          </a:xfrm>
          <a:custGeom>
            <a:avLst/>
            <a:gdLst/>
            <a:ahLst/>
            <a:cxnLst/>
            <a:rect l="l" t="t" r="r" b="b"/>
            <a:pathLst>
              <a:path w="83820" h="200660">
                <a:moveTo>
                  <a:pt x="0" y="200406"/>
                </a:moveTo>
                <a:lnTo>
                  <a:pt x="33337" y="166973"/>
                </a:lnTo>
                <a:lnTo>
                  <a:pt x="83439" y="200406"/>
                </a:lnTo>
                <a:lnTo>
                  <a:pt x="33337" y="0"/>
                </a:lnTo>
                <a:lnTo>
                  <a:pt x="0" y="200406"/>
                </a:lnTo>
                <a:close/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905113" y="5501068"/>
            <a:ext cx="200660" cy="83820"/>
          </a:xfrm>
          <a:custGeom>
            <a:avLst/>
            <a:gdLst/>
            <a:ahLst/>
            <a:cxnLst/>
            <a:rect l="l" t="t" r="r" b="b"/>
            <a:pathLst>
              <a:path w="200659" h="83820">
                <a:moveTo>
                  <a:pt x="0" y="83534"/>
                </a:moveTo>
                <a:lnTo>
                  <a:pt x="33432" y="33432"/>
                </a:lnTo>
                <a:lnTo>
                  <a:pt x="0" y="0"/>
                </a:lnTo>
                <a:lnTo>
                  <a:pt x="200311" y="33432"/>
                </a:lnTo>
                <a:lnTo>
                  <a:pt x="0" y="835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905113" y="5501068"/>
            <a:ext cx="200660" cy="83820"/>
          </a:xfrm>
          <a:custGeom>
            <a:avLst/>
            <a:gdLst/>
            <a:ahLst/>
            <a:cxnLst/>
            <a:rect l="l" t="t" r="r" b="b"/>
            <a:pathLst>
              <a:path w="200659" h="83820">
                <a:moveTo>
                  <a:pt x="0" y="0"/>
                </a:moveTo>
                <a:lnTo>
                  <a:pt x="33432" y="33432"/>
                </a:lnTo>
                <a:lnTo>
                  <a:pt x="0" y="83534"/>
                </a:lnTo>
                <a:lnTo>
                  <a:pt x="200311" y="33432"/>
                </a:lnTo>
                <a:lnTo>
                  <a:pt x="0" y="0"/>
                </a:lnTo>
                <a:close/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401055" y="3162681"/>
            <a:ext cx="400685" cy="200660"/>
          </a:xfrm>
          <a:custGeom>
            <a:avLst/>
            <a:gdLst/>
            <a:ahLst/>
            <a:cxnLst/>
            <a:rect l="l" t="t" r="r" b="b"/>
            <a:pathLst>
              <a:path w="400685" h="200660">
                <a:moveTo>
                  <a:pt x="400431" y="0"/>
                </a:moveTo>
                <a:lnTo>
                  <a:pt x="0" y="200405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001797" y="3563492"/>
            <a:ext cx="233679" cy="167640"/>
          </a:xfrm>
          <a:custGeom>
            <a:avLst/>
            <a:gdLst/>
            <a:ahLst/>
            <a:cxnLst/>
            <a:rect l="l" t="t" r="r" b="b"/>
            <a:pathLst>
              <a:path w="233679" h="167639">
                <a:moveTo>
                  <a:pt x="233553" y="0"/>
                </a:moveTo>
                <a:lnTo>
                  <a:pt x="0" y="167068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5938491" y="3097243"/>
            <a:ext cx="1052195" cy="588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baseline="21241" sz="2550" spc="-75">
                <a:latin typeface="Times New Roman"/>
                <a:cs typeface="Times New Roman"/>
              </a:rPr>
              <a:t>GaAs</a:t>
            </a:r>
            <a:r>
              <a:rPr dirty="0" baseline="21241" sz="2550" spc="-337">
                <a:latin typeface="Times New Roman"/>
                <a:cs typeface="Times New Roman"/>
              </a:rPr>
              <a:t> </a:t>
            </a:r>
            <a:r>
              <a:rPr dirty="0" sz="1150" spc="40">
                <a:latin typeface="Times New Roman"/>
                <a:cs typeface="Times New Roman"/>
              </a:rPr>
              <a:t>0.6</a:t>
            </a:r>
            <a:r>
              <a:rPr dirty="0" baseline="21241" sz="2550" spc="60">
                <a:latin typeface="Times New Roman"/>
                <a:cs typeface="Times New Roman"/>
              </a:rPr>
              <a:t>P</a:t>
            </a:r>
            <a:r>
              <a:rPr dirty="0" sz="1150" spc="40">
                <a:latin typeface="Times New Roman"/>
                <a:cs typeface="Times New Roman"/>
              </a:rPr>
              <a:t>0.4</a:t>
            </a:r>
            <a:endParaRPr sz="1150">
              <a:latin typeface="Times New Roman"/>
              <a:cs typeface="Times New Roman"/>
            </a:endParaRPr>
          </a:p>
          <a:p>
            <a:pPr algn="ctr" marL="98425">
              <a:lnSpc>
                <a:spcPct val="100000"/>
              </a:lnSpc>
              <a:spcBef>
                <a:spcPts val="455"/>
              </a:spcBef>
            </a:pPr>
            <a:r>
              <a:rPr dirty="0" sz="1700" spc="-45">
                <a:latin typeface="Times New Roman"/>
                <a:cs typeface="Times New Roman"/>
              </a:rPr>
              <a:t>GaP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172252" y="2511912"/>
            <a:ext cx="1066165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5">
                <a:latin typeface="宋体"/>
                <a:cs typeface="宋体"/>
              </a:rPr>
              <a:t>相</a:t>
            </a:r>
            <a:r>
              <a:rPr dirty="0" sz="1700" spc="-15">
                <a:latin typeface="宋体"/>
                <a:cs typeface="宋体"/>
              </a:rPr>
              <a:t>对</a:t>
            </a:r>
            <a:r>
              <a:rPr dirty="0" sz="1700" spc="20">
                <a:latin typeface="宋体"/>
                <a:cs typeface="宋体"/>
              </a:rPr>
              <a:t>强</a:t>
            </a:r>
            <a:r>
              <a:rPr dirty="0" sz="1700" spc="-15">
                <a:latin typeface="宋体"/>
                <a:cs typeface="宋体"/>
              </a:rPr>
              <a:t>度</a:t>
            </a:r>
            <a:r>
              <a:rPr dirty="0" sz="1700" spc="-55">
                <a:latin typeface="Times New Roman"/>
                <a:cs typeface="Times New Roman"/>
              </a:rPr>
              <a:t>%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2964846" y="3613689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50101" y="66770"/>
                </a:moveTo>
                <a:lnTo>
                  <a:pt x="16764" y="66770"/>
                </a:lnTo>
                <a:lnTo>
                  <a:pt x="0" y="33337"/>
                </a:lnTo>
                <a:lnTo>
                  <a:pt x="16764" y="0"/>
                </a:lnTo>
                <a:lnTo>
                  <a:pt x="50101" y="0"/>
                </a:lnTo>
                <a:lnTo>
                  <a:pt x="66770" y="33337"/>
                </a:lnTo>
                <a:lnTo>
                  <a:pt x="50101" y="66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964846" y="3613689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0" y="33337"/>
                </a:moveTo>
                <a:lnTo>
                  <a:pt x="16764" y="0"/>
                </a:lnTo>
                <a:lnTo>
                  <a:pt x="50101" y="0"/>
                </a:lnTo>
                <a:lnTo>
                  <a:pt x="66770" y="33337"/>
                </a:lnTo>
                <a:lnTo>
                  <a:pt x="50101" y="66770"/>
                </a:lnTo>
                <a:lnTo>
                  <a:pt x="16764" y="66770"/>
                </a:lnTo>
                <a:lnTo>
                  <a:pt x="0" y="33337"/>
                </a:lnTo>
                <a:close/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964846" y="5534501"/>
            <a:ext cx="67310" cy="83820"/>
          </a:xfrm>
          <a:custGeom>
            <a:avLst/>
            <a:gdLst/>
            <a:ahLst/>
            <a:cxnLst/>
            <a:rect l="l" t="t" r="r" b="b"/>
            <a:pathLst>
              <a:path w="67310" h="83820">
                <a:moveTo>
                  <a:pt x="50101" y="83534"/>
                </a:moveTo>
                <a:lnTo>
                  <a:pt x="16764" y="83534"/>
                </a:lnTo>
                <a:lnTo>
                  <a:pt x="0" y="50101"/>
                </a:lnTo>
                <a:lnTo>
                  <a:pt x="16764" y="0"/>
                </a:lnTo>
                <a:lnTo>
                  <a:pt x="50101" y="0"/>
                </a:lnTo>
                <a:lnTo>
                  <a:pt x="66770" y="50101"/>
                </a:lnTo>
                <a:lnTo>
                  <a:pt x="50101" y="835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964846" y="5534501"/>
            <a:ext cx="67310" cy="83820"/>
          </a:xfrm>
          <a:custGeom>
            <a:avLst/>
            <a:gdLst/>
            <a:ahLst/>
            <a:cxnLst/>
            <a:rect l="l" t="t" r="r" b="b"/>
            <a:pathLst>
              <a:path w="67310" h="83820">
                <a:moveTo>
                  <a:pt x="0" y="50101"/>
                </a:moveTo>
                <a:lnTo>
                  <a:pt x="16764" y="0"/>
                </a:lnTo>
                <a:lnTo>
                  <a:pt x="50101" y="0"/>
                </a:lnTo>
                <a:lnTo>
                  <a:pt x="66770" y="50101"/>
                </a:lnTo>
                <a:lnTo>
                  <a:pt x="50101" y="83534"/>
                </a:lnTo>
                <a:lnTo>
                  <a:pt x="16764" y="83534"/>
                </a:lnTo>
                <a:lnTo>
                  <a:pt x="0" y="50101"/>
                </a:lnTo>
                <a:close/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2735011" y="3498038"/>
            <a:ext cx="175895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45">
                <a:latin typeface="Times New Roman"/>
                <a:cs typeface="Times New Roman"/>
              </a:rPr>
              <a:t>A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751779" y="5384747"/>
            <a:ext cx="175895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45">
                <a:latin typeface="Times New Roman"/>
                <a:cs typeface="Times New Roman"/>
              </a:rPr>
              <a:t>K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265265" y="4415409"/>
            <a:ext cx="83820" cy="133985"/>
          </a:xfrm>
          <a:custGeom>
            <a:avLst/>
            <a:gdLst/>
            <a:ahLst/>
            <a:cxnLst/>
            <a:rect l="l" t="t" r="r" b="b"/>
            <a:pathLst>
              <a:path w="83820" h="133985">
                <a:moveTo>
                  <a:pt x="0" y="0"/>
                </a:moveTo>
                <a:lnTo>
                  <a:pt x="83439" y="133635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281934" y="4515611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29">
                <a:moveTo>
                  <a:pt x="100107" y="100202"/>
                </a:moveTo>
                <a:lnTo>
                  <a:pt x="66770" y="66770"/>
                </a:lnTo>
                <a:lnTo>
                  <a:pt x="50006" y="66770"/>
                </a:lnTo>
                <a:lnTo>
                  <a:pt x="50006" y="50101"/>
                </a:lnTo>
                <a:lnTo>
                  <a:pt x="0" y="50101"/>
                </a:lnTo>
                <a:lnTo>
                  <a:pt x="16668" y="33432"/>
                </a:lnTo>
                <a:lnTo>
                  <a:pt x="66770" y="33432"/>
                </a:lnTo>
                <a:lnTo>
                  <a:pt x="66770" y="16668"/>
                </a:lnTo>
                <a:lnTo>
                  <a:pt x="83438" y="0"/>
                </a:lnTo>
                <a:lnTo>
                  <a:pt x="100107" y="0"/>
                </a:lnTo>
                <a:lnTo>
                  <a:pt x="100107" y="1002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281934" y="4498943"/>
            <a:ext cx="116839" cy="133985"/>
          </a:xfrm>
          <a:custGeom>
            <a:avLst/>
            <a:gdLst/>
            <a:ahLst/>
            <a:cxnLst/>
            <a:rect l="l" t="t" r="r" b="b"/>
            <a:pathLst>
              <a:path w="116839" h="133985">
                <a:moveTo>
                  <a:pt x="116776" y="133635"/>
                </a:moveTo>
                <a:lnTo>
                  <a:pt x="100107" y="116871"/>
                </a:lnTo>
                <a:lnTo>
                  <a:pt x="100107" y="100202"/>
                </a:lnTo>
                <a:lnTo>
                  <a:pt x="100107" y="83438"/>
                </a:lnTo>
                <a:lnTo>
                  <a:pt x="100107" y="66770"/>
                </a:lnTo>
                <a:lnTo>
                  <a:pt x="100107" y="50101"/>
                </a:lnTo>
                <a:lnTo>
                  <a:pt x="100107" y="33337"/>
                </a:lnTo>
                <a:lnTo>
                  <a:pt x="100107" y="16668"/>
                </a:lnTo>
                <a:lnTo>
                  <a:pt x="100107" y="0"/>
                </a:lnTo>
                <a:lnTo>
                  <a:pt x="100107" y="16668"/>
                </a:lnTo>
                <a:lnTo>
                  <a:pt x="83438" y="16668"/>
                </a:lnTo>
                <a:lnTo>
                  <a:pt x="66770" y="33337"/>
                </a:lnTo>
                <a:lnTo>
                  <a:pt x="66770" y="50101"/>
                </a:lnTo>
                <a:lnTo>
                  <a:pt x="50006" y="50101"/>
                </a:lnTo>
                <a:lnTo>
                  <a:pt x="33337" y="50101"/>
                </a:lnTo>
                <a:lnTo>
                  <a:pt x="16668" y="50101"/>
                </a:lnTo>
                <a:lnTo>
                  <a:pt x="0" y="66770"/>
                </a:lnTo>
                <a:lnTo>
                  <a:pt x="16668" y="66770"/>
                </a:lnTo>
                <a:lnTo>
                  <a:pt x="33337" y="66770"/>
                </a:lnTo>
                <a:lnTo>
                  <a:pt x="50006" y="66770"/>
                </a:lnTo>
                <a:lnTo>
                  <a:pt x="50006" y="83438"/>
                </a:lnTo>
                <a:lnTo>
                  <a:pt x="66770" y="83438"/>
                </a:lnTo>
                <a:lnTo>
                  <a:pt x="83438" y="100202"/>
                </a:lnTo>
                <a:lnTo>
                  <a:pt x="100107" y="116871"/>
                </a:lnTo>
                <a:lnTo>
                  <a:pt x="116776" y="133635"/>
                </a:lnTo>
                <a:close/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198494" y="4482179"/>
            <a:ext cx="67310" cy="133985"/>
          </a:xfrm>
          <a:custGeom>
            <a:avLst/>
            <a:gdLst/>
            <a:ahLst/>
            <a:cxnLst/>
            <a:rect l="l" t="t" r="r" b="b"/>
            <a:pathLst>
              <a:path w="67310" h="133985">
                <a:moveTo>
                  <a:pt x="0" y="0"/>
                </a:moveTo>
                <a:lnTo>
                  <a:pt x="66770" y="133635"/>
                </a:lnTo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215163" y="4582382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29">
                <a:moveTo>
                  <a:pt x="100107" y="100298"/>
                </a:moveTo>
                <a:lnTo>
                  <a:pt x="83438" y="100298"/>
                </a:lnTo>
                <a:lnTo>
                  <a:pt x="66770" y="83534"/>
                </a:lnTo>
                <a:lnTo>
                  <a:pt x="66770" y="66865"/>
                </a:lnTo>
                <a:lnTo>
                  <a:pt x="50101" y="66865"/>
                </a:lnTo>
                <a:lnTo>
                  <a:pt x="33432" y="50196"/>
                </a:lnTo>
                <a:lnTo>
                  <a:pt x="0" y="50196"/>
                </a:lnTo>
                <a:lnTo>
                  <a:pt x="16668" y="33432"/>
                </a:lnTo>
                <a:lnTo>
                  <a:pt x="50101" y="33432"/>
                </a:lnTo>
                <a:lnTo>
                  <a:pt x="66770" y="16764"/>
                </a:lnTo>
                <a:lnTo>
                  <a:pt x="66770" y="0"/>
                </a:lnTo>
                <a:lnTo>
                  <a:pt x="83438" y="0"/>
                </a:lnTo>
                <a:lnTo>
                  <a:pt x="83438" y="83534"/>
                </a:lnTo>
                <a:lnTo>
                  <a:pt x="100107" y="100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198495" y="4565713"/>
            <a:ext cx="116839" cy="133985"/>
          </a:xfrm>
          <a:custGeom>
            <a:avLst/>
            <a:gdLst/>
            <a:ahLst/>
            <a:cxnLst/>
            <a:rect l="l" t="t" r="r" b="b"/>
            <a:pathLst>
              <a:path w="116839" h="133985">
                <a:moveTo>
                  <a:pt x="116776" y="133635"/>
                </a:moveTo>
                <a:lnTo>
                  <a:pt x="116776" y="116967"/>
                </a:lnTo>
                <a:lnTo>
                  <a:pt x="100107" y="100203"/>
                </a:lnTo>
                <a:lnTo>
                  <a:pt x="100107" y="83534"/>
                </a:lnTo>
                <a:lnTo>
                  <a:pt x="100107" y="66865"/>
                </a:lnTo>
                <a:lnTo>
                  <a:pt x="100107" y="50101"/>
                </a:lnTo>
                <a:lnTo>
                  <a:pt x="100107" y="33432"/>
                </a:lnTo>
                <a:lnTo>
                  <a:pt x="100107" y="16668"/>
                </a:lnTo>
                <a:lnTo>
                  <a:pt x="116776" y="0"/>
                </a:lnTo>
                <a:lnTo>
                  <a:pt x="100107" y="16668"/>
                </a:lnTo>
                <a:lnTo>
                  <a:pt x="83438" y="16668"/>
                </a:lnTo>
                <a:lnTo>
                  <a:pt x="83438" y="33432"/>
                </a:lnTo>
                <a:lnTo>
                  <a:pt x="66770" y="50101"/>
                </a:lnTo>
                <a:lnTo>
                  <a:pt x="50101" y="50101"/>
                </a:lnTo>
                <a:lnTo>
                  <a:pt x="33337" y="50101"/>
                </a:lnTo>
                <a:lnTo>
                  <a:pt x="16668" y="66865"/>
                </a:lnTo>
                <a:lnTo>
                  <a:pt x="0" y="66865"/>
                </a:lnTo>
                <a:lnTo>
                  <a:pt x="16668" y="66865"/>
                </a:lnTo>
                <a:lnTo>
                  <a:pt x="33337" y="66865"/>
                </a:lnTo>
                <a:lnTo>
                  <a:pt x="50101" y="66865"/>
                </a:lnTo>
                <a:lnTo>
                  <a:pt x="66770" y="83534"/>
                </a:lnTo>
                <a:lnTo>
                  <a:pt x="83438" y="83534"/>
                </a:lnTo>
                <a:lnTo>
                  <a:pt x="83438" y="100203"/>
                </a:lnTo>
                <a:lnTo>
                  <a:pt x="100107" y="116967"/>
                </a:lnTo>
                <a:lnTo>
                  <a:pt x="116776" y="116967"/>
                </a:lnTo>
                <a:lnTo>
                  <a:pt x="116776" y="133635"/>
                </a:lnTo>
                <a:close/>
              </a:path>
            </a:pathLst>
          </a:custGeom>
          <a:ln w="1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1246085" y="1297094"/>
            <a:ext cx="6121400" cy="1066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45800"/>
              </a:lnSpc>
            </a:pPr>
            <a:r>
              <a:rPr dirty="0" sz="2400">
                <a:latin typeface="宋体"/>
                <a:cs typeface="宋体"/>
              </a:rPr>
              <a:t>工作在正向导通状态。  有正向电流流过时，发出一定波长范围的光。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9030678" y="6793995"/>
            <a:ext cx="1778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30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>
            <a:spLocks noGrp="1"/>
          </p:cNvSpPr>
          <p:nvPr>
            <p:ph type="title"/>
          </p:nvPr>
        </p:nvSpPr>
        <p:spPr>
          <a:xfrm>
            <a:off x="1403132" y="762466"/>
            <a:ext cx="3284854" cy="4876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5"/>
              <a:t>3.5.3</a:t>
            </a:r>
            <a:r>
              <a:rPr dirty="0" sz="3200" spc="225"/>
              <a:t> </a:t>
            </a:r>
            <a:r>
              <a:rPr dirty="0" sz="3200"/>
              <a:t>发光二极管</a:t>
            </a:r>
            <a:endParaRPr sz="3200"/>
          </a:p>
        </p:txBody>
      </p:sp>
      <p:sp>
        <p:nvSpPr>
          <p:cNvPr id="103" name="object 103"/>
          <p:cNvSpPr txBox="1"/>
          <p:nvPr/>
        </p:nvSpPr>
        <p:spPr>
          <a:xfrm>
            <a:off x="5136888" y="793995"/>
            <a:ext cx="328041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65" b="1">
                <a:solidFill>
                  <a:srgbClr val="FF0000"/>
                </a:solidFill>
                <a:latin typeface="等线"/>
                <a:cs typeface="等线"/>
              </a:rPr>
              <a:t>LED</a:t>
            </a:r>
            <a:r>
              <a:rPr dirty="0" sz="2400" spc="-65" b="1">
                <a:latin typeface="等线"/>
                <a:cs typeface="等线"/>
              </a:rPr>
              <a:t>, </a:t>
            </a:r>
            <a:r>
              <a:rPr dirty="0" sz="2400" spc="-110" b="1">
                <a:latin typeface="等线"/>
                <a:cs typeface="等线"/>
              </a:rPr>
              <a:t>Light </a:t>
            </a:r>
            <a:r>
              <a:rPr dirty="0" sz="2400" spc="-130" b="1">
                <a:latin typeface="等线"/>
                <a:cs typeface="等线"/>
              </a:rPr>
              <a:t>Emitting</a:t>
            </a:r>
            <a:r>
              <a:rPr dirty="0" sz="2400" spc="80" b="1">
                <a:latin typeface="等线"/>
                <a:cs typeface="等线"/>
              </a:rPr>
              <a:t> </a:t>
            </a:r>
            <a:r>
              <a:rPr dirty="0" sz="2400" spc="-100" b="1">
                <a:latin typeface="等线"/>
                <a:cs typeface="等线"/>
              </a:rPr>
              <a:t>Diode</a:t>
            </a:r>
            <a:endParaRPr sz="2400">
              <a:latin typeface="等线"/>
              <a:cs typeface="等线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802081" y="6622316"/>
            <a:ext cx="97536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633" sz="2550" spc="-37">
                <a:latin typeface="Times New Roman"/>
                <a:cs typeface="Times New Roman"/>
              </a:rPr>
              <a:t>( </a:t>
            </a:r>
            <a:r>
              <a:rPr dirty="0" baseline="1633" sz="2550" spc="-112">
                <a:latin typeface="Tahoma"/>
                <a:cs typeface="Tahoma"/>
              </a:rPr>
              <a:t>a </a:t>
            </a:r>
            <a:r>
              <a:rPr dirty="0" baseline="1633" sz="2550" spc="-37">
                <a:latin typeface="Times New Roman"/>
                <a:cs typeface="Times New Roman"/>
              </a:rPr>
              <a:t>)</a:t>
            </a:r>
            <a:r>
              <a:rPr dirty="0" baseline="1633" sz="2550" spc="277">
                <a:latin typeface="Times New Roman"/>
                <a:cs typeface="Times New Roman"/>
              </a:rPr>
              <a:t> </a:t>
            </a:r>
            <a:r>
              <a:rPr dirty="0" sz="2000">
                <a:latin typeface="等线"/>
                <a:cs typeface="等线"/>
              </a:rPr>
              <a:t>符号</a:t>
            </a:r>
            <a:endParaRPr sz="2000">
              <a:latin typeface="等线"/>
              <a:cs typeface="等线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955555" y="6622316"/>
            <a:ext cx="149161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633" sz="2550" spc="-37">
                <a:latin typeface="Times New Roman"/>
                <a:cs typeface="Times New Roman"/>
              </a:rPr>
              <a:t>( </a:t>
            </a:r>
            <a:r>
              <a:rPr dirty="0" baseline="1633" sz="2550" spc="-187">
                <a:latin typeface="Tahoma"/>
                <a:cs typeface="Tahoma"/>
              </a:rPr>
              <a:t>b </a:t>
            </a:r>
            <a:r>
              <a:rPr dirty="0" baseline="1633" sz="2550" spc="-37">
                <a:latin typeface="Times New Roman"/>
                <a:cs typeface="Times New Roman"/>
              </a:rPr>
              <a:t>)</a:t>
            </a:r>
            <a:r>
              <a:rPr dirty="0" baseline="1633" sz="2550" spc="465">
                <a:latin typeface="Times New Roman"/>
                <a:cs typeface="Times New Roman"/>
              </a:rPr>
              <a:t> </a:t>
            </a:r>
            <a:r>
              <a:rPr dirty="0" sz="2000">
                <a:latin typeface="等线"/>
                <a:cs typeface="等线"/>
              </a:rPr>
              <a:t>光谱特性</a:t>
            </a:r>
            <a:endParaRPr sz="2000">
              <a:latin typeface="等线"/>
              <a:cs typeface="等线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7970519" y="1374648"/>
            <a:ext cx="1548383" cy="1275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054340" y="2941319"/>
            <a:ext cx="1548383" cy="1095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001000" y="4152900"/>
            <a:ext cx="1638300" cy="970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3454" y="4037550"/>
            <a:ext cx="2717800" cy="922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200660">
              <a:lnSpc>
                <a:spcPct val="150000"/>
              </a:lnSpc>
            </a:pPr>
            <a:r>
              <a:rPr dirty="0" sz="2000">
                <a:latin typeface="等线"/>
                <a:cs typeface="等线"/>
              </a:rPr>
              <a:t>二极管型光电耦合器 </a:t>
            </a:r>
            <a:r>
              <a:rPr dirty="0" sz="2000">
                <a:latin typeface="等线"/>
                <a:cs typeface="等线"/>
              </a:rPr>
              <a:t> 发光二极管</a:t>
            </a:r>
            <a:r>
              <a:rPr dirty="0" sz="2000" spc="5">
                <a:latin typeface="Arial"/>
                <a:cs typeface="Arial"/>
              </a:rPr>
              <a:t>+</a:t>
            </a:r>
            <a:r>
              <a:rPr dirty="0" sz="2000">
                <a:latin typeface="等线"/>
                <a:cs typeface="等线"/>
              </a:rPr>
              <a:t>光电</a:t>
            </a:r>
            <a:r>
              <a:rPr dirty="0" sz="2000" spc="-20">
                <a:latin typeface="等线"/>
                <a:cs typeface="等线"/>
              </a:rPr>
              <a:t>二</a:t>
            </a:r>
            <a:r>
              <a:rPr dirty="0" sz="2000">
                <a:latin typeface="等线"/>
                <a:cs typeface="等线"/>
              </a:rPr>
              <a:t>极管</a:t>
            </a:r>
            <a:endParaRPr sz="2000">
              <a:latin typeface="等线"/>
              <a:cs typeface="等线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09283" y="2833687"/>
            <a:ext cx="290830" cy="290830"/>
          </a:xfrm>
          <a:custGeom>
            <a:avLst/>
            <a:gdLst/>
            <a:ahLst/>
            <a:cxnLst/>
            <a:rect l="l" t="t" r="r" b="b"/>
            <a:pathLst>
              <a:path w="290829" h="290830">
                <a:moveTo>
                  <a:pt x="290417" y="290512"/>
                </a:moveTo>
                <a:lnTo>
                  <a:pt x="0" y="290512"/>
                </a:lnTo>
                <a:lnTo>
                  <a:pt x="145161" y="0"/>
                </a:lnTo>
                <a:lnTo>
                  <a:pt x="290417" y="2905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09283" y="2833687"/>
            <a:ext cx="290830" cy="290830"/>
          </a:xfrm>
          <a:custGeom>
            <a:avLst/>
            <a:gdLst/>
            <a:ahLst/>
            <a:cxnLst/>
            <a:rect l="l" t="t" r="r" b="b"/>
            <a:pathLst>
              <a:path w="290829" h="290830">
                <a:moveTo>
                  <a:pt x="290417" y="290512"/>
                </a:moveTo>
                <a:lnTo>
                  <a:pt x="145161" y="0"/>
                </a:lnTo>
                <a:lnTo>
                  <a:pt x="0" y="290512"/>
                </a:lnTo>
                <a:lnTo>
                  <a:pt x="290417" y="290512"/>
                </a:lnTo>
                <a:close/>
              </a:path>
            </a:pathLst>
          </a:custGeom>
          <a:ln w="18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09283" y="2851880"/>
            <a:ext cx="290830" cy="0"/>
          </a:xfrm>
          <a:custGeom>
            <a:avLst/>
            <a:gdLst/>
            <a:ahLst/>
            <a:cxnLst/>
            <a:rect l="l" t="t" r="r" b="b"/>
            <a:pathLst>
              <a:path w="290829" h="0">
                <a:moveTo>
                  <a:pt x="290417" y="0"/>
                </a:moveTo>
                <a:lnTo>
                  <a:pt x="0" y="0"/>
                </a:lnTo>
              </a:path>
            </a:pathLst>
          </a:custGeom>
          <a:ln w="18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56224" y="2833687"/>
            <a:ext cx="272415" cy="290830"/>
          </a:xfrm>
          <a:custGeom>
            <a:avLst/>
            <a:gdLst/>
            <a:ahLst/>
            <a:cxnLst/>
            <a:rect l="l" t="t" r="r" b="b"/>
            <a:pathLst>
              <a:path w="272414" h="290830">
                <a:moveTo>
                  <a:pt x="127063" y="290512"/>
                </a:moveTo>
                <a:lnTo>
                  <a:pt x="0" y="0"/>
                </a:lnTo>
                <a:lnTo>
                  <a:pt x="272224" y="0"/>
                </a:lnTo>
                <a:lnTo>
                  <a:pt x="127063" y="2905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56224" y="2833687"/>
            <a:ext cx="272415" cy="290830"/>
          </a:xfrm>
          <a:custGeom>
            <a:avLst/>
            <a:gdLst/>
            <a:ahLst/>
            <a:cxnLst/>
            <a:rect l="l" t="t" r="r" b="b"/>
            <a:pathLst>
              <a:path w="272414" h="290830">
                <a:moveTo>
                  <a:pt x="272224" y="0"/>
                </a:moveTo>
                <a:lnTo>
                  <a:pt x="127063" y="290512"/>
                </a:lnTo>
                <a:lnTo>
                  <a:pt x="0" y="0"/>
                </a:lnTo>
                <a:lnTo>
                  <a:pt x="272224" y="0"/>
                </a:lnTo>
                <a:close/>
              </a:path>
            </a:pathLst>
          </a:custGeom>
          <a:ln w="18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56224" y="3106007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4" h="0">
                <a:moveTo>
                  <a:pt x="272224" y="0"/>
                </a:moveTo>
                <a:lnTo>
                  <a:pt x="0" y="0"/>
                </a:lnTo>
              </a:path>
            </a:pathLst>
          </a:custGeom>
          <a:ln w="18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75033" y="1980438"/>
            <a:ext cx="1887855" cy="0"/>
          </a:xfrm>
          <a:custGeom>
            <a:avLst/>
            <a:gdLst/>
            <a:ahLst/>
            <a:cxnLst/>
            <a:rect l="l" t="t" r="r" b="b"/>
            <a:pathLst>
              <a:path w="1887854" h="0">
                <a:moveTo>
                  <a:pt x="0" y="0"/>
                </a:moveTo>
                <a:lnTo>
                  <a:pt x="1887664" y="0"/>
                </a:lnTo>
              </a:path>
            </a:pathLst>
          </a:custGeom>
          <a:ln w="18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75033" y="1980438"/>
            <a:ext cx="0" cy="1870075"/>
          </a:xfrm>
          <a:custGeom>
            <a:avLst/>
            <a:gdLst/>
            <a:ahLst/>
            <a:cxnLst/>
            <a:rect l="l" t="t" r="r" b="b"/>
            <a:pathLst>
              <a:path w="0" h="1870075">
                <a:moveTo>
                  <a:pt x="0" y="0"/>
                </a:moveTo>
                <a:lnTo>
                  <a:pt x="0" y="1869947"/>
                </a:lnTo>
              </a:path>
            </a:pathLst>
          </a:custGeom>
          <a:ln w="18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75033" y="3850385"/>
            <a:ext cx="1887855" cy="0"/>
          </a:xfrm>
          <a:custGeom>
            <a:avLst/>
            <a:gdLst/>
            <a:ahLst/>
            <a:cxnLst/>
            <a:rect l="l" t="t" r="r" b="b"/>
            <a:pathLst>
              <a:path w="1887854" h="0">
                <a:moveTo>
                  <a:pt x="0" y="0"/>
                </a:moveTo>
                <a:lnTo>
                  <a:pt x="1887664" y="0"/>
                </a:lnTo>
              </a:path>
            </a:pathLst>
          </a:custGeom>
          <a:ln w="18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62698" y="1980438"/>
            <a:ext cx="0" cy="1870075"/>
          </a:xfrm>
          <a:custGeom>
            <a:avLst/>
            <a:gdLst/>
            <a:ahLst/>
            <a:cxnLst/>
            <a:rect l="l" t="t" r="r" b="b"/>
            <a:pathLst>
              <a:path w="0" h="1870075">
                <a:moveTo>
                  <a:pt x="0" y="0"/>
                </a:moveTo>
                <a:lnTo>
                  <a:pt x="0" y="1869947"/>
                </a:lnTo>
              </a:path>
            </a:pathLst>
          </a:custGeom>
          <a:ln w="18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30228" y="2307240"/>
            <a:ext cx="853440" cy="1216660"/>
          </a:xfrm>
          <a:custGeom>
            <a:avLst/>
            <a:gdLst/>
            <a:ahLst/>
            <a:cxnLst/>
            <a:rect l="l" t="t" r="r" b="b"/>
            <a:pathLst>
              <a:path w="853439" h="1216660">
                <a:moveTo>
                  <a:pt x="0" y="0"/>
                </a:moveTo>
                <a:lnTo>
                  <a:pt x="853058" y="0"/>
                </a:lnTo>
                <a:lnTo>
                  <a:pt x="853058" y="1216342"/>
                </a:lnTo>
                <a:lnTo>
                  <a:pt x="0" y="1216342"/>
                </a:lnTo>
              </a:path>
            </a:pathLst>
          </a:custGeom>
          <a:ln w="18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91802" y="2615850"/>
            <a:ext cx="127635" cy="109220"/>
          </a:xfrm>
          <a:custGeom>
            <a:avLst/>
            <a:gdLst/>
            <a:ahLst/>
            <a:cxnLst/>
            <a:rect l="l" t="t" r="r" b="b"/>
            <a:pathLst>
              <a:path w="127635" h="109219">
                <a:moveTo>
                  <a:pt x="0" y="0"/>
                </a:moveTo>
                <a:lnTo>
                  <a:pt x="127063" y="108966"/>
                </a:lnTo>
              </a:path>
            </a:pathLst>
          </a:custGeom>
          <a:ln w="18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00673" y="2688526"/>
            <a:ext cx="109220" cy="90805"/>
          </a:xfrm>
          <a:custGeom>
            <a:avLst/>
            <a:gdLst/>
            <a:ahLst/>
            <a:cxnLst/>
            <a:rect l="l" t="t" r="r" b="b"/>
            <a:pathLst>
              <a:path w="109219" h="90805">
                <a:moveTo>
                  <a:pt x="72675" y="72580"/>
                </a:moveTo>
                <a:lnTo>
                  <a:pt x="54483" y="72580"/>
                </a:lnTo>
                <a:lnTo>
                  <a:pt x="54483" y="54387"/>
                </a:lnTo>
                <a:lnTo>
                  <a:pt x="0" y="54387"/>
                </a:lnTo>
                <a:lnTo>
                  <a:pt x="0" y="36290"/>
                </a:lnTo>
                <a:lnTo>
                  <a:pt x="18192" y="18097"/>
                </a:lnTo>
                <a:lnTo>
                  <a:pt x="18192" y="0"/>
                </a:lnTo>
                <a:lnTo>
                  <a:pt x="36385" y="0"/>
                </a:lnTo>
                <a:lnTo>
                  <a:pt x="54483" y="18097"/>
                </a:lnTo>
                <a:lnTo>
                  <a:pt x="54483" y="36290"/>
                </a:lnTo>
                <a:lnTo>
                  <a:pt x="72675" y="54387"/>
                </a:lnTo>
                <a:lnTo>
                  <a:pt x="72675" y="72580"/>
                </a:lnTo>
                <a:close/>
              </a:path>
              <a:path w="109219" h="90805">
                <a:moveTo>
                  <a:pt x="108966" y="90773"/>
                </a:moveTo>
                <a:lnTo>
                  <a:pt x="90773" y="90773"/>
                </a:lnTo>
                <a:lnTo>
                  <a:pt x="72675" y="72580"/>
                </a:lnTo>
                <a:lnTo>
                  <a:pt x="90773" y="72580"/>
                </a:lnTo>
                <a:lnTo>
                  <a:pt x="108966" y="907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64382" y="2652141"/>
            <a:ext cx="145415" cy="127635"/>
          </a:xfrm>
          <a:custGeom>
            <a:avLst/>
            <a:gdLst/>
            <a:ahLst/>
            <a:cxnLst/>
            <a:rect l="l" t="t" r="r" b="b"/>
            <a:pathLst>
              <a:path w="145414" h="127635">
                <a:moveTo>
                  <a:pt x="145256" y="127158"/>
                </a:moveTo>
                <a:lnTo>
                  <a:pt x="127063" y="108965"/>
                </a:lnTo>
                <a:lnTo>
                  <a:pt x="108966" y="108965"/>
                </a:lnTo>
                <a:lnTo>
                  <a:pt x="108966" y="90773"/>
                </a:lnTo>
                <a:lnTo>
                  <a:pt x="90773" y="72675"/>
                </a:lnTo>
                <a:lnTo>
                  <a:pt x="90773" y="54482"/>
                </a:lnTo>
                <a:lnTo>
                  <a:pt x="72675" y="36385"/>
                </a:lnTo>
                <a:lnTo>
                  <a:pt x="72675" y="18192"/>
                </a:lnTo>
                <a:lnTo>
                  <a:pt x="72675" y="0"/>
                </a:lnTo>
                <a:lnTo>
                  <a:pt x="72675" y="18192"/>
                </a:lnTo>
                <a:lnTo>
                  <a:pt x="72675" y="36385"/>
                </a:lnTo>
                <a:lnTo>
                  <a:pt x="54483" y="36385"/>
                </a:lnTo>
                <a:lnTo>
                  <a:pt x="54483" y="54482"/>
                </a:lnTo>
                <a:lnTo>
                  <a:pt x="36290" y="72675"/>
                </a:lnTo>
                <a:lnTo>
                  <a:pt x="36290" y="90773"/>
                </a:lnTo>
                <a:lnTo>
                  <a:pt x="18192" y="90773"/>
                </a:lnTo>
                <a:lnTo>
                  <a:pt x="0" y="108965"/>
                </a:lnTo>
                <a:lnTo>
                  <a:pt x="18192" y="90773"/>
                </a:lnTo>
                <a:lnTo>
                  <a:pt x="36290" y="90773"/>
                </a:lnTo>
                <a:lnTo>
                  <a:pt x="54483" y="90773"/>
                </a:lnTo>
                <a:lnTo>
                  <a:pt x="72675" y="90773"/>
                </a:lnTo>
                <a:lnTo>
                  <a:pt x="90773" y="90773"/>
                </a:lnTo>
                <a:lnTo>
                  <a:pt x="90773" y="108965"/>
                </a:lnTo>
                <a:lnTo>
                  <a:pt x="108966" y="108965"/>
                </a:lnTo>
                <a:lnTo>
                  <a:pt x="127063" y="127158"/>
                </a:lnTo>
                <a:lnTo>
                  <a:pt x="145256" y="127158"/>
                </a:lnTo>
                <a:close/>
              </a:path>
            </a:pathLst>
          </a:custGeom>
          <a:ln w="18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82931" y="2742914"/>
            <a:ext cx="163830" cy="109220"/>
          </a:xfrm>
          <a:custGeom>
            <a:avLst/>
            <a:gdLst/>
            <a:ahLst/>
            <a:cxnLst/>
            <a:rect l="l" t="t" r="r" b="b"/>
            <a:pathLst>
              <a:path w="163830" h="109219">
                <a:moveTo>
                  <a:pt x="0" y="0"/>
                </a:moveTo>
                <a:lnTo>
                  <a:pt x="163353" y="108966"/>
                </a:lnTo>
              </a:path>
            </a:pathLst>
          </a:custGeom>
          <a:ln w="18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91802" y="2797397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90773" y="90773"/>
                </a:moveTo>
                <a:lnTo>
                  <a:pt x="0" y="90773"/>
                </a:lnTo>
                <a:lnTo>
                  <a:pt x="18192" y="72675"/>
                </a:lnTo>
                <a:lnTo>
                  <a:pt x="36290" y="54482"/>
                </a:lnTo>
                <a:lnTo>
                  <a:pt x="36290" y="36290"/>
                </a:lnTo>
                <a:lnTo>
                  <a:pt x="54482" y="18192"/>
                </a:lnTo>
                <a:lnTo>
                  <a:pt x="54482" y="0"/>
                </a:lnTo>
                <a:lnTo>
                  <a:pt x="72580" y="18192"/>
                </a:lnTo>
                <a:lnTo>
                  <a:pt x="72580" y="54482"/>
                </a:lnTo>
                <a:lnTo>
                  <a:pt x="90773" y="72675"/>
                </a:lnTo>
                <a:lnTo>
                  <a:pt x="90773" y="90773"/>
                </a:lnTo>
                <a:close/>
              </a:path>
              <a:path w="109219" h="109219">
                <a:moveTo>
                  <a:pt x="108870" y="108965"/>
                </a:moveTo>
                <a:lnTo>
                  <a:pt x="90773" y="108965"/>
                </a:lnTo>
                <a:lnTo>
                  <a:pt x="90773" y="90773"/>
                </a:lnTo>
                <a:lnTo>
                  <a:pt x="108870" y="90773"/>
                </a:lnTo>
                <a:lnTo>
                  <a:pt x="108870" y="1089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73704" y="2779299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145161" y="145161"/>
                </a:moveTo>
                <a:lnTo>
                  <a:pt x="126968" y="127063"/>
                </a:lnTo>
                <a:lnTo>
                  <a:pt x="126968" y="108870"/>
                </a:lnTo>
                <a:lnTo>
                  <a:pt x="108870" y="108870"/>
                </a:lnTo>
                <a:lnTo>
                  <a:pt x="108870" y="90773"/>
                </a:lnTo>
                <a:lnTo>
                  <a:pt x="90678" y="72580"/>
                </a:lnTo>
                <a:lnTo>
                  <a:pt x="90678" y="54387"/>
                </a:lnTo>
                <a:lnTo>
                  <a:pt x="90678" y="36290"/>
                </a:lnTo>
                <a:lnTo>
                  <a:pt x="72580" y="18097"/>
                </a:lnTo>
                <a:lnTo>
                  <a:pt x="72580" y="0"/>
                </a:lnTo>
                <a:lnTo>
                  <a:pt x="72580" y="18097"/>
                </a:lnTo>
                <a:lnTo>
                  <a:pt x="72580" y="36290"/>
                </a:lnTo>
                <a:lnTo>
                  <a:pt x="54387" y="54387"/>
                </a:lnTo>
                <a:lnTo>
                  <a:pt x="54387" y="72580"/>
                </a:lnTo>
                <a:lnTo>
                  <a:pt x="36290" y="90773"/>
                </a:lnTo>
                <a:lnTo>
                  <a:pt x="18097" y="108870"/>
                </a:lnTo>
                <a:lnTo>
                  <a:pt x="0" y="108870"/>
                </a:lnTo>
                <a:lnTo>
                  <a:pt x="18097" y="108870"/>
                </a:lnTo>
                <a:lnTo>
                  <a:pt x="108870" y="108870"/>
                </a:lnTo>
                <a:lnTo>
                  <a:pt x="108870" y="127063"/>
                </a:lnTo>
                <a:lnTo>
                  <a:pt x="126968" y="127063"/>
                </a:lnTo>
                <a:lnTo>
                  <a:pt x="145161" y="145161"/>
                </a:lnTo>
                <a:close/>
              </a:path>
            </a:pathLst>
          </a:custGeom>
          <a:ln w="18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54444" y="2307240"/>
            <a:ext cx="853440" cy="1216660"/>
          </a:xfrm>
          <a:custGeom>
            <a:avLst/>
            <a:gdLst/>
            <a:ahLst/>
            <a:cxnLst/>
            <a:rect l="l" t="t" r="r" b="b"/>
            <a:pathLst>
              <a:path w="853439" h="1216660">
                <a:moveTo>
                  <a:pt x="853058" y="0"/>
                </a:moveTo>
                <a:lnTo>
                  <a:pt x="0" y="0"/>
                </a:lnTo>
                <a:lnTo>
                  <a:pt x="0" y="1216342"/>
                </a:lnTo>
                <a:lnTo>
                  <a:pt x="853058" y="1216342"/>
                </a:lnTo>
              </a:path>
            </a:pathLst>
          </a:custGeom>
          <a:ln w="18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57648" y="227095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54387" y="72580"/>
                </a:moveTo>
                <a:lnTo>
                  <a:pt x="18097" y="72580"/>
                </a:lnTo>
                <a:lnTo>
                  <a:pt x="0" y="36290"/>
                </a:lnTo>
                <a:lnTo>
                  <a:pt x="18097" y="0"/>
                </a:lnTo>
                <a:lnTo>
                  <a:pt x="54387" y="0"/>
                </a:lnTo>
                <a:lnTo>
                  <a:pt x="72580" y="36290"/>
                </a:lnTo>
                <a:lnTo>
                  <a:pt x="54387" y="725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757648" y="227095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36290"/>
                </a:moveTo>
                <a:lnTo>
                  <a:pt x="18097" y="0"/>
                </a:lnTo>
                <a:lnTo>
                  <a:pt x="54387" y="0"/>
                </a:lnTo>
                <a:lnTo>
                  <a:pt x="72580" y="36290"/>
                </a:lnTo>
                <a:lnTo>
                  <a:pt x="54387" y="72580"/>
                </a:lnTo>
                <a:lnTo>
                  <a:pt x="18097" y="72580"/>
                </a:lnTo>
                <a:lnTo>
                  <a:pt x="0" y="36290"/>
                </a:lnTo>
                <a:close/>
              </a:path>
            </a:pathLst>
          </a:custGeom>
          <a:ln w="18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57648" y="348729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54387" y="72580"/>
                </a:moveTo>
                <a:lnTo>
                  <a:pt x="18097" y="72580"/>
                </a:lnTo>
                <a:lnTo>
                  <a:pt x="0" y="36290"/>
                </a:lnTo>
                <a:lnTo>
                  <a:pt x="18097" y="0"/>
                </a:lnTo>
                <a:lnTo>
                  <a:pt x="54387" y="0"/>
                </a:lnTo>
                <a:lnTo>
                  <a:pt x="72580" y="36290"/>
                </a:lnTo>
                <a:lnTo>
                  <a:pt x="54387" y="725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57648" y="348729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36290"/>
                </a:moveTo>
                <a:lnTo>
                  <a:pt x="18097" y="0"/>
                </a:lnTo>
                <a:lnTo>
                  <a:pt x="54387" y="0"/>
                </a:lnTo>
                <a:lnTo>
                  <a:pt x="72580" y="36290"/>
                </a:lnTo>
                <a:lnTo>
                  <a:pt x="54387" y="72580"/>
                </a:lnTo>
                <a:lnTo>
                  <a:pt x="18097" y="72580"/>
                </a:lnTo>
                <a:lnTo>
                  <a:pt x="0" y="36290"/>
                </a:lnTo>
                <a:close/>
              </a:path>
            </a:pathLst>
          </a:custGeom>
          <a:ln w="18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07503" y="2270950"/>
            <a:ext cx="90805" cy="73025"/>
          </a:xfrm>
          <a:custGeom>
            <a:avLst/>
            <a:gdLst/>
            <a:ahLst/>
            <a:cxnLst/>
            <a:rect l="l" t="t" r="r" b="b"/>
            <a:pathLst>
              <a:path w="90804" h="73025">
                <a:moveTo>
                  <a:pt x="72580" y="72580"/>
                </a:moveTo>
                <a:lnTo>
                  <a:pt x="18192" y="72580"/>
                </a:lnTo>
                <a:lnTo>
                  <a:pt x="0" y="36290"/>
                </a:lnTo>
                <a:lnTo>
                  <a:pt x="18192" y="0"/>
                </a:lnTo>
                <a:lnTo>
                  <a:pt x="72580" y="0"/>
                </a:lnTo>
                <a:lnTo>
                  <a:pt x="90773" y="36290"/>
                </a:lnTo>
                <a:lnTo>
                  <a:pt x="72580" y="725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407503" y="2270950"/>
            <a:ext cx="90805" cy="73025"/>
          </a:xfrm>
          <a:custGeom>
            <a:avLst/>
            <a:gdLst/>
            <a:ahLst/>
            <a:cxnLst/>
            <a:rect l="l" t="t" r="r" b="b"/>
            <a:pathLst>
              <a:path w="90804" h="73025">
                <a:moveTo>
                  <a:pt x="0" y="36290"/>
                </a:moveTo>
                <a:lnTo>
                  <a:pt x="18192" y="0"/>
                </a:lnTo>
                <a:lnTo>
                  <a:pt x="72580" y="0"/>
                </a:lnTo>
                <a:lnTo>
                  <a:pt x="90773" y="36290"/>
                </a:lnTo>
                <a:lnTo>
                  <a:pt x="72580" y="72580"/>
                </a:lnTo>
                <a:lnTo>
                  <a:pt x="18192" y="72580"/>
                </a:lnTo>
                <a:lnTo>
                  <a:pt x="0" y="36290"/>
                </a:lnTo>
                <a:close/>
              </a:path>
            </a:pathLst>
          </a:custGeom>
          <a:ln w="18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407503" y="3487292"/>
            <a:ext cx="90805" cy="73025"/>
          </a:xfrm>
          <a:custGeom>
            <a:avLst/>
            <a:gdLst/>
            <a:ahLst/>
            <a:cxnLst/>
            <a:rect l="l" t="t" r="r" b="b"/>
            <a:pathLst>
              <a:path w="90804" h="73025">
                <a:moveTo>
                  <a:pt x="72580" y="72580"/>
                </a:moveTo>
                <a:lnTo>
                  <a:pt x="18192" y="72580"/>
                </a:lnTo>
                <a:lnTo>
                  <a:pt x="0" y="36290"/>
                </a:lnTo>
                <a:lnTo>
                  <a:pt x="18192" y="0"/>
                </a:lnTo>
                <a:lnTo>
                  <a:pt x="72580" y="0"/>
                </a:lnTo>
                <a:lnTo>
                  <a:pt x="90773" y="36290"/>
                </a:lnTo>
                <a:lnTo>
                  <a:pt x="72580" y="725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07503" y="3487292"/>
            <a:ext cx="90805" cy="73025"/>
          </a:xfrm>
          <a:custGeom>
            <a:avLst/>
            <a:gdLst/>
            <a:ahLst/>
            <a:cxnLst/>
            <a:rect l="l" t="t" r="r" b="b"/>
            <a:pathLst>
              <a:path w="90804" h="73025">
                <a:moveTo>
                  <a:pt x="0" y="36290"/>
                </a:moveTo>
                <a:lnTo>
                  <a:pt x="18192" y="0"/>
                </a:lnTo>
                <a:lnTo>
                  <a:pt x="72580" y="0"/>
                </a:lnTo>
                <a:lnTo>
                  <a:pt x="90773" y="36290"/>
                </a:lnTo>
                <a:lnTo>
                  <a:pt x="72580" y="72580"/>
                </a:lnTo>
                <a:lnTo>
                  <a:pt x="18192" y="72580"/>
                </a:lnTo>
                <a:lnTo>
                  <a:pt x="0" y="36290"/>
                </a:lnTo>
                <a:close/>
              </a:path>
            </a:pathLst>
          </a:custGeom>
          <a:ln w="18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436123" y="2107603"/>
            <a:ext cx="28702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95">
                <a:latin typeface="宋体"/>
                <a:cs typeface="宋体"/>
              </a:rPr>
              <a:t>＋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36123" y="3323459"/>
            <a:ext cx="28702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95">
                <a:latin typeface="宋体"/>
                <a:cs typeface="宋体"/>
              </a:rPr>
              <a:t>－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12311" y="2107603"/>
            <a:ext cx="28702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95">
                <a:latin typeface="宋体"/>
                <a:cs typeface="宋体"/>
              </a:rPr>
              <a:t>＋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12311" y="3323459"/>
            <a:ext cx="28702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95">
                <a:latin typeface="宋体"/>
                <a:cs typeface="宋体"/>
              </a:rPr>
              <a:t>－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46776" y="1796795"/>
            <a:ext cx="3924299" cy="2828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9030678" y="6793995"/>
            <a:ext cx="1778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31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1771" y="5428488"/>
            <a:ext cx="1769745" cy="1744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algn="ctr" marL="335280">
              <a:lnSpc>
                <a:spcPct val="100000"/>
              </a:lnSpc>
              <a:spcBef>
                <a:spcPts val="555"/>
              </a:spcBef>
            </a:pPr>
            <a:r>
              <a:rPr dirty="0" sz="900" spc="-5">
                <a:solidFill>
                  <a:srgbClr val="898989"/>
                </a:solidFill>
                <a:latin typeface="等线"/>
                <a:cs typeface="等线"/>
              </a:rPr>
              <a:t>32</a:t>
            </a:r>
            <a:endParaRPr sz="900">
              <a:latin typeface="等线"/>
              <a:cs typeface="等线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09445">
              <a:lnSpc>
                <a:spcPct val="100000"/>
              </a:lnSpc>
            </a:pPr>
            <a:r>
              <a:rPr dirty="0" spc="415"/>
              <a:t>3</a:t>
            </a:r>
            <a:r>
              <a:rPr dirty="0" spc="-810"/>
              <a:t> </a:t>
            </a:r>
            <a:r>
              <a:rPr dirty="0"/>
              <a:t>二极管及其基本电路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本章小结</a:t>
            </a:r>
          </a:p>
          <a:p>
            <a:pPr algn="ctr" marL="11430" marR="5080">
              <a:lnSpc>
                <a:spcPct val="150000"/>
              </a:lnSpc>
              <a:spcBef>
                <a:spcPts val="200"/>
              </a:spcBef>
            </a:pPr>
            <a:r>
              <a:rPr dirty="0" sz="2400">
                <a:solidFill>
                  <a:srgbClr val="000000"/>
                </a:solidFill>
              </a:rPr>
              <a:t>掌握：二极管的工作原理与伏安特性  掌握：二极管的基本应用电路（判断通、断）  掌握：稳压二极管的应用  </a:t>
            </a:r>
            <a:r>
              <a:rPr dirty="0" sz="2400">
                <a:solidFill>
                  <a:srgbClr val="00AF50"/>
                </a:solidFill>
              </a:rPr>
              <a:t>预习：双极结型三极管及放大电路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2718230" y="5383292"/>
            <a:ext cx="1903095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70">
                <a:latin typeface="Times New Roman"/>
                <a:cs typeface="Times New Roman"/>
              </a:rPr>
              <a:t>P</a:t>
            </a:r>
            <a:r>
              <a:rPr dirty="0" sz="3200">
                <a:latin typeface="Times New Roman"/>
                <a:cs typeface="Times New Roman"/>
              </a:rPr>
              <a:t>9</a:t>
            </a:r>
            <a:r>
              <a:rPr dirty="0" sz="3200" spc="10">
                <a:latin typeface="Times New Roman"/>
                <a:cs typeface="Times New Roman"/>
              </a:rPr>
              <a:t>7</a:t>
            </a:r>
            <a:r>
              <a:rPr dirty="0" sz="3200">
                <a:latin typeface="宋体"/>
                <a:cs typeface="宋体"/>
              </a:rPr>
              <a:t>：</a:t>
            </a:r>
            <a:r>
              <a:rPr dirty="0" sz="3200">
                <a:latin typeface="Times New Roman"/>
                <a:cs typeface="Times New Roman"/>
              </a:rPr>
              <a:t>3.4.5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6909" y="4651733"/>
            <a:ext cx="2038350" cy="2002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1920">
              <a:lnSpc>
                <a:spcPct val="100000"/>
              </a:lnSpc>
            </a:pPr>
            <a:r>
              <a:rPr dirty="0" sz="3200">
                <a:solidFill>
                  <a:srgbClr val="0000CC"/>
                </a:solidFill>
                <a:latin typeface="宋体"/>
                <a:cs typeface="宋体"/>
              </a:rPr>
              <a:t>作业</a:t>
            </a:r>
            <a:endParaRPr sz="3200">
              <a:latin typeface="宋体"/>
              <a:cs typeface="宋体"/>
            </a:endParaRPr>
          </a:p>
          <a:p>
            <a:pPr marL="92710">
              <a:lnSpc>
                <a:spcPct val="100000"/>
              </a:lnSpc>
              <a:spcBef>
                <a:spcPts val="1920"/>
              </a:spcBef>
              <a:tabLst>
                <a:tab pos="1211580" algn="l"/>
              </a:tabLst>
            </a:pPr>
            <a:r>
              <a:rPr dirty="0" sz="3200">
                <a:latin typeface="Times New Roman"/>
                <a:cs typeface="Times New Roman"/>
              </a:rPr>
              <a:t>3.4.7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3.4.9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dirty="0" sz="3600" spc="10" b="1">
                <a:solidFill>
                  <a:srgbClr val="0000CC"/>
                </a:solidFill>
                <a:latin typeface="等线"/>
                <a:cs typeface="等线"/>
              </a:rPr>
              <a:t>问题？</a:t>
            </a:r>
            <a:endParaRPr sz="3600">
              <a:latin typeface="等线"/>
              <a:cs typeface="等线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30843" y="5383292"/>
            <a:ext cx="843280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latin typeface="Times New Roman"/>
                <a:cs typeface="Times New Roman"/>
              </a:rPr>
              <a:t>3</a:t>
            </a:r>
            <a:r>
              <a:rPr dirty="0" sz="3200" spc="30">
                <a:latin typeface="Times New Roman"/>
                <a:cs typeface="Times New Roman"/>
              </a:rPr>
              <a:t>.</a:t>
            </a:r>
            <a:r>
              <a:rPr dirty="0" sz="3200">
                <a:latin typeface="Times New Roman"/>
                <a:cs typeface="Times New Roman"/>
              </a:rPr>
              <a:t>5.1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81771" y="5428488"/>
            <a:ext cx="1769363" cy="1744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59735" y="670560"/>
            <a:ext cx="5475732" cy="33177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1677" y="4166580"/>
            <a:ext cx="63074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866900" algn="l"/>
                <a:tab pos="2188845" algn="l"/>
                <a:tab pos="4779645" algn="l"/>
              </a:tabLst>
            </a:pPr>
            <a:r>
              <a:rPr dirty="0" sz="2400" spc="20">
                <a:solidFill>
                  <a:srgbClr val="FF0000"/>
                </a:solidFill>
                <a:latin typeface="Times New Roman"/>
                <a:cs typeface="Times New Roman"/>
              </a:rPr>
              <a:t>PN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结正偏</a:t>
            </a:r>
            <a:r>
              <a:rPr dirty="0" sz="2400" spc="20">
                <a:latin typeface="宋体"/>
                <a:cs typeface="宋体"/>
              </a:rPr>
              <a:t>：	</a:t>
            </a:r>
            <a:r>
              <a:rPr dirty="0" sz="2400" spc="125">
                <a:latin typeface="Times New Roman"/>
                <a:cs typeface="Times New Roman"/>
              </a:rPr>
              <a:t>P	</a:t>
            </a:r>
            <a:r>
              <a:rPr dirty="0" sz="2400">
                <a:latin typeface="宋体"/>
                <a:cs typeface="宋体"/>
              </a:rPr>
              <a:t>加高电平	</a:t>
            </a:r>
            <a:r>
              <a:rPr dirty="0" sz="2400" spc="-5">
                <a:latin typeface="Times New Roman"/>
                <a:cs typeface="Times New Roman"/>
              </a:rPr>
              <a:t>N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加低电平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14900" y="4419600"/>
            <a:ext cx="817244" cy="114300"/>
          </a:xfrm>
          <a:custGeom>
            <a:avLst/>
            <a:gdLst/>
            <a:ahLst/>
            <a:cxnLst/>
            <a:rect l="l" t="t" r="r" b="b"/>
            <a:pathLst>
              <a:path w="817245" h="114300">
                <a:moveTo>
                  <a:pt x="702564" y="114300"/>
                </a:moveTo>
                <a:lnTo>
                  <a:pt x="702564" y="0"/>
                </a:lnTo>
                <a:lnTo>
                  <a:pt x="777761" y="38100"/>
                </a:lnTo>
                <a:lnTo>
                  <a:pt x="720852" y="38100"/>
                </a:lnTo>
                <a:lnTo>
                  <a:pt x="720852" y="76200"/>
                </a:lnTo>
                <a:lnTo>
                  <a:pt x="779793" y="76200"/>
                </a:lnTo>
                <a:lnTo>
                  <a:pt x="702564" y="114300"/>
                </a:lnTo>
                <a:close/>
              </a:path>
              <a:path w="817245" h="114300">
                <a:moveTo>
                  <a:pt x="702564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702564" y="38100"/>
                </a:lnTo>
                <a:lnTo>
                  <a:pt x="702564" y="76200"/>
                </a:lnTo>
                <a:close/>
              </a:path>
              <a:path w="817245" h="114300">
                <a:moveTo>
                  <a:pt x="779793" y="76200"/>
                </a:moveTo>
                <a:lnTo>
                  <a:pt x="720852" y="76200"/>
                </a:lnTo>
                <a:lnTo>
                  <a:pt x="720852" y="38100"/>
                </a:lnTo>
                <a:lnTo>
                  <a:pt x="777761" y="38100"/>
                </a:lnTo>
                <a:lnTo>
                  <a:pt x="816864" y="57912"/>
                </a:lnTo>
                <a:lnTo>
                  <a:pt x="779793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847310" y="4052878"/>
            <a:ext cx="78930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CC3300"/>
                </a:solidFill>
                <a:latin typeface="宋体"/>
                <a:cs typeface="宋体"/>
              </a:rPr>
              <a:t>外电场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4900" y="5771388"/>
            <a:ext cx="817244" cy="114300"/>
          </a:xfrm>
          <a:custGeom>
            <a:avLst/>
            <a:gdLst/>
            <a:ahLst/>
            <a:cxnLst/>
            <a:rect l="l" t="t" r="r" b="b"/>
            <a:pathLst>
              <a:path w="817245" h="114300">
                <a:moveTo>
                  <a:pt x="114300" y="114300"/>
                </a:moveTo>
                <a:lnTo>
                  <a:pt x="0" y="56387"/>
                </a:lnTo>
                <a:lnTo>
                  <a:pt x="114300" y="0"/>
                </a:lnTo>
                <a:lnTo>
                  <a:pt x="114300" y="38100"/>
                </a:lnTo>
                <a:lnTo>
                  <a:pt x="96012" y="38100"/>
                </a:lnTo>
                <a:lnTo>
                  <a:pt x="96012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817245" h="114300">
                <a:moveTo>
                  <a:pt x="114300" y="76200"/>
                </a:moveTo>
                <a:lnTo>
                  <a:pt x="96012" y="76200"/>
                </a:lnTo>
                <a:lnTo>
                  <a:pt x="96012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817245" h="114300">
                <a:moveTo>
                  <a:pt x="816864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816864" y="38100"/>
                </a:lnTo>
                <a:lnTo>
                  <a:pt x="816864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83577" y="4532321"/>
            <a:ext cx="8521700" cy="2325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97965" marR="5080">
              <a:lnSpc>
                <a:spcPct val="120000"/>
              </a:lnSpc>
            </a:pPr>
            <a:r>
              <a:rPr dirty="0" sz="2400">
                <a:latin typeface="宋体"/>
                <a:cs typeface="宋体"/>
              </a:rPr>
              <a:t>抵消自建内电场，促进多子扩散，空间电荷区缩小，  电阻小，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导通。</a:t>
            </a:r>
            <a:endParaRPr sz="2400">
              <a:latin typeface="宋体"/>
              <a:cs typeface="宋体"/>
            </a:endParaRPr>
          </a:p>
          <a:p>
            <a:pPr algn="ctr" marR="397510">
              <a:lnSpc>
                <a:spcPts val="1945"/>
              </a:lnSpc>
            </a:pPr>
            <a:r>
              <a:rPr dirty="0" sz="2000">
                <a:solidFill>
                  <a:srgbClr val="CC3300"/>
                </a:solidFill>
                <a:latin typeface="宋体"/>
                <a:cs typeface="宋体"/>
              </a:rPr>
              <a:t>外电场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ts val="2480"/>
              </a:lnSpc>
              <a:tabLst>
                <a:tab pos="1866900" algn="l"/>
                <a:tab pos="2265045" algn="l"/>
                <a:tab pos="4855845" algn="l"/>
              </a:tabLst>
            </a:pPr>
            <a:r>
              <a:rPr dirty="0" sz="2400" spc="20">
                <a:solidFill>
                  <a:srgbClr val="FF0000"/>
                </a:solidFill>
                <a:latin typeface="Times New Roman"/>
                <a:cs typeface="Times New Roman"/>
              </a:rPr>
              <a:t>PN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结反偏</a:t>
            </a:r>
            <a:r>
              <a:rPr dirty="0" sz="2400" spc="20">
                <a:latin typeface="宋体"/>
                <a:cs typeface="宋体"/>
              </a:rPr>
              <a:t>：	</a:t>
            </a:r>
            <a:r>
              <a:rPr dirty="0" sz="2400" spc="125">
                <a:latin typeface="Times New Roman"/>
                <a:cs typeface="Times New Roman"/>
              </a:rPr>
              <a:t>P	</a:t>
            </a:r>
            <a:r>
              <a:rPr dirty="0" sz="2400">
                <a:latin typeface="宋体"/>
                <a:cs typeface="宋体"/>
              </a:rPr>
              <a:t>接低电平	</a:t>
            </a:r>
            <a:r>
              <a:rPr dirty="0" sz="2400" spc="-5">
                <a:latin typeface="Times New Roman"/>
                <a:cs typeface="Times New Roman"/>
              </a:rPr>
              <a:t>N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加高电平</a:t>
            </a:r>
            <a:endParaRPr sz="2400">
              <a:latin typeface="宋体"/>
              <a:cs typeface="宋体"/>
            </a:endParaRPr>
          </a:p>
          <a:p>
            <a:pPr marL="1536065" marR="577215">
              <a:lnSpc>
                <a:spcPct val="120000"/>
              </a:lnSpc>
            </a:pPr>
            <a:r>
              <a:rPr dirty="0" sz="2400">
                <a:latin typeface="宋体"/>
                <a:cs typeface="宋体"/>
              </a:rPr>
              <a:t>增大内电场，促进少子漂移，空间电荷区增大，  电阻大，几乎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不导电。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748944" y="2173728"/>
            <a:ext cx="1983105" cy="499109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10">
                <a:latin typeface="Times New Roman"/>
                <a:cs typeface="Times New Roman"/>
              </a:rPr>
              <a:t>PN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junction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74264" y="3624072"/>
            <a:ext cx="1516380" cy="401320"/>
          </a:xfrm>
          <a:custGeom>
            <a:avLst/>
            <a:gdLst/>
            <a:ahLst/>
            <a:cxnLst/>
            <a:rect l="l" t="t" r="r" b="b"/>
            <a:pathLst>
              <a:path w="1516379" h="401320">
                <a:moveTo>
                  <a:pt x="0" y="0"/>
                </a:moveTo>
                <a:lnTo>
                  <a:pt x="1516379" y="0"/>
                </a:lnTo>
                <a:lnTo>
                  <a:pt x="1516379" y="400811"/>
                </a:lnTo>
                <a:lnTo>
                  <a:pt x="0" y="4008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289815" y="3651978"/>
            <a:ext cx="68516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75">
                <a:solidFill>
                  <a:srgbClr val="00AF50"/>
                </a:solidFill>
                <a:latin typeface="宋体"/>
                <a:cs typeface="宋体"/>
              </a:rPr>
              <a:t>P</a:t>
            </a:r>
            <a:r>
              <a:rPr dirty="0" sz="2000">
                <a:solidFill>
                  <a:srgbClr val="00AF50"/>
                </a:solidFill>
                <a:latin typeface="宋体"/>
                <a:cs typeface="宋体"/>
              </a:rPr>
              <a:t>型区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31764" y="3608832"/>
            <a:ext cx="1516380" cy="401320"/>
          </a:xfrm>
          <a:custGeom>
            <a:avLst/>
            <a:gdLst/>
            <a:ahLst/>
            <a:cxnLst/>
            <a:rect l="l" t="t" r="r" b="b"/>
            <a:pathLst>
              <a:path w="1516379" h="401320">
                <a:moveTo>
                  <a:pt x="0" y="0"/>
                </a:moveTo>
                <a:lnTo>
                  <a:pt x="1516380" y="0"/>
                </a:lnTo>
                <a:lnTo>
                  <a:pt x="1516380" y="400811"/>
                </a:lnTo>
                <a:lnTo>
                  <a:pt x="0" y="4008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124449" y="3636817"/>
            <a:ext cx="73088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540">
                <a:solidFill>
                  <a:srgbClr val="00AF50"/>
                </a:solidFill>
                <a:latin typeface="宋体"/>
                <a:cs typeface="宋体"/>
              </a:rPr>
              <a:t>N</a:t>
            </a:r>
            <a:r>
              <a:rPr dirty="0" sz="2000">
                <a:solidFill>
                  <a:srgbClr val="00AF50"/>
                </a:solidFill>
                <a:latin typeface="宋体"/>
                <a:cs typeface="宋体"/>
              </a:rPr>
              <a:t>型区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76331" y="750362"/>
            <a:ext cx="282511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宋体"/>
                <a:cs typeface="宋体"/>
              </a:rPr>
              <a:t>参见《半导体器件物理》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04632" y="3224783"/>
            <a:ext cx="1268095" cy="1047115"/>
          </a:xfrm>
          <a:custGeom>
            <a:avLst/>
            <a:gdLst/>
            <a:ahLst/>
            <a:cxnLst/>
            <a:rect l="l" t="t" r="r" b="b"/>
            <a:pathLst>
              <a:path w="1268095" h="1047114">
                <a:moveTo>
                  <a:pt x="1267967" y="1046987"/>
                </a:moveTo>
                <a:lnTo>
                  <a:pt x="0" y="1046987"/>
                </a:lnTo>
                <a:lnTo>
                  <a:pt x="0" y="0"/>
                </a:lnTo>
                <a:lnTo>
                  <a:pt x="1267967" y="0"/>
                </a:lnTo>
                <a:lnTo>
                  <a:pt x="1267967" y="3047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1040891"/>
                </a:lnTo>
                <a:lnTo>
                  <a:pt x="3048" y="1040891"/>
                </a:lnTo>
                <a:lnTo>
                  <a:pt x="6096" y="1043939"/>
                </a:lnTo>
                <a:lnTo>
                  <a:pt x="1267967" y="1043939"/>
                </a:lnTo>
                <a:lnTo>
                  <a:pt x="1267967" y="1046987"/>
                </a:lnTo>
                <a:close/>
              </a:path>
              <a:path w="1268095" h="1047114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68095" h="1047114">
                <a:moveTo>
                  <a:pt x="1261871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61871" y="3048"/>
                </a:lnTo>
                <a:lnTo>
                  <a:pt x="1261871" y="6096"/>
                </a:lnTo>
                <a:close/>
              </a:path>
              <a:path w="1268095" h="1047114">
                <a:moveTo>
                  <a:pt x="1261871" y="1043939"/>
                </a:moveTo>
                <a:lnTo>
                  <a:pt x="1261871" y="3048"/>
                </a:lnTo>
                <a:lnTo>
                  <a:pt x="1264920" y="6096"/>
                </a:lnTo>
                <a:lnTo>
                  <a:pt x="1267967" y="6096"/>
                </a:lnTo>
                <a:lnTo>
                  <a:pt x="1267967" y="1040891"/>
                </a:lnTo>
                <a:lnTo>
                  <a:pt x="1264920" y="1040891"/>
                </a:lnTo>
                <a:lnTo>
                  <a:pt x="1261871" y="1043939"/>
                </a:lnTo>
                <a:close/>
              </a:path>
              <a:path w="1268095" h="1047114">
                <a:moveTo>
                  <a:pt x="1267967" y="6096"/>
                </a:moveTo>
                <a:lnTo>
                  <a:pt x="1264920" y="6096"/>
                </a:lnTo>
                <a:lnTo>
                  <a:pt x="1261871" y="3048"/>
                </a:lnTo>
                <a:lnTo>
                  <a:pt x="1267967" y="3047"/>
                </a:lnTo>
                <a:lnTo>
                  <a:pt x="1267967" y="6096"/>
                </a:lnTo>
                <a:close/>
              </a:path>
              <a:path w="1268095" h="1047114">
                <a:moveTo>
                  <a:pt x="6096" y="1043939"/>
                </a:moveTo>
                <a:lnTo>
                  <a:pt x="3048" y="1040891"/>
                </a:lnTo>
                <a:lnTo>
                  <a:pt x="6096" y="1040891"/>
                </a:lnTo>
                <a:lnTo>
                  <a:pt x="6096" y="1043939"/>
                </a:lnTo>
                <a:close/>
              </a:path>
              <a:path w="1268095" h="1047114">
                <a:moveTo>
                  <a:pt x="1261871" y="1043939"/>
                </a:moveTo>
                <a:lnTo>
                  <a:pt x="6096" y="1043939"/>
                </a:lnTo>
                <a:lnTo>
                  <a:pt x="6096" y="1040891"/>
                </a:lnTo>
                <a:lnTo>
                  <a:pt x="1261871" y="1040891"/>
                </a:lnTo>
                <a:lnTo>
                  <a:pt x="1261871" y="1043939"/>
                </a:lnTo>
                <a:close/>
              </a:path>
              <a:path w="1268095" h="1047114">
                <a:moveTo>
                  <a:pt x="1267967" y="1043939"/>
                </a:moveTo>
                <a:lnTo>
                  <a:pt x="1261871" y="1043939"/>
                </a:lnTo>
                <a:lnTo>
                  <a:pt x="1264920" y="1040891"/>
                </a:lnTo>
                <a:lnTo>
                  <a:pt x="1267967" y="1040891"/>
                </a:lnTo>
                <a:lnTo>
                  <a:pt x="1267967" y="104393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107680" y="3227832"/>
            <a:ext cx="1262380" cy="10414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11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单向</a:t>
            </a:r>
            <a:endParaRPr sz="28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导电性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5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2814" y="2634994"/>
            <a:ext cx="8822055" cy="845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75285" algn="l"/>
              </a:tabLst>
            </a:pPr>
            <a:r>
              <a:rPr dirty="0" sz="2400" spc="-5">
                <a:latin typeface="Arial"/>
                <a:cs typeface="Arial"/>
              </a:rPr>
              <a:t>•	</a:t>
            </a:r>
            <a:r>
              <a:rPr dirty="0" sz="2400" spc="50">
                <a:latin typeface="等线"/>
                <a:cs typeface="等线"/>
              </a:rPr>
              <a:t>反向饱和电流</a:t>
            </a:r>
            <a:r>
              <a:rPr dirty="0" sz="2400" spc="50">
                <a:latin typeface="Times New Roman"/>
                <a:cs typeface="Times New Roman"/>
              </a:rPr>
              <a:t>I</a:t>
            </a:r>
            <a:r>
              <a:rPr dirty="0" baseline="-20833" sz="2400" spc="75">
                <a:latin typeface="Times New Roman"/>
                <a:cs typeface="Times New Roman"/>
              </a:rPr>
              <a:t>S</a:t>
            </a:r>
            <a:r>
              <a:rPr dirty="0" baseline="-20833" sz="2400" spc="660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宋体"/>
                <a:cs typeface="宋体"/>
              </a:rPr>
              <a:t>与材料、工艺有关，随温度升高而显著上升；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835"/>
              </a:lnSpc>
              <a:spcBef>
                <a:spcPts val="935"/>
              </a:spcBef>
            </a:pPr>
            <a:r>
              <a:rPr dirty="0" sz="2400" spc="-5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89771" y="1558671"/>
            <a:ext cx="116205" cy="363220"/>
          </a:xfrm>
          <a:custGeom>
            <a:avLst/>
            <a:gdLst/>
            <a:ahLst/>
            <a:cxnLst/>
            <a:rect l="l" t="t" r="r" b="b"/>
            <a:pathLst>
              <a:path w="116204" h="363219">
                <a:moveTo>
                  <a:pt x="116205" y="0"/>
                </a:moveTo>
                <a:lnTo>
                  <a:pt x="0" y="362807"/>
                </a:lnTo>
              </a:path>
            </a:pathLst>
          </a:custGeom>
          <a:ln w="90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426455" y="1435608"/>
            <a:ext cx="812165" cy="542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  <a:tabLst>
                <a:tab pos="458470" algn="l"/>
              </a:tabLst>
            </a:pPr>
            <a:r>
              <a:rPr dirty="0" sz="3000" spc="-155">
                <a:latin typeface="Tahoma"/>
                <a:cs typeface="Tahoma"/>
              </a:rPr>
              <a:t>v	</a:t>
            </a:r>
            <a:r>
              <a:rPr dirty="0" sz="3000" spc="-90">
                <a:latin typeface="Tahoma"/>
                <a:cs typeface="Tahoma"/>
              </a:rPr>
              <a:t>V</a:t>
            </a:r>
            <a:endParaRPr sz="3000">
              <a:latin typeface="Tahoma"/>
              <a:cs typeface="Tahoma"/>
            </a:endParaRPr>
          </a:p>
          <a:p>
            <a:pPr marL="166370">
              <a:lnSpc>
                <a:spcPts val="1340"/>
              </a:lnSpc>
              <a:tabLst>
                <a:tab pos="675005" algn="l"/>
              </a:tabLst>
            </a:pPr>
            <a:r>
              <a:rPr dirty="0" sz="1750">
                <a:latin typeface="Times New Roman"/>
                <a:cs typeface="Times New Roman"/>
              </a:rPr>
              <a:t>D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750" spc="-50">
                <a:latin typeface="Tahoma"/>
                <a:cs typeface="Tahoma"/>
              </a:rPr>
              <a:t>T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5815" y="1658111"/>
            <a:ext cx="1331595" cy="536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02590" algn="l"/>
              </a:tabLst>
            </a:pPr>
            <a:r>
              <a:rPr dirty="0" sz="3000" spc="90">
                <a:latin typeface="Tahoma"/>
                <a:cs typeface="Tahoma"/>
              </a:rPr>
              <a:t>i</a:t>
            </a:r>
            <a:r>
              <a:rPr dirty="0" baseline="-25396" sz="2625">
                <a:latin typeface="Times New Roman"/>
                <a:cs typeface="Times New Roman"/>
              </a:rPr>
              <a:t>D</a:t>
            </a:r>
            <a:r>
              <a:rPr dirty="0" baseline="-25396" sz="2625">
                <a:latin typeface="Times New Roman"/>
                <a:cs typeface="Times New Roman"/>
              </a:rPr>
              <a:t>	</a:t>
            </a:r>
            <a:r>
              <a:rPr dirty="0" sz="3000" spc="-1340">
                <a:latin typeface="Times New Roman"/>
                <a:cs typeface="Times New Roman"/>
              </a:rPr>
              <a:t></a:t>
            </a:r>
            <a:r>
              <a:rPr dirty="0" sz="3000" spc="60">
                <a:latin typeface="Times New Roman"/>
                <a:cs typeface="Times New Roman"/>
              </a:rPr>
              <a:t> </a:t>
            </a:r>
            <a:r>
              <a:rPr dirty="0" sz="3000" spc="-40">
                <a:latin typeface="Tahoma"/>
                <a:cs typeface="Tahoma"/>
              </a:rPr>
              <a:t>I</a:t>
            </a:r>
            <a:r>
              <a:rPr dirty="0" baseline="-25396" sz="2625">
                <a:latin typeface="Times New Roman"/>
                <a:cs typeface="Times New Roman"/>
              </a:rPr>
              <a:t>S</a:t>
            </a:r>
            <a:r>
              <a:rPr dirty="0" baseline="-25396" sz="2625" spc="-202">
                <a:latin typeface="Times New Roman"/>
                <a:cs typeface="Times New Roman"/>
              </a:rPr>
              <a:t> </a:t>
            </a:r>
            <a:r>
              <a:rPr dirty="0" sz="3000" spc="25">
                <a:latin typeface="Times New Roman"/>
                <a:cs typeface="Times New Roman"/>
              </a:rPr>
              <a:t>(</a:t>
            </a:r>
            <a:r>
              <a:rPr dirty="0" sz="3000" spc="-240">
                <a:latin typeface="Tahoma"/>
                <a:cs typeface="Tahoma"/>
              </a:rPr>
              <a:t>e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8527" y="1658111"/>
            <a:ext cx="552450" cy="469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spc="-1135">
                <a:latin typeface="Times New Roman"/>
                <a:cs typeface="Times New Roman"/>
              </a:rPr>
              <a:t></a:t>
            </a:r>
            <a:r>
              <a:rPr dirty="0" sz="3000" spc="-229">
                <a:latin typeface="Times New Roman"/>
                <a:cs typeface="Times New Roman"/>
              </a:rPr>
              <a:t>1</a:t>
            </a:r>
            <a:r>
              <a:rPr dirty="0" sz="3000" spc="1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5047" y="6602432"/>
            <a:ext cx="18929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P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宋体"/>
                <a:cs typeface="宋体"/>
              </a:rPr>
              <a:t>结的伏安特性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95415" y="4076700"/>
            <a:ext cx="127000" cy="2810510"/>
          </a:xfrm>
          <a:custGeom>
            <a:avLst/>
            <a:gdLst/>
            <a:ahLst/>
            <a:cxnLst/>
            <a:rect l="l" t="t" r="r" b="b"/>
            <a:pathLst>
              <a:path w="127000" h="2810509">
                <a:moveTo>
                  <a:pt x="50292" y="126491"/>
                </a:moveTo>
                <a:lnTo>
                  <a:pt x="0" y="126492"/>
                </a:lnTo>
                <a:lnTo>
                  <a:pt x="64008" y="0"/>
                </a:lnTo>
                <a:lnTo>
                  <a:pt x="120469" y="114300"/>
                </a:lnTo>
                <a:lnTo>
                  <a:pt x="50292" y="114300"/>
                </a:lnTo>
                <a:lnTo>
                  <a:pt x="50292" y="126491"/>
                </a:lnTo>
                <a:close/>
              </a:path>
              <a:path w="127000" h="2810509">
                <a:moveTo>
                  <a:pt x="76200" y="2810256"/>
                </a:moveTo>
                <a:lnTo>
                  <a:pt x="50292" y="2810256"/>
                </a:lnTo>
                <a:lnTo>
                  <a:pt x="50292" y="114300"/>
                </a:lnTo>
                <a:lnTo>
                  <a:pt x="76200" y="114300"/>
                </a:lnTo>
                <a:lnTo>
                  <a:pt x="76200" y="2810256"/>
                </a:lnTo>
                <a:close/>
              </a:path>
              <a:path w="127000" h="2810509">
                <a:moveTo>
                  <a:pt x="126492" y="126492"/>
                </a:moveTo>
                <a:lnTo>
                  <a:pt x="76200" y="126491"/>
                </a:lnTo>
                <a:lnTo>
                  <a:pt x="76200" y="114300"/>
                </a:lnTo>
                <a:lnTo>
                  <a:pt x="120469" y="114300"/>
                </a:lnTo>
                <a:lnTo>
                  <a:pt x="126492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03804" y="5501639"/>
            <a:ext cx="4320540" cy="127000"/>
          </a:xfrm>
          <a:custGeom>
            <a:avLst/>
            <a:gdLst/>
            <a:ahLst/>
            <a:cxnLst/>
            <a:rect l="l" t="t" r="r" b="b"/>
            <a:pathLst>
              <a:path w="4320540" h="127000">
                <a:moveTo>
                  <a:pt x="4192524" y="126492"/>
                </a:moveTo>
                <a:lnTo>
                  <a:pt x="4192524" y="0"/>
                </a:lnTo>
                <a:lnTo>
                  <a:pt x="4295561" y="50292"/>
                </a:lnTo>
                <a:lnTo>
                  <a:pt x="4206240" y="50292"/>
                </a:lnTo>
                <a:lnTo>
                  <a:pt x="4206240" y="76200"/>
                </a:lnTo>
                <a:lnTo>
                  <a:pt x="4293108" y="76200"/>
                </a:lnTo>
                <a:lnTo>
                  <a:pt x="4192524" y="126492"/>
                </a:lnTo>
                <a:close/>
              </a:path>
              <a:path w="4320540" h="127000">
                <a:moveTo>
                  <a:pt x="4192524" y="76200"/>
                </a:moveTo>
                <a:lnTo>
                  <a:pt x="0" y="76200"/>
                </a:lnTo>
                <a:lnTo>
                  <a:pt x="0" y="50292"/>
                </a:lnTo>
                <a:lnTo>
                  <a:pt x="4192524" y="50292"/>
                </a:lnTo>
                <a:lnTo>
                  <a:pt x="4192524" y="76200"/>
                </a:lnTo>
                <a:close/>
              </a:path>
              <a:path w="4320540" h="127000">
                <a:moveTo>
                  <a:pt x="4293108" y="76200"/>
                </a:moveTo>
                <a:lnTo>
                  <a:pt x="4206240" y="76200"/>
                </a:lnTo>
                <a:lnTo>
                  <a:pt x="4206240" y="50292"/>
                </a:lnTo>
                <a:lnTo>
                  <a:pt x="4295561" y="50292"/>
                </a:lnTo>
                <a:lnTo>
                  <a:pt x="4320540" y="62484"/>
                </a:lnTo>
                <a:lnTo>
                  <a:pt x="429310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57900" y="4399787"/>
            <a:ext cx="536575" cy="1188720"/>
          </a:xfrm>
          <a:custGeom>
            <a:avLst/>
            <a:gdLst/>
            <a:ahLst/>
            <a:cxnLst/>
            <a:rect l="l" t="t" r="r" b="b"/>
            <a:pathLst>
              <a:path w="536575" h="1188720">
                <a:moveTo>
                  <a:pt x="446714" y="964326"/>
                </a:moveTo>
                <a:lnTo>
                  <a:pt x="498348" y="0"/>
                </a:lnTo>
                <a:lnTo>
                  <a:pt x="536448" y="3047"/>
                </a:lnTo>
                <a:lnTo>
                  <a:pt x="485121" y="961644"/>
                </a:lnTo>
                <a:lnTo>
                  <a:pt x="448056" y="961644"/>
                </a:lnTo>
                <a:lnTo>
                  <a:pt x="446714" y="964326"/>
                </a:lnTo>
                <a:close/>
              </a:path>
              <a:path w="536575" h="1188720">
                <a:moveTo>
                  <a:pt x="446532" y="967740"/>
                </a:moveTo>
                <a:lnTo>
                  <a:pt x="446714" y="964326"/>
                </a:lnTo>
                <a:lnTo>
                  <a:pt x="448056" y="961644"/>
                </a:lnTo>
                <a:lnTo>
                  <a:pt x="446532" y="967740"/>
                </a:lnTo>
                <a:close/>
              </a:path>
              <a:path w="536575" h="1188720">
                <a:moveTo>
                  <a:pt x="484795" y="967740"/>
                </a:moveTo>
                <a:lnTo>
                  <a:pt x="446532" y="967740"/>
                </a:lnTo>
                <a:lnTo>
                  <a:pt x="448056" y="961644"/>
                </a:lnTo>
                <a:lnTo>
                  <a:pt x="485121" y="961644"/>
                </a:lnTo>
                <a:lnTo>
                  <a:pt x="484795" y="967740"/>
                </a:lnTo>
                <a:close/>
              </a:path>
              <a:path w="536575" h="1188720">
                <a:moveTo>
                  <a:pt x="400812" y="1070356"/>
                </a:moveTo>
                <a:lnTo>
                  <a:pt x="400812" y="1068324"/>
                </a:lnTo>
                <a:lnTo>
                  <a:pt x="402336" y="1065276"/>
                </a:lnTo>
                <a:lnTo>
                  <a:pt x="403860" y="1057656"/>
                </a:lnTo>
                <a:lnTo>
                  <a:pt x="405384" y="1053084"/>
                </a:lnTo>
                <a:lnTo>
                  <a:pt x="406908" y="1050036"/>
                </a:lnTo>
                <a:lnTo>
                  <a:pt x="408432" y="1043940"/>
                </a:lnTo>
                <a:lnTo>
                  <a:pt x="411480" y="1039368"/>
                </a:lnTo>
                <a:lnTo>
                  <a:pt x="414528" y="1031748"/>
                </a:lnTo>
                <a:lnTo>
                  <a:pt x="417576" y="1025652"/>
                </a:lnTo>
                <a:lnTo>
                  <a:pt x="420623" y="1016508"/>
                </a:lnTo>
                <a:lnTo>
                  <a:pt x="446714" y="964326"/>
                </a:lnTo>
                <a:lnTo>
                  <a:pt x="446532" y="967740"/>
                </a:lnTo>
                <a:lnTo>
                  <a:pt x="484795" y="967740"/>
                </a:lnTo>
                <a:lnTo>
                  <a:pt x="484632" y="970788"/>
                </a:lnTo>
                <a:lnTo>
                  <a:pt x="484632" y="973836"/>
                </a:lnTo>
                <a:lnTo>
                  <a:pt x="483108" y="975360"/>
                </a:lnTo>
                <a:lnTo>
                  <a:pt x="483108" y="978408"/>
                </a:lnTo>
                <a:lnTo>
                  <a:pt x="475487" y="992124"/>
                </a:lnTo>
                <a:lnTo>
                  <a:pt x="469391" y="1002792"/>
                </a:lnTo>
                <a:lnTo>
                  <a:pt x="464819" y="1014984"/>
                </a:lnTo>
                <a:lnTo>
                  <a:pt x="455676" y="1033272"/>
                </a:lnTo>
                <a:lnTo>
                  <a:pt x="452628" y="1040892"/>
                </a:lnTo>
                <a:lnTo>
                  <a:pt x="441960" y="1062228"/>
                </a:lnTo>
                <a:lnTo>
                  <a:pt x="435863" y="1062228"/>
                </a:lnTo>
                <a:lnTo>
                  <a:pt x="435863" y="1063752"/>
                </a:lnTo>
                <a:lnTo>
                  <a:pt x="405384" y="1063752"/>
                </a:lnTo>
                <a:lnTo>
                  <a:pt x="403860" y="1066800"/>
                </a:lnTo>
                <a:lnTo>
                  <a:pt x="402336" y="1068324"/>
                </a:lnTo>
                <a:lnTo>
                  <a:pt x="400812" y="1070356"/>
                </a:lnTo>
                <a:close/>
              </a:path>
              <a:path w="536575" h="1188720">
                <a:moveTo>
                  <a:pt x="440436" y="1068324"/>
                </a:moveTo>
                <a:lnTo>
                  <a:pt x="437388" y="1065276"/>
                </a:lnTo>
                <a:lnTo>
                  <a:pt x="435863" y="1062228"/>
                </a:lnTo>
                <a:lnTo>
                  <a:pt x="441960" y="1062228"/>
                </a:lnTo>
                <a:lnTo>
                  <a:pt x="440436" y="1066800"/>
                </a:lnTo>
                <a:lnTo>
                  <a:pt x="440436" y="1068324"/>
                </a:lnTo>
                <a:close/>
              </a:path>
              <a:path w="536575" h="1188720">
                <a:moveTo>
                  <a:pt x="403955" y="1068038"/>
                </a:moveTo>
                <a:lnTo>
                  <a:pt x="403860" y="1066800"/>
                </a:lnTo>
                <a:lnTo>
                  <a:pt x="405384" y="1063752"/>
                </a:lnTo>
                <a:lnTo>
                  <a:pt x="403955" y="1068038"/>
                </a:lnTo>
                <a:close/>
              </a:path>
              <a:path w="536575" h="1188720">
                <a:moveTo>
                  <a:pt x="435863" y="1086612"/>
                </a:moveTo>
                <a:lnTo>
                  <a:pt x="405384" y="1086612"/>
                </a:lnTo>
                <a:lnTo>
                  <a:pt x="405384" y="1085088"/>
                </a:lnTo>
                <a:lnTo>
                  <a:pt x="403955" y="1068038"/>
                </a:lnTo>
                <a:lnTo>
                  <a:pt x="405384" y="1063752"/>
                </a:lnTo>
                <a:lnTo>
                  <a:pt x="435863" y="1063752"/>
                </a:lnTo>
                <a:lnTo>
                  <a:pt x="437388" y="1065276"/>
                </a:lnTo>
                <a:lnTo>
                  <a:pt x="438150" y="1066800"/>
                </a:lnTo>
                <a:lnTo>
                  <a:pt x="437387" y="1066800"/>
                </a:lnTo>
                <a:lnTo>
                  <a:pt x="438912" y="1071372"/>
                </a:lnTo>
                <a:lnTo>
                  <a:pt x="438912" y="1074420"/>
                </a:lnTo>
                <a:lnTo>
                  <a:pt x="440436" y="1074420"/>
                </a:lnTo>
                <a:lnTo>
                  <a:pt x="440436" y="1075944"/>
                </a:lnTo>
                <a:lnTo>
                  <a:pt x="438912" y="1082040"/>
                </a:lnTo>
                <a:lnTo>
                  <a:pt x="437387" y="1083564"/>
                </a:lnTo>
                <a:lnTo>
                  <a:pt x="437387" y="1085088"/>
                </a:lnTo>
                <a:lnTo>
                  <a:pt x="435863" y="1086612"/>
                </a:lnTo>
                <a:close/>
              </a:path>
              <a:path w="536575" h="1188720">
                <a:moveTo>
                  <a:pt x="440436" y="1068324"/>
                </a:moveTo>
                <a:lnTo>
                  <a:pt x="438912" y="1068324"/>
                </a:lnTo>
                <a:lnTo>
                  <a:pt x="437388" y="1065276"/>
                </a:lnTo>
                <a:lnTo>
                  <a:pt x="440436" y="1068324"/>
                </a:lnTo>
                <a:close/>
              </a:path>
              <a:path w="536575" h="1188720">
                <a:moveTo>
                  <a:pt x="405257" y="1084961"/>
                </a:moveTo>
                <a:lnTo>
                  <a:pt x="402336" y="1082040"/>
                </a:lnTo>
                <a:lnTo>
                  <a:pt x="402336" y="1078992"/>
                </a:lnTo>
                <a:lnTo>
                  <a:pt x="400812" y="1077468"/>
                </a:lnTo>
                <a:lnTo>
                  <a:pt x="400812" y="1070356"/>
                </a:lnTo>
                <a:lnTo>
                  <a:pt x="402336" y="1068324"/>
                </a:lnTo>
                <a:lnTo>
                  <a:pt x="403860" y="1066800"/>
                </a:lnTo>
                <a:lnTo>
                  <a:pt x="403860" y="1068324"/>
                </a:lnTo>
                <a:lnTo>
                  <a:pt x="405257" y="1084961"/>
                </a:lnTo>
                <a:close/>
              </a:path>
              <a:path w="536575" h="1188720">
                <a:moveTo>
                  <a:pt x="438912" y="1071372"/>
                </a:moveTo>
                <a:lnTo>
                  <a:pt x="437387" y="1066800"/>
                </a:lnTo>
                <a:lnTo>
                  <a:pt x="438912" y="1068324"/>
                </a:lnTo>
                <a:lnTo>
                  <a:pt x="440436" y="1068324"/>
                </a:lnTo>
                <a:lnTo>
                  <a:pt x="439674" y="1069848"/>
                </a:lnTo>
                <a:lnTo>
                  <a:pt x="438912" y="1069848"/>
                </a:lnTo>
                <a:lnTo>
                  <a:pt x="438912" y="1071372"/>
                </a:lnTo>
                <a:close/>
              </a:path>
              <a:path w="536575" h="1188720">
                <a:moveTo>
                  <a:pt x="438912" y="1068324"/>
                </a:moveTo>
                <a:lnTo>
                  <a:pt x="437387" y="1066800"/>
                </a:lnTo>
                <a:lnTo>
                  <a:pt x="438150" y="1066800"/>
                </a:lnTo>
                <a:lnTo>
                  <a:pt x="438912" y="1068324"/>
                </a:lnTo>
                <a:close/>
              </a:path>
              <a:path w="536575" h="1188720">
                <a:moveTo>
                  <a:pt x="403977" y="1068324"/>
                </a:moveTo>
                <a:lnTo>
                  <a:pt x="403955" y="1068038"/>
                </a:lnTo>
                <a:lnTo>
                  <a:pt x="403977" y="1068324"/>
                </a:lnTo>
                <a:close/>
              </a:path>
              <a:path w="536575" h="1188720">
                <a:moveTo>
                  <a:pt x="440436" y="1074420"/>
                </a:moveTo>
                <a:lnTo>
                  <a:pt x="438912" y="1074420"/>
                </a:lnTo>
                <a:lnTo>
                  <a:pt x="438912" y="1071372"/>
                </a:lnTo>
                <a:lnTo>
                  <a:pt x="440436" y="1068324"/>
                </a:lnTo>
                <a:lnTo>
                  <a:pt x="440436" y="1074420"/>
                </a:lnTo>
                <a:close/>
              </a:path>
              <a:path w="536575" h="1188720">
                <a:moveTo>
                  <a:pt x="438912" y="1071372"/>
                </a:moveTo>
                <a:lnTo>
                  <a:pt x="438912" y="1069848"/>
                </a:lnTo>
                <a:lnTo>
                  <a:pt x="439674" y="1069848"/>
                </a:lnTo>
                <a:lnTo>
                  <a:pt x="438912" y="1071372"/>
                </a:lnTo>
                <a:close/>
              </a:path>
              <a:path w="536575" h="1188720">
                <a:moveTo>
                  <a:pt x="398906" y="1141476"/>
                </a:moveTo>
                <a:lnTo>
                  <a:pt x="316991" y="1141476"/>
                </a:lnTo>
                <a:lnTo>
                  <a:pt x="329184" y="1138428"/>
                </a:lnTo>
                <a:lnTo>
                  <a:pt x="347472" y="1132332"/>
                </a:lnTo>
                <a:lnTo>
                  <a:pt x="359663" y="1126236"/>
                </a:lnTo>
                <a:lnTo>
                  <a:pt x="362712" y="1123188"/>
                </a:lnTo>
                <a:lnTo>
                  <a:pt x="367284" y="1120140"/>
                </a:lnTo>
                <a:lnTo>
                  <a:pt x="370332" y="1115568"/>
                </a:lnTo>
                <a:lnTo>
                  <a:pt x="376428" y="1107948"/>
                </a:lnTo>
                <a:lnTo>
                  <a:pt x="382523" y="1098804"/>
                </a:lnTo>
                <a:lnTo>
                  <a:pt x="388619" y="1086612"/>
                </a:lnTo>
                <a:lnTo>
                  <a:pt x="400812" y="1070356"/>
                </a:lnTo>
                <a:lnTo>
                  <a:pt x="400812" y="1077468"/>
                </a:lnTo>
                <a:lnTo>
                  <a:pt x="402336" y="1078992"/>
                </a:lnTo>
                <a:lnTo>
                  <a:pt x="402336" y="1082040"/>
                </a:lnTo>
                <a:lnTo>
                  <a:pt x="405257" y="1084961"/>
                </a:lnTo>
                <a:lnTo>
                  <a:pt x="405384" y="1086612"/>
                </a:lnTo>
                <a:lnTo>
                  <a:pt x="435863" y="1086612"/>
                </a:lnTo>
                <a:lnTo>
                  <a:pt x="434339" y="1088136"/>
                </a:lnTo>
                <a:lnTo>
                  <a:pt x="432815" y="1092708"/>
                </a:lnTo>
                <a:lnTo>
                  <a:pt x="428243" y="1095756"/>
                </a:lnTo>
                <a:lnTo>
                  <a:pt x="425195" y="1101852"/>
                </a:lnTo>
                <a:lnTo>
                  <a:pt x="422148" y="1106424"/>
                </a:lnTo>
                <a:lnTo>
                  <a:pt x="406908" y="1130808"/>
                </a:lnTo>
                <a:lnTo>
                  <a:pt x="398906" y="1141476"/>
                </a:lnTo>
                <a:close/>
              </a:path>
              <a:path w="536575" h="1188720">
                <a:moveTo>
                  <a:pt x="1524" y="1188720"/>
                </a:moveTo>
                <a:lnTo>
                  <a:pt x="0" y="1150620"/>
                </a:lnTo>
                <a:lnTo>
                  <a:pt x="321563" y="1139952"/>
                </a:lnTo>
                <a:lnTo>
                  <a:pt x="316991" y="1141476"/>
                </a:lnTo>
                <a:lnTo>
                  <a:pt x="398906" y="1141476"/>
                </a:lnTo>
                <a:lnTo>
                  <a:pt x="397763" y="1143000"/>
                </a:lnTo>
                <a:lnTo>
                  <a:pt x="391667" y="1147572"/>
                </a:lnTo>
                <a:lnTo>
                  <a:pt x="385572" y="1153668"/>
                </a:lnTo>
                <a:lnTo>
                  <a:pt x="377952" y="1159764"/>
                </a:lnTo>
                <a:lnTo>
                  <a:pt x="359663" y="1168908"/>
                </a:lnTo>
                <a:lnTo>
                  <a:pt x="338328" y="1175004"/>
                </a:lnTo>
                <a:lnTo>
                  <a:pt x="326136" y="1178052"/>
                </a:lnTo>
                <a:lnTo>
                  <a:pt x="321563" y="1178052"/>
                </a:lnTo>
                <a:lnTo>
                  <a:pt x="1524" y="1188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06367" y="5551932"/>
            <a:ext cx="2357755" cy="1315720"/>
          </a:xfrm>
          <a:custGeom>
            <a:avLst/>
            <a:gdLst/>
            <a:ahLst/>
            <a:cxnLst/>
            <a:rect l="l" t="t" r="r" b="b"/>
            <a:pathLst>
              <a:path w="2357754" h="1315720">
                <a:moveTo>
                  <a:pt x="38100" y="1315212"/>
                </a:moveTo>
                <a:lnTo>
                  <a:pt x="0" y="1312164"/>
                </a:lnTo>
                <a:lnTo>
                  <a:pt x="1524" y="1310639"/>
                </a:lnTo>
                <a:lnTo>
                  <a:pt x="1524" y="673607"/>
                </a:lnTo>
                <a:lnTo>
                  <a:pt x="3048" y="623316"/>
                </a:lnTo>
                <a:lnTo>
                  <a:pt x="3048" y="528828"/>
                </a:lnTo>
                <a:lnTo>
                  <a:pt x="4572" y="483107"/>
                </a:lnTo>
                <a:lnTo>
                  <a:pt x="4572" y="400812"/>
                </a:lnTo>
                <a:lnTo>
                  <a:pt x="6096" y="381000"/>
                </a:lnTo>
                <a:lnTo>
                  <a:pt x="6096" y="345948"/>
                </a:lnTo>
                <a:lnTo>
                  <a:pt x="7620" y="329183"/>
                </a:lnTo>
                <a:lnTo>
                  <a:pt x="7620" y="298703"/>
                </a:lnTo>
                <a:lnTo>
                  <a:pt x="9143" y="284987"/>
                </a:lnTo>
                <a:lnTo>
                  <a:pt x="9143" y="262128"/>
                </a:lnTo>
                <a:lnTo>
                  <a:pt x="10667" y="251460"/>
                </a:lnTo>
                <a:lnTo>
                  <a:pt x="10667" y="242316"/>
                </a:lnTo>
                <a:lnTo>
                  <a:pt x="12191" y="234696"/>
                </a:lnTo>
                <a:lnTo>
                  <a:pt x="12191" y="227075"/>
                </a:lnTo>
                <a:lnTo>
                  <a:pt x="13716" y="222503"/>
                </a:lnTo>
                <a:lnTo>
                  <a:pt x="13716" y="217932"/>
                </a:lnTo>
                <a:lnTo>
                  <a:pt x="15240" y="216407"/>
                </a:lnTo>
                <a:lnTo>
                  <a:pt x="15240" y="214883"/>
                </a:lnTo>
                <a:lnTo>
                  <a:pt x="16764" y="213360"/>
                </a:lnTo>
                <a:lnTo>
                  <a:pt x="16764" y="211835"/>
                </a:lnTo>
                <a:lnTo>
                  <a:pt x="18288" y="210312"/>
                </a:lnTo>
                <a:lnTo>
                  <a:pt x="18288" y="208787"/>
                </a:lnTo>
                <a:lnTo>
                  <a:pt x="21335" y="205739"/>
                </a:lnTo>
                <a:lnTo>
                  <a:pt x="24383" y="199644"/>
                </a:lnTo>
                <a:lnTo>
                  <a:pt x="33528" y="187451"/>
                </a:lnTo>
                <a:lnTo>
                  <a:pt x="42672" y="172212"/>
                </a:lnTo>
                <a:lnTo>
                  <a:pt x="54864" y="155448"/>
                </a:lnTo>
                <a:lnTo>
                  <a:pt x="83820" y="124967"/>
                </a:lnTo>
                <a:lnTo>
                  <a:pt x="123443" y="99060"/>
                </a:lnTo>
                <a:lnTo>
                  <a:pt x="132588" y="94487"/>
                </a:lnTo>
                <a:lnTo>
                  <a:pt x="143256" y="89916"/>
                </a:lnTo>
                <a:lnTo>
                  <a:pt x="160020" y="83819"/>
                </a:lnTo>
                <a:lnTo>
                  <a:pt x="169164" y="82296"/>
                </a:lnTo>
                <a:lnTo>
                  <a:pt x="179832" y="79248"/>
                </a:lnTo>
                <a:lnTo>
                  <a:pt x="239267" y="71628"/>
                </a:lnTo>
                <a:lnTo>
                  <a:pt x="256032" y="70103"/>
                </a:lnTo>
                <a:lnTo>
                  <a:pt x="274320" y="70103"/>
                </a:lnTo>
                <a:lnTo>
                  <a:pt x="284988" y="68580"/>
                </a:lnTo>
                <a:lnTo>
                  <a:pt x="306324" y="68580"/>
                </a:lnTo>
                <a:lnTo>
                  <a:pt x="318516" y="67055"/>
                </a:lnTo>
                <a:lnTo>
                  <a:pt x="332232" y="67055"/>
                </a:lnTo>
                <a:lnTo>
                  <a:pt x="345948" y="65532"/>
                </a:lnTo>
                <a:lnTo>
                  <a:pt x="374904" y="65532"/>
                </a:lnTo>
                <a:lnTo>
                  <a:pt x="390143" y="64007"/>
                </a:lnTo>
                <a:lnTo>
                  <a:pt x="405383" y="64007"/>
                </a:lnTo>
                <a:lnTo>
                  <a:pt x="423672" y="62483"/>
                </a:lnTo>
                <a:lnTo>
                  <a:pt x="475488" y="62483"/>
                </a:lnTo>
                <a:lnTo>
                  <a:pt x="513588" y="60960"/>
                </a:lnTo>
                <a:lnTo>
                  <a:pt x="554735" y="60960"/>
                </a:lnTo>
                <a:lnTo>
                  <a:pt x="595883" y="59435"/>
                </a:lnTo>
                <a:lnTo>
                  <a:pt x="682751" y="59435"/>
                </a:lnTo>
                <a:lnTo>
                  <a:pt x="728472" y="57912"/>
                </a:lnTo>
                <a:lnTo>
                  <a:pt x="822959" y="57912"/>
                </a:lnTo>
                <a:lnTo>
                  <a:pt x="871728" y="56387"/>
                </a:lnTo>
                <a:lnTo>
                  <a:pt x="1019556" y="56387"/>
                </a:lnTo>
                <a:lnTo>
                  <a:pt x="1043940" y="54864"/>
                </a:lnTo>
                <a:lnTo>
                  <a:pt x="1246632" y="54864"/>
                </a:lnTo>
                <a:lnTo>
                  <a:pt x="1309116" y="53339"/>
                </a:lnTo>
                <a:lnTo>
                  <a:pt x="1629155" y="53339"/>
                </a:lnTo>
                <a:lnTo>
                  <a:pt x="1658112" y="51816"/>
                </a:lnTo>
                <a:lnTo>
                  <a:pt x="1872996" y="51816"/>
                </a:lnTo>
                <a:lnTo>
                  <a:pt x="1894332" y="50291"/>
                </a:lnTo>
                <a:lnTo>
                  <a:pt x="1999487" y="50291"/>
                </a:lnTo>
                <a:lnTo>
                  <a:pt x="2014728" y="48767"/>
                </a:lnTo>
                <a:lnTo>
                  <a:pt x="2103119" y="48767"/>
                </a:lnTo>
                <a:lnTo>
                  <a:pt x="2116835" y="47244"/>
                </a:lnTo>
                <a:lnTo>
                  <a:pt x="2139696" y="47244"/>
                </a:lnTo>
                <a:lnTo>
                  <a:pt x="2148839" y="45719"/>
                </a:lnTo>
                <a:lnTo>
                  <a:pt x="2159508" y="45719"/>
                </a:lnTo>
                <a:lnTo>
                  <a:pt x="2168651" y="44196"/>
                </a:lnTo>
                <a:lnTo>
                  <a:pt x="2189987" y="41148"/>
                </a:lnTo>
                <a:lnTo>
                  <a:pt x="2202180" y="41148"/>
                </a:lnTo>
                <a:lnTo>
                  <a:pt x="2247900" y="32003"/>
                </a:lnTo>
                <a:lnTo>
                  <a:pt x="2269235" y="25907"/>
                </a:lnTo>
                <a:lnTo>
                  <a:pt x="2289048" y="19812"/>
                </a:lnTo>
                <a:lnTo>
                  <a:pt x="2307335" y="13716"/>
                </a:lnTo>
                <a:lnTo>
                  <a:pt x="2322576" y="7619"/>
                </a:lnTo>
                <a:lnTo>
                  <a:pt x="2328671" y="6096"/>
                </a:lnTo>
                <a:lnTo>
                  <a:pt x="2336292" y="3048"/>
                </a:lnTo>
                <a:lnTo>
                  <a:pt x="2342387" y="1523"/>
                </a:lnTo>
                <a:lnTo>
                  <a:pt x="2346960" y="0"/>
                </a:lnTo>
                <a:lnTo>
                  <a:pt x="2357628" y="36575"/>
                </a:lnTo>
                <a:lnTo>
                  <a:pt x="2348483" y="39623"/>
                </a:lnTo>
                <a:lnTo>
                  <a:pt x="2342387" y="41148"/>
                </a:lnTo>
                <a:lnTo>
                  <a:pt x="2334767" y="44196"/>
                </a:lnTo>
                <a:lnTo>
                  <a:pt x="2328671" y="47244"/>
                </a:lnTo>
                <a:lnTo>
                  <a:pt x="2319528" y="48767"/>
                </a:lnTo>
                <a:lnTo>
                  <a:pt x="2301239" y="56387"/>
                </a:lnTo>
                <a:lnTo>
                  <a:pt x="2258567" y="68580"/>
                </a:lnTo>
                <a:lnTo>
                  <a:pt x="2206751" y="77723"/>
                </a:lnTo>
                <a:lnTo>
                  <a:pt x="2182367" y="80771"/>
                </a:lnTo>
                <a:lnTo>
                  <a:pt x="2173224" y="82296"/>
                </a:lnTo>
                <a:lnTo>
                  <a:pt x="2162555" y="82296"/>
                </a:lnTo>
                <a:lnTo>
                  <a:pt x="2141219" y="85344"/>
                </a:lnTo>
                <a:lnTo>
                  <a:pt x="2118360" y="85344"/>
                </a:lnTo>
                <a:lnTo>
                  <a:pt x="2104644" y="86867"/>
                </a:lnTo>
                <a:lnTo>
                  <a:pt x="2014728" y="86867"/>
                </a:lnTo>
                <a:lnTo>
                  <a:pt x="2001012" y="88391"/>
                </a:lnTo>
                <a:lnTo>
                  <a:pt x="1895855" y="88391"/>
                </a:lnTo>
                <a:lnTo>
                  <a:pt x="1872996" y="89916"/>
                </a:lnTo>
                <a:lnTo>
                  <a:pt x="1659635" y="89916"/>
                </a:lnTo>
                <a:lnTo>
                  <a:pt x="1629155" y="91439"/>
                </a:lnTo>
                <a:lnTo>
                  <a:pt x="1309116" y="91439"/>
                </a:lnTo>
                <a:lnTo>
                  <a:pt x="1246632" y="92964"/>
                </a:lnTo>
                <a:lnTo>
                  <a:pt x="1045464" y="92964"/>
                </a:lnTo>
                <a:lnTo>
                  <a:pt x="1019556" y="94487"/>
                </a:lnTo>
                <a:lnTo>
                  <a:pt x="871728" y="94487"/>
                </a:lnTo>
                <a:lnTo>
                  <a:pt x="822959" y="96012"/>
                </a:lnTo>
                <a:lnTo>
                  <a:pt x="729996" y="96012"/>
                </a:lnTo>
                <a:lnTo>
                  <a:pt x="684275" y="97535"/>
                </a:lnTo>
                <a:lnTo>
                  <a:pt x="595883" y="97535"/>
                </a:lnTo>
                <a:lnTo>
                  <a:pt x="554735" y="99060"/>
                </a:lnTo>
                <a:lnTo>
                  <a:pt x="515112" y="99060"/>
                </a:lnTo>
                <a:lnTo>
                  <a:pt x="477012" y="100583"/>
                </a:lnTo>
                <a:lnTo>
                  <a:pt x="423672" y="100583"/>
                </a:lnTo>
                <a:lnTo>
                  <a:pt x="406908" y="102107"/>
                </a:lnTo>
                <a:lnTo>
                  <a:pt x="391667" y="102107"/>
                </a:lnTo>
                <a:lnTo>
                  <a:pt x="376428" y="103632"/>
                </a:lnTo>
                <a:lnTo>
                  <a:pt x="347472" y="103632"/>
                </a:lnTo>
                <a:lnTo>
                  <a:pt x="333756" y="105155"/>
                </a:lnTo>
                <a:lnTo>
                  <a:pt x="320040" y="105155"/>
                </a:lnTo>
                <a:lnTo>
                  <a:pt x="309372" y="106680"/>
                </a:lnTo>
                <a:lnTo>
                  <a:pt x="286512" y="106680"/>
                </a:lnTo>
                <a:lnTo>
                  <a:pt x="277367" y="108203"/>
                </a:lnTo>
                <a:lnTo>
                  <a:pt x="259080" y="108203"/>
                </a:lnTo>
                <a:lnTo>
                  <a:pt x="242316" y="109728"/>
                </a:lnTo>
                <a:lnTo>
                  <a:pt x="214883" y="112775"/>
                </a:lnTo>
                <a:lnTo>
                  <a:pt x="205740" y="114300"/>
                </a:lnTo>
                <a:lnTo>
                  <a:pt x="195072" y="115823"/>
                </a:lnTo>
                <a:lnTo>
                  <a:pt x="147828" y="129539"/>
                </a:lnTo>
                <a:lnTo>
                  <a:pt x="108204" y="153923"/>
                </a:lnTo>
                <a:lnTo>
                  <a:pt x="74675" y="195071"/>
                </a:lnTo>
                <a:lnTo>
                  <a:pt x="65532" y="208787"/>
                </a:lnTo>
                <a:lnTo>
                  <a:pt x="56388" y="220980"/>
                </a:lnTo>
                <a:lnTo>
                  <a:pt x="53340" y="227075"/>
                </a:lnTo>
                <a:lnTo>
                  <a:pt x="51816" y="227075"/>
                </a:lnTo>
                <a:lnTo>
                  <a:pt x="51053" y="228600"/>
                </a:lnTo>
                <a:lnTo>
                  <a:pt x="50291" y="228600"/>
                </a:lnTo>
                <a:lnTo>
                  <a:pt x="48767" y="231648"/>
                </a:lnTo>
                <a:lnTo>
                  <a:pt x="50291" y="231648"/>
                </a:lnTo>
                <a:lnTo>
                  <a:pt x="50291" y="239267"/>
                </a:lnTo>
                <a:lnTo>
                  <a:pt x="48767" y="246887"/>
                </a:lnTo>
                <a:lnTo>
                  <a:pt x="48767" y="254507"/>
                </a:lnTo>
                <a:lnTo>
                  <a:pt x="47243" y="263651"/>
                </a:lnTo>
                <a:lnTo>
                  <a:pt x="47243" y="288035"/>
                </a:lnTo>
                <a:lnTo>
                  <a:pt x="45720" y="300228"/>
                </a:lnTo>
                <a:lnTo>
                  <a:pt x="45720" y="330707"/>
                </a:lnTo>
                <a:lnTo>
                  <a:pt x="44196" y="347471"/>
                </a:lnTo>
                <a:lnTo>
                  <a:pt x="44196" y="382523"/>
                </a:lnTo>
                <a:lnTo>
                  <a:pt x="42672" y="400812"/>
                </a:lnTo>
                <a:lnTo>
                  <a:pt x="42672" y="483107"/>
                </a:lnTo>
                <a:lnTo>
                  <a:pt x="41148" y="528828"/>
                </a:lnTo>
                <a:lnTo>
                  <a:pt x="41148" y="623316"/>
                </a:lnTo>
                <a:lnTo>
                  <a:pt x="39624" y="673607"/>
                </a:lnTo>
                <a:lnTo>
                  <a:pt x="39624" y="1310639"/>
                </a:lnTo>
                <a:lnTo>
                  <a:pt x="38100" y="1313687"/>
                </a:lnTo>
                <a:lnTo>
                  <a:pt x="38100" y="1315212"/>
                </a:lnTo>
                <a:close/>
              </a:path>
              <a:path w="2357754" h="1315720">
                <a:moveTo>
                  <a:pt x="50291" y="230123"/>
                </a:moveTo>
                <a:lnTo>
                  <a:pt x="51816" y="227075"/>
                </a:lnTo>
                <a:lnTo>
                  <a:pt x="53340" y="227075"/>
                </a:lnTo>
                <a:lnTo>
                  <a:pt x="50291" y="230123"/>
                </a:lnTo>
                <a:close/>
              </a:path>
              <a:path w="2357754" h="1315720">
                <a:moveTo>
                  <a:pt x="48767" y="231648"/>
                </a:moveTo>
                <a:lnTo>
                  <a:pt x="50291" y="228600"/>
                </a:lnTo>
                <a:lnTo>
                  <a:pt x="50291" y="230123"/>
                </a:lnTo>
                <a:lnTo>
                  <a:pt x="48767" y="231648"/>
                </a:lnTo>
                <a:close/>
              </a:path>
              <a:path w="2357754" h="1315720">
                <a:moveTo>
                  <a:pt x="50291" y="230123"/>
                </a:moveTo>
                <a:lnTo>
                  <a:pt x="50291" y="228600"/>
                </a:lnTo>
                <a:lnTo>
                  <a:pt x="51053" y="228600"/>
                </a:lnTo>
                <a:lnTo>
                  <a:pt x="50291" y="230123"/>
                </a:lnTo>
                <a:close/>
              </a:path>
              <a:path w="2357754" h="1315720">
                <a:moveTo>
                  <a:pt x="50291" y="231648"/>
                </a:moveTo>
                <a:lnTo>
                  <a:pt x="48767" y="231648"/>
                </a:lnTo>
                <a:lnTo>
                  <a:pt x="50291" y="230123"/>
                </a:lnTo>
                <a:lnTo>
                  <a:pt x="50291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253665" y="5565561"/>
            <a:ext cx="30797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26179" y="55702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26179" y="567080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35039" y="4399788"/>
            <a:ext cx="429895" cy="1165860"/>
          </a:xfrm>
          <a:custGeom>
            <a:avLst/>
            <a:gdLst/>
            <a:ahLst/>
            <a:cxnLst/>
            <a:rect l="l" t="t" r="r" b="b"/>
            <a:pathLst>
              <a:path w="429895" h="1165860">
                <a:moveTo>
                  <a:pt x="4572" y="1165859"/>
                </a:moveTo>
                <a:lnTo>
                  <a:pt x="0" y="1138427"/>
                </a:lnTo>
                <a:lnTo>
                  <a:pt x="85344" y="1126235"/>
                </a:lnTo>
                <a:lnTo>
                  <a:pt x="89916" y="1153667"/>
                </a:lnTo>
                <a:lnTo>
                  <a:pt x="4572" y="1165859"/>
                </a:lnTo>
                <a:close/>
              </a:path>
              <a:path w="429895" h="1165860">
                <a:moveTo>
                  <a:pt x="117348" y="1149095"/>
                </a:moveTo>
                <a:lnTo>
                  <a:pt x="112775" y="1121663"/>
                </a:lnTo>
                <a:lnTo>
                  <a:pt x="198119" y="1109471"/>
                </a:lnTo>
                <a:lnTo>
                  <a:pt x="202692" y="1136903"/>
                </a:lnTo>
                <a:lnTo>
                  <a:pt x="117348" y="1149095"/>
                </a:lnTo>
                <a:close/>
              </a:path>
              <a:path w="429895" h="1165860">
                <a:moveTo>
                  <a:pt x="278177" y="1097994"/>
                </a:moveTo>
                <a:lnTo>
                  <a:pt x="286512" y="1089659"/>
                </a:lnTo>
                <a:lnTo>
                  <a:pt x="294131" y="1080515"/>
                </a:lnTo>
                <a:lnTo>
                  <a:pt x="312185" y="1097279"/>
                </a:lnTo>
                <a:lnTo>
                  <a:pt x="283464" y="1097279"/>
                </a:lnTo>
                <a:lnTo>
                  <a:pt x="278177" y="1097994"/>
                </a:lnTo>
                <a:close/>
              </a:path>
              <a:path w="429895" h="1165860">
                <a:moveTo>
                  <a:pt x="275843" y="1100327"/>
                </a:moveTo>
                <a:lnTo>
                  <a:pt x="278177" y="1097994"/>
                </a:lnTo>
                <a:lnTo>
                  <a:pt x="283464" y="1097279"/>
                </a:lnTo>
                <a:lnTo>
                  <a:pt x="275843" y="1100327"/>
                </a:lnTo>
                <a:close/>
              </a:path>
              <a:path w="429895" h="1165860">
                <a:moveTo>
                  <a:pt x="315467" y="1100327"/>
                </a:moveTo>
                <a:lnTo>
                  <a:pt x="275843" y="1100327"/>
                </a:lnTo>
                <a:lnTo>
                  <a:pt x="283464" y="1097279"/>
                </a:lnTo>
                <a:lnTo>
                  <a:pt x="312185" y="1097279"/>
                </a:lnTo>
                <a:lnTo>
                  <a:pt x="315467" y="1100327"/>
                </a:lnTo>
                <a:close/>
              </a:path>
              <a:path w="429895" h="1165860">
                <a:moveTo>
                  <a:pt x="230124" y="1133855"/>
                </a:moveTo>
                <a:lnTo>
                  <a:pt x="227076" y="1104899"/>
                </a:lnTo>
                <a:lnTo>
                  <a:pt x="278177" y="1097994"/>
                </a:lnTo>
                <a:lnTo>
                  <a:pt x="275843" y="1100327"/>
                </a:lnTo>
                <a:lnTo>
                  <a:pt x="315467" y="1100327"/>
                </a:lnTo>
                <a:lnTo>
                  <a:pt x="306323" y="1110995"/>
                </a:lnTo>
                <a:lnTo>
                  <a:pt x="295656" y="1121663"/>
                </a:lnTo>
                <a:lnTo>
                  <a:pt x="292607" y="1123187"/>
                </a:lnTo>
                <a:lnTo>
                  <a:pt x="291083" y="1124711"/>
                </a:lnTo>
                <a:lnTo>
                  <a:pt x="288036" y="1124711"/>
                </a:lnTo>
                <a:lnTo>
                  <a:pt x="230124" y="1133855"/>
                </a:lnTo>
                <a:close/>
              </a:path>
              <a:path w="429895" h="1165860">
                <a:moveTo>
                  <a:pt x="333756" y="1072895"/>
                </a:moveTo>
                <a:lnTo>
                  <a:pt x="307848" y="1060703"/>
                </a:lnTo>
                <a:lnTo>
                  <a:pt x="313943" y="1048511"/>
                </a:lnTo>
                <a:lnTo>
                  <a:pt x="318515" y="1036319"/>
                </a:lnTo>
                <a:lnTo>
                  <a:pt x="323087" y="1022603"/>
                </a:lnTo>
                <a:lnTo>
                  <a:pt x="326136" y="1008887"/>
                </a:lnTo>
                <a:lnTo>
                  <a:pt x="330708" y="992123"/>
                </a:lnTo>
                <a:lnTo>
                  <a:pt x="332232" y="982979"/>
                </a:lnTo>
                <a:lnTo>
                  <a:pt x="359663" y="987551"/>
                </a:lnTo>
                <a:lnTo>
                  <a:pt x="355091" y="1014983"/>
                </a:lnTo>
                <a:lnTo>
                  <a:pt x="350519" y="1031747"/>
                </a:lnTo>
                <a:lnTo>
                  <a:pt x="345948" y="1046987"/>
                </a:lnTo>
                <a:lnTo>
                  <a:pt x="339852" y="1062227"/>
                </a:lnTo>
                <a:lnTo>
                  <a:pt x="333756" y="1072895"/>
                </a:lnTo>
                <a:close/>
              </a:path>
              <a:path w="429895" h="1165860">
                <a:moveTo>
                  <a:pt x="364236" y="958595"/>
                </a:moveTo>
                <a:lnTo>
                  <a:pt x="335280" y="955547"/>
                </a:lnTo>
                <a:lnTo>
                  <a:pt x="336804" y="952499"/>
                </a:lnTo>
                <a:lnTo>
                  <a:pt x="338328" y="929639"/>
                </a:lnTo>
                <a:lnTo>
                  <a:pt x="341376" y="905255"/>
                </a:lnTo>
                <a:lnTo>
                  <a:pt x="344423" y="877823"/>
                </a:lnTo>
                <a:lnTo>
                  <a:pt x="345948" y="870203"/>
                </a:lnTo>
                <a:lnTo>
                  <a:pt x="374904" y="873251"/>
                </a:lnTo>
                <a:lnTo>
                  <a:pt x="373380" y="880871"/>
                </a:lnTo>
                <a:lnTo>
                  <a:pt x="368808" y="922019"/>
                </a:lnTo>
                <a:lnTo>
                  <a:pt x="367284" y="934211"/>
                </a:lnTo>
                <a:lnTo>
                  <a:pt x="364236" y="957071"/>
                </a:lnTo>
                <a:lnTo>
                  <a:pt x="364236" y="958595"/>
                </a:lnTo>
                <a:close/>
              </a:path>
              <a:path w="429895" h="1165860">
                <a:moveTo>
                  <a:pt x="377952" y="844295"/>
                </a:moveTo>
                <a:lnTo>
                  <a:pt x="348995" y="841247"/>
                </a:lnTo>
                <a:lnTo>
                  <a:pt x="350519" y="830579"/>
                </a:lnTo>
                <a:lnTo>
                  <a:pt x="352043" y="813815"/>
                </a:lnTo>
                <a:lnTo>
                  <a:pt x="353567" y="795527"/>
                </a:lnTo>
                <a:lnTo>
                  <a:pt x="356615" y="777239"/>
                </a:lnTo>
                <a:lnTo>
                  <a:pt x="358139" y="758951"/>
                </a:lnTo>
                <a:lnTo>
                  <a:pt x="358139" y="757427"/>
                </a:lnTo>
                <a:lnTo>
                  <a:pt x="387095" y="758951"/>
                </a:lnTo>
                <a:lnTo>
                  <a:pt x="387095" y="761999"/>
                </a:lnTo>
                <a:lnTo>
                  <a:pt x="384048" y="780287"/>
                </a:lnTo>
                <a:lnTo>
                  <a:pt x="381000" y="816863"/>
                </a:lnTo>
                <a:lnTo>
                  <a:pt x="377952" y="833627"/>
                </a:lnTo>
                <a:lnTo>
                  <a:pt x="377952" y="844295"/>
                </a:lnTo>
                <a:close/>
              </a:path>
              <a:path w="429895" h="1165860">
                <a:moveTo>
                  <a:pt x="388619" y="731519"/>
                </a:moveTo>
                <a:lnTo>
                  <a:pt x="361187" y="728471"/>
                </a:lnTo>
                <a:lnTo>
                  <a:pt x="361187" y="719327"/>
                </a:lnTo>
                <a:lnTo>
                  <a:pt x="365760" y="655319"/>
                </a:lnTo>
                <a:lnTo>
                  <a:pt x="367284" y="643127"/>
                </a:lnTo>
                <a:lnTo>
                  <a:pt x="396239" y="644651"/>
                </a:lnTo>
                <a:lnTo>
                  <a:pt x="394715" y="656843"/>
                </a:lnTo>
                <a:lnTo>
                  <a:pt x="393191" y="679703"/>
                </a:lnTo>
                <a:lnTo>
                  <a:pt x="390143" y="722375"/>
                </a:lnTo>
                <a:lnTo>
                  <a:pt x="388619" y="731519"/>
                </a:lnTo>
                <a:close/>
              </a:path>
              <a:path w="429895" h="1165860">
                <a:moveTo>
                  <a:pt x="397763" y="617219"/>
                </a:moveTo>
                <a:lnTo>
                  <a:pt x="368808" y="614171"/>
                </a:lnTo>
                <a:lnTo>
                  <a:pt x="368808" y="609599"/>
                </a:lnTo>
                <a:lnTo>
                  <a:pt x="371856" y="562355"/>
                </a:lnTo>
                <a:lnTo>
                  <a:pt x="373380" y="528827"/>
                </a:lnTo>
                <a:lnTo>
                  <a:pt x="402336" y="530351"/>
                </a:lnTo>
                <a:lnTo>
                  <a:pt x="400812" y="563879"/>
                </a:lnTo>
                <a:lnTo>
                  <a:pt x="397763" y="611123"/>
                </a:lnTo>
                <a:lnTo>
                  <a:pt x="397763" y="617219"/>
                </a:lnTo>
                <a:close/>
              </a:path>
              <a:path w="429895" h="1165860">
                <a:moveTo>
                  <a:pt x="403860" y="502919"/>
                </a:moveTo>
                <a:lnTo>
                  <a:pt x="374904" y="501396"/>
                </a:lnTo>
                <a:lnTo>
                  <a:pt x="377952" y="461771"/>
                </a:lnTo>
                <a:lnTo>
                  <a:pt x="379476" y="414527"/>
                </a:lnTo>
                <a:lnTo>
                  <a:pt x="408432" y="416052"/>
                </a:lnTo>
                <a:lnTo>
                  <a:pt x="405384" y="463296"/>
                </a:lnTo>
                <a:lnTo>
                  <a:pt x="403860" y="502919"/>
                </a:lnTo>
                <a:close/>
              </a:path>
              <a:path w="429895" h="1165860">
                <a:moveTo>
                  <a:pt x="409956" y="388619"/>
                </a:moveTo>
                <a:lnTo>
                  <a:pt x="381000" y="387096"/>
                </a:lnTo>
                <a:lnTo>
                  <a:pt x="382523" y="353567"/>
                </a:lnTo>
                <a:lnTo>
                  <a:pt x="385572" y="301752"/>
                </a:lnTo>
                <a:lnTo>
                  <a:pt x="414528" y="301752"/>
                </a:lnTo>
                <a:lnTo>
                  <a:pt x="411480" y="355091"/>
                </a:lnTo>
                <a:lnTo>
                  <a:pt x="409956" y="388619"/>
                </a:lnTo>
                <a:close/>
              </a:path>
              <a:path w="429895" h="1165860">
                <a:moveTo>
                  <a:pt x="414528" y="274319"/>
                </a:moveTo>
                <a:lnTo>
                  <a:pt x="387095" y="272796"/>
                </a:lnTo>
                <a:lnTo>
                  <a:pt x="388619" y="240791"/>
                </a:lnTo>
                <a:lnTo>
                  <a:pt x="390143" y="187452"/>
                </a:lnTo>
                <a:lnTo>
                  <a:pt x="419100" y="188975"/>
                </a:lnTo>
                <a:lnTo>
                  <a:pt x="416052" y="240791"/>
                </a:lnTo>
                <a:lnTo>
                  <a:pt x="414528" y="274319"/>
                </a:lnTo>
                <a:close/>
              </a:path>
              <a:path w="429895" h="1165860">
                <a:moveTo>
                  <a:pt x="420623" y="160019"/>
                </a:moveTo>
                <a:lnTo>
                  <a:pt x="391667" y="158496"/>
                </a:lnTo>
                <a:lnTo>
                  <a:pt x="394715" y="121919"/>
                </a:lnTo>
                <a:lnTo>
                  <a:pt x="396239" y="73152"/>
                </a:lnTo>
                <a:lnTo>
                  <a:pt x="425195" y="74675"/>
                </a:lnTo>
                <a:lnTo>
                  <a:pt x="422148" y="123443"/>
                </a:lnTo>
                <a:lnTo>
                  <a:pt x="420623" y="160019"/>
                </a:lnTo>
                <a:close/>
              </a:path>
              <a:path w="429895" h="1165860">
                <a:moveTo>
                  <a:pt x="426719" y="45719"/>
                </a:moveTo>
                <a:lnTo>
                  <a:pt x="397763" y="44196"/>
                </a:lnTo>
                <a:lnTo>
                  <a:pt x="400812" y="0"/>
                </a:lnTo>
                <a:lnTo>
                  <a:pt x="429767" y="1523"/>
                </a:lnTo>
                <a:lnTo>
                  <a:pt x="426719" y="457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31564" y="5551932"/>
            <a:ext cx="1940560" cy="1394460"/>
          </a:xfrm>
          <a:custGeom>
            <a:avLst/>
            <a:gdLst/>
            <a:ahLst/>
            <a:cxnLst/>
            <a:rect l="l" t="t" r="r" b="b"/>
            <a:pathLst>
              <a:path w="1940560" h="1394459">
                <a:moveTo>
                  <a:pt x="1898903" y="91439"/>
                </a:moveTo>
                <a:lnTo>
                  <a:pt x="1874519" y="77723"/>
                </a:lnTo>
                <a:lnTo>
                  <a:pt x="1879091" y="68580"/>
                </a:lnTo>
                <a:lnTo>
                  <a:pt x="1886712" y="54864"/>
                </a:lnTo>
                <a:lnTo>
                  <a:pt x="1898903" y="30480"/>
                </a:lnTo>
                <a:lnTo>
                  <a:pt x="1914143" y="7619"/>
                </a:lnTo>
                <a:lnTo>
                  <a:pt x="1921764" y="0"/>
                </a:lnTo>
                <a:lnTo>
                  <a:pt x="1940051" y="21335"/>
                </a:lnTo>
                <a:lnTo>
                  <a:pt x="1935480" y="25907"/>
                </a:lnTo>
                <a:lnTo>
                  <a:pt x="1933955" y="28955"/>
                </a:lnTo>
                <a:lnTo>
                  <a:pt x="1929383" y="36575"/>
                </a:lnTo>
                <a:lnTo>
                  <a:pt x="1924812" y="45719"/>
                </a:lnTo>
                <a:lnTo>
                  <a:pt x="1918716" y="56387"/>
                </a:lnTo>
                <a:lnTo>
                  <a:pt x="1911096" y="68580"/>
                </a:lnTo>
                <a:lnTo>
                  <a:pt x="1904999" y="82296"/>
                </a:lnTo>
                <a:lnTo>
                  <a:pt x="1898903" y="91439"/>
                </a:lnTo>
                <a:close/>
              </a:path>
              <a:path w="1940560" h="1394459">
                <a:moveTo>
                  <a:pt x="1825751" y="185928"/>
                </a:moveTo>
                <a:lnTo>
                  <a:pt x="1810512" y="163067"/>
                </a:lnTo>
                <a:lnTo>
                  <a:pt x="1828799" y="144780"/>
                </a:lnTo>
                <a:lnTo>
                  <a:pt x="1837943" y="134112"/>
                </a:lnTo>
                <a:lnTo>
                  <a:pt x="1847087" y="121919"/>
                </a:lnTo>
                <a:lnTo>
                  <a:pt x="1856232" y="108203"/>
                </a:lnTo>
                <a:lnTo>
                  <a:pt x="1860803" y="100583"/>
                </a:lnTo>
                <a:lnTo>
                  <a:pt x="1885187" y="115823"/>
                </a:lnTo>
                <a:lnTo>
                  <a:pt x="1880616" y="123444"/>
                </a:lnTo>
                <a:lnTo>
                  <a:pt x="1862328" y="150875"/>
                </a:lnTo>
                <a:lnTo>
                  <a:pt x="1851659" y="163067"/>
                </a:lnTo>
                <a:lnTo>
                  <a:pt x="1830323" y="184403"/>
                </a:lnTo>
                <a:lnTo>
                  <a:pt x="1825751" y="185928"/>
                </a:lnTo>
                <a:close/>
              </a:path>
              <a:path w="1940560" h="1394459">
                <a:moveTo>
                  <a:pt x="1760219" y="213360"/>
                </a:moveTo>
                <a:lnTo>
                  <a:pt x="1708403" y="213360"/>
                </a:lnTo>
                <a:lnTo>
                  <a:pt x="1709928" y="184403"/>
                </a:lnTo>
                <a:lnTo>
                  <a:pt x="1755648" y="184403"/>
                </a:lnTo>
                <a:lnTo>
                  <a:pt x="1763267" y="182880"/>
                </a:lnTo>
                <a:lnTo>
                  <a:pt x="1769364" y="181355"/>
                </a:lnTo>
                <a:lnTo>
                  <a:pt x="1776983" y="179832"/>
                </a:lnTo>
                <a:lnTo>
                  <a:pt x="1784603" y="176783"/>
                </a:lnTo>
                <a:lnTo>
                  <a:pt x="1787651" y="175260"/>
                </a:lnTo>
                <a:lnTo>
                  <a:pt x="1799843" y="201167"/>
                </a:lnTo>
                <a:lnTo>
                  <a:pt x="1796796" y="202691"/>
                </a:lnTo>
                <a:lnTo>
                  <a:pt x="1769364" y="211835"/>
                </a:lnTo>
                <a:lnTo>
                  <a:pt x="1760219" y="213360"/>
                </a:lnTo>
                <a:close/>
              </a:path>
              <a:path w="1940560" h="1394459">
                <a:moveTo>
                  <a:pt x="1664207" y="184403"/>
                </a:moveTo>
                <a:lnTo>
                  <a:pt x="1616964" y="184403"/>
                </a:lnTo>
                <a:lnTo>
                  <a:pt x="1630680" y="182880"/>
                </a:lnTo>
                <a:lnTo>
                  <a:pt x="1653539" y="182880"/>
                </a:lnTo>
                <a:lnTo>
                  <a:pt x="1664207" y="184403"/>
                </a:lnTo>
                <a:close/>
              </a:path>
              <a:path w="1940560" h="1394459">
                <a:moveTo>
                  <a:pt x="1604771" y="213360"/>
                </a:moveTo>
                <a:lnTo>
                  <a:pt x="1595628" y="213360"/>
                </a:lnTo>
                <a:lnTo>
                  <a:pt x="1594103" y="184403"/>
                </a:lnTo>
                <a:lnTo>
                  <a:pt x="1680971" y="184403"/>
                </a:lnTo>
                <a:lnTo>
                  <a:pt x="1680971" y="211835"/>
                </a:lnTo>
                <a:lnTo>
                  <a:pt x="1618487" y="211835"/>
                </a:lnTo>
                <a:lnTo>
                  <a:pt x="1604771" y="213360"/>
                </a:lnTo>
                <a:close/>
              </a:path>
              <a:path w="1940560" h="1394459">
                <a:moveTo>
                  <a:pt x="1539239" y="214883"/>
                </a:moveTo>
                <a:lnTo>
                  <a:pt x="1481328" y="214883"/>
                </a:lnTo>
                <a:lnTo>
                  <a:pt x="1481328" y="185928"/>
                </a:lnTo>
                <a:lnTo>
                  <a:pt x="1556003" y="185928"/>
                </a:lnTo>
                <a:lnTo>
                  <a:pt x="1566671" y="184403"/>
                </a:lnTo>
                <a:lnTo>
                  <a:pt x="1566671" y="213360"/>
                </a:lnTo>
                <a:lnTo>
                  <a:pt x="1557528" y="213360"/>
                </a:lnTo>
                <a:lnTo>
                  <a:pt x="1539239" y="214883"/>
                </a:lnTo>
                <a:close/>
              </a:path>
              <a:path w="1940560" h="1394459">
                <a:moveTo>
                  <a:pt x="1434083" y="216407"/>
                </a:moveTo>
                <a:lnTo>
                  <a:pt x="1367028" y="216407"/>
                </a:lnTo>
                <a:lnTo>
                  <a:pt x="1367028" y="187451"/>
                </a:lnTo>
                <a:lnTo>
                  <a:pt x="1452371" y="187451"/>
                </a:lnTo>
                <a:lnTo>
                  <a:pt x="1452371" y="214883"/>
                </a:lnTo>
                <a:lnTo>
                  <a:pt x="1434083" y="216407"/>
                </a:lnTo>
                <a:close/>
              </a:path>
              <a:path w="1940560" h="1394459">
                <a:moveTo>
                  <a:pt x="1287780" y="217932"/>
                </a:moveTo>
                <a:lnTo>
                  <a:pt x="1252728" y="217932"/>
                </a:lnTo>
                <a:lnTo>
                  <a:pt x="1252728" y="188975"/>
                </a:lnTo>
                <a:lnTo>
                  <a:pt x="1286255" y="188975"/>
                </a:lnTo>
                <a:lnTo>
                  <a:pt x="1338071" y="187451"/>
                </a:lnTo>
                <a:lnTo>
                  <a:pt x="1338071" y="216407"/>
                </a:lnTo>
                <a:lnTo>
                  <a:pt x="1287780" y="217932"/>
                </a:lnTo>
                <a:close/>
              </a:path>
              <a:path w="1940560" h="1394459">
                <a:moveTo>
                  <a:pt x="1223771" y="217932"/>
                </a:moveTo>
                <a:lnTo>
                  <a:pt x="1138428" y="217932"/>
                </a:lnTo>
                <a:lnTo>
                  <a:pt x="1138428" y="190500"/>
                </a:lnTo>
                <a:lnTo>
                  <a:pt x="1182623" y="188975"/>
                </a:lnTo>
                <a:lnTo>
                  <a:pt x="1223771" y="188975"/>
                </a:lnTo>
                <a:lnTo>
                  <a:pt x="1223771" y="217932"/>
                </a:lnTo>
                <a:close/>
              </a:path>
              <a:path w="1940560" h="1394459">
                <a:moveTo>
                  <a:pt x="1109471" y="219455"/>
                </a:moveTo>
                <a:lnTo>
                  <a:pt x="1024128" y="219455"/>
                </a:lnTo>
                <a:lnTo>
                  <a:pt x="1024128" y="190500"/>
                </a:lnTo>
                <a:lnTo>
                  <a:pt x="1109471" y="190500"/>
                </a:lnTo>
                <a:lnTo>
                  <a:pt x="1109471" y="219455"/>
                </a:lnTo>
                <a:close/>
              </a:path>
              <a:path w="1940560" h="1394459">
                <a:moveTo>
                  <a:pt x="950975" y="220980"/>
                </a:moveTo>
                <a:lnTo>
                  <a:pt x="909828" y="220980"/>
                </a:lnTo>
                <a:lnTo>
                  <a:pt x="909828" y="192023"/>
                </a:lnTo>
                <a:lnTo>
                  <a:pt x="975359" y="192023"/>
                </a:lnTo>
                <a:lnTo>
                  <a:pt x="995171" y="190500"/>
                </a:lnTo>
                <a:lnTo>
                  <a:pt x="995171" y="219455"/>
                </a:lnTo>
                <a:lnTo>
                  <a:pt x="975359" y="219455"/>
                </a:lnTo>
                <a:lnTo>
                  <a:pt x="950975" y="220980"/>
                </a:lnTo>
                <a:close/>
              </a:path>
              <a:path w="1940560" h="1394459">
                <a:moveTo>
                  <a:pt x="839723" y="222503"/>
                </a:moveTo>
                <a:lnTo>
                  <a:pt x="795528" y="222503"/>
                </a:lnTo>
                <a:lnTo>
                  <a:pt x="795528" y="195071"/>
                </a:lnTo>
                <a:lnTo>
                  <a:pt x="838199" y="193548"/>
                </a:lnTo>
                <a:lnTo>
                  <a:pt x="859535" y="193548"/>
                </a:lnTo>
                <a:lnTo>
                  <a:pt x="880871" y="192023"/>
                </a:lnTo>
                <a:lnTo>
                  <a:pt x="880871" y="220980"/>
                </a:lnTo>
                <a:lnTo>
                  <a:pt x="859535" y="220980"/>
                </a:lnTo>
                <a:lnTo>
                  <a:pt x="839723" y="222503"/>
                </a:lnTo>
                <a:close/>
              </a:path>
              <a:path w="1940560" h="1394459">
                <a:moveTo>
                  <a:pt x="681227" y="225551"/>
                </a:moveTo>
                <a:lnTo>
                  <a:pt x="681227" y="196596"/>
                </a:lnTo>
                <a:lnTo>
                  <a:pt x="717803" y="196596"/>
                </a:lnTo>
                <a:lnTo>
                  <a:pt x="757428" y="195071"/>
                </a:lnTo>
                <a:lnTo>
                  <a:pt x="766571" y="195071"/>
                </a:lnTo>
                <a:lnTo>
                  <a:pt x="766571" y="224028"/>
                </a:lnTo>
                <a:lnTo>
                  <a:pt x="717803" y="224028"/>
                </a:lnTo>
                <a:lnTo>
                  <a:pt x="681227" y="225551"/>
                </a:lnTo>
                <a:close/>
              </a:path>
              <a:path w="1940560" h="1394459">
                <a:moveTo>
                  <a:pt x="601979" y="227075"/>
                </a:moveTo>
                <a:lnTo>
                  <a:pt x="566927" y="227075"/>
                </a:lnTo>
                <a:lnTo>
                  <a:pt x="566927" y="199644"/>
                </a:lnTo>
                <a:lnTo>
                  <a:pt x="638555" y="196596"/>
                </a:lnTo>
                <a:lnTo>
                  <a:pt x="652271" y="196596"/>
                </a:lnTo>
                <a:lnTo>
                  <a:pt x="652271" y="225551"/>
                </a:lnTo>
                <a:lnTo>
                  <a:pt x="640079" y="225551"/>
                </a:lnTo>
                <a:lnTo>
                  <a:pt x="601979" y="227075"/>
                </a:lnTo>
                <a:close/>
              </a:path>
              <a:path w="1940560" h="1394459">
                <a:moveTo>
                  <a:pt x="492251" y="230123"/>
                </a:moveTo>
                <a:lnTo>
                  <a:pt x="452627" y="230123"/>
                </a:lnTo>
                <a:lnTo>
                  <a:pt x="451103" y="202691"/>
                </a:lnTo>
                <a:lnTo>
                  <a:pt x="457200" y="201167"/>
                </a:lnTo>
                <a:lnTo>
                  <a:pt x="492251" y="201167"/>
                </a:lnTo>
                <a:lnTo>
                  <a:pt x="527303" y="199644"/>
                </a:lnTo>
                <a:lnTo>
                  <a:pt x="537971" y="199644"/>
                </a:lnTo>
                <a:lnTo>
                  <a:pt x="537971" y="228600"/>
                </a:lnTo>
                <a:lnTo>
                  <a:pt x="527303" y="228600"/>
                </a:lnTo>
                <a:lnTo>
                  <a:pt x="492251" y="230123"/>
                </a:lnTo>
                <a:close/>
              </a:path>
              <a:path w="1940560" h="1394459">
                <a:moveTo>
                  <a:pt x="339851" y="236219"/>
                </a:moveTo>
                <a:lnTo>
                  <a:pt x="336803" y="207264"/>
                </a:lnTo>
                <a:lnTo>
                  <a:pt x="423671" y="202691"/>
                </a:lnTo>
                <a:lnTo>
                  <a:pt x="425195" y="231648"/>
                </a:lnTo>
                <a:lnTo>
                  <a:pt x="339851" y="236219"/>
                </a:lnTo>
                <a:close/>
              </a:path>
              <a:path w="1940560" h="1394459">
                <a:moveTo>
                  <a:pt x="231647" y="246887"/>
                </a:moveTo>
                <a:lnTo>
                  <a:pt x="227075" y="246887"/>
                </a:lnTo>
                <a:lnTo>
                  <a:pt x="222503" y="219455"/>
                </a:lnTo>
                <a:lnTo>
                  <a:pt x="228600" y="217932"/>
                </a:lnTo>
                <a:lnTo>
                  <a:pt x="245363" y="216407"/>
                </a:lnTo>
                <a:lnTo>
                  <a:pt x="254508" y="214883"/>
                </a:lnTo>
                <a:lnTo>
                  <a:pt x="265175" y="214883"/>
                </a:lnTo>
                <a:lnTo>
                  <a:pt x="274319" y="213360"/>
                </a:lnTo>
                <a:lnTo>
                  <a:pt x="286511" y="211835"/>
                </a:lnTo>
                <a:lnTo>
                  <a:pt x="307847" y="210312"/>
                </a:lnTo>
                <a:lnTo>
                  <a:pt x="310895" y="239267"/>
                </a:lnTo>
                <a:lnTo>
                  <a:pt x="289559" y="240791"/>
                </a:lnTo>
                <a:lnTo>
                  <a:pt x="277367" y="242316"/>
                </a:lnTo>
                <a:lnTo>
                  <a:pt x="268224" y="242316"/>
                </a:lnTo>
                <a:lnTo>
                  <a:pt x="257555" y="243839"/>
                </a:lnTo>
                <a:lnTo>
                  <a:pt x="248411" y="245364"/>
                </a:lnTo>
                <a:lnTo>
                  <a:pt x="231647" y="246887"/>
                </a:lnTo>
                <a:close/>
              </a:path>
              <a:path w="1940560" h="1394459">
                <a:moveTo>
                  <a:pt x="129539" y="284987"/>
                </a:moveTo>
                <a:lnTo>
                  <a:pt x="111251" y="263651"/>
                </a:lnTo>
                <a:lnTo>
                  <a:pt x="117347" y="257555"/>
                </a:lnTo>
                <a:lnTo>
                  <a:pt x="132587" y="245364"/>
                </a:lnTo>
                <a:lnTo>
                  <a:pt x="147827" y="236219"/>
                </a:lnTo>
                <a:lnTo>
                  <a:pt x="166116" y="230123"/>
                </a:lnTo>
                <a:lnTo>
                  <a:pt x="176783" y="227075"/>
                </a:lnTo>
                <a:lnTo>
                  <a:pt x="187451" y="225551"/>
                </a:lnTo>
                <a:lnTo>
                  <a:pt x="193547" y="224028"/>
                </a:lnTo>
                <a:lnTo>
                  <a:pt x="198119" y="251460"/>
                </a:lnTo>
                <a:lnTo>
                  <a:pt x="192024" y="252983"/>
                </a:lnTo>
                <a:lnTo>
                  <a:pt x="182879" y="254507"/>
                </a:lnTo>
                <a:lnTo>
                  <a:pt x="173735" y="257555"/>
                </a:lnTo>
                <a:lnTo>
                  <a:pt x="166116" y="260603"/>
                </a:lnTo>
                <a:lnTo>
                  <a:pt x="160019" y="263651"/>
                </a:lnTo>
                <a:lnTo>
                  <a:pt x="152400" y="266700"/>
                </a:lnTo>
                <a:lnTo>
                  <a:pt x="147827" y="269748"/>
                </a:lnTo>
                <a:lnTo>
                  <a:pt x="141732" y="274319"/>
                </a:lnTo>
                <a:lnTo>
                  <a:pt x="135635" y="280416"/>
                </a:lnTo>
                <a:lnTo>
                  <a:pt x="129539" y="284987"/>
                </a:lnTo>
                <a:close/>
              </a:path>
              <a:path w="1940560" h="1394459">
                <a:moveTo>
                  <a:pt x="76200" y="376428"/>
                </a:moveTo>
                <a:lnTo>
                  <a:pt x="48767" y="365760"/>
                </a:lnTo>
                <a:lnTo>
                  <a:pt x="57911" y="342900"/>
                </a:lnTo>
                <a:lnTo>
                  <a:pt x="70103" y="315467"/>
                </a:lnTo>
                <a:lnTo>
                  <a:pt x="85343" y="291083"/>
                </a:lnTo>
                <a:lnTo>
                  <a:pt x="88391" y="284987"/>
                </a:lnTo>
                <a:lnTo>
                  <a:pt x="111251" y="303275"/>
                </a:lnTo>
                <a:lnTo>
                  <a:pt x="106679" y="309371"/>
                </a:lnTo>
                <a:lnTo>
                  <a:pt x="100583" y="318516"/>
                </a:lnTo>
                <a:lnTo>
                  <a:pt x="94487" y="329183"/>
                </a:lnTo>
                <a:lnTo>
                  <a:pt x="89916" y="341375"/>
                </a:lnTo>
                <a:lnTo>
                  <a:pt x="83819" y="353567"/>
                </a:lnTo>
                <a:lnTo>
                  <a:pt x="76200" y="376428"/>
                </a:lnTo>
                <a:close/>
              </a:path>
              <a:path w="1940560" h="1394459">
                <a:moveTo>
                  <a:pt x="44195" y="481583"/>
                </a:moveTo>
                <a:lnTo>
                  <a:pt x="15239" y="478535"/>
                </a:lnTo>
                <a:lnTo>
                  <a:pt x="16763" y="472439"/>
                </a:lnTo>
                <a:lnTo>
                  <a:pt x="16763" y="467867"/>
                </a:lnTo>
                <a:lnTo>
                  <a:pt x="18287" y="464819"/>
                </a:lnTo>
                <a:lnTo>
                  <a:pt x="24383" y="446532"/>
                </a:lnTo>
                <a:lnTo>
                  <a:pt x="27432" y="435864"/>
                </a:lnTo>
                <a:lnTo>
                  <a:pt x="33527" y="411480"/>
                </a:lnTo>
                <a:lnTo>
                  <a:pt x="39624" y="393191"/>
                </a:lnTo>
                <a:lnTo>
                  <a:pt x="67055" y="402335"/>
                </a:lnTo>
                <a:lnTo>
                  <a:pt x="65532" y="406907"/>
                </a:lnTo>
                <a:lnTo>
                  <a:pt x="60959" y="419100"/>
                </a:lnTo>
                <a:lnTo>
                  <a:pt x="54863" y="443483"/>
                </a:lnTo>
                <a:lnTo>
                  <a:pt x="48767" y="464819"/>
                </a:lnTo>
                <a:lnTo>
                  <a:pt x="45719" y="473964"/>
                </a:lnTo>
                <a:lnTo>
                  <a:pt x="44195" y="475487"/>
                </a:lnTo>
                <a:lnTo>
                  <a:pt x="44195" y="481583"/>
                </a:lnTo>
                <a:close/>
              </a:path>
              <a:path w="1940560" h="1394459">
                <a:moveTo>
                  <a:pt x="38100" y="594360"/>
                </a:moveTo>
                <a:lnTo>
                  <a:pt x="9143" y="594360"/>
                </a:lnTo>
                <a:lnTo>
                  <a:pt x="9143" y="585216"/>
                </a:lnTo>
                <a:lnTo>
                  <a:pt x="10667" y="569975"/>
                </a:lnTo>
                <a:lnTo>
                  <a:pt x="10667" y="544067"/>
                </a:lnTo>
                <a:lnTo>
                  <a:pt x="12191" y="531875"/>
                </a:lnTo>
                <a:lnTo>
                  <a:pt x="12191" y="510539"/>
                </a:lnTo>
                <a:lnTo>
                  <a:pt x="13716" y="507491"/>
                </a:lnTo>
                <a:lnTo>
                  <a:pt x="41147" y="509016"/>
                </a:lnTo>
                <a:lnTo>
                  <a:pt x="41147" y="533400"/>
                </a:lnTo>
                <a:lnTo>
                  <a:pt x="39624" y="544067"/>
                </a:lnTo>
                <a:lnTo>
                  <a:pt x="39624" y="571500"/>
                </a:lnTo>
                <a:lnTo>
                  <a:pt x="38100" y="585216"/>
                </a:lnTo>
                <a:lnTo>
                  <a:pt x="38100" y="594360"/>
                </a:lnTo>
                <a:close/>
              </a:path>
              <a:path w="1940560" h="1394459">
                <a:moveTo>
                  <a:pt x="35051" y="708660"/>
                </a:moveTo>
                <a:lnTo>
                  <a:pt x="6095" y="708660"/>
                </a:lnTo>
                <a:lnTo>
                  <a:pt x="7619" y="704087"/>
                </a:lnTo>
                <a:lnTo>
                  <a:pt x="7619" y="649223"/>
                </a:lnTo>
                <a:lnTo>
                  <a:pt x="9143" y="632460"/>
                </a:lnTo>
                <a:lnTo>
                  <a:pt x="9143" y="621791"/>
                </a:lnTo>
                <a:lnTo>
                  <a:pt x="38100" y="623316"/>
                </a:lnTo>
                <a:lnTo>
                  <a:pt x="36575" y="632460"/>
                </a:lnTo>
                <a:lnTo>
                  <a:pt x="36575" y="667512"/>
                </a:lnTo>
                <a:lnTo>
                  <a:pt x="35051" y="704087"/>
                </a:lnTo>
                <a:lnTo>
                  <a:pt x="35051" y="708660"/>
                </a:lnTo>
                <a:close/>
              </a:path>
              <a:path w="1940560" h="1394459">
                <a:moveTo>
                  <a:pt x="33527" y="822960"/>
                </a:moveTo>
                <a:lnTo>
                  <a:pt x="4571" y="822960"/>
                </a:lnTo>
                <a:lnTo>
                  <a:pt x="6095" y="783335"/>
                </a:lnTo>
                <a:lnTo>
                  <a:pt x="6095" y="736091"/>
                </a:lnTo>
                <a:lnTo>
                  <a:pt x="35051" y="737616"/>
                </a:lnTo>
                <a:lnTo>
                  <a:pt x="35051" y="743712"/>
                </a:lnTo>
                <a:lnTo>
                  <a:pt x="33527" y="783335"/>
                </a:lnTo>
                <a:lnTo>
                  <a:pt x="33527" y="822960"/>
                </a:lnTo>
                <a:close/>
              </a:path>
              <a:path w="1940560" h="1394459">
                <a:moveTo>
                  <a:pt x="32003" y="937260"/>
                </a:moveTo>
                <a:lnTo>
                  <a:pt x="3047" y="937260"/>
                </a:lnTo>
                <a:lnTo>
                  <a:pt x="4571" y="867155"/>
                </a:lnTo>
                <a:lnTo>
                  <a:pt x="4571" y="851916"/>
                </a:lnTo>
                <a:lnTo>
                  <a:pt x="33527" y="851916"/>
                </a:lnTo>
                <a:lnTo>
                  <a:pt x="33527" y="867155"/>
                </a:lnTo>
                <a:lnTo>
                  <a:pt x="32003" y="937260"/>
                </a:lnTo>
                <a:close/>
              </a:path>
              <a:path w="1940560" h="1394459">
                <a:moveTo>
                  <a:pt x="30479" y="1051560"/>
                </a:moveTo>
                <a:lnTo>
                  <a:pt x="3047" y="1051560"/>
                </a:lnTo>
                <a:lnTo>
                  <a:pt x="3047" y="966216"/>
                </a:lnTo>
                <a:lnTo>
                  <a:pt x="32003" y="966216"/>
                </a:lnTo>
                <a:lnTo>
                  <a:pt x="32003" y="995171"/>
                </a:lnTo>
                <a:lnTo>
                  <a:pt x="30479" y="1037844"/>
                </a:lnTo>
                <a:lnTo>
                  <a:pt x="30479" y="1051560"/>
                </a:lnTo>
                <a:close/>
              </a:path>
              <a:path w="1940560" h="1394459">
                <a:moveTo>
                  <a:pt x="30479" y="1165860"/>
                </a:moveTo>
                <a:lnTo>
                  <a:pt x="1524" y="1165860"/>
                </a:lnTo>
                <a:lnTo>
                  <a:pt x="1524" y="1080516"/>
                </a:lnTo>
                <a:lnTo>
                  <a:pt x="30479" y="1080516"/>
                </a:lnTo>
                <a:lnTo>
                  <a:pt x="30479" y="1165860"/>
                </a:lnTo>
                <a:close/>
              </a:path>
              <a:path w="1940560" h="1394459">
                <a:moveTo>
                  <a:pt x="28955" y="1280160"/>
                </a:moveTo>
                <a:lnTo>
                  <a:pt x="0" y="1280160"/>
                </a:lnTo>
                <a:lnTo>
                  <a:pt x="0" y="1249680"/>
                </a:lnTo>
                <a:lnTo>
                  <a:pt x="1524" y="1232916"/>
                </a:lnTo>
                <a:lnTo>
                  <a:pt x="1524" y="1194816"/>
                </a:lnTo>
                <a:lnTo>
                  <a:pt x="28955" y="1194816"/>
                </a:lnTo>
                <a:lnTo>
                  <a:pt x="28955" y="1280160"/>
                </a:lnTo>
                <a:close/>
              </a:path>
              <a:path w="1940560" h="1394459">
                <a:moveTo>
                  <a:pt x="27432" y="1394460"/>
                </a:moveTo>
                <a:lnTo>
                  <a:pt x="0" y="1394460"/>
                </a:lnTo>
                <a:lnTo>
                  <a:pt x="0" y="1309116"/>
                </a:lnTo>
                <a:lnTo>
                  <a:pt x="28955" y="1309116"/>
                </a:lnTo>
                <a:lnTo>
                  <a:pt x="28955" y="1370075"/>
                </a:lnTo>
                <a:lnTo>
                  <a:pt x="27432" y="1380744"/>
                </a:lnTo>
                <a:lnTo>
                  <a:pt x="27432" y="139446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50208" y="4440935"/>
            <a:ext cx="612648" cy="528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50208" y="5013197"/>
            <a:ext cx="612775" cy="0"/>
          </a:xfrm>
          <a:custGeom>
            <a:avLst/>
            <a:gdLst/>
            <a:ahLst/>
            <a:cxnLst/>
            <a:rect l="l" t="t" r="r" b="b"/>
            <a:pathLst>
              <a:path w="612775" h="0">
                <a:moveTo>
                  <a:pt x="0" y="0"/>
                </a:moveTo>
                <a:lnTo>
                  <a:pt x="612648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61459" y="5012435"/>
            <a:ext cx="123825" cy="596265"/>
          </a:xfrm>
          <a:custGeom>
            <a:avLst/>
            <a:gdLst/>
            <a:ahLst/>
            <a:cxnLst/>
            <a:rect l="l" t="t" r="r" b="b"/>
            <a:pathLst>
              <a:path w="123825" h="596264">
                <a:moveTo>
                  <a:pt x="117348" y="595883"/>
                </a:moveTo>
                <a:lnTo>
                  <a:pt x="0" y="1524"/>
                </a:lnTo>
                <a:lnTo>
                  <a:pt x="6096" y="0"/>
                </a:lnTo>
                <a:lnTo>
                  <a:pt x="123443" y="594360"/>
                </a:lnTo>
                <a:lnTo>
                  <a:pt x="117348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127985" y="4510968"/>
            <a:ext cx="25717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50864" y="3963877"/>
            <a:ext cx="36385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↑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73108" y="5064309"/>
            <a:ext cx="19081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反向击穿</a:t>
            </a:r>
            <a:r>
              <a:rPr dirty="0" sz="2400" spc="-695">
                <a:latin typeface="宋体"/>
                <a:cs typeface="宋体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-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baseline="-20833" sz="2400" spc="-22">
                <a:latin typeface="Times New Roman"/>
                <a:cs typeface="Times New Roman"/>
              </a:rPr>
              <a:t>BR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16770" y="5606786"/>
            <a:ext cx="431165" cy="466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0</a:t>
            </a:r>
            <a:r>
              <a:rPr dirty="0" sz="2400" spc="-305">
                <a:latin typeface="Times New Roman"/>
                <a:cs typeface="Times New Roman"/>
              </a:rPr>
              <a:t> </a:t>
            </a:r>
            <a:r>
              <a:rPr dirty="0" baseline="-19675" sz="3600" spc="-202">
                <a:solidFill>
                  <a:srgbClr val="00AF50"/>
                </a:solidFill>
                <a:latin typeface="Times New Roman"/>
                <a:cs typeface="Times New Roman"/>
              </a:rPr>
              <a:t>V</a:t>
            </a:r>
            <a:endParaRPr baseline="-19675" sz="3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22170" y="5888210"/>
            <a:ext cx="3187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90">
                <a:solidFill>
                  <a:srgbClr val="00AF50"/>
                </a:solidFill>
                <a:latin typeface="Times New Roman"/>
                <a:cs typeface="Times New Roman"/>
              </a:rPr>
              <a:t>T</a:t>
            </a:r>
            <a:r>
              <a:rPr dirty="0" sz="1600" spc="80">
                <a:solidFill>
                  <a:srgbClr val="00AF50"/>
                </a:solidFill>
                <a:latin typeface="Times New Roman"/>
                <a:cs typeface="Times New Roman"/>
              </a:rPr>
              <a:t>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19555" y="6078255"/>
            <a:ext cx="104394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AF50"/>
                </a:solidFill>
                <a:latin typeface="宋体"/>
                <a:cs typeface="宋体"/>
              </a:rPr>
              <a:t>阈值电压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32803" y="5430012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0"/>
                </a:moveTo>
                <a:lnTo>
                  <a:pt x="0" y="85343"/>
                </a:lnTo>
              </a:path>
            </a:pathLst>
          </a:custGeom>
          <a:ln w="27432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32803" y="5544312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0"/>
                </a:moveTo>
                <a:lnTo>
                  <a:pt x="0" y="85343"/>
                </a:lnTo>
              </a:path>
            </a:pathLst>
          </a:custGeom>
          <a:ln w="27432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432803" y="5658612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0"/>
                </a:moveTo>
                <a:lnTo>
                  <a:pt x="0" y="85343"/>
                </a:lnTo>
              </a:path>
            </a:pathLst>
          </a:custGeom>
          <a:ln w="27432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419088" y="5781294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 h="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16763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669963" y="5152708"/>
            <a:ext cx="163830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3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dirty="0" baseline="-20833" sz="2400" spc="3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宋体"/>
                <a:cs typeface="宋体"/>
              </a:rPr>
              <a:t>导通电压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570726" y="4567427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70726" y="476707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570726" y="4968239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570726" y="5167883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70726" y="5367527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70726" y="5567171"/>
            <a:ext cx="0" cy="79375"/>
          </a:xfrm>
          <a:custGeom>
            <a:avLst/>
            <a:gdLst/>
            <a:ahLst/>
            <a:cxnLst/>
            <a:rect l="l" t="t" r="r" b="b"/>
            <a:pathLst>
              <a:path w="0" h="79375">
                <a:moveTo>
                  <a:pt x="0" y="0"/>
                </a:moveTo>
                <a:lnTo>
                  <a:pt x="0" y="79248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174489" y="3119577"/>
            <a:ext cx="7183755" cy="1060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0185">
              <a:lnSpc>
                <a:spcPct val="100000"/>
              </a:lnSpc>
              <a:tabLst>
                <a:tab pos="3136265" algn="l"/>
                <a:tab pos="4639310" algn="l"/>
              </a:tabLst>
            </a:pPr>
            <a:r>
              <a:rPr dirty="0" sz="2400" spc="-30">
                <a:latin typeface="等线"/>
                <a:cs typeface="等线"/>
              </a:rPr>
              <a:t>热电压</a:t>
            </a: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latin typeface="Times New Roman"/>
                <a:cs typeface="Times New Roman"/>
              </a:rPr>
              <a:t>T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>
                <a:latin typeface="Times New Roman"/>
                <a:cs typeface="Times New Roman"/>
              </a:rPr>
              <a:t>kT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>
                <a:latin typeface="Times New Roman"/>
                <a:cs typeface="Times New Roman"/>
              </a:rPr>
              <a:t>q</a:t>
            </a:r>
            <a:r>
              <a:rPr dirty="0" sz="2400">
                <a:latin typeface="宋体"/>
                <a:cs typeface="宋体"/>
              </a:rPr>
              <a:t>。	</a:t>
            </a:r>
            <a:r>
              <a:rPr dirty="0" sz="2400" spc="-7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112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baseline="-20833" sz="2400" spc="33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25">
                <a:solidFill>
                  <a:srgbClr val="0000FF"/>
                </a:solidFill>
                <a:latin typeface="Times New Roman"/>
                <a:cs typeface="Times New Roman"/>
              </a:rPr>
              <a:t>=26mV	</a:t>
            </a:r>
            <a:r>
              <a:rPr dirty="0" sz="2400" spc="10">
                <a:latin typeface="Times New Roman"/>
                <a:cs typeface="Times New Roman"/>
              </a:rPr>
              <a:t>@</a:t>
            </a:r>
            <a:r>
              <a:rPr dirty="0" sz="2400" spc="10">
                <a:latin typeface="Times New Roman"/>
                <a:cs typeface="Times New Roman"/>
              </a:rPr>
              <a:t>T</a:t>
            </a:r>
            <a:r>
              <a:rPr dirty="0" sz="2400" spc="10">
                <a:latin typeface="Times New Roman"/>
                <a:cs typeface="Times New Roman"/>
              </a:rPr>
              <a:t>=300K(</a:t>
            </a:r>
            <a:r>
              <a:rPr dirty="0" sz="2400" spc="10">
                <a:latin typeface="宋体"/>
                <a:cs typeface="宋体"/>
              </a:rPr>
              <a:t>室温</a:t>
            </a:r>
            <a:r>
              <a:rPr dirty="0" sz="2400" spc="10">
                <a:latin typeface="Times New Roman"/>
                <a:cs typeface="Times New Roman"/>
              </a:rPr>
              <a:t>)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295"/>
              </a:spcBef>
            </a:pPr>
            <a:r>
              <a:rPr dirty="0" sz="2600" u="heavy">
                <a:latin typeface="宋体"/>
                <a:cs typeface="宋体"/>
              </a:rPr>
              <a:t>温度稳定性差的主要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74489" y="4176340"/>
            <a:ext cx="2340610" cy="403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u="heavy">
                <a:latin typeface="宋体"/>
                <a:cs typeface="宋体"/>
              </a:rPr>
              <a:t>体现及其原因？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34488" y="1761673"/>
            <a:ext cx="2463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伏安特性的表达式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504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5"/>
              <a:t>3.2.2</a:t>
            </a:r>
            <a:r>
              <a:rPr dirty="0" sz="3200" spc="210"/>
              <a:t> </a:t>
            </a:r>
            <a:r>
              <a:rPr dirty="0" sz="3200" spc="180"/>
              <a:t>PN结的单向导电性</a:t>
            </a:r>
            <a:endParaRPr sz="3200"/>
          </a:p>
        </p:txBody>
      </p:sp>
      <p:sp>
        <p:nvSpPr>
          <p:cNvPr id="41" name="object 41"/>
          <p:cNvSpPr/>
          <p:nvPr/>
        </p:nvSpPr>
        <p:spPr>
          <a:xfrm>
            <a:off x="4299204" y="5657088"/>
            <a:ext cx="76200" cy="335280"/>
          </a:xfrm>
          <a:custGeom>
            <a:avLst/>
            <a:gdLst/>
            <a:ahLst/>
            <a:cxnLst/>
            <a:rect l="l" t="t" r="r" b="b"/>
            <a:pathLst>
              <a:path w="76200" h="335279">
                <a:moveTo>
                  <a:pt x="28956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9342" y="62484"/>
                </a:lnTo>
                <a:lnTo>
                  <a:pt x="28956" y="62484"/>
                </a:lnTo>
                <a:lnTo>
                  <a:pt x="28956" y="76200"/>
                </a:lnTo>
                <a:close/>
              </a:path>
              <a:path w="76200" h="335279">
                <a:moveTo>
                  <a:pt x="47244" y="335280"/>
                </a:moveTo>
                <a:lnTo>
                  <a:pt x="28956" y="335280"/>
                </a:lnTo>
                <a:lnTo>
                  <a:pt x="28956" y="62484"/>
                </a:lnTo>
                <a:lnTo>
                  <a:pt x="47244" y="62484"/>
                </a:lnTo>
                <a:lnTo>
                  <a:pt x="47244" y="335280"/>
                </a:lnTo>
                <a:close/>
              </a:path>
              <a:path w="76200" h="335279">
                <a:moveTo>
                  <a:pt x="76200" y="76200"/>
                </a:moveTo>
                <a:lnTo>
                  <a:pt x="47244" y="76200"/>
                </a:lnTo>
                <a:lnTo>
                  <a:pt x="47244" y="62484"/>
                </a:lnTo>
                <a:lnTo>
                  <a:pt x="69342" y="62484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299204" y="5219700"/>
            <a:ext cx="76200" cy="337185"/>
          </a:xfrm>
          <a:custGeom>
            <a:avLst/>
            <a:gdLst/>
            <a:ahLst/>
            <a:cxnLst/>
            <a:rect l="l" t="t" r="r" b="b"/>
            <a:pathLst>
              <a:path w="76200" h="337185">
                <a:moveTo>
                  <a:pt x="47244" y="272795"/>
                </a:moveTo>
                <a:lnTo>
                  <a:pt x="28956" y="272795"/>
                </a:lnTo>
                <a:lnTo>
                  <a:pt x="28956" y="0"/>
                </a:lnTo>
                <a:lnTo>
                  <a:pt x="47244" y="0"/>
                </a:lnTo>
                <a:lnTo>
                  <a:pt x="47244" y="272795"/>
                </a:lnTo>
                <a:close/>
              </a:path>
              <a:path w="76200" h="337185">
                <a:moveTo>
                  <a:pt x="38100" y="336804"/>
                </a:moveTo>
                <a:lnTo>
                  <a:pt x="0" y="260604"/>
                </a:lnTo>
                <a:lnTo>
                  <a:pt x="28956" y="260604"/>
                </a:lnTo>
                <a:lnTo>
                  <a:pt x="28956" y="272795"/>
                </a:lnTo>
                <a:lnTo>
                  <a:pt x="70104" y="272795"/>
                </a:lnTo>
                <a:lnTo>
                  <a:pt x="38100" y="336804"/>
                </a:lnTo>
                <a:close/>
              </a:path>
              <a:path w="76200" h="337185">
                <a:moveTo>
                  <a:pt x="70104" y="272795"/>
                </a:moveTo>
                <a:lnTo>
                  <a:pt x="47244" y="272795"/>
                </a:lnTo>
                <a:lnTo>
                  <a:pt x="47244" y="260604"/>
                </a:lnTo>
                <a:lnTo>
                  <a:pt x="76200" y="260604"/>
                </a:lnTo>
                <a:lnTo>
                  <a:pt x="70104" y="272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467153" y="1380267"/>
            <a:ext cx="116205" cy="362585"/>
          </a:xfrm>
          <a:custGeom>
            <a:avLst/>
            <a:gdLst/>
            <a:ahLst/>
            <a:cxnLst/>
            <a:rect l="l" t="t" r="r" b="b"/>
            <a:pathLst>
              <a:path w="116204" h="362585">
                <a:moveTo>
                  <a:pt x="116109" y="0"/>
                </a:moveTo>
                <a:lnTo>
                  <a:pt x="0" y="362045"/>
                </a:lnTo>
              </a:path>
            </a:pathLst>
          </a:custGeom>
          <a:ln w="90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8256523" y="1519682"/>
            <a:ext cx="186055" cy="278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 spc="-5">
                <a:latin typeface="Times New Roman"/>
                <a:cs typeface="Times New Roman"/>
              </a:rPr>
              <a:t>D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551918" y="1257300"/>
            <a:ext cx="364490" cy="528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spc="-105">
                <a:latin typeface="Tahoma"/>
                <a:cs typeface="Tahoma"/>
              </a:rPr>
              <a:t>V</a:t>
            </a:r>
            <a:r>
              <a:rPr dirty="0" baseline="-25396" sz="2625" spc="-75">
                <a:latin typeface="Tahoma"/>
                <a:cs typeface="Tahoma"/>
              </a:rPr>
              <a:t>T</a:t>
            </a:r>
            <a:endParaRPr baseline="-25396" sz="2625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345171" y="1478279"/>
            <a:ext cx="953135" cy="469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25120" indent="-312420">
              <a:lnSpc>
                <a:spcPct val="100000"/>
              </a:lnSpc>
              <a:buFont typeface="Times New Roman"/>
              <a:buChar char="□"/>
              <a:tabLst>
                <a:tab pos="325120" algn="l"/>
              </a:tabLst>
            </a:pPr>
            <a:r>
              <a:rPr dirty="0" sz="3000" spc="-114">
                <a:latin typeface="Tahoma"/>
                <a:cs typeface="Tahoma"/>
              </a:rPr>
              <a:t>I</a:t>
            </a:r>
            <a:r>
              <a:rPr dirty="0" sz="3000" spc="100">
                <a:latin typeface="Tahoma"/>
                <a:cs typeface="Tahoma"/>
              </a:rPr>
              <a:t> </a:t>
            </a:r>
            <a:r>
              <a:rPr dirty="0" sz="3000" spc="-190">
                <a:latin typeface="Tahoma"/>
                <a:cs typeface="Tahoma"/>
              </a:rPr>
              <a:t>e</a:t>
            </a:r>
            <a:r>
              <a:rPr dirty="0" baseline="32407" sz="4500" spc="-284">
                <a:latin typeface="Tahoma"/>
                <a:cs typeface="Tahoma"/>
              </a:rPr>
              <a:t>v</a:t>
            </a:r>
            <a:endParaRPr baseline="32407" sz="45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364983" y="1736090"/>
            <a:ext cx="728345" cy="908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45134">
              <a:lnSpc>
                <a:spcPct val="100000"/>
              </a:lnSpc>
            </a:pPr>
            <a:r>
              <a:rPr dirty="0" sz="1750" spc="-5">
                <a:latin typeface="Times New Roman"/>
                <a:cs typeface="Times New Roman"/>
              </a:rPr>
              <a:t>S</a:t>
            </a:r>
            <a:endParaRPr sz="1750">
              <a:latin typeface="Times New Roman"/>
              <a:cs typeface="Times New Roman"/>
            </a:endParaRPr>
          </a:p>
          <a:p>
            <a:pPr marL="306705" indent="-294005">
              <a:lnSpc>
                <a:spcPct val="100000"/>
              </a:lnSpc>
              <a:spcBef>
                <a:spcPts val="825"/>
              </a:spcBef>
              <a:buFont typeface="Times New Roman"/>
              <a:buChar char="□"/>
              <a:tabLst>
                <a:tab pos="307340" algn="l"/>
              </a:tabLst>
            </a:pPr>
            <a:r>
              <a:rPr dirty="0" sz="3000" spc="140">
                <a:latin typeface="Times New Roman"/>
                <a:cs typeface="Times New Roman"/>
              </a:rPr>
              <a:t>-</a:t>
            </a:r>
            <a:r>
              <a:rPr dirty="0" sz="3000" spc="-20">
                <a:latin typeface="Tahoma"/>
                <a:cs typeface="Tahoma"/>
              </a:rPr>
              <a:t>I</a:t>
            </a:r>
            <a:r>
              <a:rPr dirty="0" baseline="-25396" sz="2625">
                <a:latin typeface="Times New Roman"/>
                <a:cs typeface="Times New Roman"/>
              </a:rPr>
              <a:t>S</a:t>
            </a:r>
            <a:endParaRPr baseline="-25396" sz="2625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925055" y="1719072"/>
            <a:ext cx="304800" cy="662940"/>
          </a:xfrm>
          <a:custGeom>
            <a:avLst/>
            <a:gdLst/>
            <a:ahLst/>
            <a:cxnLst/>
            <a:rect l="l" t="t" r="r" b="b"/>
            <a:pathLst>
              <a:path w="304800" h="662939">
                <a:moveTo>
                  <a:pt x="181356" y="309371"/>
                </a:moveTo>
                <a:lnTo>
                  <a:pt x="181356" y="27431"/>
                </a:lnTo>
                <a:lnTo>
                  <a:pt x="182879" y="21335"/>
                </a:lnTo>
                <a:lnTo>
                  <a:pt x="187452" y="16764"/>
                </a:lnTo>
                <a:lnTo>
                  <a:pt x="192024" y="15239"/>
                </a:lnTo>
                <a:lnTo>
                  <a:pt x="196596" y="12191"/>
                </a:lnTo>
                <a:lnTo>
                  <a:pt x="201168" y="10667"/>
                </a:lnTo>
                <a:lnTo>
                  <a:pt x="208787" y="9143"/>
                </a:lnTo>
                <a:lnTo>
                  <a:pt x="214884" y="7619"/>
                </a:lnTo>
                <a:lnTo>
                  <a:pt x="222504" y="6095"/>
                </a:lnTo>
                <a:lnTo>
                  <a:pt x="240792" y="3047"/>
                </a:lnTo>
                <a:lnTo>
                  <a:pt x="249936" y="3047"/>
                </a:lnTo>
                <a:lnTo>
                  <a:pt x="260604" y="1523"/>
                </a:lnTo>
                <a:lnTo>
                  <a:pt x="281940" y="0"/>
                </a:lnTo>
                <a:lnTo>
                  <a:pt x="304800" y="0"/>
                </a:lnTo>
                <a:lnTo>
                  <a:pt x="304800" y="18287"/>
                </a:lnTo>
                <a:lnTo>
                  <a:pt x="281940" y="19812"/>
                </a:lnTo>
                <a:lnTo>
                  <a:pt x="262128" y="19812"/>
                </a:lnTo>
                <a:lnTo>
                  <a:pt x="251460" y="21335"/>
                </a:lnTo>
                <a:lnTo>
                  <a:pt x="242315" y="22860"/>
                </a:lnTo>
                <a:lnTo>
                  <a:pt x="234696" y="22860"/>
                </a:lnTo>
                <a:lnTo>
                  <a:pt x="225551" y="24383"/>
                </a:lnTo>
                <a:lnTo>
                  <a:pt x="217932" y="25908"/>
                </a:lnTo>
                <a:lnTo>
                  <a:pt x="219456" y="25908"/>
                </a:lnTo>
                <a:lnTo>
                  <a:pt x="211836" y="27431"/>
                </a:lnTo>
                <a:lnTo>
                  <a:pt x="213360" y="27431"/>
                </a:lnTo>
                <a:lnTo>
                  <a:pt x="207264" y="28956"/>
                </a:lnTo>
                <a:lnTo>
                  <a:pt x="201168" y="28956"/>
                </a:lnTo>
                <a:lnTo>
                  <a:pt x="200152" y="30479"/>
                </a:lnTo>
                <a:lnTo>
                  <a:pt x="199644" y="30479"/>
                </a:lnTo>
                <a:lnTo>
                  <a:pt x="198120" y="33527"/>
                </a:lnTo>
                <a:lnTo>
                  <a:pt x="201168" y="33527"/>
                </a:lnTo>
                <a:lnTo>
                  <a:pt x="201168" y="307847"/>
                </a:lnTo>
                <a:lnTo>
                  <a:pt x="182879" y="307847"/>
                </a:lnTo>
                <a:lnTo>
                  <a:pt x="181356" y="309371"/>
                </a:lnTo>
                <a:close/>
              </a:path>
              <a:path w="304800" h="662939">
                <a:moveTo>
                  <a:pt x="198120" y="33527"/>
                </a:moveTo>
                <a:lnTo>
                  <a:pt x="201168" y="28956"/>
                </a:lnTo>
                <a:lnTo>
                  <a:pt x="199643" y="32003"/>
                </a:lnTo>
                <a:lnTo>
                  <a:pt x="198120" y="33527"/>
                </a:lnTo>
                <a:close/>
              </a:path>
              <a:path w="304800" h="662939">
                <a:moveTo>
                  <a:pt x="199644" y="32003"/>
                </a:moveTo>
                <a:lnTo>
                  <a:pt x="201168" y="28956"/>
                </a:lnTo>
                <a:lnTo>
                  <a:pt x="201168" y="30479"/>
                </a:lnTo>
                <a:lnTo>
                  <a:pt x="199644" y="32003"/>
                </a:lnTo>
                <a:close/>
              </a:path>
              <a:path w="304800" h="662939">
                <a:moveTo>
                  <a:pt x="201168" y="31495"/>
                </a:moveTo>
                <a:lnTo>
                  <a:pt x="201168" y="28956"/>
                </a:lnTo>
                <a:lnTo>
                  <a:pt x="207264" y="28956"/>
                </a:lnTo>
                <a:lnTo>
                  <a:pt x="202692" y="30479"/>
                </a:lnTo>
                <a:lnTo>
                  <a:pt x="204215" y="30479"/>
                </a:lnTo>
                <a:lnTo>
                  <a:pt x="201168" y="31495"/>
                </a:lnTo>
                <a:close/>
              </a:path>
              <a:path w="304800" h="662939">
                <a:moveTo>
                  <a:pt x="198120" y="33527"/>
                </a:moveTo>
                <a:lnTo>
                  <a:pt x="199644" y="30479"/>
                </a:lnTo>
                <a:lnTo>
                  <a:pt x="200152" y="30479"/>
                </a:lnTo>
                <a:lnTo>
                  <a:pt x="198120" y="33527"/>
                </a:lnTo>
                <a:close/>
              </a:path>
              <a:path w="304800" h="662939">
                <a:moveTo>
                  <a:pt x="199644" y="32003"/>
                </a:moveTo>
                <a:lnTo>
                  <a:pt x="201168" y="30479"/>
                </a:lnTo>
                <a:lnTo>
                  <a:pt x="201168" y="31495"/>
                </a:lnTo>
                <a:lnTo>
                  <a:pt x="199644" y="32003"/>
                </a:lnTo>
                <a:close/>
              </a:path>
              <a:path w="304800" h="662939">
                <a:moveTo>
                  <a:pt x="201168" y="32003"/>
                </a:moveTo>
                <a:lnTo>
                  <a:pt x="199644" y="32003"/>
                </a:lnTo>
                <a:lnTo>
                  <a:pt x="201168" y="31495"/>
                </a:lnTo>
                <a:lnTo>
                  <a:pt x="201168" y="32003"/>
                </a:lnTo>
                <a:close/>
              </a:path>
              <a:path w="304800" h="662939">
                <a:moveTo>
                  <a:pt x="201168" y="33527"/>
                </a:moveTo>
                <a:lnTo>
                  <a:pt x="198120" y="33527"/>
                </a:lnTo>
                <a:lnTo>
                  <a:pt x="199644" y="32003"/>
                </a:lnTo>
                <a:lnTo>
                  <a:pt x="201168" y="32003"/>
                </a:lnTo>
                <a:lnTo>
                  <a:pt x="201168" y="33527"/>
                </a:lnTo>
                <a:close/>
              </a:path>
              <a:path w="304800" h="662939">
                <a:moveTo>
                  <a:pt x="181356" y="310895"/>
                </a:moveTo>
                <a:lnTo>
                  <a:pt x="181356" y="309371"/>
                </a:lnTo>
                <a:lnTo>
                  <a:pt x="182879" y="307847"/>
                </a:lnTo>
                <a:lnTo>
                  <a:pt x="181356" y="310895"/>
                </a:lnTo>
                <a:close/>
              </a:path>
              <a:path w="304800" h="662939">
                <a:moveTo>
                  <a:pt x="201168" y="312419"/>
                </a:moveTo>
                <a:lnTo>
                  <a:pt x="181356" y="312419"/>
                </a:lnTo>
                <a:lnTo>
                  <a:pt x="181356" y="310895"/>
                </a:lnTo>
                <a:lnTo>
                  <a:pt x="182879" y="307847"/>
                </a:lnTo>
                <a:lnTo>
                  <a:pt x="201168" y="307847"/>
                </a:lnTo>
                <a:lnTo>
                  <a:pt x="201168" y="312419"/>
                </a:lnTo>
                <a:close/>
              </a:path>
              <a:path w="304800" h="662939">
                <a:moveTo>
                  <a:pt x="199136" y="316991"/>
                </a:moveTo>
                <a:lnTo>
                  <a:pt x="155448" y="316991"/>
                </a:lnTo>
                <a:lnTo>
                  <a:pt x="163068" y="315467"/>
                </a:lnTo>
                <a:lnTo>
                  <a:pt x="169164" y="313943"/>
                </a:lnTo>
                <a:lnTo>
                  <a:pt x="178308" y="310895"/>
                </a:lnTo>
                <a:lnTo>
                  <a:pt x="181356" y="309371"/>
                </a:lnTo>
                <a:lnTo>
                  <a:pt x="181356" y="312419"/>
                </a:lnTo>
                <a:lnTo>
                  <a:pt x="201168" y="312419"/>
                </a:lnTo>
                <a:lnTo>
                  <a:pt x="201168" y="313943"/>
                </a:lnTo>
                <a:lnTo>
                  <a:pt x="199136" y="316991"/>
                </a:lnTo>
                <a:close/>
              </a:path>
              <a:path w="304800" h="662939">
                <a:moveTo>
                  <a:pt x="80715" y="341093"/>
                </a:moveTo>
                <a:lnTo>
                  <a:pt x="76200" y="341024"/>
                </a:lnTo>
                <a:lnTo>
                  <a:pt x="76200" y="321915"/>
                </a:lnTo>
                <a:lnTo>
                  <a:pt x="99059" y="321563"/>
                </a:lnTo>
                <a:lnTo>
                  <a:pt x="120395" y="320039"/>
                </a:lnTo>
                <a:lnTo>
                  <a:pt x="129540" y="320039"/>
                </a:lnTo>
                <a:lnTo>
                  <a:pt x="140207" y="318515"/>
                </a:lnTo>
                <a:lnTo>
                  <a:pt x="138683" y="318515"/>
                </a:lnTo>
                <a:lnTo>
                  <a:pt x="147828" y="316991"/>
                </a:lnTo>
                <a:lnTo>
                  <a:pt x="155448" y="315467"/>
                </a:lnTo>
                <a:lnTo>
                  <a:pt x="155448" y="316991"/>
                </a:lnTo>
                <a:lnTo>
                  <a:pt x="199136" y="316991"/>
                </a:lnTo>
                <a:lnTo>
                  <a:pt x="196088" y="321563"/>
                </a:lnTo>
                <a:lnTo>
                  <a:pt x="100583" y="321563"/>
                </a:lnTo>
                <a:lnTo>
                  <a:pt x="121919" y="323087"/>
                </a:lnTo>
                <a:lnTo>
                  <a:pt x="132588" y="324611"/>
                </a:lnTo>
                <a:lnTo>
                  <a:pt x="141731" y="324611"/>
                </a:lnTo>
                <a:lnTo>
                  <a:pt x="150876" y="326135"/>
                </a:lnTo>
                <a:lnTo>
                  <a:pt x="173736" y="330707"/>
                </a:lnTo>
                <a:lnTo>
                  <a:pt x="176783" y="331469"/>
                </a:lnTo>
                <a:lnTo>
                  <a:pt x="173736" y="332231"/>
                </a:lnTo>
                <a:lnTo>
                  <a:pt x="150876" y="336803"/>
                </a:lnTo>
                <a:lnTo>
                  <a:pt x="141731" y="336803"/>
                </a:lnTo>
                <a:lnTo>
                  <a:pt x="132588" y="338327"/>
                </a:lnTo>
                <a:lnTo>
                  <a:pt x="121919" y="339851"/>
                </a:lnTo>
                <a:lnTo>
                  <a:pt x="100583" y="339851"/>
                </a:lnTo>
                <a:lnTo>
                  <a:pt x="80715" y="341093"/>
                </a:lnTo>
                <a:close/>
              </a:path>
              <a:path w="304800" h="662939">
                <a:moveTo>
                  <a:pt x="76200" y="321915"/>
                </a:moveTo>
                <a:lnTo>
                  <a:pt x="76200" y="321563"/>
                </a:lnTo>
                <a:lnTo>
                  <a:pt x="99059" y="321563"/>
                </a:lnTo>
                <a:lnTo>
                  <a:pt x="76200" y="321915"/>
                </a:lnTo>
                <a:close/>
              </a:path>
              <a:path w="304800" h="662939">
                <a:moveTo>
                  <a:pt x="176783" y="331469"/>
                </a:moveTo>
                <a:lnTo>
                  <a:pt x="173736" y="330707"/>
                </a:lnTo>
                <a:lnTo>
                  <a:pt x="150876" y="326135"/>
                </a:lnTo>
                <a:lnTo>
                  <a:pt x="141731" y="324611"/>
                </a:lnTo>
                <a:lnTo>
                  <a:pt x="132588" y="324611"/>
                </a:lnTo>
                <a:lnTo>
                  <a:pt x="121919" y="323087"/>
                </a:lnTo>
                <a:lnTo>
                  <a:pt x="100583" y="321563"/>
                </a:lnTo>
                <a:lnTo>
                  <a:pt x="196088" y="321563"/>
                </a:lnTo>
                <a:lnTo>
                  <a:pt x="195072" y="323087"/>
                </a:lnTo>
                <a:lnTo>
                  <a:pt x="185928" y="329183"/>
                </a:lnTo>
                <a:lnTo>
                  <a:pt x="176783" y="331469"/>
                </a:lnTo>
                <a:close/>
              </a:path>
              <a:path w="304800" h="662939">
                <a:moveTo>
                  <a:pt x="76200" y="341024"/>
                </a:moveTo>
                <a:lnTo>
                  <a:pt x="0" y="339851"/>
                </a:lnTo>
                <a:lnTo>
                  <a:pt x="0" y="323087"/>
                </a:lnTo>
                <a:lnTo>
                  <a:pt x="76200" y="321915"/>
                </a:lnTo>
                <a:lnTo>
                  <a:pt x="76200" y="341024"/>
                </a:lnTo>
                <a:close/>
              </a:path>
              <a:path w="304800" h="662939">
                <a:moveTo>
                  <a:pt x="181356" y="353567"/>
                </a:moveTo>
                <a:lnTo>
                  <a:pt x="178308" y="352043"/>
                </a:lnTo>
                <a:lnTo>
                  <a:pt x="169164" y="348995"/>
                </a:lnTo>
                <a:lnTo>
                  <a:pt x="163068" y="347471"/>
                </a:lnTo>
                <a:lnTo>
                  <a:pt x="147828" y="344423"/>
                </a:lnTo>
                <a:lnTo>
                  <a:pt x="140207" y="344423"/>
                </a:lnTo>
                <a:lnTo>
                  <a:pt x="129540" y="342899"/>
                </a:lnTo>
                <a:lnTo>
                  <a:pt x="120395" y="342899"/>
                </a:lnTo>
                <a:lnTo>
                  <a:pt x="99059" y="341375"/>
                </a:lnTo>
                <a:lnTo>
                  <a:pt x="80715" y="341093"/>
                </a:lnTo>
                <a:lnTo>
                  <a:pt x="100583" y="339851"/>
                </a:lnTo>
                <a:lnTo>
                  <a:pt x="121919" y="339851"/>
                </a:lnTo>
                <a:lnTo>
                  <a:pt x="132588" y="338327"/>
                </a:lnTo>
                <a:lnTo>
                  <a:pt x="141731" y="336803"/>
                </a:lnTo>
                <a:lnTo>
                  <a:pt x="150876" y="336803"/>
                </a:lnTo>
                <a:lnTo>
                  <a:pt x="173736" y="332231"/>
                </a:lnTo>
                <a:lnTo>
                  <a:pt x="201168" y="348995"/>
                </a:lnTo>
                <a:lnTo>
                  <a:pt x="201168" y="350519"/>
                </a:lnTo>
                <a:lnTo>
                  <a:pt x="181356" y="350519"/>
                </a:lnTo>
                <a:lnTo>
                  <a:pt x="181356" y="353567"/>
                </a:lnTo>
                <a:close/>
              </a:path>
              <a:path w="304800" h="662939">
                <a:moveTo>
                  <a:pt x="76200" y="341375"/>
                </a:moveTo>
                <a:lnTo>
                  <a:pt x="76200" y="341024"/>
                </a:lnTo>
                <a:lnTo>
                  <a:pt x="80715" y="341093"/>
                </a:lnTo>
                <a:lnTo>
                  <a:pt x="76200" y="341375"/>
                </a:lnTo>
                <a:close/>
              </a:path>
              <a:path w="304800" h="662939">
                <a:moveTo>
                  <a:pt x="182879" y="355091"/>
                </a:moveTo>
                <a:lnTo>
                  <a:pt x="181356" y="352043"/>
                </a:lnTo>
                <a:lnTo>
                  <a:pt x="181356" y="350519"/>
                </a:lnTo>
                <a:lnTo>
                  <a:pt x="182879" y="355091"/>
                </a:lnTo>
                <a:close/>
              </a:path>
              <a:path w="304800" h="662939">
                <a:moveTo>
                  <a:pt x="201168" y="355091"/>
                </a:moveTo>
                <a:lnTo>
                  <a:pt x="182879" y="355091"/>
                </a:lnTo>
                <a:lnTo>
                  <a:pt x="181356" y="350519"/>
                </a:lnTo>
                <a:lnTo>
                  <a:pt x="201168" y="350519"/>
                </a:lnTo>
                <a:lnTo>
                  <a:pt x="201168" y="355091"/>
                </a:lnTo>
                <a:close/>
              </a:path>
              <a:path w="304800" h="662939">
                <a:moveTo>
                  <a:pt x="182879" y="355091"/>
                </a:moveTo>
                <a:lnTo>
                  <a:pt x="181356" y="353567"/>
                </a:lnTo>
                <a:lnTo>
                  <a:pt x="181356" y="352043"/>
                </a:lnTo>
                <a:lnTo>
                  <a:pt x="182879" y="355091"/>
                </a:lnTo>
                <a:close/>
              </a:path>
              <a:path w="304800" h="662939">
                <a:moveTo>
                  <a:pt x="304800" y="662939"/>
                </a:moveTo>
                <a:lnTo>
                  <a:pt x="281940" y="661415"/>
                </a:lnTo>
                <a:lnTo>
                  <a:pt x="260604" y="661415"/>
                </a:lnTo>
                <a:lnTo>
                  <a:pt x="249936" y="659891"/>
                </a:lnTo>
                <a:lnTo>
                  <a:pt x="240792" y="659891"/>
                </a:lnTo>
                <a:lnTo>
                  <a:pt x="222504" y="656843"/>
                </a:lnTo>
                <a:lnTo>
                  <a:pt x="214884" y="655319"/>
                </a:lnTo>
                <a:lnTo>
                  <a:pt x="208787" y="653795"/>
                </a:lnTo>
                <a:lnTo>
                  <a:pt x="201168" y="652271"/>
                </a:lnTo>
                <a:lnTo>
                  <a:pt x="196596" y="650747"/>
                </a:lnTo>
                <a:lnTo>
                  <a:pt x="187452" y="644651"/>
                </a:lnTo>
                <a:lnTo>
                  <a:pt x="182879" y="640079"/>
                </a:lnTo>
                <a:lnTo>
                  <a:pt x="181356" y="635507"/>
                </a:lnTo>
                <a:lnTo>
                  <a:pt x="181356" y="353567"/>
                </a:lnTo>
                <a:lnTo>
                  <a:pt x="182879" y="355091"/>
                </a:lnTo>
                <a:lnTo>
                  <a:pt x="201168" y="355091"/>
                </a:lnTo>
                <a:lnTo>
                  <a:pt x="201168" y="629411"/>
                </a:lnTo>
                <a:lnTo>
                  <a:pt x="198120" y="629411"/>
                </a:lnTo>
                <a:lnTo>
                  <a:pt x="199644" y="630935"/>
                </a:lnTo>
                <a:lnTo>
                  <a:pt x="201168" y="633983"/>
                </a:lnTo>
                <a:lnTo>
                  <a:pt x="207264" y="633983"/>
                </a:lnTo>
                <a:lnTo>
                  <a:pt x="213360" y="635507"/>
                </a:lnTo>
                <a:lnTo>
                  <a:pt x="211836" y="635507"/>
                </a:lnTo>
                <a:lnTo>
                  <a:pt x="219456" y="637031"/>
                </a:lnTo>
                <a:lnTo>
                  <a:pt x="217932" y="637031"/>
                </a:lnTo>
                <a:lnTo>
                  <a:pt x="225551" y="638555"/>
                </a:lnTo>
                <a:lnTo>
                  <a:pt x="233172" y="638555"/>
                </a:lnTo>
                <a:lnTo>
                  <a:pt x="251460" y="641603"/>
                </a:lnTo>
                <a:lnTo>
                  <a:pt x="260604" y="641603"/>
                </a:lnTo>
                <a:lnTo>
                  <a:pt x="283464" y="643127"/>
                </a:lnTo>
                <a:lnTo>
                  <a:pt x="304800" y="643127"/>
                </a:lnTo>
                <a:lnTo>
                  <a:pt x="304800" y="662939"/>
                </a:lnTo>
                <a:close/>
              </a:path>
              <a:path w="304800" h="662939">
                <a:moveTo>
                  <a:pt x="201168" y="631443"/>
                </a:moveTo>
                <a:lnTo>
                  <a:pt x="199644" y="630935"/>
                </a:lnTo>
                <a:lnTo>
                  <a:pt x="198120" y="629411"/>
                </a:lnTo>
                <a:lnTo>
                  <a:pt x="201168" y="630935"/>
                </a:lnTo>
                <a:lnTo>
                  <a:pt x="201168" y="631443"/>
                </a:lnTo>
                <a:close/>
              </a:path>
              <a:path w="304800" h="662939">
                <a:moveTo>
                  <a:pt x="201168" y="630935"/>
                </a:moveTo>
                <a:lnTo>
                  <a:pt x="198120" y="629411"/>
                </a:lnTo>
                <a:lnTo>
                  <a:pt x="201168" y="629411"/>
                </a:lnTo>
                <a:lnTo>
                  <a:pt x="201168" y="630935"/>
                </a:lnTo>
                <a:close/>
              </a:path>
              <a:path w="304800" h="662939">
                <a:moveTo>
                  <a:pt x="201168" y="633983"/>
                </a:moveTo>
                <a:lnTo>
                  <a:pt x="199644" y="630935"/>
                </a:lnTo>
                <a:lnTo>
                  <a:pt x="201168" y="632459"/>
                </a:lnTo>
                <a:lnTo>
                  <a:pt x="201168" y="633983"/>
                </a:lnTo>
                <a:close/>
              </a:path>
              <a:path w="304800" h="662939">
                <a:moveTo>
                  <a:pt x="201168" y="632459"/>
                </a:moveTo>
                <a:lnTo>
                  <a:pt x="199644" y="630935"/>
                </a:lnTo>
                <a:lnTo>
                  <a:pt x="201168" y="631443"/>
                </a:lnTo>
                <a:lnTo>
                  <a:pt x="201168" y="632459"/>
                </a:lnTo>
                <a:close/>
              </a:path>
              <a:path w="304800" h="662939">
                <a:moveTo>
                  <a:pt x="207264" y="633983"/>
                </a:moveTo>
                <a:lnTo>
                  <a:pt x="201168" y="633983"/>
                </a:lnTo>
                <a:lnTo>
                  <a:pt x="201168" y="631443"/>
                </a:lnTo>
                <a:lnTo>
                  <a:pt x="204215" y="632459"/>
                </a:lnTo>
                <a:lnTo>
                  <a:pt x="202692" y="632459"/>
                </a:lnTo>
                <a:lnTo>
                  <a:pt x="207264" y="6339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9193801" y="1519976"/>
            <a:ext cx="53467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宋体"/>
                <a:cs typeface="宋体"/>
              </a:rPr>
              <a:t>正偏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5</a:t>
            </a:fld>
          </a:p>
        </p:txBody>
      </p:sp>
      <p:sp>
        <p:nvSpPr>
          <p:cNvPr id="50" name="object 50"/>
          <p:cNvSpPr txBox="1"/>
          <p:nvPr/>
        </p:nvSpPr>
        <p:spPr>
          <a:xfrm>
            <a:off x="8396754" y="2185947"/>
            <a:ext cx="53467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宋体"/>
                <a:cs typeface="宋体"/>
              </a:rPr>
              <a:t>反偏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481344" y="6633004"/>
            <a:ext cx="52514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(</a:t>
            </a:r>
            <a:r>
              <a:rPr dirty="0" sz="2000" spc="45">
                <a:latin typeface="Times New Roman"/>
                <a:cs typeface="Times New Roman"/>
              </a:rPr>
              <a:t>μ</a:t>
            </a:r>
            <a:r>
              <a:rPr dirty="0" sz="2000" spc="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402059" y="3703279"/>
            <a:ext cx="678180" cy="730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4254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dirty="0" sz="2000" spc="10">
                <a:latin typeface="Times New Roman"/>
                <a:cs typeface="Times New Roman"/>
              </a:rPr>
              <a:t>(</a:t>
            </a:r>
            <a:r>
              <a:rPr dirty="0" sz="2000" spc="100">
                <a:latin typeface="Times New Roman"/>
                <a:cs typeface="Times New Roman"/>
              </a:rPr>
              <a:t>m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)</a:t>
            </a:r>
            <a:r>
              <a:rPr dirty="0" sz="2000">
                <a:latin typeface="Times New Roman"/>
                <a:cs typeface="Times New Roman"/>
              </a:rPr>
              <a:t>·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5684" y="6383965"/>
            <a:ext cx="225996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P</a:t>
            </a:r>
            <a:r>
              <a:rPr dirty="0" sz="2400" spc="-10">
                <a:latin typeface="Times New Roman"/>
                <a:cs typeface="Times New Roman"/>
              </a:rPr>
              <a:t>N</a:t>
            </a:r>
            <a:r>
              <a:rPr dirty="0" sz="2400">
                <a:latin typeface="宋体"/>
                <a:cs typeface="宋体"/>
              </a:rPr>
              <a:t>结的伏安特性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69864" y="3968496"/>
            <a:ext cx="128270" cy="2810510"/>
          </a:xfrm>
          <a:custGeom>
            <a:avLst/>
            <a:gdLst/>
            <a:ahLst/>
            <a:cxnLst/>
            <a:rect l="l" t="t" r="r" b="b"/>
            <a:pathLst>
              <a:path w="128270" h="2810509">
                <a:moveTo>
                  <a:pt x="51816" y="126491"/>
                </a:moveTo>
                <a:lnTo>
                  <a:pt x="0" y="126492"/>
                </a:lnTo>
                <a:lnTo>
                  <a:pt x="64008" y="0"/>
                </a:lnTo>
                <a:lnTo>
                  <a:pt x="121846" y="114300"/>
                </a:lnTo>
                <a:lnTo>
                  <a:pt x="51816" y="114300"/>
                </a:lnTo>
                <a:lnTo>
                  <a:pt x="51816" y="126491"/>
                </a:lnTo>
                <a:close/>
              </a:path>
              <a:path w="128270" h="2810509">
                <a:moveTo>
                  <a:pt x="76200" y="2810256"/>
                </a:moveTo>
                <a:lnTo>
                  <a:pt x="51816" y="2810256"/>
                </a:lnTo>
                <a:lnTo>
                  <a:pt x="51816" y="114300"/>
                </a:lnTo>
                <a:lnTo>
                  <a:pt x="76200" y="114300"/>
                </a:lnTo>
                <a:lnTo>
                  <a:pt x="76200" y="2810256"/>
                </a:lnTo>
                <a:close/>
              </a:path>
              <a:path w="128270" h="2810509">
                <a:moveTo>
                  <a:pt x="128016" y="126492"/>
                </a:moveTo>
                <a:lnTo>
                  <a:pt x="76200" y="126491"/>
                </a:lnTo>
                <a:lnTo>
                  <a:pt x="76200" y="114300"/>
                </a:lnTo>
                <a:lnTo>
                  <a:pt x="121846" y="114300"/>
                </a:lnTo>
                <a:lnTo>
                  <a:pt x="128016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78252" y="5393435"/>
            <a:ext cx="4320540" cy="127000"/>
          </a:xfrm>
          <a:custGeom>
            <a:avLst/>
            <a:gdLst/>
            <a:ahLst/>
            <a:cxnLst/>
            <a:rect l="l" t="t" r="r" b="b"/>
            <a:pathLst>
              <a:path w="4320540" h="127000">
                <a:moveTo>
                  <a:pt x="4192524" y="126492"/>
                </a:moveTo>
                <a:lnTo>
                  <a:pt x="4192524" y="0"/>
                </a:lnTo>
                <a:lnTo>
                  <a:pt x="4295561" y="50292"/>
                </a:lnTo>
                <a:lnTo>
                  <a:pt x="4206240" y="50292"/>
                </a:lnTo>
                <a:lnTo>
                  <a:pt x="4206240" y="76200"/>
                </a:lnTo>
                <a:lnTo>
                  <a:pt x="4293108" y="76200"/>
                </a:lnTo>
                <a:lnTo>
                  <a:pt x="4192524" y="126492"/>
                </a:lnTo>
                <a:close/>
              </a:path>
              <a:path w="4320540" h="127000">
                <a:moveTo>
                  <a:pt x="4192524" y="76200"/>
                </a:moveTo>
                <a:lnTo>
                  <a:pt x="0" y="76200"/>
                </a:lnTo>
                <a:lnTo>
                  <a:pt x="0" y="50292"/>
                </a:lnTo>
                <a:lnTo>
                  <a:pt x="4192524" y="50292"/>
                </a:lnTo>
                <a:lnTo>
                  <a:pt x="4192524" y="76200"/>
                </a:lnTo>
                <a:close/>
              </a:path>
              <a:path w="4320540" h="127000">
                <a:moveTo>
                  <a:pt x="4293108" y="76200"/>
                </a:moveTo>
                <a:lnTo>
                  <a:pt x="4206240" y="76200"/>
                </a:lnTo>
                <a:lnTo>
                  <a:pt x="4206240" y="50292"/>
                </a:lnTo>
                <a:lnTo>
                  <a:pt x="4295561" y="50292"/>
                </a:lnTo>
                <a:lnTo>
                  <a:pt x="4320540" y="62484"/>
                </a:lnTo>
                <a:lnTo>
                  <a:pt x="429310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33871" y="4291583"/>
            <a:ext cx="535305" cy="1188720"/>
          </a:xfrm>
          <a:custGeom>
            <a:avLst/>
            <a:gdLst/>
            <a:ahLst/>
            <a:cxnLst/>
            <a:rect l="l" t="t" r="r" b="b"/>
            <a:pathLst>
              <a:path w="535304" h="1188720">
                <a:moveTo>
                  <a:pt x="445134" y="966903"/>
                </a:moveTo>
                <a:lnTo>
                  <a:pt x="496823" y="0"/>
                </a:lnTo>
                <a:lnTo>
                  <a:pt x="534924" y="3047"/>
                </a:lnTo>
                <a:lnTo>
                  <a:pt x="483597" y="961644"/>
                </a:lnTo>
                <a:lnTo>
                  <a:pt x="448056" y="961644"/>
                </a:lnTo>
                <a:lnTo>
                  <a:pt x="445134" y="966903"/>
                </a:lnTo>
                <a:close/>
              </a:path>
              <a:path w="535304" h="1188720">
                <a:moveTo>
                  <a:pt x="445008" y="969264"/>
                </a:moveTo>
                <a:lnTo>
                  <a:pt x="445134" y="966903"/>
                </a:lnTo>
                <a:lnTo>
                  <a:pt x="448056" y="961644"/>
                </a:lnTo>
                <a:lnTo>
                  <a:pt x="445008" y="969264"/>
                </a:lnTo>
                <a:close/>
              </a:path>
              <a:path w="535304" h="1188720">
                <a:moveTo>
                  <a:pt x="483189" y="969264"/>
                </a:moveTo>
                <a:lnTo>
                  <a:pt x="445008" y="969264"/>
                </a:lnTo>
                <a:lnTo>
                  <a:pt x="448056" y="961644"/>
                </a:lnTo>
                <a:lnTo>
                  <a:pt x="483597" y="961644"/>
                </a:lnTo>
                <a:lnTo>
                  <a:pt x="483189" y="969264"/>
                </a:lnTo>
                <a:close/>
              </a:path>
              <a:path w="535304" h="1188720">
                <a:moveTo>
                  <a:pt x="399287" y="1071372"/>
                </a:moveTo>
                <a:lnTo>
                  <a:pt x="399287" y="1068324"/>
                </a:lnTo>
                <a:lnTo>
                  <a:pt x="400812" y="1065276"/>
                </a:lnTo>
                <a:lnTo>
                  <a:pt x="402336" y="1057656"/>
                </a:lnTo>
                <a:lnTo>
                  <a:pt x="403860" y="1053084"/>
                </a:lnTo>
                <a:lnTo>
                  <a:pt x="408432" y="1043940"/>
                </a:lnTo>
                <a:lnTo>
                  <a:pt x="409956" y="1039368"/>
                </a:lnTo>
                <a:lnTo>
                  <a:pt x="413004" y="1031748"/>
                </a:lnTo>
                <a:lnTo>
                  <a:pt x="420623" y="1016508"/>
                </a:lnTo>
                <a:lnTo>
                  <a:pt x="423672" y="1007364"/>
                </a:lnTo>
                <a:lnTo>
                  <a:pt x="428243" y="998220"/>
                </a:lnTo>
                <a:lnTo>
                  <a:pt x="434339" y="987552"/>
                </a:lnTo>
                <a:lnTo>
                  <a:pt x="440436" y="975360"/>
                </a:lnTo>
                <a:lnTo>
                  <a:pt x="445134" y="966903"/>
                </a:lnTo>
                <a:lnTo>
                  <a:pt x="445008" y="969264"/>
                </a:lnTo>
                <a:lnTo>
                  <a:pt x="483189" y="969264"/>
                </a:lnTo>
                <a:lnTo>
                  <a:pt x="483108" y="976884"/>
                </a:lnTo>
                <a:lnTo>
                  <a:pt x="481584" y="978408"/>
                </a:lnTo>
                <a:lnTo>
                  <a:pt x="473963" y="992124"/>
                </a:lnTo>
                <a:lnTo>
                  <a:pt x="469391" y="1004316"/>
                </a:lnTo>
                <a:lnTo>
                  <a:pt x="463295" y="1014984"/>
                </a:lnTo>
                <a:lnTo>
                  <a:pt x="454152" y="1033272"/>
                </a:lnTo>
                <a:lnTo>
                  <a:pt x="448056" y="1048512"/>
                </a:lnTo>
                <a:lnTo>
                  <a:pt x="445008" y="1053084"/>
                </a:lnTo>
                <a:lnTo>
                  <a:pt x="443484" y="1059180"/>
                </a:lnTo>
                <a:lnTo>
                  <a:pt x="441960" y="1062228"/>
                </a:lnTo>
                <a:lnTo>
                  <a:pt x="434339" y="1062228"/>
                </a:lnTo>
                <a:lnTo>
                  <a:pt x="434339" y="1063752"/>
                </a:lnTo>
                <a:lnTo>
                  <a:pt x="435482" y="1065276"/>
                </a:lnTo>
                <a:lnTo>
                  <a:pt x="403860" y="1065276"/>
                </a:lnTo>
                <a:lnTo>
                  <a:pt x="402336" y="1066800"/>
                </a:lnTo>
                <a:lnTo>
                  <a:pt x="400812" y="1069848"/>
                </a:lnTo>
                <a:lnTo>
                  <a:pt x="399287" y="1071372"/>
                </a:lnTo>
                <a:close/>
              </a:path>
              <a:path w="535304" h="1188720">
                <a:moveTo>
                  <a:pt x="438454" y="1069238"/>
                </a:moveTo>
                <a:lnTo>
                  <a:pt x="437387" y="1067815"/>
                </a:lnTo>
                <a:lnTo>
                  <a:pt x="437387" y="1066800"/>
                </a:lnTo>
                <a:lnTo>
                  <a:pt x="436625" y="1066799"/>
                </a:lnTo>
                <a:lnTo>
                  <a:pt x="434339" y="1062228"/>
                </a:lnTo>
                <a:lnTo>
                  <a:pt x="441960" y="1062228"/>
                </a:lnTo>
                <a:lnTo>
                  <a:pt x="440436" y="1066800"/>
                </a:lnTo>
                <a:lnTo>
                  <a:pt x="437387" y="1066800"/>
                </a:lnTo>
                <a:lnTo>
                  <a:pt x="437387" y="1067815"/>
                </a:lnTo>
                <a:lnTo>
                  <a:pt x="439420" y="1067815"/>
                </a:lnTo>
                <a:lnTo>
                  <a:pt x="438912" y="1068324"/>
                </a:lnTo>
                <a:lnTo>
                  <a:pt x="438454" y="1069238"/>
                </a:lnTo>
                <a:close/>
              </a:path>
              <a:path w="535304" h="1188720">
                <a:moveTo>
                  <a:pt x="402437" y="1068120"/>
                </a:moveTo>
                <a:lnTo>
                  <a:pt x="402336" y="1066799"/>
                </a:lnTo>
                <a:lnTo>
                  <a:pt x="403860" y="1065276"/>
                </a:lnTo>
                <a:lnTo>
                  <a:pt x="402437" y="1068120"/>
                </a:lnTo>
                <a:close/>
              </a:path>
              <a:path w="535304" h="1188720">
                <a:moveTo>
                  <a:pt x="435863" y="1086612"/>
                </a:moveTo>
                <a:lnTo>
                  <a:pt x="403860" y="1086612"/>
                </a:lnTo>
                <a:lnTo>
                  <a:pt x="403860" y="1085088"/>
                </a:lnTo>
                <a:lnTo>
                  <a:pt x="403733" y="1084961"/>
                </a:lnTo>
                <a:lnTo>
                  <a:pt x="402437" y="1068120"/>
                </a:lnTo>
                <a:lnTo>
                  <a:pt x="403860" y="1065276"/>
                </a:lnTo>
                <a:lnTo>
                  <a:pt x="435482" y="1065276"/>
                </a:lnTo>
                <a:lnTo>
                  <a:pt x="436625" y="1066800"/>
                </a:lnTo>
                <a:lnTo>
                  <a:pt x="437387" y="1068324"/>
                </a:lnTo>
                <a:lnTo>
                  <a:pt x="437387" y="1074420"/>
                </a:lnTo>
                <a:lnTo>
                  <a:pt x="440055" y="1074420"/>
                </a:lnTo>
                <a:lnTo>
                  <a:pt x="440436" y="1075944"/>
                </a:lnTo>
                <a:lnTo>
                  <a:pt x="437387" y="1083564"/>
                </a:lnTo>
                <a:lnTo>
                  <a:pt x="435863" y="1085088"/>
                </a:lnTo>
                <a:lnTo>
                  <a:pt x="435863" y="1086612"/>
                </a:lnTo>
                <a:close/>
              </a:path>
              <a:path w="535304" h="1188720">
                <a:moveTo>
                  <a:pt x="437387" y="1068324"/>
                </a:moveTo>
                <a:lnTo>
                  <a:pt x="436625" y="1066799"/>
                </a:lnTo>
                <a:lnTo>
                  <a:pt x="437387" y="1067815"/>
                </a:lnTo>
                <a:lnTo>
                  <a:pt x="437387" y="1068324"/>
                </a:lnTo>
                <a:close/>
              </a:path>
              <a:path w="535304" h="1188720">
                <a:moveTo>
                  <a:pt x="403733" y="1084961"/>
                </a:moveTo>
                <a:lnTo>
                  <a:pt x="402336" y="1083564"/>
                </a:lnTo>
                <a:lnTo>
                  <a:pt x="402336" y="1082040"/>
                </a:lnTo>
                <a:lnTo>
                  <a:pt x="400812" y="1080516"/>
                </a:lnTo>
                <a:lnTo>
                  <a:pt x="400812" y="1077468"/>
                </a:lnTo>
                <a:lnTo>
                  <a:pt x="399287" y="1075944"/>
                </a:lnTo>
                <a:lnTo>
                  <a:pt x="399288" y="1071372"/>
                </a:lnTo>
                <a:lnTo>
                  <a:pt x="400812" y="1069848"/>
                </a:lnTo>
                <a:lnTo>
                  <a:pt x="402336" y="1066800"/>
                </a:lnTo>
                <a:lnTo>
                  <a:pt x="402336" y="1068324"/>
                </a:lnTo>
                <a:lnTo>
                  <a:pt x="403733" y="1084961"/>
                </a:lnTo>
                <a:close/>
              </a:path>
              <a:path w="535304" h="1188720">
                <a:moveTo>
                  <a:pt x="402336" y="1068324"/>
                </a:moveTo>
                <a:lnTo>
                  <a:pt x="402336" y="1066800"/>
                </a:lnTo>
                <a:lnTo>
                  <a:pt x="402437" y="1068120"/>
                </a:lnTo>
                <a:lnTo>
                  <a:pt x="402336" y="1068324"/>
                </a:lnTo>
                <a:close/>
              </a:path>
              <a:path w="535304" h="1188720">
                <a:moveTo>
                  <a:pt x="437387" y="1071372"/>
                </a:moveTo>
                <a:lnTo>
                  <a:pt x="437387" y="1067815"/>
                </a:lnTo>
                <a:lnTo>
                  <a:pt x="438454" y="1069238"/>
                </a:lnTo>
                <a:lnTo>
                  <a:pt x="437387" y="1071372"/>
                </a:lnTo>
                <a:close/>
              </a:path>
              <a:path w="535304" h="1188720">
                <a:moveTo>
                  <a:pt x="402453" y="1068324"/>
                </a:moveTo>
                <a:lnTo>
                  <a:pt x="402437" y="1068120"/>
                </a:lnTo>
                <a:lnTo>
                  <a:pt x="402453" y="1068324"/>
                </a:lnTo>
                <a:close/>
              </a:path>
              <a:path w="535304" h="1188720">
                <a:moveTo>
                  <a:pt x="440055" y="1074420"/>
                </a:moveTo>
                <a:lnTo>
                  <a:pt x="437387" y="1074420"/>
                </a:lnTo>
                <a:lnTo>
                  <a:pt x="437387" y="1071372"/>
                </a:lnTo>
                <a:lnTo>
                  <a:pt x="438454" y="1069238"/>
                </a:lnTo>
                <a:lnTo>
                  <a:pt x="438912" y="1069848"/>
                </a:lnTo>
                <a:lnTo>
                  <a:pt x="440055" y="1074420"/>
                </a:lnTo>
                <a:close/>
              </a:path>
              <a:path w="535304" h="1188720">
                <a:moveTo>
                  <a:pt x="0" y="1188720"/>
                </a:moveTo>
                <a:lnTo>
                  <a:pt x="0" y="1150620"/>
                </a:lnTo>
                <a:lnTo>
                  <a:pt x="320039" y="1141476"/>
                </a:lnTo>
                <a:lnTo>
                  <a:pt x="315467" y="1141476"/>
                </a:lnTo>
                <a:lnTo>
                  <a:pt x="358139" y="1126236"/>
                </a:lnTo>
                <a:lnTo>
                  <a:pt x="368808" y="1115568"/>
                </a:lnTo>
                <a:lnTo>
                  <a:pt x="374904" y="1107948"/>
                </a:lnTo>
                <a:lnTo>
                  <a:pt x="381000" y="1098804"/>
                </a:lnTo>
                <a:lnTo>
                  <a:pt x="387095" y="1088136"/>
                </a:lnTo>
                <a:lnTo>
                  <a:pt x="391667" y="1080516"/>
                </a:lnTo>
                <a:lnTo>
                  <a:pt x="396239" y="1074420"/>
                </a:lnTo>
                <a:lnTo>
                  <a:pt x="399287" y="1071372"/>
                </a:lnTo>
                <a:lnTo>
                  <a:pt x="399287" y="1075944"/>
                </a:lnTo>
                <a:lnTo>
                  <a:pt x="400812" y="1077468"/>
                </a:lnTo>
                <a:lnTo>
                  <a:pt x="400812" y="1080516"/>
                </a:lnTo>
                <a:lnTo>
                  <a:pt x="402336" y="1082040"/>
                </a:lnTo>
                <a:lnTo>
                  <a:pt x="402336" y="1083564"/>
                </a:lnTo>
                <a:lnTo>
                  <a:pt x="403733" y="1084961"/>
                </a:lnTo>
                <a:lnTo>
                  <a:pt x="403860" y="1086612"/>
                </a:lnTo>
                <a:lnTo>
                  <a:pt x="434339" y="1086612"/>
                </a:lnTo>
                <a:lnTo>
                  <a:pt x="431291" y="1092708"/>
                </a:lnTo>
                <a:lnTo>
                  <a:pt x="428243" y="1097280"/>
                </a:lnTo>
                <a:lnTo>
                  <a:pt x="423672" y="1101852"/>
                </a:lnTo>
                <a:lnTo>
                  <a:pt x="420623" y="1107948"/>
                </a:lnTo>
                <a:lnTo>
                  <a:pt x="413004" y="1118616"/>
                </a:lnTo>
                <a:lnTo>
                  <a:pt x="405384" y="1130808"/>
                </a:lnTo>
                <a:lnTo>
                  <a:pt x="396239" y="1143000"/>
                </a:lnTo>
                <a:lnTo>
                  <a:pt x="390143" y="1149096"/>
                </a:lnTo>
                <a:lnTo>
                  <a:pt x="384048" y="1153668"/>
                </a:lnTo>
                <a:lnTo>
                  <a:pt x="376428" y="1159764"/>
                </a:lnTo>
                <a:lnTo>
                  <a:pt x="368808" y="1164336"/>
                </a:lnTo>
                <a:lnTo>
                  <a:pt x="359663" y="1168908"/>
                </a:lnTo>
                <a:lnTo>
                  <a:pt x="348995" y="1171956"/>
                </a:lnTo>
                <a:lnTo>
                  <a:pt x="324612" y="1178052"/>
                </a:lnTo>
                <a:lnTo>
                  <a:pt x="323087" y="1178052"/>
                </a:lnTo>
                <a:lnTo>
                  <a:pt x="321563" y="1179576"/>
                </a:lnTo>
                <a:lnTo>
                  <a:pt x="0" y="1188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82340" y="5443728"/>
            <a:ext cx="2357755" cy="1316990"/>
          </a:xfrm>
          <a:custGeom>
            <a:avLst/>
            <a:gdLst/>
            <a:ahLst/>
            <a:cxnLst/>
            <a:rect l="l" t="t" r="r" b="b"/>
            <a:pathLst>
              <a:path w="2357754" h="1316990">
                <a:moveTo>
                  <a:pt x="38100" y="1316735"/>
                </a:moveTo>
                <a:lnTo>
                  <a:pt x="0" y="1312164"/>
                </a:lnTo>
                <a:lnTo>
                  <a:pt x="0" y="774191"/>
                </a:lnTo>
                <a:lnTo>
                  <a:pt x="1524" y="723900"/>
                </a:lnTo>
                <a:lnTo>
                  <a:pt x="1524" y="528827"/>
                </a:lnTo>
                <a:lnTo>
                  <a:pt x="2997" y="484632"/>
                </a:lnTo>
                <a:lnTo>
                  <a:pt x="3048" y="420623"/>
                </a:lnTo>
                <a:lnTo>
                  <a:pt x="4571" y="400811"/>
                </a:lnTo>
                <a:lnTo>
                  <a:pt x="4571" y="345948"/>
                </a:lnTo>
                <a:lnTo>
                  <a:pt x="6095" y="329183"/>
                </a:lnTo>
                <a:lnTo>
                  <a:pt x="6095" y="300227"/>
                </a:lnTo>
                <a:lnTo>
                  <a:pt x="7619" y="286511"/>
                </a:lnTo>
                <a:lnTo>
                  <a:pt x="7619" y="274319"/>
                </a:lnTo>
                <a:lnTo>
                  <a:pt x="9143" y="262127"/>
                </a:lnTo>
                <a:lnTo>
                  <a:pt x="9143" y="242316"/>
                </a:lnTo>
                <a:lnTo>
                  <a:pt x="10667" y="234695"/>
                </a:lnTo>
                <a:lnTo>
                  <a:pt x="10667" y="228600"/>
                </a:lnTo>
                <a:lnTo>
                  <a:pt x="12191" y="222503"/>
                </a:lnTo>
                <a:lnTo>
                  <a:pt x="13716" y="219455"/>
                </a:lnTo>
                <a:lnTo>
                  <a:pt x="13716" y="216407"/>
                </a:lnTo>
                <a:lnTo>
                  <a:pt x="15240" y="214883"/>
                </a:lnTo>
                <a:lnTo>
                  <a:pt x="15240" y="211835"/>
                </a:lnTo>
                <a:lnTo>
                  <a:pt x="16763" y="210311"/>
                </a:lnTo>
                <a:lnTo>
                  <a:pt x="19811" y="205739"/>
                </a:lnTo>
                <a:lnTo>
                  <a:pt x="24383" y="201167"/>
                </a:lnTo>
                <a:lnTo>
                  <a:pt x="27432" y="195071"/>
                </a:lnTo>
                <a:lnTo>
                  <a:pt x="53340" y="156971"/>
                </a:lnTo>
                <a:lnTo>
                  <a:pt x="82295" y="124967"/>
                </a:lnTo>
                <a:lnTo>
                  <a:pt x="121919" y="99059"/>
                </a:lnTo>
                <a:lnTo>
                  <a:pt x="131063" y="94487"/>
                </a:lnTo>
                <a:lnTo>
                  <a:pt x="141732" y="91439"/>
                </a:lnTo>
                <a:lnTo>
                  <a:pt x="158495" y="85343"/>
                </a:lnTo>
                <a:lnTo>
                  <a:pt x="167640" y="82295"/>
                </a:lnTo>
                <a:lnTo>
                  <a:pt x="210311" y="74675"/>
                </a:lnTo>
                <a:lnTo>
                  <a:pt x="239267" y="71627"/>
                </a:lnTo>
                <a:lnTo>
                  <a:pt x="254508" y="71627"/>
                </a:lnTo>
                <a:lnTo>
                  <a:pt x="263651" y="70103"/>
                </a:lnTo>
                <a:lnTo>
                  <a:pt x="283463" y="70103"/>
                </a:lnTo>
                <a:lnTo>
                  <a:pt x="294132" y="68579"/>
                </a:lnTo>
                <a:lnTo>
                  <a:pt x="306324" y="68579"/>
                </a:lnTo>
                <a:lnTo>
                  <a:pt x="318516" y="67055"/>
                </a:lnTo>
                <a:lnTo>
                  <a:pt x="344424" y="67055"/>
                </a:lnTo>
                <a:lnTo>
                  <a:pt x="358140" y="65532"/>
                </a:lnTo>
                <a:lnTo>
                  <a:pt x="373379" y="65532"/>
                </a:lnTo>
                <a:lnTo>
                  <a:pt x="388619" y="64007"/>
                </a:lnTo>
                <a:lnTo>
                  <a:pt x="422148" y="64007"/>
                </a:lnTo>
                <a:lnTo>
                  <a:pt x="438911" y="62483"/>
                </a:lnTo>
                <a:lnTo>
                  <a:pt x="475487" y="62483"/>
                </a:lnTo>
                <a:lnTo>
                  <a:pt x="513587" y="60959"/>
                </a:lnTo>
                <a:lnTo>
                  <a:pt x="553211" y="60959"/>
                </a:lnTo>
                <a:lnTo>
                  <a:pt x="594359" y="59435"/>
                </a:lnTo>
                <a:lnTo>
                  <a:pt x="726948" y="59435"/>
                </a:lnTo>
                <a:lnTo>
                  <a:pt x="774191" y="57911"/>
                </a:lnTo>
                <a:lnTo>
                  <a:pt x="870203" y="57911"/>
                </a:lnTo>
                <a:lnTo>
                  <a:pt x="918971" y="56387"/>
                </a:lnTo>
                <a:lnTo>
                  <a:pt x="1043940" y="56387"/>
                </a:lnTo>
                <a:lnTo>
                  <a:pt x="1069848" y="54864"/>
                </a:lnTo>
                <a:lnTo>
                  <a:pt x="1307591" y="54864"/>
                </a:lnTo>
                <a:lnTo>
                  <a:pt x="1371600" y="53339"/>
                </a:lnTo>
                <a:lnTo>
                  <a:pt x="1716024" y="53339"/>
                </a:lnTo>
                <a:lnTo>
                  <a:pt x="1744979" y="51816"/>
                </a:lnTo>
                <a:lnTo>
                  <a:pt x="1914143" y="51816"/>
                </a:lnTo>
                <a:lnTo>
                  <a:pt x="1933956" y="50291"/>
                </a:lnTo>
                <a:lnTo>
                  <a:pt x="2037588" y="50291"/>
                </a:lnTo>
                <a:lnTo>
                  <a:pt x="2049779" y="48767"/>
                </a:lnTo>
                <a:lnTo>
                  <a:pt x="2101595" y="48767"/>
                </a:lnTo>
                <a:lnTo>
                  <a:pt x="2115311" y="47243"/>
                </a:lnTo>
                <a:lnTo>
                  <a:pt x="2138172" y="47243"/>
                </a:lnTo>
                <a:lnTo>
                  <a:pt x="2147315" y="45719"/>
                </a:lnTo>
                <a:lnTo>
                  <a:pt x="2157983" y="45719"/>
                </a:lnTo>
                <a:lnTo>
                  <a:pt x="2167127" y="44195"/>
                </a:lnTo>
                <a:lnTo>
                  <a:pt x="2177795" y="44195"/>
                </a:lnTo>
                <a:lnTo>
                  <a:pt x="2188463" y="42671"/>
                </a:lnTo>
                <a:lnTo>
                  <a:pt x="2247899" y="32003"/>
                </a:lnTo>
                <a:lnTo>
                  <a:pt x="2305811" y="13716"/>
                </a:lnTo>
                <a:lnTo>
                  <a:pt x="2321052" y="7619"/>
                </a:lnTo>
                <a:lnTo>
                  <a:pt x="2328672" y="6095"/>
                </a:lnTo>
                <a:lnTo>
                  <a:pt x="2334767" y="3048"/>
                </a:lnTo>
                <a:lnTo>
                  <a:pt x="2340863" y="1523"/>
                </a:lnTo>
                <a:lnTo>
                  <a:pt x="2345436" y="0"/>
                </a:lnTo>
                <a:lnTo>
                  <a:pt x="2357627" y="36575"/>
                </a:lnTo>
                <a:lnTo>
                  <a:pt x="2351531" y="38100"/>
                </a:lnTo>
                <a:lnTo>
                  <a:pt x="2346959" y="39623"/>
                </a:lnTo>
                <a:lnTo>
                  <a:pt x="2340863" y="41148"/>
                </a:lnTo>
                <a:lnTo>
                  <a:pt x="2334767" y="44195"/>
                </a:lnTo>
                <a:lnTo>
                  <a:pt x="2327147" y="47243"/>
                </a:lnTo>
                <a:lnTo>
                  <a:pt x="2318004" y="50291"/>
                </a:lnTo>
                <a:lnTo>
                  <a:pt x="2301240" y="56387"/>
                </a:lnTo>
                <a:lnTo>
                  <a:pt x="2279904" y="62483"/>
                </a:lnTo>
                <a:lnTo>
                  <a:pt x="2257043" y="68579"/>
                </a:lnTo>
                <a:lnTo>
                  <a:pt x="2232659" y="74675"/>
                </a:lnTo>
                <a:lnTo>
                  <a:pt x="2206752" y="77723"/>
                </a:lnTo>
                <a:lnTo>
                  <a:pt x="2193036" y="80771"/>
                </a:lnTo>
                <a:lnTo>
                  <a:pt x="2182367" y="80771"/>
                </a:lnTo>
                <a:lnTo>
                  <a:pt x="2161031" y="83819"/>
                </a:lnTo>
                <a:lnTo>
                  <a:pt x="2151888" y="83819"/>
                </a:lnTo>
                <a:lnTo>
                  <a:pt x="2141220" y="85343"/>
                </a:lnTo>
                <a:lnTo>
                  <a:pt x="2116836" y="85343"/>
                </a:lnTo>
                <a:lnTo>
                  <a:pt x="2103120" y="86867"/>
                </a:lnTo>
                <a:lnTo>
                  <a:pt x="2049779" y="86867"/>
                </a:lnTo>
                <a:lnTo>
                  <a:pt x="2039111" y="88391"/>
                </a:lnTo>
                <a:lnTo>
                  <a:pt x="1933956" y="88391"/>
                </a:lnTo>
                <a:lnTo>
                  <a:pt x="1915667" y="89916"/>
                </a:lnTo>
                <a:lnTo>
                  <a:pt x="1744979" y="89916"/>
                </a:lnTo>
                <a:lnTo>
                  <a:pt x="1716024" y="91439"/>
                </a:lnTo>
                <a:lnTo>
                  <a:pt x="1373124" y="91439"/>
                </a:lnTo>
                <a:lnTo>
                  <a:pt x="1307591" y="92964"/>
                </a:lnTo>
                <a:lnTo>
                  <a:pt x="1069848" y="92964"/>
                </a:lnTo>
                <a:lnTo>
                  <a:pt x="1043940" y="94487"/>
                </a:lnTo>
                <a:lnTo>
                  <a:pt x="918971" y="94487"/>
                </a:lnTo>
                <a:lnTo>
                  <a:pt x="870203" y="96011"/>
                </a:lnTo>
                <a:lnTo>
                  <a:pt x="774191" y="96011"/>
                </a:lnTo>
                <a:lnTo>
                  <a:pt x="728471" y="97535"/>
                </a:lnTo>
                <a:lnTo>
                  <a:pt x="594359" y="97535"/>
                </a:lnTo>
                <a:lnTo>
                  <a:pt x="553211" y="99059"/>
                </a:lnTo>
                <a:lnTo>
                  <a:pt x="513587" y="99059"/>
                </a:lnTo>
                <a:lnTo>
                  <a:pt x="475487" y="100583"/>
                </a:lnTo>
                <a:lnTo>
                  <a:pt x="440435" y="100583"/>
                </a:lnTo>
                <a:lnTo>
                  <a:pt x="422148" y="102107"/>
                </a:lnTo>
                <a:lnTo>
                  <a:pt x="390143" y="102107"/>
                </a:lnTo>
                <a:lnTo>
                  <a:pt x="374903" y="103632"/>
                </a:lnTo>
                <a:lnTo>
                  <a:pt x="359663" y="103632"/>
                </a:lnTo>
                <a:lnTo>
                  <a:pt x="345948" y="105155"/>
                </a:lnTo>
                <a:lnTo>
                  <a:pt x="320040" y="105155"/>
                </a:lnTo>
                <a:lnTo>
                  <a:pt x="307848" y="106679"/>
                </a:lnTo>
                <a:lnTo>
                  <a:pt x="295656" y="106679"/>
                </a:lnTo>
                <a:lnTo>
                  <a:pt x="284987" y="108203"/>
                </a:lnTo>
                <a:lnTo>
                  <a:pt x="266700" y="108203"/>
                </a:lnTo>
                <a:lnTo>
                  <a:pt x="257556" y="109727"/>
                </a:lnTo>
                <a:lnTo>
                  <a:pt x="240791" y="109727"/>
                </a:lnTo>
                <a:lnTo>
                  <a:pt x="227075" y="111251"/>
                </a:lnTo>
                <a:lnTo>
                  <a:pt x="184403" y="117348"/>
                </a:lnTo>
                <a:lnTo>
                  <a:pt x="169163" y="121919"/>
                </a:lnTo>
                <a:lnTo>
                  <a:pt x="153924" y="126491"/>
                </a:lnTo>
                <a:lnTo>
                  <a:pt x="114300" y="147827"/>
                </a:lnTo>
                <a:lnTo>
                  <a:pt x="82295" y="181355"/>
                </a:lnTo>
                <a:lnTo>
                  <a:pt x="64008" y="208787"/>
                </a:lnTo>
                <a:lnTo>
                  <a:pt x="59435" y="214883"/>
                </a:lnTo>
                <a:lnTo>
                  <a:pt x="56387" y="220979"/>
                </a:lnTo>
                <a:lnTo>
                  <a:pt x="51815" y="227075"/>
                </a:lnTo>
                <a:lnTo>
                  <a:pt x="50291" y="227075"/>
                </a:lnTo>
                <a:lnTo>
                  <a:pt x="49072" y="230733"/>
                </a:lnTo>
                <a:lnTo>
                  <a:pt x="47243" y="233171"/>
                </a:lnTo>
                <a:lnTo>
                  <a:pt x="49275" y="233171"/>
                </a:lnTo>
                <a:lnTo>
                  <a:pt x="48767" y="234695"/>
                </a:lnTo>
                <a:lnTo>
                  <a:pt x="48767" y="239267"/>
                </a:lnTo>
                <a:lnTo>
                  <a:pt x="47243" y="246887"/>
                </a:lnTo>
                <a:lnTo>
                  <a:pt x="47243" y="265175"/>
                </a:lnTo>
                <a:lnTo>
                  <a:pt x="45719" y="275843"/>
                </a:lnTo>
                <a:lnTo>
                  <a:pt x="45719" y="288035"/>
                </a:lnTo>
                <a:lnTo>
                  <a:pt x="44195" y="301751"/>
                </a:lnTo>
                <a:lnTo>
                  <a:pt x="44195" y="330707"/>
                </a:lnTo>
                <a:lnTo>
                  <a:pt x="42671" y="347471"/>
                </a:lnTo>
                <a:lnTo>
                  <a:pt x="42671" y="400811"/>
                </a:lnTo>
                <a:lnTo>
                  <a:pt x="41148" y="420623"/>
                </a:lnTo>
                <a:lnTo>
                  <a:pt x="41148" y="484632"/>
                </a:lnTo>
                <a:lnTo>
                  <a:pt x="39624" y="528827"/>
                </a:lnTo>
                <a:lnTo>
                  <a:pt x="39624" y="723900"/>
                </a:lnTo>
                <a:lnTo>
                  <a:pt x="38100" y="774191"/>
                </a:lnTo>
                <a:lnTo>
                  <a:pt x="38100" y="1316735"/>
                </a:lnTo>
                <a:close/>
              </a:path>
              <a:path w="2357754" h="1316990">
                <a:moveTo>
                  <a:pt x="49072" y="230733"/>
                </a:moveTo>
                <a:lnTo>
                  <a:pt x="50291" y="227075"/>
                </a:lnTo>
                <a:lnTo>
                  <a:pt x="50291" y="229107"/>
                </a:lnTo>
                <a:lnTo>
                  <a:pt x="49072" y="230733"/>
                </a:lnTo>
                <a:close/>
              </a:path>
              <a:path w="2357754" h="1316990">
                <a:moveTo>
                  <a:pt x="50291" y="229107"/>
                </a:moveTo>
                <a:lnTo>
                  <a:pt x="50291" y="227075"/>
                </a:lnTo>
                <a:lnTo>
                  <a:pt x="51815" y="227075"/>
                </a:lnTo>
                <a:lnTo>
                  <a:pt x="50291" y="229107"/>
                </a:lnTo>
                <a:close/>
              </a:path>
              <a:path w="2357754" h="1316990">
                <a:moveTo>
                  <a:pt x="48768" y="231647"/>
                </a:moveTo>
                <a:lnTo>
                  <a:pt x="49072" y="230733"/>
                </a:lnTo>
                <a:lnTo>
                  <a:pt x="50291" y="229107"/>
                </a:lnTo>
                <a:lnTo>
                  <a:pt x="50291" y="230123"/>
                </a:lnTo>
                <a:lnTo>
                  <a:pt x="48768" y="231647"/>
                </a:lnTo>
                <a:close/>
              </a:path>
              <a:path w="2357754" h="1316990">
                <a:moveTo>
                  <a:pt x="49783" y="231648"/>
                </a:moveTo>
                <a:lnTo>
                  <a:pt x="48767" y="231648"/>
                </a:lnTo>
                <a:lnTo>
                  <a:pt x="50291" y="230123"/>
                </a:lnTo>
                <a:lnTo>
                  <a:pt x="49783" y="231648"/>
                </a:lnTo>
                <a:close/>
              </a:path>
              <a:path w="2357754" h="1316990">
                <a:moveTo>
                  <a:pt x="49275" y="233171"/>
                </a:moveTo>
                <a:lnTo>
                  <a:pt x="47243" y="233171"/>
                </a:lnTo>
                <a:lnTo>
                  <a:pt x="48768" y="231647"/>
                </a:lnTo>
                <a:lnTo>
                  <a:pt x="49783" y="231648"/>
                </a:lnTo>
                <a:lnTo>
                  <a:pt x="49275" y="233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91296" y="5500077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28191" y="5457363"/>
            <a:ext cx="3079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01389" y="546201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01389" y="556412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06496" y="1528112"/>
            <a:ext cx="6807200" cy="3861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6364">
              <a:lnSpc>
                <a:spcPct val="100000"/>
              </a:lnSpc>
            </a:pPr>
            <a:r>
              <a:rPr dirty="0" sz="2400" spc="-10" b="1">
                <a:latin typeface="等线"/>
                <a:cs typeface="等线"/>
              </a:rPr>
              <a:t>PN</a:t>
            </a:r>
            <a:r>
              <a:rPr dirty="0" sz="2400" spc="-10">
                <a:latin typeface="宋体"/>
                <a:cs typeface="宋体"/>
              </a:rPr>
              <a:t>结反偏时电压过大可能发生击穿，</a:t>
            </a:r>
            <a:r>
              <a:rPr dirty="0" sz="2400" spc="-10">
                <a:solidFill>
                  <a:srgbClr val="0000FF"/>
                </a:solidFill>
                <a:latin typeface="宋体"/>
                <a:cs typeface="宋体"/>
              </a:rPr>
              <a:t>击穿</a:t>
            </a:r>
            <a:r>
              <a:rPr dirty="0" sz="2400" spc="-10">
                <a:latin typeface="宋体"/>
                <a:cs typeface="宋体"/>
              </a:rPr>
              <a:t>电压</a:t>
            </a:r>
            <a:r>
              <a:rPr dirty="0" sz="2400" spc="-710">
                <a:latin typeface="宋体"/>
                <a:cs typeface="宋体"/>
              </a:rPr>
              <a:t> </a:t>
            </a:r>
            <a:r>
              <a:rPr dirty="0" sz="2500" spc="-395" b="1" i="1">
                <a:latin typeface="Times New Roman"/>
                <a:cs typeface="Times New Roman"/>
              </a:rPr>
              <a:t>V</a:t>
            </a:r>
            <a:r>
              <a:rPr dirty="0" baseline="-20833" sz="2400" spc="-592" b="1">
                <a:latin typeface="等线"/>
                <a:cs typeface="等线"/>
              </a:rPr>
              <a:t>BR</a:t>
            </a:r>
            <a:endParaRPr baseline="-20833" sz="24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650">
              <a:latin typeface="Times New Roman"/>
              <a:cs typeface="Times New Roman"/>
            </a:endParaRPr>
          </a:p>
          <a:p>
            <a:pPr marL="464820">
              <a:lnSpc>
                <a:spcPct val="100000"/>
              </a:lnSpc>
            </a:pPr>
            <a:r>
              <a:rPr dirty="0" sz="2400">
                <a:solidFill>
                  <a:srgbClr val="0562C1"/>
                </a:solidFill>
                <a:latin typeface="宋体"/>
                <a:cs typeface="宋体"/>
              </a:rPr>
              <a:t>雪崩击穿</a:t>
            </a:r>
            <a:r>
              <a:rPr dirty="0" sz="2400" spc="-630">
                <a:solidFill>
                  <a:srgbClr val="0562C1"/>
                </a:solidFill>
                <a:latin typeface="宋体"/>
                <a:cs typeface="宋体"/>
              </a:rPr>
              <a:t> </a:t>
            </a:r>
            <a:r>
              <a:rPr dirty="0" sz="2400" spc="-95" b="1">
                <a:latin typeface="等线"/>
                <a:cs typeface="等线"/>
              </a:rPr>
              <a:t>Avalanche</a:t>
            </a:r>
            <a:endParaRPr sz="2400">
              <a:latin typeface="等线"/>
              <a:cs typeface="等线"/>
            </a:endParaRPr>
          </a:p>
          <a:p>
            <a:pPr marL="464820">
              <a:lnSpc>
                <a:spcPct val="100000"/>
              </a:lnSpc>
              <a:spcBef>
                <a:spcPts val="720"/>
              </a:spcBef>
            </a:pPr>
            <a:r>
              <a:rPr dirty="0" sz="2400">
                <a:solidFill>
                  <a:srgbClr val="0562C1"/>
                </a:solidFill>
                <a:latin typeface="宋体"/>
                <a:cs typeface="宋体"/>
              </a:rPr>
              <a:t>齐纳击穿</a:t>
            </a:r>
            <a:r>
              <a:rPr dirty="0" sz="2400" spc="-635">
                <a:solidFill>
                  <a:srgbClr val="0562C1"/>
                </a:solidFill>
                <a:latin typeface="宋体"/>
                <a:cs typeface="宋体"/>
              </a:rPr>
              <a:t> </a:t>
            </a:r>
            <a:r>
              <a:rPr dirty="0" sz="2400" spc="-70" b="1">
                <a:latin typeface="等线"/>
                <a:cs typeface="等线"/>
              </a:rPr>
              <a:t>Zener</a:t>
            </a:r>
            <a:endParaRPr sz="2400">
              <a:latin typeface="等线"/>
              <a:cs typeface="等线"/>
            </a:endParaRPr>
          </a:p>
          <a:p>
            <a:pPr marL="379730">
              <a:lnSpc>
                <a:spcPct val="100000"/>
              </a:lnSpc>
              <a:spcBef>
                <a:spcPts val="720"/>
              </a:spcBef>
            </a:pPr>
            <a:r>
              <a:rPr dirty="0" sz="2400" spc="-25">
                <a:latin typeface="宋体"/>
                <a:cs typeface="宋体"/>
              </a:rPr>
              <a:t>（均可逆</a:t>
            </a:r>
            <a:r>
              <a:rPr dirty="0" sz="2400" spc="-25" b="1">
                <a:latin typeface="等线"/>
                <a:cs typeface="等线"/>
              </a:rPr>
              <a:t>)</a:t>
            </a:r>
            <a:endParaRPr sz="24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击穿电流过大时</a:t>
            </a: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PN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结热击穿，</a:t>
            </a:r>
            <a:r>
              <a:rPr dirty="0" sz="2400" spc="-245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baseline="23148" sz="3600">
                <a:latin typeface="Times New Roman"/>
                <a:cs typeface="Times New Roman"/>
              </a:rPr>
              <a:t>i</a:t>
            </a:r>
            <a:r>
              <a:rPr dirty="0" baseline="13888" sz="2400">
                <a:latin typeface="Times New Roman"/>
                <a:cs typeface="Times New Roman"/>
              </a:rPr>
              <a:t>D</a:t>
            </a:r>
            <a:endParaRPr baseline="13888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热击穿不可逆！</a:t>
            </a:r>
            <a:endParaRPr sz="2400">
              <a:latin typeface="宋体"/>
              <a:cs typeface="宋体"/>
            </a:endParaRPr>
          </a:p>
          <a:p>
            <a:pPr algn="ctr" marR="2358390">
              <a:lnSpc>
                <a:spcPct val="100000"/>
              </a:lnSpc>
              <a:spcBef>
                <a:spcPts val="1305"/>
              </a:spcBef>
            </a:pPr>
            <a:r>
              <a:rPr dirty="0" sz="2400" spc="-15">
                <a:latin typeface="Times New Roman"/>
                <a:cs typeface="Times New Roman"/>
              </a:rPr>
              <a:t>-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baseline="-20833" sz="2400" spc="-22">
                <a:latin typeface="Times New Roman"/>
                <a:cs typeface="Times New Roman"/>
              </a:rPr>
              <a:t>BR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5</a:t>
            </a:fld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504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5"/>
              <a:t>3.2.3</a:t>
            </a:r>
            <a:r>
              <a:rPr dirty="0" sz="3200" spc="225"/>
              <a:t> </a:t>
            </a:r>
            <a:r>
              <a:rPr dirty="0" sz="3200" spc="200"/>
              <a:t>PN结的击穿特性</a:t>
            </a:r>
            <a:endParaRPr sz="3200"/>
          </a:p>
        </p:txBody>
      </p:sp>
      <p:sp>
        <p:nvSpPr>
          <p:cNvPr id="13" name="object 13"/>
          <p:cNvSpPr txBox="1"/>
          <p:nvPr/>
        </p:nvSpPr>
        <p:spPr>
          <a:xfrm>
            <a:off x="5755565" y="806199"/>
            <a:ext cx="157670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0">
                <a:solidFill>
                  <a:srgbClr val="FF3300"/>
                </a:solidFill>
                <a:latin typeface="宋体"/>
                <a:cs typeface="宋体"/>
              </a:rPr>
              <a:t>Br</a:t>
            </a:r>
            <a:r>
              <a:rPr dirty="0" sz="2400" spc="150">
                <a:latin typeface="宋体"/>
                <a:cs typeface="宋体"/>
              </a:rPr>
              <a:t>eakdown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795" rIns="0" bIns="0" rtlCol="0" vert="horz">
            <a:spAutoFit/>
          </a:bodyPr>
          <a:lstStyle/>
          <a:p>
            <a:pPr marL="90170">
              <a:lnSpc>
                <a:spcPct val="100000"/>
              </a:lnSpc>
            </a:pPr>
            <a:r>
              <a:rPr dirty="0" sz="3200" spc="10"/>
              <a:t>3.3</a:t>
            </a:r>
            <a:r>
              <a:rPr dirty="0" sz="3200" spc="-675"/>
              <a:t> </a:t>
            </a:r>
            <a:r>
              <a:rPr dirty="0" sz="3200"/>
              <a:t>半导体二极管</a:t>
            </a:r>
            <a:r>
              <a:rPr dirty="0" sz="3200" spc="-690"/>
              <a:t> </a:t>
            </a:r>
            <a:r>
              <a:rPr dirty="0" sz="3200" spc="225"/>
              <a:t>diode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442961" y="749385"/>
            <a:ext cx="241554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45">
                <a:solidFill>
                  <a:srgbClr val="0000CC"/>
                </a:solidFill>
                <a:latin typeface="宋体"/>
                <a:cs typeface="宋体"/>
              </a:rPr>
              <a:t>3.3.1</a:t>
            </a:r>
            <a:r>
              <a:rPr dirty="0" sz="2800" spc="-655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基本结构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5106" y="1365493"/>
            <a:ext cx="62998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60">
                <a:latin typeface="Times New Roman"/>
                <a:cs typeface="Times New Roman"/>
              </a:rPr>
              <a:t>PN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结加上管壳和引线，就成为</a:t>
            </a:r>
            <a:r>
              <a:rPr dirty="0" sz="2400" u="heavy">
                <a:solidFill>
                  <a:srgbClr val="0562C1"/>
                </a:solidFill>
                <a:latin typeface="宋体"/>
                <a:cs typeface="宋体"/>
              </a:rPr>
              <a:t>半导体二极管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7236" y="2497836"/>
            <a:ext cx="3104387" cy="1976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50588" y="4026905"/>
            <a:ext cx="53467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宋体"/>
                <a:cs typeface="宋体"/>
              </a:rPr>
              <a:t>引线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0648" y="4075744"/>
            <a:ext cx="53467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宋体"/>
                <a:cs typeface="宋体"/>
              </a:rPr>
              <a:t>外壳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2231" y="2556276"/>
            <a:ext cx="78930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宋体"/>
                <a:cs typeface="宋体"/>
              </a:rPr>
              <a:t>触丝线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6714" y="3854665"/>
            <a:ext cx="53467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宋体"/>
                <a:cs typeface="宋体"/>
              </a:rPr>
              <a:t>基片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1883" y="1879098"/>
            <a:ext cx="1651635" cy="742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400">
                <a:solidFill>
                  <a:srgbClr val="CC3300"/>
                </a:solidFill>
                <a:latin typeface="宋体"/>
                <a:cs typeface="宋体"/>
              </a:rPr>
              <a:t>点接触型</a:t>
            </a:r>
            <a:endParaRPr sz="2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dirty="0" sz="240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dirty="0" sz="2400">
                <a:solidFill>
                  <a:srgbClr val="CC3300"/>
                </a:solidFill>
                <a:latin typeface="宋体"/>
                <a:cs typeface="宋体"/>
              </a:rPr>
              <a:t>结面积小）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70853" y="3968496"/>
            <a:ext cx="0" cy="536575"/>
          </a:xfrm>
          <a:custGeom>
            <a:avLst/>
            <a:gdLst/>
            <a:ahLst/>
            <a:cxnLst/>
            <a:rect l="l" t="t" r="r" b="b"/>
            <a:pathLst>
              <a:path w="0" h="536575">
                <a:moveTo>
                  <a:pt x="0" y="0"/>
                </a:moveTo>
                <a:lnTo>
                  <a:pt x="0" y="53644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51703" y="3779520"/>
            <a:ext cx="1640205" cy="189230"/>
          </a:xfrm>
          <a:custGeom>
            <a:avLst/>
            <a:gdLst/>
            <a:ahLst/>
            <a:cxnLst/>
            <a:rect l="l" t="t" r="r" b="b"/>
            <a:pathLst>
              <a:path w="1640204" h="189229">
                <a:moveTo>
                  <a:pt x="0" y="0"/>
                </a:moveTo>
                <a:lnTo>
                  <a:pt x="1639824" y="0"/>
                </a:lnTo>
                <a:lnTo>
                  <a:pt x="1639824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31892" y="3759708"/>
            <a:ext cx="1679575" cy="227329"/>
          </a:xfrm>
          <a:custGeom>
            <a:avLst/>
            <a:gdLst/>
            <a:ahLst/>
            <a:cxnLst/>
            <a:rect l="l" t="t" r="r" b="b"/>
            <a:pathLst>
              <a:path w="1679575" h="227329">
                <a:moveTo>
                  <a:pt x="1679448" y="227076"/>
                </a:moveTo>
                <a:lnTo>
                  <a:pt x="0" y="227076"/>
                </a:lnTo>
                <a:lnTo>
                  <a:pt x="0" y="0"/>
                </a:lnTo>
                <a:lnTo>
                  <a:pt x="1679448" y="0"/>
                </a:lnTo>
                <a:lnTo>
                  <a:pt x="1679448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188975"/>
                </a:lnTo>
                <a:lnTo>
                  <a:pt x="19812" y="188976"/>
                </a:lnTo>
                <a:lnTo>
                  <a:pt x="38100" y="208788"/>
                </a:lnTo>
                <a:lnTo>
                  <a:pt x="1679448" y="208788"/>
                </a:lnTo>
                <a:lnTo>
                  <a:pt x="1679448" y="227076"/>
                </a:lnTo>
                <a:close/>
              </a:path>
              <a:path w="1679575" h="22732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679575" h="227329">
                <a:moveTo>
                  <a:pt x="164134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641348" y="19812"/>
                </a:lnTo>
                <a:lnTo>
                  <a:pt x="1641348" y="38100"/>
                </a:lnTo>
                <a:close/>
              </a:path>
              <a:path w="1679575" h="227329">
                <a:moveTo>
                  <a:pt x="1641348" y="208788"/>
                </a:moveTo>
                <a:lnTo>
                  <a:pt x="1641348" y="19812"/>
                </a:lnTo>
                <a:lnTo>
                  <a:pt x="1659636" y="38100"/>
                </a:lnTo>
                <a:lnTo>
                  <a:pt x="1679448" y="38100"/>
                </a:lnTo>
                <a:lnTo>
                  <a:pt x="1679448" y="188975"/>
                </a:lnTo>
                <a:lnTo>
                  <a:pt x="1659636" y="188976"/>
                </a:lnTo>
                <a:lnTo>
                  <a:pt x="1641348" y="208788"/>
                </a:lnTo>
                <a:close/>
              </a:path>
              <a:path w="1679575" h="227329">
                <a:moveTo>
                  <a:pt x="1679448" y="38100"/>
                </a:moveTo>
                <a:lnTo>
                  <a:pt x="1659636" y="38100"/>
                </a:lnTo>
                <a:lnTo>
                  <a:pt x="1641348" y="19812"/>
                </a:lnTo>
                <a:lnTo>
                  <a:pt x="1679448" y="19812"/>
                </a:lnTo>
                <a:lnTo>
                  <a:pt x="1679448" y="38100"/>
                </a:lnTo>
                <a:close/>
              </a:path>
              <a:path w="1679575" h="227329">
                <a:moveTo>
                  <a:pt x="38100" y="208788"/>
                </a:moveTo>
                <a:lnTo>
                  <a:pt x="19812" y="188976"/>
                </a:lnTo>
                <a:lnTo>
                  <a:pt x="38100" y="188975"/>
                </a:lnTo>
                <a:lnTo>
                  <a:pt x="38100" y="208788"/>
                </a:lnTo>
                <a:close/>
              </a:path>
              <a:path w="1679575" h="227329">
                <a:moveTo>
                  <a:pt x="1641348" y="208788"/>
                </a:moveTo>
                <a:lnTo>
                  <a:pt x="38100" y="208788"/>
                </a:lnTo>
                <a:lnTo>
                  <a:pt x="38100" y="188975"/>
                </a:lnTo>
                <a:lnTo>
                  <a:pt x="1641348" y="188975"/>
                </a:lnTo>
                <a:lnTo>
                  <a:pt x="1641348" y="208788"/>
                </a:lnTo>
                <a:close/>
              </a:path>
              <a:path w="1679575" h="227329">
                <a:moveTo>
                  <a:pt x="1679448" y="208788"/>
                </a:moveTo>
                <a:lnTo>
                  <a:pt x="1641348" y="208788"/>
                </a:lnTo>
                <a:lnTo>
                  <a:pt x="1659636" y="188976"/>
                </a:lnTo>
                <a:lnTo>
                  <a:pt x="1679448" y="188975"/>
                </a:lnTo>
                <a:lnTo>
                  <a:pt x="1679448" y="208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522976" y="3660648"/>
            <a:ext cx="1109980" cy="119380"/>
          </a:xfrm>
          <a:custGeom>
            <a:avLst/>
            <a:gdLst/>
            <a:ahLst/>
            <a:cxnLst/>
            <a:rect l="l" t="t" r="r" b="b"/>
            <a:pathLst>
              <a:path w="1109979" h="119379">
                <a:moveTo>
                  <a:pt x="0" y="0"/>
                </a:moveTo>
                <a:lnTo>
                  <a:pt x="1109471" y="0"/>
                </a:lnTo>
                <a:lnTo>
                  <a:pt x="1109471" y="118871"/>
                </a:lnTo>
                <a:lnTo>
                  <a:pt x="0" y="118871"/>
                </a:lnTo>
                <a:lnTo>
                  <a:pt x="0" y="0"/>
                </a:lnTo>
                <a:close/>
              </a:path>
            </a:pathLst>
          </a:custGeom>
          <a:solidFill>
            <a:srgbClr val="C4DF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04688" y="3642359"/>
            <a:ext cx="1148080" cy="155575"/>
          </a:xfrm>
          <a:custGeom>
            <a:avLst/>
            <a:gdLst/>
            <a:ahLst/>
            <a:cxnLst/>
            <a:rect l="l" t="t" r="r" b="b"/>
            <a:pathLst>
              <a:path w="1148079" h="155575">
                <a:moveTo>
                  <a:pt x="1147572" y="155448"/>
                </a:moveTo>
                <a:lnTo>
                  <a:pt x="0" y="155448"/>
                </a:lnTo>
                <a:lnTo>
                  <a:pt x="0" y="0"/>
                </a:lnTo>
                <a:lnTo>
                  <a:pt x="1147572" y="0"/>
                </a:lnTo>
                <a:lnTo>
                  <a:pt x="1147572" y="18287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117347"/>
                </a:lnTo>
                <a:lnTo>
                  <a:pt x="18288" y="117348"/>
                </a:lnTo>
                <a:lnTo>
                  <a:pt x="38100" y="137160"/>
                </a:lnTo>
                <a:lnTo>
                  <a:pt x="1147572" y="137160"/>
                </a:lnTo>
                <a:lnTo>
                  <a:pt x="1147572" y="155448"/>
                </a:lnTo>
                <a:close/>
              </a:path>
              <a:path w="1148079" h="155575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148079" h="155575">
                <a:moveTo>
                  <a:pt x="1109472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109472" y="18288"/>
                </a:lnTo>
                <a:lnTo>
                  <a:pt x="1109472" y="38100"/>
                </a:lnTo>
                <a:close/>
              </a:path>
              <a:path w="1148079" h="155575">
                <a:moveTo>
                  <a:pt x="1109472" y="137160"/>
                </a:moveTo>
                <a:lnTo>
                  <a:pt x="1109472" y="18288"/>
                </a:lnTo>
                <a:lnTo>
                  <a:pt x="1127760" y="38100"/>
                </a:lnTo>
                <a:lnTo>
                  <a:pt x="1147572" y="38100"/>
                </a:lnTo>
                <a:lnTo>
                  <a:pt x="1147572" y="117347"/>
                </a:lnTo>
                <a:lnTo>
                  <a:pt x="1127760" y="117348"/>
                </a:lnTo>
                <a:lnTo>
                  <a:pt x="1109472" y="137160"/>
                </a:lnTo>
                <a:close/>
              </a:path>
              <a:path w="1148079" h="155575">
                <a:moveTo>
                  <a:pt x="1147572" y="38100"/>
                </a:moveTo>
                <a:lnTo>
                  <a:pt x="1127760" y="38100"/>
                </a:lnTo>
                <a:lnTo>
                  <a:pt x="1109472" y="18288"/>
                </a:lnTo>
                <a:lnTo>
                  <a:pt x="1147572" y="18287"/>
                </a:lnTo>
                <a:lnTo>
                  <a:pt x="1147572" y="38100"/>
                </a:lnTo>
                <a:close/>
              </a:path>
              <a:path w="1148079" h="155575">
                <a:moveTo>
                  <a:pt x="38100" y="137160"/>
                </a:moveTo>
                <a:lnTo>
                  <a:pt x="18288" y="117348"/>
                </a:lnTo>
                <a:lnTo>
                  <a:pt x="38100" y="117347"/>
                </a:lnTo>
                <a:lnTo>
                  <a:pt x="38100" y="137160"/>
                </a:lnTo>
                <a:close/>
              </a:path>
              <a:path w="1148079" h="155575">
                <a:moveTo>
                  <a:pt x="1109472" y="137160"/>
                </a:moveTo>
                <a:lnTo>
                  <a:pt x="38100" y="137160"/>
                </a:lnTo>
                <a:lnTo>
                  <a:pt x="38100" y="117347"/>
                </a:lnTo>
                <a:lnTo>
                  <a:pt x="1109472" y="117347"/>
                </a:lnTo>
                <a:lnTo>
                  <a:pt x="1109472" y="137160"/>
                </a:lnTo>
                <a:close/>
              </a:path>
              <a:path w="1148079" h="155575">
                <a:moveTo>
                  <a:pt x="1147572" y="137160"/>
                </a:moveTo>
                <a:lnTo>
                  <a:pt x="1109472" y="137160"/>
                </a:lnTo>
                <a:lnTo>
                  <a:pt x="1127760" y="117348"/>
                </a:lnTo>
                <a:lnTo>
                  <a:pt x="1147572" y="117347"/>
                </a:lnTo>
                <a:lnTo>
                  <a:pt x="1147572" y="137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83579" y="3307080"/>
            <a:ext cx="589915" cy="353695"/>
          </a:xfrm>
          <a:custGeom>
            <a:avLst/>
            <a:gdLst/>
            <a:ahLst/>
            <a:cxnLst/>
            <a:rect l="l" t="t" r="r" b="b"/>
            <a:pathLst>
              <a:path w="589914" h="353695">
                <a:moveTo>
                  <a:pt x="0" y="0"/>
                </a:moveTo>
                <a:lnTo>
                  <a:pt x="589787" y="0"/>
                </a:lnTo>
                <a:lnTo>
                  <a:pt x="589787" y="353567"/>
                </a:lnTo>
                <a:lnTo>
                  <a:pt x="0" y="353567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65292" y="3288791"/>
            <a:ext cx="628015" cy="391795"/>
          </a:xfrm>
          <a:custGeom>
            <a:avLst/>
            <a:gdLst/>
            <a:ahLst/>
            <a:cxnLst/>
            <a:rect l="l" t="t" r="r" b="b"/>
            <a:pathLst>
              <a:path w="628014" h="391795">
                <a:moveTo>
                  <a:pt x="627887" y="391667"/>
                </a:moveTo>
                <a:lnTo>
                  <a:pt x="0" y="391667"/>
                </a:lnTo>
                <a:lnTo>
                  <a:pt x="0" y="0"/>
                </a:lnTo>
                <a:lnTo>
                  <a:pt x="627887" y="0"/>
                </a:lnTo>
                <a:lnTo>
                  <a:pt x="627887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53567"/>
                </a:lnTo>
                <a:lnTo>
                  <a:pt x="18288" y="353567"/>
                </a:lnTo>
                <a:lnTo>
                  <a:pt x="38100" y="371856"/>
                </a:lnTo>
                <a:lnTo>
                  <a:pt x="627887" y="371856"/>
                </a:lnTo>
                <a:lnTo>
                  <a:pt x="627887" y="391667"/>
                </a:lnTo>
                <a:close/>
              </a:path>
              <a:path w="628014" h="391795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628014" h="391795">
                <a:moveTo>
                  <a:pt x="589787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589787" y="18288"/>
                </a:lnTo>
                <a:lnTo>
                  <a:pt x="589787" y="38100"/>
                </a:lnTo>
                <a:close/>
              </a:path>
              <a:path w="628014" h="391795">
                <a:moveTo>
                  <a:pt x="589787" y="371856"/>
                </a:moveTo>
                <a:lnTo>
                  <a:pt x="589787" y="18288"/>
                </a:lnTo>
                <a:lnTo>
                  <a:pt x="608076" y="38100"/>
                </a:lnTo>
                <a:lnTo>
                  <a:pt x="627887" y="38100"/>
                </a:lnTo>
                <a:lnTo>
                  <a:pt x="627887" y="353567"/>
                </a:lnTo>
                <a:lnTo>
                  <a:pt x="608076" y="353567"/>
                </a:lnTo>
                <a:lnTo>
                  <a:pt x="589787" y="371856"/>
                </a:lnTo>
                <a:close/>
              </a:path>
              <a:path w="628014" h="391795">
                <a:moveTo>
                  <a:pt x="627887" y="38100"/>
                </a:moveTo>
                <a:lnTo>
                  <a:pt x="608076" y="38100"/>
                </a:lnTo>
                <a:lnTo>
                  <a:pt x="589787" y="18288"/>
                </a:lnTo>
                <a:lnTo>
                  <a:pt x="627887" y="18288"/>
                </a:lnTo>
                <a:lnTo>
                  <a:pt x="627887" y="38100"/>
                </a:lnTo>
                <a:close/>
              </a:path>
              <a:path w="628014" h="391795">
                <a:moveTo>
                  <a:pt x="38100" y="371856"/>
                </a:moveTo>
                <a:lnTo>
                  <a:pt x="18288" y="353567"/>
                </a:lnTo>
                <a:lnTo>
                  <a:pt x="38100" y="353567"/>
                </a:lnTo>
                <a:lnTo>
                  <a:pt x="38100" y="371856"/>
                </a:lnTo>
                <a:close/>
              </a:path>
              <a:path w="628014" h="391795">
                <a:moveTo>
                  <a:pt x="589787" y="371856"/>
                </a:moveTo>
                <a:lnTo>
                  <a:pt x="38100" y="371856"/>
                </a:lnTo>
                <a:lnTo>
                  <a:pt x="38100" y="353567"/>
                </a:lnTo>
                <a:lnTo>
                  <a:pt x="589787" y="353567"/>
                </a:lnTo>
                <a:lnTo>
                  <a:pt x="589787" y="371856"/>
                </a:lnTo>
                <a:close/>
              </a:path>
              <a:path w="628014" h="391795">
                <a:moveTo>
                  <a:pt x="627887" y="371856"/>
                </a:moveTo>
                <a:lnTo>
                  <a:pt x="589787" y="371856"/>
                </a:lnTo>
                <a:lnTo>
                  <a:pt x="608076" y="353567"/>
                </a:lnTo>
                <a:lnTo>
                  <a:pt x="627887" y="353567"/>
                </a:lnTo>
                <a:lnTo>
                  <a:pt x="627887" y="371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71032" y="3130295"/>
            <a:ext cx="201295" cy="177165"/>
          </a:xfrm>
          <a:custGeom>
            <a:avLst/>
            <a:gdLst/>
            <a:ahLst/>
            <a:cxnLst/>
            <a:rect l="l" t="t" r="r" b="b"/>
            <a:pathLst>
              <a:path w="201295" h="177164">
                <a:moveTo>
                  <a:pt x="0" y="0"/>
                </a:moveTo>
                <a:lnTo>
                  <a:pt x="201167" y="0"/>
                </a:lnTo>
                <a:lnTo>
                  <a:pt x="201167" y="176783"/>
                </a:lnTo>
                <a:lnTo>
                  <a:pt x="0" y="176783"/>
                </a:lnTo>
                <a:lnTo>
                  <a:pt x="0" y="0"/>
                </a:lnTo>
                <a:close/>
              </a:path>
            </a:pathLst>
          </a:custGeom>
          <a:solidFill>
            <a:srgbClr val="0562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51220" y="3110483"/>
            <a:ext cx="241300" cy="334010"/>
          </a:xfrm>
          <a:custGeom>
            <a:avLst/>
            <a:gdLst/>
            <a:ahLst/>
            <a:cxnLst/>
            <a:rect l="l" t="t" r="r" b="b"/>
            <a:pathLst>
              <a:path w="241300" h="334010">
                <a:moveTo>
                  <a:pt x="240792" y="333756"/>
                </a:moveTo>
                <a:lnTo>
                  <a:pt x="0" y="333756"/>
                </a:lnTo>
                <a:lnTo>
                  <a:pt x="0" y="0"/>
                </a:lnTo>
                <a:lnTo>
                  <a:pt x="240792" y="0"/>
                </a:lnTo>
                <a:lnTo>
                  <a:pt x="240792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295656"/>
                </a:lnTo>
                <a:lnTo>
                  <a:pt x="19812" y="295656"/>
                </a:lnTo>
                <a:lnTo>
                  <a:pt x="38100" y="315467"/>
                </a:lnTo>
                <a:lnTo>
                  <a:pt x="240792" y="315467"/>
                </a:lnTo>
                <a:lnTo>
                  <a:pt x="240792" y="333756"/>
                </a:lnTo>
                <a:close/>
              </a:path>
              <a:path w="241300" h="33401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41300" h="334010">
                <a:moveTo>
                  <a:pt x="20269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202692" y="19812"/>
                </a:lnTo>
                <a:lnTo>
                  <a:pt x="202692" y="38100"/>
                </a:lnTo>
                <a:close/>
              </a:path>
              <a:path w="241300" h="334010">
                <a:moveTo>
                  <a:pt x="202692" y="315467"/>
                </a:moveTo>
                <a:lnTo>
                  <a:pt x="202692" y="19812"/>
                </a:lnTo>
                <a:lnTo>
                  <a:pt x="220980" y="38100"/>
                </a:lnTo>
                <a:lnTo>
                  <a:pt x="240792" y="38100"/>
                </a:lnTo>
                <a:lnTo>
                  <a:pt x="240792" y="295656"/>
                </a:lnTo>
                <a:lnTo>
                  <a:pt x="220980" y="295656"/>
                </a:lnTo>
                <a:lnTo>
                  <a:pt x="202692" y="315467"/>
                </a:lnTo>
                <a:close/>
              </a:path>
              <a:path w="241300" h="334010">
                <a:moveTo>
                  <a:pt x="240792" y="38100"/>
                </a:moveTo>
                <a:lnTo>
                  <a:pt x="220980" y="38100"/>
                </a:lnTo>
                <a:lnTo>
                  <a:pt x="202692" y="19812"/>
                </a:lnTo>
                <a:lnTo>
                  <a:pt x="240792" y="19812"/>
                </a:lnTo>
                <a:lnTo>
                  <a:pt x="240792" y="38100"/>
                </a:lnTo>
                <a:close/>
              </a:path>
              <a:path w="241300" h="334010">
                <a:moveTo>
                  <a:pt x="38100" y="315467"/>
                </a:moveTo>
                <a:lnTo>
                  <a:pt x="19812" y="295656"/>
                </a:lnTo>
                <a:lnTo>
                  <a:pt x="38100" y="295656"/>
                </a:lnTo>
                <a:lnTo>
                  <a:pt x="38100" y="315467"/>
                </a:lnTo>
                <a:close/>
              </a:path>
              <a:path w="241300" h="334010">
                <a:moveTo>
                  <a:pt x="202692" y="315467"/>
                </a:moveTo>
                <a:lnTo>
                  <a:pt x="38100" y="315467"/>
                </a:lnTo>
                <a:lnTo>
                  <a:pt x="38100" y="295656"/>
                </a:lnTo>
                <a:lnTo>
                  <a:pt x="202692" y="295656"/>
                </a:lnTo>
                <a:lnTo>
                  <a:pt x="202692" y="315467"/>
                </a:lnTo>
                <a:close/>
              </a:path>
              <a:path w="241300" h="334010">
                <a:moveTo>
                  <a:pt x="240792" y="315467"/>
                </a:moveTo>
                <a:lnTo>
                  <a:pt x="202692" y="315467"/>
                </a:lnTo>
                <a:lnTo>
                  <a:pt x="220980" y="295656"/>
                </a:lnTo>
                <a:lnTo>
                  <a:pt x="240792" y="295656"/>
                </a:lnTo>
                <a:lnTo>
                  <a:pt x="240792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71032" y="3307080"/>
            <a:ext cx="201295" cy="119380"/>
          </a:xfrm>
          <a:custGeom>
            <a:avLst/>
            <a:gdLst/>
            <a:ahLst/>
            <a:cxnLst/>
            <a:rect l="l" t="t" r="r" b="b"/>
            <a:pathLst>
              <a:path w="201295" h="119379">
                <a:moveTo>
                  <a:pt x="0" y="0"/>
                </a:moveTo>
                <a:lnTo>
                  <a:pt x="201167" y="0"/>
                </a:lnTo>
                <a:lnTo>
                  <a:pt x="201167" y="118871"/>
                </a:lnTo>
                <a:lnTo>
                  <a:pt x="0" y="118871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51220" y="3288791"/>
            <a:ext cx="241300" cy="155575"/>
          </a:xfrm>
          <a:custGeom>
            <a:avLst/>
            <a:gdLst/>
            <a:ahLst/>
            <a:cxnLst/>
            <a:rect l="l" t="t" r="r" b="b"/>
            <a:pathLst>
              <a:path w="241300" h="155575">
                <a:moveTo>
                  <a:pt x="240792" y="155448"/>
                </a:moveTo>
                <a:lnTo>
                  <a:pt x="0" y="155448"/>
                </a:lnTo>
                <a:lnTo>
                  <a:pt x="0" y="0"/>
                </a:lnTo>
                <a:lnTo>
                  <a:pt x="240792" y="0"/>
                </a:lnTo>
                <a:lnTo>
                  <a:pt x="240792" y="18287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117348"/>
                </a:lnTo>
                <a:lnTo>
                  <a:pt x="19812" y="117348"/>
                </a:lnTo>
                <a:lnTo>
                  <a:pt x="38100" y="137160"/>
                </a:lnTo>
                <a:lnTo>
                  <a:pt x="240792" y="137160"/>
                </a:lnTo>
                <a:lnTo>
                  <a:pt x="240792" y="155448"/>
                </a:lnTo>
                <a:close/>
              </a:path>
              <a:path w="241300" h="155575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41300" h="155575">
                <a:moveTo>
                  <a:pt x="202692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202692" y="18288"/>
                </a:lnTo>
                <a:lnTo>
                  <a:pt x="202692" y="38100"/>
                </a:lnTo>
                <a:close/>
              </a:path>
              <a:path w="241300" h="155575">
                <a:moveTo>
                  <a:pt x="202692" y="137160"/>
                </a:moveTo>
                <a:lnTo>
                  <a:pt x="202692" y="18288"/>
                </a:lnTo>
                <a:lnTo>
                  <a:pt x="220980" y="38100"/>
                </a:lnTo>
                <a:lnTo>
                  <a:pt x="240792" y="38100"/>
                </a:lnTo>
                <a:lnTo>
                  <a:pt x="240792" y="117348"/>
                </a:lnTo>
                <a:lnTo>
                  <a:pt x="220980" y="117348"/>
                </a:lnTo>
                <a:lnTo>
                  <a:pt x="202692" y="137160"/>
                </a:lnTo>
                <a:close/>
              </a:path>
              <a:path w="241300" h="155575">
                <a:moveTo>
                  <a:pt x="240792" y="38100"/>
                </a:moveTo>
                <a:lnTo>
                  <a:pt x="220980" y="38100"/>
                </a:lnTo>
                <a:lnTo>
                  <a:pt x="202692" y="18288"/>
                </a:lnTo>
                <a:lnTo>
                  <a:pt x="240792" y="18287"/>
                </a:lnTo>
                <a:lnTo>
                  <a:pt x="240792" y="38100"/>
                </a:lnTo>
                <a:close/>
              </a:path>
              <a:path w="241300" h="155575">
                <a:moveTo>
                  <a:pt x="38100" y="137160"/>
                </a:moveTo>
                <a:lnTo>
                  <a:pt x="19812" y="117348"/>
                </a:lnTo>
                <a:lnTo>
                  <a:pt x="38100" y="117348"/>
                </a:lnTo>
                <a:lnTo>
                  <a:pt x="38100" y="137160"/>
                </a:lnTo>
                <a:close/>
              </a:path>
              <a:path w="241300" h="155575">
                <a:moveTo>
                  <a:pt x="202692" y="137160"/>
                </a:moveTo>
                <a:lnTo>
                  <a:pt x="38100" y="137160"/>
                </a:lnTo>
                <a:lnTo>
                  <a:pt x="38100" y="117348"/>
                </a:lnTo>
                <a:lnTo>
                  <a:pt x="202692" y="117348"/>
                </a:lnTo>
                <a:lnTo>
                  <a:pt x="202692" y="137160"/>
                </a:lnTo>
                <a:close/>
              </a:path>
              <a:path w="241300" h="155575">
                <a:moveTo>
                  <a:pt x="240792" y="137160"/>
                </a:moveTo>
                <a:lnTo>
                  <a:pt x="202692" y="137160"/>
                </a:lnTo>
                <a:lnTo>
                  <a:pt x="220980" y="117348"/>
                </a:lnTo>
                <a:lnTo>
                  <a:pt x="240792" y="117348"/>
                </a:lnTo>
                <a:lnTo>
                  <a:pt x="240792" y="137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070853" y="2741676"/>
            <a:ext cx="0" cy="388620"/>
          </a:xfrm>
          <a:custGeom>
            <a:avLst/>
            <a:gdLst/>
            <a:ahLst/>
            <a:cxnLst/>
            <a:rect l="l" t="t" r="r" b="b"/>
            <a:pathLst>
              <a:path w="0" h="388619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64608" y="2712719"/>
            <a:ext cx="847725" cy="475615"/>
          </a:xfrm>
          <a:custGeom>
            <a:avLst/>
            <a:gdLst/>
            <a:ahLst/>
            <a:cxnLst/>
            <a:rect l="l" t="t" r="r" b="b"/>
            <a:pathLst>
              <a:path w="847725" h="475614">
                <a:moveTo>
                  <a:pt x="847343" y="475487"/>
                </a:moveTo>
                <a:lnTo>
                  <a:pt x="0" y="475487"/>
                </a:lnTo>
                <a:lnTo>
                  <a:pt x="0" y="0"/>
                </a:lnTo>
                <a:lnTo>
                  <a:pt x="847343" y="0"/>
                </a:lnTo>
                <a:lnTo>
                  <a:pt x="847343" y="6096"/>
                </a:ln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lnTo>
                  <a:pt x="12192" y="463295"/>
                </a:lnTo>
                <a:lnTo>
                  <a:pt x="6096" y="463295"/>
                </a:lnTo>
                <a:lnTo>
                  <a:pt x="12192" y="469391"/>
                </a:lnTo>
                <a:lnTo>
                  <a:pt x="847343" y="469391"/>
                </a:lnTo>
                <a:lnTo>
                  <a:pt x="847343" y="475487"/>
                </a:lnTo>
                <a:close/>
              </a:path>
              <a:path w="847725" h="475614">
                <a:moveTo>
                  <a:pt x="12192" y="12192"/>
                </a:move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close/>
              </a:path>
              <a:path w="847725" h="475614">
                <a:moveTo>
                  <a:pt x="835152" y="12192"/>
                </a:moveTo>
                <a:lnTo>
                  <a:pt x="12192" y="12192"/>
                </a:lnTo>
                <a:lnTo>
                  <a:pt x="12192" y="6096"/>
                </a:lnTo>
                <a:lnTo>
                  <a:pt x="835152" y="6096"/>
                </a:lnTo>
                <a:lnTo>
                  <a:pt x="835152" y="12192"/>
                </a:lnTo>
                <a:close/>
              </a:path>
              <a:path w="847725" h="475614">
                <a:moveTo>
                  <a:pt x="835152" y="469391"/>
                </a:moveTo>
                <a:lnTo>
                  <a:pt x="835152" y="6096"/>
                </a:lnTo>
                <a:lnTo>
                  <a:pt x="841247" y="12192"/>
                </a:lnTo>
                <a:lnTo>
                  <a:pt x="847343" y="12192"/>
                </a:lnTo>
                <a:lnTo>
                  <a:pt x="847343" y="463295"/>
                </a:lnTo>
                <a:lnTo>
                  <a:pt x="841247" y="463295"/>
                </a:lnTo>
                <a:lnTo>
                  <a:pt x="835152" y="469391"/>
                </a:lnTo>
                <a:close/>
              </a:path>
              <a:path w="847725" h="475614">
                <a:moveTo>
                  <a:pt x="847343" y="12192"/>
                </a:moveTo>
                <a:lnTo>
                  <a:pt x="841247" y="12192"/>
                </a:lnTo>
                <a:lnTo>
                  <a:pt x="835152" y="6096"/>
                </a:lnTo>
                <a:lnTo>
                  <a:pt x="847343" y="6096"/>
                </a:lnTo>
                <a:lnTo>
                  <a:pt x="847343" y="12192"/>
                </a:lnTo>
                <a:close/>
              </a:path>
              <a:path w="847725" h="475614">
                <a:moveTo>
                  <a:pt x="12192" y="469391"/>
                </a:moveTo>
                <a:lnTo>
                  <a:pt x="6096" y="463295"/>
                </a:lnTo>
                <a:lnTo>
                  <a:pt x="12192" y="463295"/>
                </a:lnTo>
                <a:lnTo>
                  <a:pt x="12192" y="469391"/>
                </a:lnTo>
                <a:close/>
              </a:path>
              <a:path w="847725" h="475614">
                <a:moveTo>
                  <a:pt x="835152" y="469391"/>
                </a:moveTo>
                <a:lnTo>
                  <a:pt x="12192" y="469391"/>
                </a:lnTo>
                <a:lnTo>
                  <a:pt x="12192" y="463295"/>
                </a:lnTo>
                <a:lnTo>
                  <a:pt x="835152" y="463295"/>
                </a:lnTo>
                <a:lnTo>
                  <a:pt x="835152" y="469391"/>
                </a:lnTo>
                <a:close/>
              </a:path>
              <a:path w="847725" h="475614">
                <a:moveTo>
                  <a:pt x="847343" y="469391"/>
                </a:moveTo>
                <a:lnTo>
                  <a:pt x="835152" y="469391"/>
                </a:lnTo>
                <a:lnTo>
                  <a:pt x="841247" y="463295"/>
                </a:lnTo>
                <a:lnTo>
                  <a:pt x="847343" y="463295"/>
                </a:lnTo>
                <a:lnTo>
                  <a:pt x="847343" y="469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655564" y="2974848"/>
            <a:ext cx="295910" cy="467995"/>
          </a:xfrm>
          <a:custGeom>
            <a:avLst/>
            <a:gdLst/>
            <a:ahLst/>
            <a:cxnLst/>
            <a:rect l="l" t="t" r="r" b="b"/>
            <a:pathLst>
              <a:path w="295910" h="467995">
                <a:moveTo>
                  <a:pt x="262783" y="427737"/>
                </a:moveTo>
                <a:lnTo>
                  <a:pt x="0" y="6096"/>
                </a:lnTo>
                <a:lnTo>
                  <a:pt x="10667" y="0"/>
                </a:lnTo>
                <a:lnTo>
                  <a:pt x="273951" y="420956"/>
                </a:lnTo>
                <a:lnTo>
                  <a:pt x="262783" y="427737"/>
                </a:lnTo>
                <a:close/>
              </a:path>
              <a:path w="295910" h="467995">
                <a:moveTo>
                  <a:pt x="292525" y="438912"/>
                </a:moveTo>
                <a:lnTo>
                  <a:pt x="269748" y="438912"/>
                </a:lnTo>
                <a:lnTo>
                  <a:pt x="280415" y="431291"/>
                </a:lnTo>
                <a:lnTo>
                  <a:pt x="273951" y="420956"/>
                </a:lnTo>
                <a:lnTo>
                  <a:pt x="289560" y="411480"/>
                </a:lnTo>
                <a:lnTo>
                  <a:pt x="292525" y="438912"/>
                </a:lnTo>
                <a:close/>
              </a:path>
              <a:path w="295910" h="467995">
                <a:moveTo>
                  <a:pt x="269748" y="438912"/>
                </a:moveTo>
                <a:lnTo>
                  <a:pt x="262783" y="427737"/>
                </a:lnTo>
                <a:lnTo>
                  <a:pt x="273951" y="420956"/>
                </a:lnTo>
                <a:lnTo>
                  <a:pt x="280415" y="431291"/>
                </a:lnTo>
                <a:lnTo>
                  <a:pt x="269748" y="438912"/>
                </a:lnTo>
                <a:close/>
              </a:path>
              <a:path w="295910" h="467995">
                <a:moveTo>
                  <a:pt x="295655" y="467867"/>
                </a:moveTo>
                <a:lnTo>
                  <a:pt x="246887" y="437387"/>
                </a:lnTo>
                <a:lnTo>
                  <a:pt x="262783" y="427737"/>
                </a:lnTo>
                <a:lnTo>
                  <a:pt x="269748" y="438912"/>
                </a:lnTo>
                <a:lnTo>
                  <a:pt x="292525" y="438912"/>
                </a:lnTo>
                <a:lnTo>
                  <a:pt x="295655" y="467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069767" y="2563408"/>
            <a:ext cx="43624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90">
                <a:solidFill>
                  <a:srgbClr val="CC3300"/>
                </a:solidFill>
                <a:latin typeface="宋体"/>
                <a:cs typeface="宋体"/>
              </a:rPr>
              <a:t>P</a:t>
            </a:r>
            <a:r>
              <a:rPr dirty="0" sz="2400" spc="640">
                <a:solidFill>
                  <a:srgbClr val="CC3300"/>
                </a:solidFill>
                <a:latin typeface="宋体"/>
                <a:cs typeface="宋体"/>
              </a:rPr>
              <a:t>N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23196" y="2929077"/>
            <a:ext cx="3302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CC3300"/>
                </a:solidFill>
                <a:latin typeface="宋体"/>
                <a:cs typeface="宋体"/>
              </a:rPr>
              <a:t>结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19700" y="1908048"/>
            <a:ext cx="1900555" cy="833755"/>
          </a:xfrm>
          <a:custGeom>
            <a:avLst/>
            <a:gdLst/>
            <a:ahLst/>
            <a:cxnLst/>
            <a:rect l="l" t="t" r="r" b="b"/>
            <a:pathLst>
              <a:path w="1900554" h="833755">
                <a:moveTo>
                  <a:pt x="0" y="0"/>
                </a:moveTo>
                <a:lnTo>
                  <a:pt x="1900428" y="0"/>
                </a:lnTo>
                <a:lnTo>
                  <a:pt x="1900428" y="833627"/>
                </a:lnTo>
                <a:lnTo>
                  <a:pt x="0" y="8336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243598" y="1947707"/>
            <a:ext cx="1854200" cy="739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101600">
              <a:lnSpc>
                <a:spcPct val="100000"/>
              </a:lnSpc>
            </a:pPr>
            <a:r>
              <a:rPr dirty="0" sz="2400">
                <a:solidFill>
                  <a:srgbClr val="CC3300"/>
                </a:solidFill>
                <a:latin typeface="宋体"/>
                <a:cs typeface="宋体"/>
              </a:rPr>
              <a:t>面接触型</a:t>
            </a:r>
            <a:endParaRPr sz="2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dirty="0" sz="2400">
                <a:solidFill>
                  <a:srgbClr val="CC3300"/>
                </a:solidFill>
                <a:latin typeface="宋体"/>
                <a:cs typeface="宋体"/>
              </a:rPr>
              <a:t>（结面积大）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799588" y="5289803"/>
            <a:ext cx="544195" cy="960119"/>
          </a:xfrm>
          <a:custGeom>
            <a:avLst/>
            <a:gdLst/>
            <a:ahLst/>
            <a:cxnLst/>
            <a:rect l="l" t="t" r="r" b="b"/>
            <a:pathLst>
              <a:path w="544195" h="960120">
                <a:moveTo>
                  <a:pt x="0" y="960120"/>
                </a:moveTo>
                <a:lnTo>
                  <a:pt x="0" y="0"/>
                </a:lnTo>
                <a:lnTo>
                  <a:pt x="48361" y="42672"/>
                </a:lnTo>
                <a:lnTo>
                  <a:pt x="38100" y="42672"/>
                </a:lnTo>
                <a:lnTo>
                  <a:pt x="7620" y="56388"/>
                </a:lnTo>
                <a:lnTo>
                  <a:pt x="38099" y="83398"/>
                </a:lnTo>
                <a:lnTo>
                  <a:pt x="38100" y="876815"/>
                </a:lnTo>
                <a:lnTo>
                  <a:pt x="7620" y="903732"/>
                </a:lnTo>
                <a:lnTo>
                  <a:pt x="38100" y="918972"/>
                </a:lnTo>
                <a:lnTo>
                  <a:pt x="46634" y="918972"/>
                </a:lnTo>
                <a:lnTo>
                  <a:pt x="0" y="960120"/>
                </a:lnTo>
                <a:close/>
              </a:path>
              <a:path w="544195" h="960120">
                <a:moveTo>
                  <a:pt x="38100" y="83398"/>
                </a:moveTo>
                <a:lnTo>
                  <a:pt x="7620" y="56388"/>
                </a:lnTo>
                <a:lnTo>
                  <a:pt x="38100" y="42672"/>
                </a:lnTo>
                <a:lnTo>
                  <a:pt x="38100" y="83398"/>
                </a:lnTo>
                <a:close/>
              </a:path>
              <a:path w="544195" h="960120">
                <a:moveTo>
                  <a:pt x="486553" y="480796"/>
                </a:moveTo>
                <a:lnTo>
                  <a:pt x="38100" y="83398"/>
                </a:lnTo>
                <a:lnTo>
                  <a:pt x="38100" y="42672"/>
                </a:lnTo>
                <a:lnTo>
                  <a:pt x="48361" y="42672"/>
                </a:lnTo>
                <a:lnTo>
                  <a:pt x="528523" y="466344"/>
                </a:lnTo>
                <a:lnTo>
                  <a:pt x="502919" y="466344"/>
                </a:lnTo>
                <a:lnTo>
                  <a:pt x="486553" y="480796"/>
                </a:lnTo>
                <a:close/>
              </a:path>
              <a:path w="544195" h="960120">
                <a:moveTo>
                  <a:pt x="502919" y="495300"/>
                </a:moveTo>
                <a:lnTo>
                  <a:pt x="486553" y="480796"/>
                </a:lnTo>
                <a:lnTo>
                  <a:pt x="502919" y="466344"/>
                </a:lnTo>
                <a:lnTo>
                  <a:pt x="502919" y="495300"/>
                </a:lnTo>
                <a:close/>
              </a:path>
              <a:path w="544195" h="960120">
                <a:moveTo>
                  <a:pt x="526795" y="495300"/>
                </a:moveTo>
                <a:lnTo>
                  <a:pt x="502919" y="495300"/>
                </a:lnTo>
                <a:lnTo>
                  <a:pt x="502919" y="466344"/>
                </a:lnTo>
                <a:lnTo>
                  <a:pt x="528523" y="466344"/>
                </a:lnTo>
                <a:lnTo>
                  <a:pt x="544067" y="480060"/>
                </a:lnTo>
                <a:lnTo>
                  <a:pt x="526795" y="495300"/>
                </a:lnTo>
                <a:close/>
              </a:path>
              <a:path w="544195" h="960120">
                <a:moveTo>
                  <a:pt x="46634" y="918972"/>
                </a:moveTo>
                <a:lnTo>
                  <a:pt x="38100" y="918972"/>
                </a:lnTo>
                <a:lnTo>
                  <a:pt x="38099" y="876815"/>
                </a:lnTo>
                <a:lnTo>
                  <a:pt x="486553" y="480796"/>
                </a:lnTo>
                <a:lnTo>
                  <a:pt x="502919" y="495300"/>
                </a:lnTo>
                <a:lnTo>
                  <a:pt x="526795" y="495300"/>
                </a:lnTo>
                <a:lnTo>
                  <a:pt x="46634" y="918972"/>
                </a:lnTo>
                <a:close/>
              </a:path>
              <a:path w="544195" h="960120">
                <a:moveTo>
                  <a:pt x="38100" y="918972"/>
                </a:moveTo>
                <a:lnTo>
                  <a:pt x="7620" y="903732"/>
                </a:lnTo>
                <a:lnTo>
                  <a:pt x="38099" y="876815"/>
                </a:lnTo>
                <a:lnTo>
                  <a:pt x="38100" y="918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13938" y="5332476"/>
            <a:ext cx="0" cy="876300"/>
          </a:xfrm>
          <a:custGeom>
            <a:avLst/>
            <a:gdLst/>
            <a:ahLst/>
            <a:cxnLst/>
            <a:rect l="l" t="t" r="r" b="b"/>
            <a:pathLst>
              <a:path w="0" h="876300">
                <a:moveTo>
                  <a:pt x="0" y="0"/>
                </a:moveTo>
                <a:lnTo>
                  <a:pt x="0" y="8763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249424" y="5770626"/>
            <a:ext cx="1931035" cy="0"/>
          </a:xfrm>
          <a:custGeom>
            <a:avLst/>
            <a:gdLst/>
            <a:ahLst/>
            <a:cxnLst/>
            <a:rect l="l" t="t" r="r" b="b"/>
            <a:pathLst>
              <a:path w="1931035" h="0">
                <a:moveTo>
                  <a:pt x="0" y="0"/>
                </a:moveTo>
                <a:lnTo>
                  <a:pt x="193090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267192" y="5140509"/>
            <a:ext cx="211454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91610" y="5154201"/>
            <a:ext cx="2457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90111" y="5911586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55606" y="5765288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_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90708" y="5091693"/>
            <a:ext cx="939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符号：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479035" y="4985003"/>
            <a:ext cx="1940051" cy="1464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544055" y="4985003"/>
            <a:ext cx="1815083" cy="14554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459993" y="6484572"/>
            <a:ext cx="18542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色环端为负极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444483" y="5490971"/>
            <a:ext cx="1045464" cy="5547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897367" y="3214116"/>
            <a:ext cx="1562100" cy="7543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894319" y="3211067"/>
            <a:ext cx="1569720" cy="760730"/>
          </a:xfrm>
          <a:custGeom>
            <a:avLst/>
            <a:gdLst/>
            <a:ahLst/>
            <a:cxnLst/>
            <a:rect l="l" t="t" r="r" b="b"/>
            <a:pathLst>
              <a:path w="1569720" h="760729">
                <a:moveTo>
                  <a:pt x="1569720" y="760475"/>
                </a:moveTo>
                <a:lnTo>
                  <a:pt x="0" y="760475"/>
                </a:lnTo>
                <a:lnTo>
                  <a:pt x="0" y="0"/>
                </a:lnTo>
                <a:lnTo>
                  <a:pt x="1569720" y="0"/>
                </a:lnTo>
                <a:lnTo>
                  <a:pt x="1569720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754379"/>
                </a:lnTo>
                <a:lnTo>
                  <a:pt x="3048" y="754379"/>
                </a:lnTo>
                <a:lnTo>
                  <a:pt x="6096" y="757427"/>
                </a:lnTo>
                <a:lnTo>
                  <a:pt x="1569720" y="757427"/>
                </a:lnTo>
                <a:lnTo>
                  <a:pt x="1569720" y="760475"/>
                </a:lnTo>
                <a:close/>
              </a:path>
              <a:path w="1569720" h="760729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569720" h="760729">
                <a:moveTo>
                  <a:pt x="1562100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562100" y="3048"/>
                </a:lnTo>
                <a:lnTo>
                  <a:pt x="1562100" y="6096"/>
                </a:lnTo>
                <a:close/>
              </a:path>
              <a:path w="1569720" h="760729">
                <a:moveTo>
                  <a:pt x="1562100" y="757427"/>
                </a:moveTo>
                <a:lnTo>
                  <a:pt x="1562100" y="3048"/>
                </a:lnTo>
                <a:lnTo>
                  <a:pt x="1565148" y="6096"/>
                </a:lnTo>
                <a:lnTo>
                  <a:pt x="1569720" y="6096"/>
                </a:lnTo>
                <a:lnTo>
                  <a:pt x="1569720" y="754379"/>
                </a:lnTo>
                <a:lnTo>
                  <a:pt x="1565148" y="754379"/>
                </a:lnTo>
                <a:lnTo>
                  <a:pt x="1562100" y="757427"/>
                </a:lnTo>
                <a:close/>
              </a:path>
              <a:path w="1569720" h="760729">
                <a:moveTo>
                  <a:pt x="1569720" y="6096"/>
                </a:moveTo>
                <a:lnTo>
                  <a:pt x="1565148" y="6096"/>
                </a:lnTo>
                <a:lnTo>
                  <a:pt x="1562100" y="3048"/>
                </a:lnTo>
                <a:lnTo>
                  <a:pt x="1569720" y="3048"/>
                </a:lnTo>
                <a:lnTo>
                  <a:pt x="1569720" y="6096"/>
                </a:lnTo>
                <a:close/>
              </a:path>
              <a:path w="1569720" h="760729">
                <a:moveTo>
                  <a:pt x="6096" y="757427"/>
                </a:moveTo>
                <a:lnTo>
                  <a:pt x="3048" y="754379"/>
                </a:lnTo>
                <a:lnTo>
                  <a:pt x="6096" y="754379"/>
                </a:lnTo>
                <a:lnTo>
                  <a:pt x="6096" y="757427"/>
                </a:lnTo>
                <a:close/>
              </a:path>
              <a:path w="1569720" h="760729">
                <a:moveTo>
                  <a:pt x="1562100" y="757427"/>
                </a:moveTo>
                <a:lnTo>
                  <a:pt x="6096" y="757427"/>
                </a:lnTo>
                <a:lnTo>
                  <a:pt x="6096" y="754379"/>
                </a:lnTo>
                <a:lnTo>
                  <a:pt x="1562100" y="754379"/>
                </a:lnTo>
                <a:lnTo>
                  <a:pt x="1562100" y="757427"/>
                </a:lnTo>
                <a:close/>
              </a:path>
              <a:path w="1569720" h="760729">
                <a:moveTo>
                  <a:pt x="1569720" y="757427"/>
                </a:moveTo>
                <a:lnTo>
                  <a:pt x="1562100" y="757427"/>
                </a:lnTo>
                <a:lnTo>
                  <a:pt x="1565148" y="754379"/>
                </a:lnTo>
                <a:lnTo>
                  <a:pt x="1569720" y="754379"/>
                </a:lnTo>
                <a:lnTo>
                  <a:pt x="1569720" y="757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211311" y="3209543"/>
            <a:ext cx="1022985" cy="463550"/>
          </a:xfrm>
          <a:custGeom>
            <a:avLst/>
            <a:gdLst/>
            <a:ahLst/>
            <a:cxnLst/>
            <a:rect l="l" t="t" r="r" b="b"/>
            <a:pathLst>
              <a:path w="1022984" h="463550">
                <a:moveTo>
                  <a:pt x="0" y="0"/>
                </a:moveTo>
                <a:lnTo>
                  <a:pt x="1022603" y="0"/>
                </a:lnTo>
                <a:lnTo>
                  <a:pt x="1022603" y="463296"/>
                </a:lnTo>
                <a:lnTo>
                  <a:pt x="0" y="463296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208264" y="3206496"/>
            <a:ext cx="1028700" cy="469900"/>
          </a:xfrm>
          <a:custGeom>
            <a:avLst/>
            <a:gdLst/>
            <a:ahLst/>
            <a:cxnLst/>
            <a:rect l="l" t="t" r="r" b="b"/>
            <a:pathLst>
              <a:path w="1028700" h="469900">
                <a:moveTo>
                  <a:pt x="1028700" y="469391"/>
                </a:moveTo>
                <a:lnTo>
                  <a:pt x="0" y="469391"/>
                </a:lnTo>
                <a:lnTo>
                  <a:pt x="0" y="0"/>
                </a:lnTo>
                <a:lnTo>
                  <a:pt x="1028700" y="0"/>
                </a:lnTo>
                <a:lnTo>
                  <a:pt x="1028700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463295"/>
                </a:lnTo>
                <a:lnTo>
                  <a:pt x="3048" y="463295"/>
                </a:lnTo>
                <a:lnTo>
                  <a:pt x="6096" y="466343"/>
                </a:lnTo>
                <a:lnTo>
                  <a:pt x="1028700" y="466343"/>
                </a:lnTo>
                <a:lnTo>
                  <a:pt x="1028700" y="469391"/>
                </a:lnTo>
                <a:close/>
              </a:path>
              <a:path w="1028700" h="46990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028700" h="469900">
                <a:moveTo>
                  <a:pt x="1022604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022604" y="3048"/>
                </a:lnTo>
                <a:lnTo>
                  <a:pt x="1022604" y="6096"/>
                </a:lnTo>
                <a:close/>
              </a:path>
              <a:path w="1028700" h="469900">
                <a:moveTo>
                  <a:pt x="1022604" y="466343"/>
                </a:moveTo>
                <a:lnTo>
                  <a:pt x="1022604" y="3048"/>
                </a:lnTo>
                <a:lnTo>
                  <a:pt x="1025652" y="6096"/>
                </a:lnTo>
                <a:lnTo>
                  <a:pt x="1028700" y="6096"/>
                </a:lnTo>
                <a:lnTo>
                  <a:pt x="1028700" y="463295"/>
                </a:lnTo>
                <a:lnTo>
                  <a:pt x="1025652" y="463295"/>
                </a:lnTo>
                <a:lnTo>
                  <a:pt x="1022604" y="466343"/>
                </a:lnTo>
                <a:close/>
              </a:path>
              <a:path w="1028700" h="469900">
                <a:moveTo>
                  <a:pt x="1028700" y="6096"/>
                </a:moveTo>
                <a:lnTo>
                  <a:pt x="1025652" y="6096"/>
                </a:lnTo>
                <a:lnTo>
                  <a:pt x="1022604" y="3048"/>
                </a:lnTo>
                <a:lnTo>
                  <a:pt x="1028700" y="3048"/>
                </a:lnTo>
                <a:lnTo>
                  <a:pt x="1028700" y="6096"/>
                </a:lnTo>
                <a:close/>
              </a:path>
              <a:path w="1028700" h="469900">
                <a:moveTo>
                  <a:pt x="6096" y="466343"/>
                </a:moveTo>
                <a:lnTo>
                  <a:pt x="3048" y="463295"/>
                </a:lnTo>
                <a:lnTo>
                  <a:pt x="6096" y="463295"/>
                </a:lnTo>
                <a:lnTo>
                  <a:pt x="6096" y="466343"/>
                </a:lnTo>
                <a:close/>
              </a:path>
              <a:path w="1028700" h="469900">
                <a:moveTo>
                  <a:pt x="1022604" y="466343"/>
                </a:moveTo>
                <a:lnTo>
                  <a:pt x="6096" y="466343"/>
                </a:lnTo>
                <a:lnTo>
                  <a:pt x="6096" y="463295"/>
                </a:lnTo>
                <a:lnTo>
                  <a:pt x="1022604" y="463295"/>
                </a:lnTo>
                <a:lnTo>
                  <a:pt x="1022604" y="466343"/>
                </a:lnTo>
                <a:close/>
              </a:path>
              <a:path w="1028700" h="469900">
                <a:moveTo>
                  <a:pt x="1028700" y="466343"/>
                </a:moveTo>
                <a:lnTo>
                  <a:pt x="1022604" y="466343"/>
                </a:lnTo>
                <a:lnTo>
                  <a:pt x="1025652" y="463295"/>
                </a:lnTo>
                <a:lnTo>
                  <a:pt x="1028700" y="463295"/>
                </a:lnTo>
                <a:lnTo>
                  <a:pt x="1028700" y="466343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342376" y="3209543"/>
            <a:ext cx="417830" cy="236220"/>
          </a:xfrm>
          <a:custGeom>
            <a:avLst/>
            <a:gdLst/>
            <a:ahLst/>
            <a:cxnLst/>
            <a:rect l="l" t="t" r="r" b="b"/>
            <a:pathLst>
              <a:path w="417829" h="236220">
                <a:moveTo>
                  <a:pt x="0" y="0"/>
                </a:moveTo>
                <a:lnTo>
                  <a:pt x="417575" y="0"/>
                </a:lnTo>
                <a:lnTo>
                  <a:pt x="417575" y="236220"/>
                </a:lnTo>
                <a:lnTo>
                  <a:pt x="0" y="236220"/>
                </a:lnTo>
                <a:lnTo>
                  <a:pt x="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339328" y="3206496"/>
            <a:ext cx="424180" cy="242570"/>
          </a:xfrm>
          <a:custGeom>
            <a:avLst/>
            <a:gdLst/>
            <a:ahLst/>
            <a:cxnLst/>
            <a:rect l="l" t="t" r="r" b="b"/>
            <a:pathLst>
              <a:path w="424179" h="242570">
                <a:moveTo>
                  <a:pt x="423672" y="242316"/>
                </a:moveTo>
                <a:lnTo>
                  <a:pt x="0" y="242316"/>
                </a:lnTo>
                <a:lnTo>
                  <a:pt x="0" y="0"/>
                </a:lnTo>
                <a:lnTo>
                  <a:pt x="423672" y="0"/>
                </a:lnTo>
                <a:lnTo>
                  <a:pt x="423672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5"/>
                </a:lnTo>
                <a:lnTo>
                  <a:pt x="6096" y="236219"/>
                </a:lnTo>
                <a:lnTo>
                  <a:pt x="3048" y="236219"/>
                </a:lnTo>
                <a:lnTo>
                  <a:pt x="6096" y="239268"/>
                </a:lnTo>
                <a:lnTo>
                  <a:pt x="423672" y="239268"/>
                </a:lnTo>
                <a:lnTo>
                  <a:pt x="423672" y="242316"/>
                </a:lnTo>
                <a:close/>
              </a:path>
              <a:path w="424179" h="242570">
                <a:moveTo>
                  <a:pt x="6096" y="6095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5"/>
                </a:lnTo>
                <a:close/>
              </a:path>
              <a:path w="424179" h="242570">
                <a:moveTo>
                  <a:pt x="416052" y="6095"/>
                </a:moveTo>
                <a:lnTo>
                  <a:pt x="6096" y="6095"/>
                </a:lnTo>
                <a:lnTo>
                  <a:pt x="6096" y="3048"/>
                </a:lnTo>
                <a:lnTo>
                  <a:pt x="416052" y="3048"/>
                </a:lnTo>
                <a:lnTo>
                  <a:pt x="416052" y="6095"/>
                </a:lnTo>
                <a:close/>
              </a:path>
              <a:path w="424179" h="242570">
                <a:moveTo>
                  <a:pt x="416052" y="239268"/>
                </a:moveTo>
                <a:lnTo>
                  <a:pt x="416052" y="3048"/>
                </a:lnTo>
                <a:lnTo>
                  <a:pt x="420623" y="6096"/>
                </a:lnTo>
                <a:lnTo>
                  <a:pt x="423672" y="6095"/>
                </a:lnTo>
                <a:lnTo>
                  <a:pt x="423672" y="236219"/>
                </a:lnTo>
                <a:lnTo>
                  <a:pt x="420623" y="236219"/>
                </a:lnTo>
                <a:lnTo>
                  <a:pt x="416052" y="239268"/>
                </a:lnTo>
                <a:close/>
              </a:path>
              <a:path w="424179" h="242570">
                <a:moveTo>
                  <a:pt x="423672" y="6095"/>
                </a:moveTo>
                <a:lnTo>
                  <a:pt x="420623" y="6096"/>
                </a:lnTo>
                <a:lnTo>
                  <a:pt x="416052" y="3048"/>
                </a:lnTo>
                <a:lnTo>
                  <a:pt x="423672" y="3048"/>
                </a:lnTo>
                <a:lnTo>
                  <a:pt x="423672" y="6095"/>
                </a:lnTo>
                <a:close/>
              </a:path>
              <a:path w="424179" h="242570">
                <a:moveTo>
                  <a:pt x="6096" y="239268"/>
                </a:moveTo>
                <a:lnTo>
                  <a:pt x="3048" y="236219"/>
                </a:lnTo>
                <a:lnTo>
                  <a:pt x="6096" y="236219"/>
                </a:lnTo>
                <a:lnTo>
                  <a:pt x="6096" y="239268"/>
                </a:lnTo>
                <a:close/>
              </a:path>
              <a:path w="424179" h="242570">
                <a:moveTo>
                  <a:pt x="416052" y="239268"/>
                </a:moveTo>
                <a:lnTo>
                  <a:pt x="6096" y="239268"/>
                </a:lnTo>
                <a:lnTo>
                  <a:pt x="6096" y="236219"/>
                </a:lnTo>
                <a:lnTo>
                  <a:pt x="416052" y="236219"/>
                </a:lnTo>
                <a:lnTo>
                  <a:pt x="416052" y="239268"/>
                </a:lnTo>
                <a:close/>
              </a:path>
              <a:path w="424179" h="242570">
                <a:moveTo>
                  <a:pt x="423672" y="239268"/>
                </a:moveTo>
                <a:lnTo>
                  <a:pt x="416052" y="239268"/>
                </a:lnTo>
                <a:lnTo>
                  <a:pt x="420623" y="236219"/>
                </a:lnTo>
                <a:lnTo>
                  <a:pt x="423672" y="236219"/>
                </a:lnTo>
                <a:lnTo>
                  <a:pt x="423672" y="239268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478011" y="3192779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2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471916" y="3176016"/>
            <a:ext cx="192405" cy="35560"/>
          </a:xfrm>
          <a:custGeom>
            <a:avLst/>
            <a:gdLst/>
            <a:ahLst/>
            <a:cxnLst/>
            <a:rect l="l" t="t" r="r" b="b"/>
            <a:pathLst>
              <a:path w="192404" h="35560">
                <a:moveTo>
                  <a:pt x="192024" y="35052"/>
                </a:moveTo>
                <a:lnTo>
                  <a:pt x="0" y="35052"/>
                </a:lnTo>
                <a:lnTo>
                  <a:pt x="0" y="0"/>
                </a:lnTo>
                <a:lnTo>
                  <a:pt x="192024" y="0"/>
                </a:lnTo>
                <a:lnTo>
                  <a:pt x="192024" y="6096"/>
                </a:ln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lnTo>
                  <a:pt x="12192" y="21335"/>
                </a:lnTo>
                <a:lnTo>
                  <a:pt x="6096" y="21336"/>
                </a:lnTo>
                <a:lnTo>
                  <a:pt x="12192" y="27432"/>
                </a:lnTo>
                <a:lnTo>
                  <a:pt x="192024" y="27432"/>
                </a:lnTo>
                <a:lnTo>
                  <a:pt x="192024" y="35052"/>
                </a:lnTo>
                <a:close/>
              </a:path>
              <a:path w="192404" h="35560">
                <a:moveTo>
                  <a:pt x="12192" y="12192"/>
                </a:move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close/>
              </a:path>
              <a:path w="192404" h="35560">
                <a:moveTo>
                  <a:pt x="179831" y="12192"/>
                </a:moveTo>
                <a:lnTo>
                  <a:pt x="12192" y="12192"/>
                </a:lnTo>
                <a:lnTo>
                  <a:pt x="12192" y="6096"/>
                </a:lnTo>
                <a:lnTo>
                  <a:pt x="179831" y="6096"/>
                </a:lnTo>
                <a:lnTo>
                  <a:pt x="179831" y="12192"/>
                </a:lnTo>
                <a:close/>
              </a:path>
              <a:path w="192404" h="35560">
                <a:moveTo>
                  <a:pt x="179831" y="27432"/>
                </a:moveTo>
                <a:lnTo>
                  <a:pt x="179831" y="6096"/>
                </a:lnTo>
                <a:lnTo>
                  <a:pt x="185928" y="12192"/>
                </a:lnTo>
                <a:lnTo>
                  <a:pt x="192024" y="12192"/>
                </a:lnTo>
                <a:lnTo>
                  <a:pt x="192024" y="21335"/>
                </a:lnTo>
                <a:lnTo>
                  <a:pt x="185928" y="21336"/>
                </a:lnTo>
                <a:lnTo>
                  <a:pt x="179831" y="27432"/>
                </a:lnTo>
                <a:close/>
              </a:path>
              <a:path w="192404" h="35560">
                <a:moveTo>
                  <a:pt x="192024" y="12192"/>
                </a:moveTo>
                <a:lnTo>
                  <a:pt x="185928" y="12192"/>
                </a:lnTo>
                <a:lnTo>
                  <a:pt x="179831" y="6096"/>
                </a:lnTo>
                <a:lnTo>
                  <a:pt x="192024" y="6096"/>
                </a:lnTo>
                <a:lnTo>
                  <a:pt x="192024" y="12192"/>
                </a:lnTo>
                <a:close/>
              </a:path>
              <a:path w="192404" h="35560">
                <a:moveTo>
                  <a:pt x="12192" y="27432"/>
                </a:moveTo>
                <a:lnTo>
                  <a:pt x="6096" y="21336"/>
                </a:lnTo>
                <a:lnTo>
                  <a:pt x="12192" y="21335"/>
                </a:lnTo>
                <a:lnTo>
                  <a:pt x="12192" y="27432"/>
                </a:lnTo>
                <a:close/>
              </a:path>
              <a:path w="192404" h="35560">
                <a:moveTo>
                  <a:pt x="179831" y="27432"/>
                </a:moveTo>
                <a:lnTo>
                  <a:pt x="12192" y="27432"/>
                </a:lnTo>
                <a:lnTo>
                  <a:pt x="12192" y="21335"/>
                </a:lnTo>
                <a:lnTo>
                  <a:pt x="179831" y="21335"/>
                </a:lnTo>
                <a:lnTo>
                  <a:pt x="179831" y="27432"/>
                </a:lnTo>
                <a:close/>
              </a:path>
              <a:path w="192404" h="35560">
                <a:moveTo>
                  <a:pt x="192024" y="27432"/>
                </a:moveTo>
                <a:lnTo>
                  <a:pt x="179831" y="27432"/>
                </a:lnTo>
                <a:lnTo>
                  <a:pt x="185928" y="21336"/>
                </a:lnTo>
                <a:lnTo>
                  <a:pt x="192024" y="21335"/>
                </a:lnTo>
                <a:lnTo>
                  <a:pt x="192024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909303" y="3192779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2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903207" y="3176016"/>
            <a:ext cx="193675" cy="35560"/>
          </a:xfrm>
          <a:custGeom>
            <a:avLst/>
            <a:gdLst/>
            <a:ahLst/>
            <a:cxnLst/>
            <a:rect l="l" t="t" r="r" b="b"/>
            <a:pathLst>
              <a:path w="193675" h="35560">
                <a:moveTo>
                  <a:pt x="193548" y="35052"/>
                </a:moveTo>
                <a:lnTo>
                  <a:pt x="0" y="35052"/>
                </a:lnTo>
                <a:lnTo>
                  <a:pt x="0" y="0"/>
                </a:lnTo>
                <a:lnTo>
                  <a:pt x="193548" y="0"/>
                </a:lnTo>
                <a:lnTo>
                  <a:pt x="193548" y="6096"/>
                </a:ln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lnTo>
                  <a:pt x="12192" y="21335"/>
                </a:lnTo>
                <a:lnTo>
                  <a:pt x="6096" y="21336"/>
                </a:lnTo>
                <a:lnTo>
                  <a:pt x="12192" y="27432"/>
                </a:lnTo>
                <a:lnTo>
                  <a:pt x="193548" y="27432"/>
                </a:lnTo>
                <a:lnTo>
                  <a:pt x="193548" y="35052"/>
                </a:lnTo>
                <a:close/>
              </a:path>
              <a:path w="193675" h="35560">
                <a:moveTo>
                  <a:pt x="12192" y="12192"/>
                </a:move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close/>
              </a:path>
              <a:path w="193675" h="35560">
                <a:moveTo>
                  <a:pt x="179831" y="12192"/>
                </a:moveTo>
                <a:lnTo>
                  <a:pt x="12192" y="12192"/>
                </a:lnTo>
                <a:lnTo>
                  <a:pt x="12192" y="6096"/>
                </a:lnTo>
                <a:lnTo>
                  <a:pt x="179831" y="6096"/>
                </a:lnTo>
                <a:lnTo>
                  <a:pt x="179831" y="12192"/>
                </a:lnTo>
                <a:close/>
              </a:path>
              <a:path w="193675" h="35560">
                <a:moveTo>
                  <a:pt x="179831" y="27432"/>
                </a:moveTo>
                <a:lnTo>
                  <a:pt x="179831" y="6096"/>
                </a:lnTo>
                <a:lnTo>
                  <a:pt x="185928" y="12192"/>
                </a:lnTo>
                <a:lnTo>
                  <a:pt x="193548" y="12192"/>
                </a:lnTo>
                <a:lnTo>
                  <a:pt x="193548" y="21335"/>
                </a:lnTo>
                <a:lnTo>
                  <a:pt x="185928" y="21336"/>
                </a:lnTo>
                <a:lnTo>
                  <a:pt x="179831" y="27432"/>
                </a:lnTo>
                <a:close/>
              </a:path>
              <a:path w="193675" h="35560">
                <a:moveTo>
                  <a:pt x="193548" y="12192"/>
                </a:moveTo>
                <a:lnTo>
                  <a:pt x="185928" y="12192"/>
                </a:lnTo>
                <a:lnTo>
                  <a:pt x="179831" y="6096"/>
                </a:lnTo>
                <a:lnTo>
                  <a:pt x="193548" y="6096"/>
                </a:lnTo>
                <a:lnTo>
                  <a:pt x="193548" y="12192"/>
                </a:lnTo>
                <a:close/>
              </a:path>
              <a:path w="193675" h="35560">
                <a:moveTo>
                  <a:pt x="12192" y="27432"/>
                </a:moveTo>
                <a:lnTo>
                  <a:pt x="6096" y="21336"/>
                </a:lnTo>
                <a:lnTo>
                  <a:pt x="12192" y="21335"/>
                </a:lnTo>
                <a:lnTo>
                  <a:pt x="12192" y="27432"/>
                </a:lnTo>
                <a:close/>
              </a:path>
              <a:path w="193675" h="35560">
                <a:moveTo>
                  <a:pt x="179831" y="27432"/>
                </a:moveTo>
                <a:lnTo>
                  <a:pt x="12192" y="27432"/>
                </a:lnTo>
                <a:lnTo>
                  <a:pt x="12192" y="21335"/>
                </a:lnTo>
                <a:lnTo>
                  <a:pt x="179831" y="21335"/>
                </a:lnTo>
                <a:lnTo>
                  <a:pt x="179831" y="27432"/>
                </a:lnTo>
                <a:close/>
              </a:path>
              <a:path w="193675" h="35560">
                <a:moveTo>
                  <a:pt x="193548" y="27432"/>
                </a:moveTo>
                <a:lnTo>
                  <a:pt x="179831" y="27432"/>
                </a:lnTo>
                <a:lnTo>
                  <a:pt x="185928" y="21336"/>
                </a:lnTo>
                <a:lnTo>
                  <a:pt x="193548" y="21335"/>
                </a:lnTo>
                <a:lnTo>
                  <a:pt x="19354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580882" y="2680716"/>
            <a:ext cx="0" cy="536575"/>
          </a:xfrm>
          <a:custGeom>
            <a:avLst/>
            <a:gdLst/>
            <a:ahLst/>
            <a:cxnLst/>
            <a:rect l="l" t="t" r="r" b="b"/>
            <a:pathLst>
              <a:path w="0" h="536575">
                <a:moveTo>
                  <a:pt x="0" y="0"/>
                </a:moveTo>
                <a:lnTo>
                  <a:pt x="0" y="53644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999982" y="2673096"/>
            <a:ext cx="0" cy="536575"/>
          </a:xfrm>
          <a:custGeom>
            <a:avLst/>
            <a:gdLst/>
            <a:ahLst/>
            <a:cxnLst/>
            <a:rect l="l" t="t" r="r" b="b"/>
            <a:pathLst>
              <a:path w="0" h="536575">
                <a:moveTo>
                  <a:pt x="0" y="0"/>
                </a:moveTo>
                <a:lnTo>
                  <a:pt x="0" y="53644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158228" y="2648711"/>
            <a:ext cx="847725" cy="475615"/>
          </a:xfrm>
          <a:custGeom>
            <a:avLst/>
            <a:gdLst/>
            <a:ahLst/>
            <a:cxnLst/>
            <a:rect l="l" t="t" r="r" b="b"/>
            <a:pathLst>
              <a:path w="847725" h="475614">
                <a:moveTo>
                  <a:pt x="847343" y="475487"/>
                </a:moveTo>
                <a:lnTo>
                  <a:pt x="0" y="475487"/>
                </a:lnTo>
                <a:lnTo>
                  <a:pt x="0" y="0"/>
                </a:lnTo>
                <a:lnTo>
                  <a:pt x="847343" y="0"/>
                </a:lnTo>
                <a:lnTo>
                  <a:pt x="847343" y="6096"/>
                </a:lnTo>
                <a:lnTo>
                  <a:pt x="13716" y="6096"/>
                </a:lnTo>
                <a:lnTo>
                  <a:pt x="6095" y="12192"/>
                </a:lnTo>
                <a:lnTo>
                  <a:pt x="13716" y="12192"/>
                </a:lnTo>
                <a:lnTo>
                  <a:pt x="13716" y="463295"/>
                </a:lnTo>
                <a:lnTo>
                  <a:pt x="6095" y="463295"/>
                </a:lnTo>
                <a:lnTo>
                  <a:pt x="13716" y="469391"/>
                </a:lnTo>
                <a:lnTo>
                  <a:pt x="847343" y="469391"/>
                </a:lnTo>
                <a:lnTo>
                  <a:pt x="847343" y="475487"/>
                </a:lnTo>
                <a:close/>
              </a:path>
              <a:path w="847725" h="475614">
                <a:moveTo>
                  <a:pt x="13716" y="12192"/>
                </a:moveTo>
                <a:lnTo>
                  <a:pt x="6095" y="12192"/>
                </a:lnTo>
                <a:lnTo>
                  <a:pt x="13716" y="6096"/>
                </a:lnTo>
                <a:lnTo>
                  <a:pt x="13716" y="12192"/>
                </a:lnTo>
                <a:close/>
              </a:path>
              <a:path w="847725" h="475614">
                <a:moveTo>
                  <a:pt x="835151" y="12192"/>
                </a:moveTo>
                <a:lnTo>
                  <a:pt x="13716" y="12192"/>
                </a:lnTo>
                <a:lnTo>
                  <a:pt x="13716" y="6096"/>
                </a:lnTo>
                <a:lnTo>
                  <a:pt x="835151" y="6096"/>
                </a:lnTo>
                <a:lnTo>
                  <a:pt x="835151" y="12192"/>
                </a:lnTo>
                <a:close/>
              </a:path>
              <a:path w="847725" h="475614">
                <a:moveTo>
                  <a:pt x="835151" y="469391"/>
                </a:moveTo>
                <a:lnTo>
                  <a:pt x="835151" y="6096"/>
                </a:lnTo>
                <a:lnTo>
                  <a:pt x="841247" y="12192"/>
                </a:lnTo>
                <a:lnTo>
                  <a:pt x="847343" y="12192"/>
                </a:lnTo>
                <a:lnTo>
                  <a:pt x="847343" y="463295"/>
                </a:lnTo>
                <a:lnTo>
                  <a:pt x="841247" y="463295"/>
                </a:lnTo>
                <a:lnTo>
                  <a:pt x="835151" y="469391"/>
                </a:lnTo>
                <a:close/>
              </a:path>
              <a:path w="847725" h="475614">
                <a:moveTo>
                  <a:pt x="847343" y="12192"/>
                </a:moveTo>
                <a:lnTo>
                  <a:pt x="841247" y="12192"/>
                </a:lnTo>
                <a:lnTo>
                  <a:pt x="835151" y="6096"/>
                </a:lnTo>
                <a:lnTo>
                  <a:pt x="847343" y="6096"/>
                </a:lnTo>
                <a:lnTo>
                  <a:pt x="847343" y="12192"/>
                </a:lnTo>
                <a:close/>
              </a:path>
              <a:path w="847725" h="475614">
                <a:moveTo>
                  <a:pt x="13716" y="469391"/>
                </a:moveTo>
                <a:lnTo>
                  <a:pt x="6095" y="463295"/>
                </a:lnTo>
                <a:lnTo>
                  <a:pt x="13716" y="463295"/>
                </a:lnTo>
                <a:lnTo>
                  <a:pt x="13716" y="469391"/>
                </a:lnTo>
                <a:close/>
              </a:path>
              <a:path w="847725" h="475614">
                <a:moveTo>
                  <a:pt x="835151" y="469391"/>
                </a:moveTo>
                <a:lnTo>
                  <a:pt x="13716" y="469391"/>
                </a:lnTo>
                <a:lnTo>
                  <a:pt x="13716" y="463295"/>
                </a:lnTo>
                <a:lnTo>
                  <a:pt x="835151" y="463295"/>
                </a:lnTo>
                <a:lnTo>
                  <a:pt x="835151" y="469391"/>
                </a:lnTo>
                <a:close/>
              </a:path>
              <a:path w="847725" h="475614">
                <a:moveTo>
                  <a:pt x="847343" y="469391"/>
                </a:moveTo>
                <a:lnTo>
                  <a:pt x="835151" y="469391"/>
                </a:lnTo>
                <a:lnTo>
                  <a:pt x="841247" y="463295"/>
                </a:lnTo>
                <a:lnTo>
                  <a:pt x="847343" y="463295"/>
                </a:lnTo>
                <a:lnTo>
                  <a:pt x="847343" y="469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949183" y="3023616"/>
            <a:ext cx="561340" cy="431800"/>
          </a:xfrm>
          <a:custGeom>
            <a:avLst/>
            <a:gdLst/>
            <a:ahLst/>
            <a:cxnLst/>
            <a:rect l="l" t="t" r="r" b="b"/>
            <a:pathLst>
              <a:path w="561340" h="431800">
                <a:moveTo>
                  <a:pt x="516677" y="404895"/>
                </a:moveTo>
                <a:lnTo>
                  <a:pt x="0" y="10667"/>
                </a:lnTo>
                <a:lnTo>
                  <a:pt x="7620" y="0"/>
                </a:lnTo>
                <a:lnTo>
                  <a:pt x="524722" y="394551"/>
                </a:lnTo>
                <a:lnTo>
                  <a:pt x="516677" y="404895"/>
                </a:lnTo>
                <a:close/>
              </a:path>
              <a:path w="561340" h="431800">
                <a:moveTo>
                  <a:pt x="552225" y="413004"/>
                </a:moveTo>
                <a:lnTo>
                  <a:pt x="527304" y="413004"/>
                </a:lnTo>
                <a:lnTo>
                  <a:pt x="534924" y="402335"/>
                </a:lnTo>
                <a:lnTo>
                  <a:pt x="524722" y="394551"/>
                </a:lnTo>
                <a:lnTo>
                  <a:pt x="536448" y="379476"/>
                </a:lnTo>
                <a:lnTo>
                  <a:pt x="552225" y="413004"/>
                </a:lnTo>
                <a:close/>
              </a:path>
              <a:path w="561340" h="431800">
                <a:moveTo>
                  <a:pt x="527304" y="413004"/>
                </a:moveTo>
                <a:lnTo>
                  <a:pt x="516677" y="404895"/>
                </a:lnTo>
                <a:lnTo>
                  <a:pt x="524722" y="394551"/>
                </a:lnTo>
                <a:lnTo>
                  <a:pt x="534924" y="402335"/>
                </a:lnTo>
                <a:lnTo>
                  <a:pt x="527304" y="413004"/>
                </a:lnTo>
                <a:close/>
              </a:path>
              <a:path w="561340" h="431800">
                <a:moveTo>
                  <a:pt x="560832" y="431291"/>
                </a:moveTo>
                <a:lnTo>
                  <a:pt x="504443" y="420624"/>
                </a:lnTo>
                <a:lnTo>
                  <a:pt x="516677" y="404895"/>
                </a:lnTo>
                <a:lnTo>
                  <a:pt x="527304" y="413004"/>
                </a:lnTo>
                <a:lnTo>
                  <a:pt x="552225" y="413004"/>
                </a:lnTo>
                <a:lnTo>
                  <a:pt x="560832" y="431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7363500" y="2499412"/>
            <a:ext cx="436245" cy="739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90">
                <a:solidFill>
                  <a:srgbClr val="CC3300"/>
                </a:solidFill>
                <a:latin typeface="宋体"/>
                <a:cs typeface="宋体"/>
              </a:rPr>
              <a:t>P</a:t>
            </a:r>
            <a:r>
              <a:rPr dirty="0" sz="2400" spc="640">
                <a:solidFill>
                  <a:srgbClr val="CC3300"/>
                </a:solidFill>
                <a:latin typeface="宋体"/>
                <a:cs typeface="宋体"/>
              </a:rPr>
              <a:t>N</a:t>
            </a:r>
            <a:endParaRPr sz="2400">
              <a:latin typeface="宋体"/>
              <a:cs typeface="宋体"/>
            </a:endParaRPr>
          </a:p>
          <a:p>
            <a:pPr marL="65405">
              <a:lnSpc>
                <a:spcPct val="100000"/>
              </a:lnSpc>
            </a:pPr>
            <a:r>
              <a:rPr dirty="0" sz="2400">
                <a:solidFill>
                  <a:srgbClr val="CC3300"/>
                </a:solidFill>
                <a:latin typeface="宋体"/>
                <a:cs typeface="宋体"/>
              </a:rPr>
              <a:t>结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630667" y="2078736"/>
            <a:ext cx="1900555" cy="464820"/>
          </a:xfrm>
          <a:custGeom>
            <a:avLst/>
            <a:gdLst/>
            <a:ahLst/>
            <a:cxnLst/>
            <a:rect l="l" t="t" r="r" b="b"/>
            <a:pathLst>
              <a:path w="1900554" h="464819">
                <a:moveTo>
                  <a:pt x="0" y="0"/>
                </a:moveTo>
                <a:lnTo>
                  <a:pt x="1900428" y="0"/>
                </a:lnTo>
                <a:lnTo>
                  <a:pt x="1900428" y="464820"/>
                </a:lnTo>
                <a:lnTo>
                  <a:pt x="0" y="4648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7806858" y="2116776"/>
            <a:ext cx="15494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CC3300"/>
                </a:solidFill>
                <a:latin typeface="宋体"/>
                <a:cs typeface="宋体"/>
              </a:rPr>
              <a:t>集成二极管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5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0971" y="1563624"/>
            <a:ext cx="128270" cy="5163820"/>
          </a:xfrm>
          <a:custGeom>
            <a:avLst/>
            <a:gdLst/>
            <a:ahLst/>
            <a:cxnLst/>
            <a:rect l="l" t="t" r="r" b="b"/>
            <a:pathLst>
              <a:path w="128270" h="5163820">
                <a:moveTo>
                  <a:pt x="51816" y="128016"/>
                </a:moveTo>
                <a:lnTo>
                  <a:pt x="0" y="128016"/>
                </a:lnTo>
                <a:lnTo>
                  <a:pt x="64008" y="0"/>
                </a:lnTo>
                <a:lnTo>
                  <a:pt x="121157" y="114299"/>
                </a:lnTo>
                <a:lnTo>
                  <a:pt x="51816" y="114300"/>
                </a:lnTo>
                <a:lnTo>
                  <a:pt x="51816" y="128016"/>
                </a:lnTo>
                <a:close/>
              </a:path>
              <a:path w="128270" h="5163820">
                <a:moveTo>
                  <a:pt x="76200" y="5163312"/>
                </a:moveTo>
                <a:lnTo>
                  <a:pt x="51816" y="5163312"/>
                </a:lnTo>
                <a:lnTo>
                  <a:pt x="51816" y="114300"/>
                </a:lnTo>
                <a:lnTo>
                  <a:pt x="76200" y="114300"/>
                </a:lnTo>
                <a:lnTo>
                  <a:pt x="76200" y="5163312"/>
                </a:lnTo>
                <a:close/>
              </a:path>
              <a:path w="128270" h="5163820">
                <a:moveTo>
                  <a:pt x="128016" y="128016"/>
                </a:moveTo>
                <a:lnTo>
                  <a:pt x="76200" y="128016"/>
                </a:lnTo>
                <a:lnTo>
                  <a:pt x="76200" y="114300"/>
                </a:lnTo>
                <a:lnTo>
                  <a:pt x="121157" y="114299"/>
                </a:lnTo>
                <a:lnTo>
                  <a:pt x="128016" y="128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21279" y="4233672"/>
            <a:ext cx="4543425" cy="128270"/>
          </a:xfrm>
          <a:custGeom>
            <a:avLst/>
            <a:gdLst/>
            <a:ahLst/>
            <a:cxnLst/>
            <a:rect l="l" t="t" r="r" b="b"/>
            <a:pathLst>
              <a:path w="4543425" h="128270">
                <a:moveTo>
                  <a:pt x="4416551" y="128016"/>
                </a:moveTo>
                <a:lnTo>
                  <a:pt x="4416551" y="0"/>
                </a:lnTo>
                <a:lnTo>
                  <a:pt x="4518950" y="51816"/>
                </a:lnTo>
                <a:lnTo>
                  <a:pt x="4428743" y="51816"/>
                </a:lnTo>
                <a:lnTo>
                  <a:pt x="4428743" y="76200"/>
                </a:lnTo>
                <a:lnTo>
                  <a:pt x="4518950" y="76200"/>
                </a:lnTo>
                <a:lnTo>
                  <a:pt x="4416551" y="128016"/>
                </a:lnTo>
                <a:close/>
              </a:path>
              <a:path w="4543425" h="128270">
                <a:moveTo>
                  <a:pt x="4416551" y="76200"/>
                </a:moveTo>
                <a:lnTo>
                  <a:pt x="0" y="76200"/>
                </a:lnTo>
                <a:lnTo>
                  <a:pt x="0" y="51816"/>
                </a:lnTo>
                <a:lnTo>
                  <a:pt x="4416551" y="51816"/>
                </a:lnTo>
                <a:lnTo>
                  <a:pt x="4416551" y="76200"/>
                </a:lnTo>
                <a:close/>
              </a:path>
              <a:path w="4543425" h="128270">
                <a:moveTo>
                  <a:pt x="4518950" y="76200"/>
                </a:moveTo>
                <a:lnTo>
                  <a:pt x="4428743" y="76200"/>
                </a:lnTo>
                <a:lnTo>
                  <a:pt x="4428743" y="51816"/>
                </a:lnTo>
                <a:lnTo>
                  <a:pt x="4518950" y="51816"/>
                </a:lnTo>
                <a:lnTo>
                  <a:pt x="4543043" y="64008"/>
                </a:lnTo>
                <a:lnTo>
                  <a:pt x="45189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53455" y="2159507"/>
            <a:ext cx="725805" cy="2167255"/>
          </a:xfrm>
          <a:custGeom>
            <a:avLst/>
            <a:gdLst/>
            <a:ahLst/>
            <a:cxnLst/>
            <a:rect l="l" t="t" r="r" b="b"/>
            <a:pathLst>
              <a:path w="725804" h="2167254">
                <a:moveTo>
                  <a:pt x="669089" y="1601724"/>
                </a:moveTo>
                <a:lnTo>
                  <a:pt x="630935" y="1601724"/>
                </a:lnTo>
                <a:lnTo>
                  <a:pt x="687324" y="0"/>
                </a:lnTo>
                <a:lnTo>
                  <a:pt x="725424" y="1524"/>
                </a:lnTo>
                <a:lnTo>
                  <a:pt x="669089" y="1601724"/>
                </a:lnTo>
                <a:close/>
              </a:path>
              <a:path w="725804" h="2167254">
                <a:moveTo>
                  <a:pt x="524256" y="2110740"/>
                </a:moveTo>
                <a:lnTo>
                  <a:pt x="434339" y="2110740"/>
                </a:lnTo>
                <a:lnTo>
                  <a:pt x="451104" y="2106168"/>
                </a:lnTo>
                <a:lnTo>
                  <a:pt x="464819" y="2101596"/>
                </a:lnTo>
                <a:lnTo>
                  <a:pt x="475487" y="2097024"/>
                </a:lnTo>
                <a:lnTo>
                  <a:pt x="484632" y="2090928"/>
                </a:lnTo>
                <a:lnTo>
                  <a:pt x="493776" y="2086356"/>
                </a:lnTo>
                <a:lnTo>
                  <a:pt x="521208" y="2049780"/>
                </a:lnTo>
                <a:lnTo>
                  <a:pt x="530352" y="2028444"/>
                </a:lnTo>
                <a:lnTo>
                  <a:pt x="534924" y="2016252"/>
                </a:lnTo>
                <a:lnTo>
                  <a:pt x="547115" y="1985772"/>
                </a:lnTo>
                <a:lnTo>
                  <a:pt x="550163" y="1976628"/>
                </a:lnTo>
                <a:lnTo>
                  <a:pt x="553212" y="1970532"/>
                </a:lnTo>
                <a:lnTo>
                  <a:pt x="556260" y="1962912"/>
                </a:lnTo>
                <a:lnTo>
                  <a:pt x="557784" y="1958340"/>
                </a:lnTo>
                <a:lnTo>
                  <a:pt x="562356" y="1947672"/>
                </a:lnTo>
                <a:lnTo>
                  <a:pt x="568452" y="1929384"/>
                </a:lnTo>
                <a:lnTo>
                  <a:pt x="571500" y="1918716"/>
                </a:lnTo>
                <a:lnTo>
                  <a:pt x="573024" y="1914144"/>
                </a:lnTo>
                <a:lnTo>
                  <a:pt x="576072" y="1901952"/>
                </a:lnTo>
                <a:lnTo>
                  <a:pt x="579119" y="1886712"/>
                </a:lnTo>
                <a:lnTo>
                  <a:pt x="582167" y="1868424"/>
                </a:lnTo>
                <a:lnTo>
                  <a:pt x="585215" y="1856232"/>
                </a:lnTo>
                <a:lnTo>
                  <a:pt x="586739" y="1844040"/>
                </a:lnTo>
                <a:lnTo>
                  <a:pt x="589787" y="1830324"/>
                </a:lnTo>
                <a:lnTo>
                  <a:pt x="592836" y="1815084"/>
                </a:lnTo>
                <a:lnTo>
                  <a:pt x="595884" y="1798320"/>
                </a:lnTo>
                <a:lnTo>
                  <a:pt x="598932" y="1780032"/>
                </a:lnTo>
                <a:lnTo>
                  <a:pt x="601980" y="1760220"/>
                </a:lnTo>
                <a:lnTo>
                  <a:pt x="606552" y="1738884"/>
                </a:lnTo>
                <a:lnTo>
                  <a:pt x="609600" y="1714500"/>
                </a:lnTo>
                <a:lnTo>
                  <a:pt x="614172" y="1688592"/>
                </a:lnTo>
                <a:lnTo>
                  <a:pt x="620268" y="1661160"/>
                </a:lnTo>
                <a:lnTo>
                  <a:pt x="621791" y="1645920"/>
                </a:lnTo>
                <a:lnTo>
                  <a:pt x="627887" y="1615440"/>
                </a:lnTo>
                <a:lnTo>
                  <a:pt x="630935" y="1598676"/>
                </a:lnTo>
                <a:lnTo>
                  <a:pt x="630935" y="1601724"/>
                </a:lnTo>
                <a:lnTo>
                  <a:pt x="669089" y="1601724"/>
                </a:lnTo>
                <a:lnTo>
                  <a:pt x="669035" y="1604772"/>
                </a:lnTo>
                <a:lnTo>
                  <a:pt x="662939" y="1638300"/>
                </a:lnTo>
                <a:lnTo>
                  <a:pt x="659891" y="1653540"/>
                </a:lnTo>
                <a:lnTo>
                  <a:pt x="656843" y="1667256"/>
                </a:lnTo>
                <a:lnTo>
                  <a:pt x="652272" y="1696212"/>
                </a:lnTo>
                <a:lnTo>
                  <a:pt x="647700" y="1722120"/>
                </a:lnTo>
                <a:lnTo>
                  <a:pt x="643127" y="1744980"/>
                </a:lnTo>
                <a:lnTo>
                  <a:pt x="640079" y="1767840"/>
                </a:lnTo>
                <a:lnTo>
                  <a:pt x="635508" y="1787652"/>
                </a:lnTo>
                <a:lnTo>
                  <a:pt x="632460" y="1805940"/>
                </a:lnTo>
                <a:lnTo>
                  <a:pt x="629412" y="1822704"/>
                </a:lnTo>
                <a:lnTo>
                  <a:pt x="627887" y="1837944"/>
                </a:lnTo>
                <a:lnTo>
                  <a:pt x="624839" y="1851660"/>
                </a:lnTo>
                <a:lnTo>
                  <a:pt x="621791" y="1863852"/>
                </a:lnTo>
                <a:lnTo>
                  <a:pt x="618743" y="1885188"/>
                </a:lnTo>
                <a:lnTo>
                  <a:pt x="617220" y="1894332"/>
                </a:lnTo>
                <a:lnTo>
                  <a:pt x="614172" y="1903476"/>
                </a:lnTo>
                <a:lnTo>
                  <a:pt x="612647" y="1911096"/>
                </a:lnTo>
                <a:lnTo>
                  <a:pt x="611124" y="1917192"/>
                </a:lnTo>
                <a:lnTo>
                  <a:pt x="609600" y="1924812"/>
                </a:lnTo>
                <a:lnTo>
                  <a:pt x="608076" y="1930908"/>
                </a:lnTo>
                <a:lnTo>
                  <a:pt x="601980" y="1952244"/>
                </a:lnTo>
                <a:lnTo>
                  <a:pt x="597408" y="1961388"/>
                </a:lnTo>
                <a:lnTo>
                  <a:pt x="592836" y="1972056"/>
                </a:lnTo>
                <a:lnTo>
                  <a:pt x="591312" y="1978152"/>
                </a:lnTo>
                <a:lnTo>
                  <a:pt x="588263" y="1984248"/>
                </a:lnTo>
                <a:lnTo>
                  <a:pt x="576072" y="2014728"/>
                </a:lnTo>
                <a:lnTo>
                  <a:pt x="571500" y="2028444"/>
                </a:lnTo>
                <a:lnTo>
                  <a:pt x="565404" y="2042160"/>
                </a:lnTo>
                <a:lnTo>
                  <a:pt x="556260" y="2066544"/>
                </a:lnTo>
                <a:lnTo>
                  <a:pt x="550163" y="2077212"/>
                </a:lnTo>
                <a:lnTo>
                  <a:pt x="545591" y="2086356"/>
                </a:lnTo>
                <a:lnTo>
                  <a:pt x="530352" y="2104644"/>
                </a:lnTo>
                <a:lnTo>
                  <a:pt x="524256" y="2110740"/>
                </a:lnTo>
                <a:close/>
              </a:path>
              <a:path w="725804" h="2167254">
                <a:moveTo>
                  <a:pt x="3048" y="2167128"/>
                </a:moveTo>
                <a:lnTo>
                  <a:pt x="0" y="2129028"/>
                </a:lnTo>
                <a:lnTo>
                  <a:pt x="438912" y="2109216"/>
                </a:lnTo>
                <a:lnTo>
                  <a:pt x="434339" y="2110740"/>
                </a:lnTo>
                <a:lnTo>
                  <a:pt x="524256" y="2110740"/>
                </a:lnTo>
                <a:lnTo>
                  <a:pt x="489204" y="2132076"/>
                </a:lnTo>
                <a:lnTo>
                  <a:pt x="475487" y="2136648"/>
                </a:lnTo>
                <a:lnTo>
                  <a:pt x="461772" y="2142744"/>
                </a:lnTo>
                <a:lnTo>
                  <a:pt x="445008" y="2147316"/>
                </a:lnTo>
                <a:lnTo>
                  <a:pt x="440436" y="2147316"/>
                </a:lnTo>
                <a:lnTo>
                  <a:pt x="3048" y="2167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65475" y="4290059"/>
            <a:ext cx="2897505" cy="2400300"/>
          </a:xfrm>
          <a:custGeom>
            <a:avLst/>
            <a:gdLst/>
            <a:ahLst/>
            <a:cxnLst/>
            <a:rect l="l" t="t" r="r" b="b"/>
            <a:pathLst>
              <a:path w="2897504" h="2400300">
                <a:moveTo>
                  <a:pt x="2564891" y="128016"/>
                </a:moveTo>
                <a:lnTo>
                  <a:pt x="341375" y="128016"/>
                </a:lnTo>
                <a:lnTo>
                  <a:pt x="368808" y="124967"/>
                </a:lnTo>
                <a:lnTo>
                  <a:pt x="384048" y="123443"/>
                </a:lnTo>
                <a:lnTo>
                  <a:pt x="399288" y="123443"/>
                </a:lnTo>
                <a:lnTo>
                  <a:pt x="432816" y="120396"/>
                </a:lnTo>
                <a:lnTo>
                  <a:pt x="452627" y="118872"/>
                </a:lnTo>
                <a:lnTo>
                  <a:pt x="470916" y="118872"/>
                </a:lnTo>
                <a:lnTo>
                  <a:pt x="490727" y="117348"/>
                </a:lnTo>
                <a:lnTo>
                  <a:pt x="512064" y="117348"/>
                </a:lnTo>
                <a:lnTo>
                  <a:pt x="554735" y="114300"/>
                </a:lnTo>
                <a:lnTo>
                  <a:pt x="577596" y="114300"/>
                </a:lnTo>
                <a:lnTo>
                  <a:pt x="600456" y="112775"/>
                </a:lnTo>
                <a:lnTo>
                  <a:pt x="624840" y="112775"/>
                </a:lnTo>
                <a:lnTo>
                  <a:pt x="723900" y="109728"/>
                </a:lnTo>
                <a:lnTo>
                  <a:pt x="777240" y="109728"/>
                </a:lnTo>
                <a:lnTo>
                  <a:pt x="832104" y="108204"/>
                </a:lnTo>
                <a:lnTo>
                  <a:pt x="888491" y="108204"/>
                </a:lnTo>
                <a:lnTo>
                  <a:pt x="946404" y="106680"/>
                </a:lnTo>
                <a:lnTo>
                  <a:pt x="1004316" y="106680"/>
                </a:lnTo>
                <a:lnTo>
                  <a:pt x="1063751" y="105156"/>
                </a:lnTo>
                <a:lnTo>
                  <a:pt x="1124712" y="105156"/>
                </a:lnTo>
                <a:lnTo>
                  <a:pt x="1246632" y="102108"/>
                </a:lnTo>
                <a:lnTo>
                  <a:pt x="1344167" y="102108"/>
                </a:lnTo>
                <a:lnTo>
                  <a:pt x="1379220" y="100583"/>
                </a:lnTo>
                <a:lnTo>
                  <a:pt x="1527048" y="100583"/>
                </a:lnTo>
                <a:lnTo>
                  <a:pt x="1603248" y="99059"/>
                </a:lnTo>
                <a:lnTo>
                  <a:pt x="1763267" y="99059"/>
                </a:lnTo>
                <a:lnTo>
                  <a:pt x="1842516" y="97536"/>
                </a:lnTo>
                <a:lnTo>
                  <a:pt x="2034540" y="97536"/>
                </a:lnTo>
                <a:lnTo>
                  <a:pt x="2071116" y="96012"/>
                </a:lnTo>
                <a:lnTo>
                  <a:pt x="2240279" y="96012"/>
                </a:lnTo>
                <a:lnTo>
                  <a:pt x="2269236" y="94488"/>
                </a:lnTo>
                <a:lnTo>
                  <a:pt x="2351531" y="94488"/>
                </a:lnTo>
                <a:lnTo>
                  <a:pt x="2374391" y="92964"/>
                </a:lnTo>
                <a:lnTo>
                  <a:pt x="2417063" y="92964"/>
                </a:lnTo>
                <a:lnTo>
                  <a:pt x="2436875" y="91440"/>
                </a:lnTo>
                <a:lnTo>
                  <a:pt x="2502408" y="91440"/>
                </a:lnTo>
                <a:lnTo>
                  <a:pt x="2517647" y="89916"/>
                </a:lnTo>
                <a:lnTo>
                  <a:pt x="2563368" y="89916"/>
                </a:lnTo>
                <a:lnTo>
                  <a:pt x="2574036" y="88391"/>
                </a:lnTo>
                <a:lnTo>
                  <a:pt x="2598420" y="88391"/>
                </a:lnTo>
                <a:lnTo>
                  <a:pt x="2613659" y="86867"/>
                </a:lnTo>
                <a:lnTo>
                  <a:pt x="2625852" y="85343"/>
                </a:lnTo>
                <a:lnTo>
                  <a:pt x="2638043" y="85343"/>
                </a:lnTo>
                <a:lnTo>
                  <a:pt x="2662427" y="82296"/>
                </a:lnTo>
                <a:lnTo>
                  <a:pt x="2674620" y="79248"/>
                </a:lnTo>
                <a:lnTo>
                  <a:pt x="2688336" y="77724"/>
                </a:lnTo>
                <a:lnTo>
                  <a:pt x="2703575" y="74675"/>
                </a:lnTo>
                <a:lnTo>
                  <a:pt x="2717291" y="71628"/>
                </a:lnTo>
                <a:lnTo>
                  <a:pt x="2732531" y="68580"/>
                </a:lnTo>
                <a:lnTo>
                  <a:pt x="2759963" y="59436"/>
                </a:lnTo>
                <a:lnTo>
                  <a:pt x="2773679" y="53340"/>
                </a:lnTo>
                <a:lnTo>
                  <a:pt x="2785872" y="48767"/>
                </a:lnTo>
                <a:lnTo>
                  <a:pt x="2810256" y="36575"/>
                </a:lnTo>
                <a:lnTo>
                  <a:pt x="2820924" y="32004"/>
                </a:lnTo>
                <a:lnTo>
                  <a:pt x="2842259" y="19812"/>
                </a:lnTo>
                <a:lnTo>
                  <a:pt x="2860547" y="10667"/>
                </a:lnTo>
                <a:lnTo>
                  <a:pt x="2868168" y="6096"/>
                </a:lnTo>
                <a:lnTo>
                  <a:pt x="2875788" y="3048"/>
                </a:lnTo>
                <a:lnTo>
                  <a:pt x="2881884" y="0"/>
                </a:lnTo>
                <a:lnTo>
                  <a:pt x="2897124" y="35051"/>
                </a:lnTo>
                <a:lnTo>
                  <a:pt x="2891027" y="36575"/>
                </a:lnTo>
                <a:lnTo>
                  <a:pt x="2884931" y="39624"/>
                </a:lnTo>
                <a:lnTo>
                  <a:pt x="2869691" y="48767"/>
                </a:lnTo>
                <a:lnTo>
                  <a:pt x="2860547" y="53340"/>
                </a:lnTo>
                <a:lnTo>
                  <a:pt x="2828543" y="71628"/>
                </a:lnTo>
                <a:lnTo>
                  <a:pt x="2814827" y="77724"/>
                </a:lnTo>
                <a:lnTo>
                  <a:pt x="2802636" y="82296"/>
                </a:lnTo>
                <a:lnTo>
                  <a:pt x="2788920" y="88391"/>
                </a:lnTo>
                <a:lnTo>
                  <a:pt x="2773679" y="94488"/>
                </a:lnTo>
                <a:lnTo>
                  <a:pt x="2744724" y="103632"/>
                </a:lnTo>
                <a:lnTo>
                  <a:pt x="2727959" y="108204"/>
                </a:lnTo>
                <a:lnTo>
                  <a:pt x="2694431" y="114300"/>
                </a:lnTo>
                <a:lnTo>
                  <a:pt x="2680716" y="117348"/>
                </a:lnTo>
                <a:lnTo>
                  <a:pt x="2656331" y="120396"/>
                </a:lnTo>
                <a:lnTo>
                  <a:pt x="2642616" y="121920"/>
                </a:lnTo>
                <a:lnTo>
                  <a:pt x="2630424" y="123443"/>
                </a:lnTo>
                <a:lnTo>
                  <a:pt x="2616708" y="124967"/>
                </a:lnTo>
                <a:lnTo>
                  <a:pt x="2601468" y="126491"/>
                </a:lnTo>
                <a:lnTo>
                  <a:pt x="2574036" y="126491"/>
                </a:lnTo>
                <a:lnTo>
                  <a:pt x="2564891" y="128016"/>
                </a:lnTo>
                <a:close/>
              </a:path>
              <a:path w="2897504" h="2400300">
                <a:moveTo>
                  <a:pt x="2418588" y="131064"/>
                </a:moveTo>
                <a:lnTo>
                  <a:pt x="306324" y="131064"/>
                </a:lnTo>
                <a:lnTo>
                  <a:pt x="316991" y="129540"/>
                </a:lnTo>
                <a:lnTo>
                  <a:pt x="329183" y="128016"/>
                </a:lnTo>
                <a:lnTo>
                  <a:pt x="2517647" y="128016"/>
                </a:lnTo>
                <a:lnTo>
                  <a:pt x="2503931" y="129540"/>
                </a:lnTo>
                <a:lnTo>
                  <a:pt x="2438400" y="129540"/>
                </a:lnTo>
                <a:lnTo>
                  <a:pt x="2418588" y="131064"/>
                </a:lnTo>
                <a:close/>
              </a:path>
              <a:path w="2897504" h="2400300">
                <a:moveTo>
                  <a:pt x="2208275" y="134112"/>
                </a:moveTo>
                <a:lnTo>
                  <a:pt x="275843" y="134112"/>
                </a:lnTo>
                <a:lnTo>
                  <a:pt x="284988" y="132588"/>
                </a:lnTo>
                <a:lnTo>
                  <a:pt x="295656" y="131064"/>
                </a:lnTo>
                <a:lnTo>
                  <a:pt x="2375916" y="131064"/>
                </a:lnTo>
                <a:lnTo>
                  <a:pt x="2351531" y="132588"/>
                </a:lnTo>
                <a:lnTo>
                  <a:pt x="2240279" y="132588"/>
                </a:lnTo>
                <a:lnTo>
                  <a:pt x="2208275" y="134112"/>
                </a:lnTo>
                <a:close/>
              </a:path>
              <a:path w="2897504" h="2400300">
                <a:moveTo>
                  <a:pt x="41148" y="2400300"/>
                </a:moveTo>
                <a:lnTo>
                  <a:pt x="3048" y="2398775"/>
                </a:lnTo>
                <a:lnTo>
                  <a:pt x="3048" y="2153411"/>
                </a:lnTo>
                <a:lnTo>
                  <a:pt x="1524" y="2121408"/>
                </a:lnTo>
                <a:lnTo>
                  <a:pt x="1524" y="1682495"/>
                </a:lnTo>
                <a:lnTo>
                  <a:pt x="0" y="1591056"/>
                </a:lnTo>
                <a:lnTo>
                  <a:pt x="0" y="1042416"/>
                </a:lnTo>
                <a:lnTo>
                  <a:pt x="1524" y="955547"/>
                </a:lnTo>
                <a:lnTo>
                  <a:pt x="1524" y="794004"/>
                </a:lnTo>
                <a:lnTo>
                  <a:pt x="3048" y="720852"/>
                </a:lnTo>
                <a:lnTo>
                  <a:pt x="3048" y="620268"/>
                </a:lnTo>
                <a:lnTo>
                  <a:pt x="4495" y="591311"/>
                </a:lnTo>
                <a:lnTo>
                  <a:pt x="4572" y="534924"/>
                </a:lnTo>
                <a:lnTo>
                  <a:pt x="6096" y="510540"/>
                </a:lnTo>
                <a:lnTo>
                  <a:pt x="6096" y="487680"/>
                </a:lnTo>
                <a:lnTo>
                  <a:pt x="7620" y="466343"/>
                </a:lnTo>
                <a:lnTo>
                  <a:pt x="7620" y="448056"/>
                </a:lnTo>
                <a:lnTo>
                  <a:pt x="9143" y="432816"/>
                </a:lnTo>
                <a:lnTo>
                  <a:pt x="9143" y="417575"/>
                </a:lnTo>
                <a:lnTo>
                  <a:pt x="10667" y="406908"/>
                </a:lnTo>
                <a:lnTo>
                  <a:pt x="10667" y="396240"/>
                </a:lnTo>
                <a:lnTo>
                  <a:pt x="12191" y="390143"/>
                </a:lnTo>
                <a:lnTo>
                  <a:pt x="12191" y="388620"/>
                </a:lnTo>
                <a:lnTo>
                  <a:pt x="13716" y="384048"/>
                </a:lnTo>
                <a:lnTo>
                  <a:pt x="15240" y="382524"/>
                </a:lnTo>
                <a:lnTo>
                  <a:pt x="15240" y="381000"/>
                </a:lnTo>
                <a:lnTo>
                  <a:pt x="19812" y="373380"/>
                </a:lnTo>
                <a:lnTo>
                  <a:pt x="22859" y="364236"/>
                </a:lnTo>
                <a:lnTo>
                  <a:pt x="28956" y="352043"/>
                </a:lnTo>
                <a:lnTo>
                  <a:pt x="33527" y="339851"/>
                </a:lnTo>
                <a:lnTo>
                  <a:pt x="39624" y="327659"/>
                </a:lnTo>
                <a:lnTo>
                  <a:pt x="45720" y="312420"/>
                </a:lnTo>
                <a:lnTo>
                  <a:pt x="74675" y="256032"/>
                </a:lnTo>
                <a:lnTo>
                  <a:pt x="115824" y="202691"/>
                </a:lnTo>
                <a:lnTo>
                  <a:pt x="153924" y="173736"/>
                </a:lnTo>
                <a:lnTo>
                  <a:pt x="187451" y="155448"/>
                </a:lnTo>
                <a:lnTo>
                  <a:pt x="236220" y="140208"/>
                </a:lnTo>
                <a:lnTo>
                  <a:pt x="268224" y="134112"/>
                </a:lnTo>
                <a:lnTo>
                  <a:pt x="2071116" y="134112"/>
                </a:lnTo>
                <a:lnTo>
                  <a:pt x="2034540" y="135636"/>
                </a:lnTo>
                <a:lnTo>
                  <a:pt x="1842516" y="135636"/>
                </a:lnTo>
                <a:lnTo>
                  <a:pt x="1763267" y="137159"/>
                </a:lnTo>
                <a:lnTo>
                  <a:pt x="1604772" y="137159"/>
                </a:lnTo>
                <a:lnTo>
                  <a:pt x="1527048" y="138683"/>
                </a:lnTo>
                <a:lnTo>
                  <a:pt x="1379220" y="138683"/>
                </a:lnTo>
                <a:lnTo>
                  <a:pt x="1344167" y="140208"/>
                </a:lnTo>
                <a:lnTo>
                  <a:pt x="1246632" y="140208"/>
                </a:lnTo>
                <a:lnTo>
                  <a:pt x="1124712" y="141732"/>
                </a:lnTo>
                <a:lnTo>
                  <a:pt x="1005840" y="144780"/>
                </a:lnTo>
                <a:lnTo>
                  <a:pt x="946404" y="144780"/>
                </a:lnTo>
                <a:lnTo>
                  <a:pt x="888491" y="146304"/>
                </a:lnTo>
                <a:lnTo>
                  <a:pt x="833627" y="146304"/>
                </a:lnTo>
                <a:lnTo>
                  <a:pt x="778764" y="147828"/>
                </a:lnTo>
                <a:lnTo>
                  <a:pt x="725424" y="147828"/>
                </a:lnTo>
                <a:lnTo>
                  <a:pt x="624840" y="150875"/>
                </a:lnTo>
                <a:lnTo>
                  <a:pt x="601980" y="150875"/>
                </a:lnTo>
                <a:lnTo>
                  <a:pt x="579120" y="152400"/>
                </a:lnTo>
                <a:lnTo>
                  <a:pt x="556259" y="152400"/>
                </a:lnTo>
                <a:lnTo>
                  <a:pt x="534924" y="153924"/>
                </a:lnTo>
                <a:lnTo>
                  <a:pt x="513588" y="153924"/>
                </a:lnTo>
                <a:lnTo>
                  <a:pt x="472440" y="156972"/>
                </a:lnTo>
                <a:lnTo>
                  <a:pt x="454151" y="156972"/>
                </a:lnTo>
                <a:lnTo>
                  <a:pt x="402335" y="161543"/>
                </a:lnTo>
                <a:lnTo>
                  <a:pt x="385572" y="161543"/>
                </a:lnTo>
                <a:lnTo>
                  <a:pt x="358140" y="164591"/>
                </a:lnTo>
                <a:lnTo>
                  <a:pt x="344424" y="164591"/>
                </a:lnTo>
                <a:lnTo>
                  <a:pt x="320040" y="167640"/>
                </a:lnTo>
                <a:lnTo>
                  <a:pt x="309372" y="167640"/>
                </a:lnTo>
                <a:lnTo>
                  <a:pt x="298704" y="169164"/>
                </a:lnTo>
                <a:lnTo>
                  <a:pt x="289559" y="170688"/>
                </a:lnTo>
                <a:lnTo>
                  <a:pt x="280416" y="170688"/>
                </a:lnTo>
                <a:lnTo>
                  <a:pt x="257556" y="175259"/>
                </a:lnTo>
                <a:lnTo>
                  <a:pt x="243840" y="176783"/>
                </a:lnTo>
                <a:lnTo>
                  <a:pt x="231648" y="179832"/>
                </a:lnTo>
                <a:lnTo>
                  <a:pt x="220980" y="182880"/>
                </a:lnTo>
                <a:lnTo>
                  <a:pt x="211835" y="187451"/>
                </a:lnTo>
                <a:lnTo>
                  <a:pt x="202691" y="190500"/>
                </a:lnTo>
                <a:lnTo>
                  <a:pt x="192024" y="195072"/>
                </a:lnTo>
                <a:lnTo>
                  <a:pt x="173735" y="207264"/>
                </a:lnTo>
                <a:lnTo>
                  <a:pt x="161543" y="213359"/>
                </a:lnTo>
                <a:lnTo>
                  <a:pt x="150875" y="222504"/>
                </a:lnTo>
                <a:lnTo>
                  <a:pt x="141732" y="230124"/>
                </a:lnTo>
                <a:lnTo>
                  <a:pt x="123443" y="251459"/>
                </a:lnTo>
                <a:lnTo>
                  <a:pt x="108204" y="275843"/>
                </a:lnTo>
                <a:lnTo>
                  <a:pt x="92964" y="303275"/>
                </a:lnTo>
                <a:lnTo>
                  <a:pt x="79248" y="329183"/>
                </a:lnTo>
                <a:lnTo>
                  <a:pt x="74675" y="342900"/>
                </a:lnTo>
                <a:lnTo>
                  <a:pt x="68580" y="355091"/>
                </a:lnTo>
                <a:lnTo>
                  <a:pt x="64008" y="367283"/>
                </a:lnTo>
                <a:lnTo>
                  <a:pt x="48767" y="397764"/>
                </a:lnTo>
                <a:lnTo>
                  <a:pt x="49529" y="397764"/>
                </a:lnTo>
                <a:lnTo>
                  <a:pt x="48767" y="399288"/>
                </a:lnTo>
                <a:lnTo>
                  <a:pt x="49529" y="399288"/>
                </a:lnTo>
                <a:lnTo>
                  <a:pt x="48767" y="402336"/>
                </a:lnTo>
                <a:lnTo>
                  <a:pt x="48767" y="409956"/>
                </a:lnTo>
                <a:lnTo>
                  <a:pt x="47243" y="420624"/>
                </a:lnTo>
                <a:lnTo>
                  <a:pt x="47243" y="434340"/>
                </a:lnTo>
                <a:lnTo>
                  <a:pt x="45720" y="449580"/>
                </a:lnTo>
                <a:lnTo>
                  <a:pt x="45720" y="467867"/>
                </a:lnTo>
                <a:lnTo>
                  <a:pt x="44196" y="489204"/>
                </a:lnTo>
                <a:lnTo>
                  <a:pt x="44196" y="512064"/>
                </a:lnTo>
                <a:lnTo>
                  <a:pt x="42672" y="536448"/>
                </a:lnTo>
                <a:lnTo>
                  <a:pt x="42672" y="591311"/>
                </a:lnTo>
                <a:lnTo>
                  <a:pt x="41148" y="620268"/>
                </a:lnTo>
                <a:lnTo>
                  <a:pt x="41148" y="720852"/>
                </a:lnTo>
                <a:lnTo>
                  <a:pt x="39624" y="794004"/>
                </a:lnTo>
                <a:lnTo>
                  <a:pt x="39624" y="955547"/>
                </a:lnTo>
                <a:lnTo>
                  <a:pt x="38100" y="1042416"/>
                </a:lnTo>
                <a:lnTo>
                  <a:pt x="38100" y="1591056"/>
                </a:lnTo>
                <a:lnTo>
                  <a:pt x="39624" y="1682495"/>
                </a:lnTo>
                <a:lnTo>
                  <a:pt x="39624" y="2121408"/>
                </a:lnTo>
                <a:lnTo>
                  <a:pt x="41148" y="2153411"/>
                </a:lnTo>
                <a:lnTo>
                  <a:pt x="41148" y="2400300"/>
                </a:lnTo>
                <a:close/>
              </a:path>
              <a:path w="2897504" h="2400300">
                <a:moveTo>
                  <a:pt x="49529" y="397764"/>
                </a:moveTo>
                <a:lnTo>
                  <a:pt x="48767" y="397764"/>
                </a:lnTo>
                <a:lnTo>
                  <a:pt x="50291" y="396240"/>
                </a:lnTo>
                <a:lnTo>
                  <a:pt x="49529" y="397764"/>
                </a:lnTo>
                <a:close/>
              </a:path>
              <a:path w="2897504" h="2400300">
                <a:moveTo>
                  <a:pt x="49529" y="399288"/>
                </a:moveTo>
                <a:lnTo>
                  <a:pt x="48767" y="399288"/>
                </a:lnTo>
                <a:lnTo>
                  <a:pt x="50291" y="396240"/>
                </a:lnTo>
                <a:lnTo>
                  <a:pt x="49529" y="399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49092" y="1494973"/>
            <a:ext cx="2571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01640" y="4197096"/>
            <a:ext cx="539750" cy="114300"/>
          </a:xfrm>
          <a:custGeom>
            <a:avLst/>
            <a:gdLst/>
            <a:ahLst/>
            <a:cxnLst/>
            <a:rect l="l" t="t" r="r" b="b"/>
            <a:pathLst>
              <a:path w="539750" h="114300">
                <a:moveTo>
                  <a:pt x="114299" y="114300"/>
                </a:moveTo>
                <a:lnTo>
                  <a:pt x="0" y="57912"/>
                </a:lnTo>
                <a:lnTo>
                  <a:pt x="114299" y="0"/>
                </a:lnTo>
                <a:lnTo>
                  <a:pt x="114299" y="38100"/>
                </a:lnTo>
                <a:lnTo>
                  <a:pt x="94487" y="38100"/>
                </a:lnTo>
                <a:lnTo>
                  <a:pt x="94487" y="76200"/>
                </a:lnTo>
                <a:lnTo>
                  <a:pt x="114299" y="76200"/>
                </a:lnTo>
                <a:lnTo>
                  <a:pt x="114299" y="114300"/>
                </a:lnTo>
                <a:close/>
              </a:path>
              <a:path w="539750" h="114300">
                <a:moveTo>
                  <a:pt x="425196" y="114300"/>
                </a:moveTo>
                <a:lnTo>
                  <a:pt x="425196" y="0"/>
                </a:lnTo>
                <a:lnTo>
                  <a:pt x="500393" y="38100"/>
                </a:lnTo>
                <a:lnTo>
                  <a:pt x="443483" y="38100"/>
                </a:lnTo>
                <a:lnTo>
                  <a:pt x="443483" y="76200"/>
                </a:lnTo>
                <a:lnTo>
                  <a:pt x="502425" y="76200"/>
                </a:lnTo>
                <a:lnTo>
                  <a:pt x="425196" y="114300"/>
                </a:lnTo>
                <a:close/>
              </a:path>
              <a:path w="539750" h="114300">
                <a:moveTo>
                  <a:pt x="114299" y="76200"/>
                </a:moveTo>
                <a:lnTo>
                  <a:pt x="94487" y="76200"/>
                </a:lnTo>
                <a:lnTo>
                  <a:pt x="94487" y="38100"/>
                </a:lnTo>
                <a:lnTo>
                  <a:pt x="114299" y="38100"/>
                </a:lnTo>
                <a:lnTo>
                  <a:pt x="114299" y="76200"/>
                </a:lnTo>
                <a:close/>
              </a:path>
              <a:path w="539750" h="114300">
                <a:moveTo>
                  <a:pt x="425196" y="76200"/>
                </a:moveTo>
                <a:lnTo>
                  <a:pt x="114299" y="76200"/>
                </a:lnTo>
                <a:lnTo>
                  <a:pt x="114299" y="38100"/>
                </a:lnTo>
                <a:lnTo>
                  <a:pt x="425196" y="38100"/>
                </a:lnTo>
                <a:lnTo>
                  <a:pt x="425196" y="76200"/>
                </a:lnTo>
                <a:close/>
              </a:path>
              <a:path w="539750" h="114300">
                <a:moveTo>
                  <a:pt x="502425" y="76200"/>
                </a:moveTo>
                <a:lnTo>
                  <a:pt x="443483" y="76200"/>
                </a:lnTo>
                <a:lnTo>
                  <a:pt x="443483" y="38100"/>
                </a:lnTo>
                <a:lnTo>
                  <a:pt x="500393" y="38100"/>
                </a:lnTo>
                <a:lnTo>
                  <a:pt x="539496" y="57912"/>
                </a:lnTo>
                <a:lnTo>
                  <a:pt x="502425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12285" y="2872660"/>
            <a:ext cx="1979295" cy="730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880"/>
              </a:lnSpc>
            </a:pPr>
            <a:r>
              <a:rPr dirty="0" sz="2400" spc="-160">
                <a:solidFill>
                  <a:srgbClr val="FF0000"/>
                </a:solidFill>
                <a:latin typeface="宋体"/>
                <a:cs typeface="宋体"/>
              </a:rPr>
              <a:t>阈值电压</a:t>
            </a:r>
            <a:r>
              <a:rPr dirty="0" sz="2500" spc="-160" b="1" i="1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240" b="1">
                <a:solidFill>
                  <a:srgbClr val="FF0000"/>
                </a:solidFill>
                <a:latin typeface="等线"/>
                <a:cs typeface="等线"/>
              </a:rPr>
              <a:t>TH</a:t>
            </a:r>
            <a:r>
              <a:rPr dirty="0" sz="2400" spc="-160">
                <a:latin typeface="宋体"/>
                <a:cs typeface="宋体"/>
              </a:rPr>
              <a:t>： </a:t>
            </a:r>
            <a:r>
              <a:rPr dirty="0" sz="2400" spc="-1095">
                <a:latin typeface="宋体"/>
                <a:cs typeface="宋体"/>
              </a:rPr>
              <a:t> </a:t>
            </a:r>
            <a:r>
              <a:rPr dirty="0" sz="2400" spc="-35">
                <a:latin typeface="宋体"/>
                <a:cs typeface="宋体"/>
              </a:rPr>
              <a:t>硅管</a:t>
            </a:r>
            <a:r>
              <a:rPr dirty="0" sz="2400" spc="-35" u="heavy">
                <a:latin typeface="Times New Roman"/>
                <a:cs typeface="Times New Roman"/>
              </a:rPr>
              <a:t>0.5</a:t>
            </a:r>
            <a:r>
              <a:rPr dirty="0" sz="2400" spc="-35">
                <a:latin typeface="Times New Roman"/>
                <a:cs typeface="Times New Roman"/>
              </a:rPr>
              <a:t>~0.6V,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2285" y="3592105"/>
            <a:ext cx="208026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锗管</a:t>
            </a:r>
            <a:r>
              <a:rPr dirty="0" sz="2400" u="heavy">
                <a:latin typeface="Times New Roman"/>
                <a:cs typeface="Times New Roman"/>
              </a:rPr>
              <a:t>0.1</a:t>
            </a:r>
            <a:r>
              <a:rPr dirty="0" sz="2400" spc="-55">
                <a:latin typeface="Times New Roman"/>
                <a:cs typeface="Times New Roman"/>
              </a:rPr>
              <a:t>~</a:t>
            </a:r>
            <a:r>
              <a:rPr dirty="0" sz="2400" spc="-55">
                <a:latin typeface="Times New Roman"/>
                <a:cs typeface="Times New Roman"/>
              </a:rPr>
              <a:t>0.2</a:t>
            </a:r>
            <a:r>
              <a:rPr dirty="0" sz="2400" spc="-10">
                <a:latin typeface="Times New Roman"/>
                <a:cs typeface="Times New Roman"/>
              </a:rPr>
              <a:t>V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32397" y="2726435"/>
            <a:ext cx="0" cy="1571625"/>
          </a:xfrm>
          <a:custGeom>
            <a:avLst/>
            <a:gdLst/>
            <a:ahLst/>
            <a:cxnLst/>
            <a:rect l="l" t="t" r="r" b="b"/>
            <a:pathLst>
              <a:path w="0" h="1571625">
                <a:moveTo>
                  <a:pt x="0" y="0"/>
                </a:moveTo>
                <a:lnTo>
                  <a:pt x="0" y="1571244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071080" y="4399793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13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73756" y="4576065"/>
            <a:ext cx="32829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65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71080" y="4165092"/>
            <a:ext cx="3171190" cy="170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25550">
              <a:lnSpc>
                <a:spcPct val="100000"/>
              </a:lnSpc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  <a:p>
            <a:pPr marL="12700" marR="76200">
              <a:lnSpc>
                <a:spcPct val="100000"/>
              </a:lnSpc>
              <a:spcBef>
                <a:spcPts val="1785"/>
              </a:spcBef>
            </a:pPr>
            <a:r>
              <a:rPr dirty="0" sz="2400" spc="25">
                <a:solidFill>
                  <a:srgbClr val="FF0000"/>
                </a:solidFill>
                <a:latin typeface="宋体"/>
                <a:cs typeface="宋体"/>
              </a:rPr>
              <a:t>导通压降</a:t>
            </a:r>
            <a:r>
              <a:rPr dirty="0" sz="2400" spc="25">
                <a:latin typeface="Times New Roman"/>
                <a:cs typeface="Times New Roman"/>
              </a:rPr>
              <a:t>: 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宋体"/>
                <a:cs typeface="宋体"/>
              </a:rPr>
              <a:t>硅管</a:t>
            </a:r>
            <a:r>
              <a:rPr dirty="0" sz="2400" spc="-35">
                <a:latin typeface="Times New Roman"/>
                <a:cs typeface="Times New Roman"/>
              </a:rPr>
              <a:t>0.6~0.8V,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宋体"/>
                <a:cs typeface="宋体"/>
              </a:rPr>
              <a:t>约</a:t>
            </a:r>
            <a:r>
              <a:rPr dirty="0" sz="2400" spc="-5">
                <a:latin typeface="Times New Roman"/>
                <a:cs typeface="Times New Roman"/>
              </a:rPr>
              <a:t>0.7V</a:t>
            </a:r>
            <a:r>
              <a:rPr dirty="0" sz="2400" spc="-5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2400" spc="-35">
                <a:latin typeface="宋体"/>
                <a:cs typeface="宋体"/>
              </a:rPr>
              <a:t>锗管</a:t>
            </a:r>
            <a:r>
              <a:rPr dirty="0" sz="2400" spc="-35">
                <a:latin typeface="Times New Roman"/>
                <a:cs typeface="Times New Roman"/>
              </a:rPr>
              <a:t>0.2~0.3V, </a:t>
            </a:r>
            <a:r>
              <a:rPr dirty="0" sz="2400">
                <a:latin typeface="宋体"/>
                <a:cs typeface="宋体"/>
              </a:rPr>
              <a:t>约</a:t>
            </a:r>
            <a:r>
              <a:rPr dirty="0" sz="2400">
                <a:latin typeface="Times New Roman"/>
                <a:cs typeface="Times New Roman"/>
              </a:rPr>
              <a:t>0.3V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85288" y="6463284"/>
            <a:ext cx="2870200" cy="114300"/>
          </a:xfrm>
          <a:custGeom>
            <a:avLst/>
            <a:gdLst/>
            <a:ahLst/>
            <a:cxnLst/>
            <a:rect l="l" t="t" r="r" b="b"/>
            <a:pathLst>
              <a:path w="2870200" h="114300">
                <a:moveTo>
                  <a:pt x="114299" y="114300"/>
                </a:moveTo>
                <a:lnTo>
                  <a:pt x="0" y="56387"/>
                </a:lnTo>
                <a:lnTo>
                  <a:pt x="114299" y="0"/>
                </a:lnTo>
                <a:lnTo>
                  <a:pt x="114299" y="38100"/>
                </a:lnTo>
                <a:lnTo>
                  <a:pt x="94487" y="38100"/>
                </a:lnTo>
                <a:lnTo>
                  <a:pt x="94487" y="76200"/>
                </a:lnTo>
                <a:lnTo>
                  <a:pt x="114299" y="76200"/>
                </a:lnTo>
                <a:lnTo>
                  <a:pt x="114299" y="114300"/>
                </a:lnTo>
                <a:close/>
              </a:path>
              <a:path w="2870200" h="114300">
                <a:moveTo>
                  <a:pt x="2755391" y="114300"/>
                </a:moveTo>
                <a:lnTo>
                  <a:pt x="2755391" y="0"/>
                </a:lnTo>
                <a:lnTo>
                  <a:pt x="2832621" y="38100"/>
                </a:lnTo>
                <a:lnTo>
                  <a:pt x="2773679" y="38100"/>
                </a:lnTo>
                <a:lnTo>
                  <a:pt x="2773679" y="76200"/>
                </a:lnTo>
                <a:lnTo>
                  <a:pt x="2830589" y="76200"/>
                </a:lnTo>
                <a:lnTo>
                  <a:pt x="2755391" y="114300"/>
                </a:lnTo>
                <a:close/>
              </a:path>
              <a:path w="2870200" h="114300">
                <a:moveTo>
                  <a:pt x="114299" y="76200"/>
                </a:moveTo>
                <a:lnTo>
                  <a:pt x="94487" y="76200"/>
                </a:lnTo>
                <a:lnTo>
                  <a:pt x="94487" y="38100"/>
                </a:lnTo>
                <a:lnTo>
                  <a:pt x="114299" y="38100"/>
                </a:lnTo>
                <a:lnTo>
                  <a:pt x="114299" y="76200"/>
                </a:lnTo>
                <a:close/>
              </a:path>
              <a:path w="2870200" h="114300">
                <a:moveTo>
                  <a:pt x="2755391" y="76200"/>
                </a:moveTo>
                <a:lnTo>
                  <a:pt x="114299" y="76200"/>
                </a:lnTo>
                <a:lnTo>
                  <a:pt x="114299" y="38100"/>
                </a:lnTo>
                <a:lnTo>
                  <a:pt x="2755391" y="38100"/>
                </a:lnTo>
                <a:lnTo>
                  <a:pt x="2755391" y="76200"/>
                </a:lnTo>
                <a:close/>
              </a:path>
              <a:path w="2870200" h="114300">
                <a:moveTo>
                  <a:pt x="2830589" y="76200"/>
                </a:moveTo>
                <a:lnTo>
                  <a:pt x="2773679" y="76200"/>
                </a:lnTo>
                <a:lnTo>
                  <a:pt x="2773679" y="38100"/>
                </a:lnTo>
                <a:lnTo>
                  <a:pt x="2832621" y="38100"/>
                </a:lnTo>
                <a:lnTo>
                  <a:pt x="2869691" y="56387"/>
                </a:lnTo>
                <a:lnTo>
                  <a:pt x="2830589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016986" y="6042207"/>
            <a:ext cx="2264410" cy="441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50">
                <a:latin typeface="宋体"/>
                <a:cs typeface="宋体"/>
              </a:rPr>
              <a:t>反向击穿电压</a:t>
            </a:r>
            <a:r>
              <a:rPr dirty="0" sz="2500" spc="-150" b="1" i="1">
                <a:latin typeface="Times New Roman"/>
                <a:cs typeface="Times New Roman"/>
              </a:rPr>
              <a:t>V</a:t>
            </a:r>
            <a:r>
              <a:rPr dirty="0" baseline="-20833" sz="2400" spc="-225" b="1">
                <a:latin typeface="等线"/>
                <a:cs typeface="等线"/>
              </a:rPr>
              <a:t>BR</a:t>
            </a:r>
            <a:endParaRPr baseline="-20833" sz="2400">
              <a:latin typeface="等线"/>
              <a:cs typeface="等线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86389" y="2100107"/>
            <a:ext cx="1549400" cy="739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门坎电压，  死区电压，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7387" y="3104385"/>
            <a:ext cx="2331720" cy="730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880"/>
              </a:lnSpc>
            </a:pPr>
            <a:r>
              <a:rPr dirty="0" sz="2400" spc="-185">
                <a:solidFill>
                  <a:srgbClr val="FF0000"/>
                </a:solidFill>
                <a:latin typeface="宋体"/>
                <a:cs typeface="宋体"/>
              </a:rPr>
              <a:t>反向饱和电流</a:t>
            </a:r>
            <a:r>
              <a:rPr dirty="0" sz="2500" spc="-185" b="1" i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-277" b="1">
                <a:solidFill>
                  <a:srgbClr val="FF0000"/>
                </a:solidFill>
                <a:latin typeface="等线"/>
                <a:cs typeface="等线"/>
              </a:rPr>
              <a:t>S</a:t>
            </a:r>
            <a:r>
              <a:rPr dirty="0" sz="2400" spc="-185">
                <a:latin typeface="宋体"/>
                <a:cs typeface="宋体"/>
              </a:rPr>
              <a:t>： </a:t>
            </a:r>
            <a:r>
              <a:rPr dirty="0" sz="2400" spc="-73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硅管</a:t>
            </a:r>
            <a:r>
              <a:rPr dirty="0" sz="2400" spc="5" u="heavy">
                <a:latin typeface="宋体"/>
                <a:cs typeface="宋体"/>
              </a:rPr>
              <a:t>小于</a:t>
            </a:r>
            <a:r>
              <a:rPr dirty="0" sz="2400" spc="5" u="heavy">
                <a:latin typeface="Times New Roman"/>
                <a:cs typeface="Times New Roman"/>
              </a:rPr>
              <a:t>1μA</a:t>
            </a:r>
            <a:r>
              <a:rPr dirty="0" sz="2400" spc="5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7387" y="3823681"/>
            <a:ext cx="261048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锗管</a:t>
            </a:r>
            <a:r>
              <a:rPr dirty="0" sz="2400" spc="5" u="heavy">
                <a:latin typeface="宋体"/>
                <a:cs typeface="宋体"/>
              </a:rPr>
              <a:t>小于几十</a:t>
            </a:r>
            <a:r>
              <a:rPr dirty="0" sz="2400" spc="5" u="heavy">
                <a:latin typeface="Times New Roman"/>
                <a:cs typeface="Times New Roman"/>
              </a:rPr>
              <a:t>μA</a:t>
            </a:r>
            <a:r>
              <a:rPr dirty="0" sz="2400" spc="-210" u="heavy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67120" y="1914398"/>
            <a:ext cx="749935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33095" algn="l"/>
              </a:tabLst>
            </a:pPr>
            <a:r>
              <a:rPr dirty="0" sz="1450" spc="5">
                <a:latin typeface="Times New Roman"/>
                <a:cs typeface="Times New Roman"/>
              </a:rPr>
              <a:t>D</a:t>
            </a:r>
            <a:r>
              <a:rPr dirty="0" sz="1450" spc="5">
                <a:latin typeface="Times New Roman"/>
                <a:cs typeface="Times New Roman"/>
              </a:rPr>
              <a:t>	</a:t>
            </a:r>
            <a:r>
              <a:rPr dirty="0" sz="1450" spc="5">
                <a:latin typeface="Times New Roman"/>
                <a:cs typeface="Times New Roman"/>
              </a:rPr>
              <a:t>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28764" y="1783841"/>
            <a:ext cx="384175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95910" algn="l"/>
              </a:tabLst>
            </a:pPr>
            <a:r>
              <a:rPr dirty="0" sz="1050" spc="5">
                <a:latin typeface="Times New Roman"/>
                <a:cs typeface="Times New Roman"/>
              </a:rPr>
              <a:t>D</a:t>
            </a:r>
            <a:r>
              <a:rPr dirty="0" sz="1050" spc="5">
                <a:latin typeface="Times New Roman"/>
                <a:cs typeface="Times New Roman"/>
              </a:rPr>
              <a:t>	</a:t>
            </a:r>
            <a:r>
              <a:rPr dirty="0" sz="1050" spc="-25">
                <a:latin typeface="Tahoma"/>
                <a:cs typeface="Tahoma"/>
              </a:rPr>
              <a:t>T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61352" y="1684273"/>
            <a:ext cx="191770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5">
                <a:latin typeface="Times New Roman"/>
                <a:cs typeface="Times New Roman"/>
              </a:rPr>
              <a:t>/</a:t>
            </a:r>
            <a:r>
              <a:rPr dirty="0" sz="1450" spc="25">
                <a:latin typeface="Tahoma"/>
                <a:cs typeface="Tahoma"/>
              </a:rPr>
              <a:t>V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83300" y="1698752"/>
            <a:ext cx="107251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38455" algn="l"/>
              </a:tabLst>
            </a:pPr>
            <a:r>
              <a:rPr dirty="0" sz="2500" spc="125">
                <a:latin typeface="Tahoma"/>
                <a:cs typeface="Tahoma"/>
              </a:rPr>
              <a:t>i	</a:t>
            </a:r>
            <a:r>
              <a:rPr dirty="0" sz="2500" spc="-204">
                <a:latin typeface="Times New Roman"/>
                <a:cs typeface="Times New Roman"/>
              </a:rPr>
              <a:t> </a:t>
            </a:r>
            <a:r>
              <a:rPr dirty="0" sz="2500" spc="-90">
                <a:latin typeface="Tahoma"/>
                <a:cs typeface="Tahoma"/>
              </a:rPr>
              <a:t>I </a:t>
            </a:r>
            <a:r>
              <a:rPr dirty="0" sz="2500" spc="-525">
                <a:latin typeface="Tahoma"/>
                <a:cs typeface="Tahoma"/>
              </a:rPr>
              <a:t> </a:t>
            </a:r>
            <a:r>
              <a:rPr dirty="0" sz="2500" spc="-95">
                <a:latin typeface="Tahoma"/>
                <a:cs typeface="Tahoma"/>
              </a:rPr>
              <a:t>e</a:t>
            </a:r>
            <a:r>
              <a:rPr dirty="0" baseline="44061" sz="2175" spc="-142">
                <a:latin typeface="Tahoma"/>
                <a:cs typeface="Tahoma"/>
              </a:rPr>
              <a:t>v</a:t>
            </a:r>
            <a:endParaRPr baseline="44061" sz="2175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69208" y="4418076"/>
            <a:ext cx="114300" cy="370840"/>
          </a:xfrm>
          <a:custGeom>
            <a:avLst/>
            <a:gdLst/>
            <a:ahLst/>
            <a:cxnLst/>
            <a:rect l="l" t="t" r="r" b="b"/>
            <a:pathLst>
              <a:path w="114300" h="370839">
                <a:moveTo>
                  <a:pt x="38100" y="114300"/>
                </a:moveTo>
                <a:lnTo>
                  <a:pt x="0" y="114300"/>
                </a:lnTo>
                <a:lnTo>
                  <a:pt x="56387" y="0"/>
                </a:lnTo>
                <a:lnTo>
                  <a:pt x="105034" y="96012"/>
                </a:lnTo>
                <a:lnTo>
                  <a:pt x="38100" y="96012"/>
                </a:lnTo>
                <a:lnTo>
                  <a:pt x="38100" y="114300"/>
                </a:lnTo>
                <a:close/>
              </a:path>
              <a:path w="114300" h="370839">
                <a:moveTo>
                  <a:pt x="76200" y="370331"/>
                </a:moveTo>
                <a:lnTo>
                  <a:pt x="38100" y="370331"/>
                </a:lnTo>
                <a:lnTo>
                  <a:pt x="38100" y="96012"/>
                </a:lnTo>
                <a:lnTo>
                  <a:pt x="76200" y="96012"/>
                </a:lnTo>
                <a:lnTo>
                  <a:pt x="76200" y="370331"/>
                </a:lnTo>
                <a:close/>
              </a:path>
              <a:path w="114300" h="370839">
                <a:moveTo>
                  <a:pt x="114300" y="114300"/>
                </a:moveTo>
                <a:lnTo>
                  <a:pt x="76200" y="114300"/>
                </a:lnTo>
                <a:lnTo>
                  <a:pt x="76200" y="96012"/>
                </a:lnTo>
                <a:lnTo>
                  <a:pt x="105034" y="96012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967988" y="4550156"/>
            <a:ext cx="1019810" cy="448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45">
                <a:latin typeface="Tahoma"/>
                <a:cs typeface="Tahoma"/>
              </a:rPr>
              <a:t>i</a:t>
            </a:r>
            <a:r>
              <a:rPr dirty="0" baseline="-24904" sz="2175" spc="67">
                <a:latin typeface="Times New Roman"/>
                <a:cs typeface="Times New Roman"/>
              </a:rPr>
              <a:t>D </a:t>
            </a:r>
            <a:r>
              <a:rPr dirty="0" sz="2500" spc="-210">
                <a:latin typeface="Times New Roman"/>
                <a:cs typeface="Times New Roman"/>
              </a:rPr>
              <a:t> </a:t>
            </a:r>
            <a:r>
              <a:rPr dirty="0" sz="2500" spc="-585">
                <a:latin typeface="Times New Roman"/>
                <a:cs typeface="Times New Roman"/>
              </a:rPr>
              <a:t> </a:t>
            </a:r>
            <a:r>
              <a:rPr dirty="0" sz="2500" spc="-275">
                <a:latin typeface="Times New Roman"/>
                <a:cs typeface="Times New Roman"/>
              </a:rPr>
              <a:t></a:t>
            </a:r>
            <a:r>
              <a:rPr dirty="0" sz="2500" spc="-275">
                <a:latin typeface="Tahoma"/>
                <a:cs typeface="Tahoma"/>
              </a:rPr>
              <a:t>I</a:t>
            </a:r>
            <a:r>
              <a:rPr dirty="0" baseline="-24904" sz="2175" spc="-412">
                <a:latin typeface="Times New Roman"/>
                <a:cs typeface="Times New Roman"/>
              </a:rPr>
              <a:t>S</a:t>
            </a:r>
            <a:endParaRPr baseline="-24904" sz="217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8</a:t>
            </a:fld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0170">
              <a:lnSpc>
                <a:spcPct val="100000"/>
              </a:lnSpc>
            </a:pPr>
            <a:r>
              <a:rPr dirty="0" spc="10"/>
              <a:t>3.3</a:t>
            </a:r>
            <a:r>
              <a:rPr dirty="0" spc="-720"/>
              <a:t> </a:t>
            </a:r>
            <a:r>
              <a:rPr dirty="0"/>
              <a:t>半导体二极管</a:t>
            </a:r>
            <a:r>
              <a:rPr dirty="0" spc="-730"/>
              <a:t> </a:t>
            </a:r>
            <a:r>
              <a:rPr dirty="0" spc="260"/>
              <a:t>diode</a:t>
            </a:r>
            <a:r>
              <a:rPr dirty="0" spc="-210"/>
              <a:t> </a:t>
            </a:r>
            <a:r>
              <a:rPr dirty="0" baseline="-3472" sz="4800" spc="-82">
                <a:solidFill>
                  <a:srgbClr val="0000CC"/>
                </a:solidFill>
              </a:rPr>
              <a:t>3.3.2</a:t>
            </a:r>
            <a:r>
              <a:rPr dirty="0" baseline="-3472" sz="4800" spc="427">
                <a:solidFill>
                  <a:srgbClr val="0000CC"/>
                </a:solidFill>
              </a:rPr>
              <a:t> </a:t>
            </a:r>
            <a:r>
              <a:rPr dirty="0" baseline="-3472" sz="4800">
                <a:solidFill>
                  <a:srgbClr val="0000CC"/>
                </a:solidFill>
              </a:rPr>
              <a:t>伏安特性</a:t>
            </a:r>
            <a:endParaRPr baseline="-3472" sz="4800"/>
          </a:p>
        </p:txBody>
      </p:sp>
      <p:sp>
        <p:nvSpPr>
          <p:cNvPr id="27" name="object 27"/>
          <p:cNvSpPr txBox="1"/>
          <p:nvPr/>
        </p:nvSpPr>
        <p:spPr>
          <a:xfrm>
            <a:off x="2392172" y="1441703"/>
            <a:ext cx="47434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40">
                <a:latin typeface="Tahoma"/>
                <a:cs typeface="Tahoma"/>
              </a:rPr>
              <a:t>v</a:t>
            </a:r>
            <a:r>
              <a:rPr dirty="0" baseline="-21164" sz="1575" spc="-60">
                <a:latin typeface="Times New Roman"/>
                <a:cs typeface="Times New Roman"/>
              </a:rPr>
              <a:t>D</a:t>
            </a:r>
            <a:r>
              <a:rPr dirty="0" baseline="-21164" sz="1575" spc="-104">
                <a:latin typeface="Times New Roman"/>
                <a:cs typeface="Times New Roman"/>
              </a:rPr>
              <a:t> </a:t>
            </a:r>
            <a:r>
              <a:rPr dirty="0" sz="1500" spc="-40">
                <a:latin typeface="Times New Roman"/>
                <a:cs typeface="Times New Roman"/>
              </a:rPr>
              <a:t>/</a:t>
            </a:r>
            <a:r>
              <a:rPr dirty="0" sz="1500" spc="-40">
                <a:latin typeface="Tahoma"/>
                <a:cs typeface="Tahoma"/>
              </a:rPr>
              <a:t>V</a:t>
            </a:r>
            <a:r>
              <a:rPr dirty="0" baseline="-21164" sz="1575" spc="-60">
                <a:latin typeface="Tahoma"/>
                <a:cs typeface="Tahoma"/>
              </a:rPr>
              <a:t>T</a:t>
            </a:r>
            <a:endParaRPr baseline="-21164" sz="1575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64412" y="1452879"/>
            <a:ext cx="2179320" cy="466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719580" algn="l"/>
              </a:tabLst>
            </a:pPr>
            <a:r>
              <a:rPr dirty="0" sz="2600" spc="75">
                <a:latin typeface="Tahoma"/>
                <a:cs typeface="Tahoma"/>
              </a:rPr>
              <a:t>i</a:t>
            </a:r>
            <a:r>
              <a:rPr dirty="0" baseline="-24074" sz="2250">
                <a:latin typeface="Times New Roman"/>
                <a:cs typeface="Times New Roman"/>
              </a:rPr>
              <a:t>D</a:t>
            </a:r>
            <a:r>
              <a:rPr dirty="0" baseline="-24074" sz="2250">
                <a:latin typeface="Times New Roman"/>
                <a:cs typeface="Times New Roman"/>
              </a:rPr>
              <a:t> </a:t>
            </a:r>
            <a:r>
              <a:rPr dirty="0" baseline="-24074" sz="2250" spc="179">
                <a:latin typeface="Times New Roman"/>
                <a:cs typeface="Times New Roman"/>
              </a:rPr>
              <a:t> </a:t>
            </a:r>
            <a:r>
              <a:rPr dirty="0" sz="2600" spc="-245">
                <a:latin typeface="Times New Roman"/>
                <a:cs typeface="Times New Roman"/>
              </a:rPr>
              <a:t>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 spc="-30">
                <a:latin typeface="Tahoma"/>
                <a:cs typeface="Tahoma"/>
              </a:rPr>
              <a:t>I</a:t>
            </a:r>
            <a:r>
              <a:rPr dirty="0" baseline="-24074" sz="2250">
                <a:latin typeface="Times New Roman"/>
                <a:cs typeface="Times New Roman"/>
              </a:rPr>
              <a:t>S</a:t>
            </a:r>
            <a:r>
              <a:rPr dirty="0" baseline="-24074" sz="2250" spc="-195">
                <a:latin typeface="Times New Roman"/>
                <a:cs typeface="Times New Roman"/>
              </a:rPr>
              <a:t> </a:t>
            </a:r>
            <a:r>
              <a:rPr dirty="0" sz="2600" spc="40">
                <a:latin typeface="Times New Roman"/>
                <a:cs typeface="Times New Roman"/>
              </a:rPr>
              <a:t>(</a:t>
            </a:r>
            <a:r>
              <a:rPr dirty="0" sz="2600" spc="-220">
                <a:latin typeface="Tahoma"/>
                <a:cs typeface="Tahoma"/>
              </a:rPr>
              <a:t>e</a:t>
            </a:r>
            <a:r>
              <a:rPr dirty="0" sz="2600">
                <a:latin typeface="Tahoma"/>
                <a:cs typeface="Tahoma"/>
              </a:rPr>
              <a:t>	</a:t>
            </a:r>
            <a:r>
              <a:rPr dirty="0" sz="2600" spc="-1050">
                <a:latin typeface="Times New Roman"/>
                <a:cs typeface="Times New Roman"/>
              </a:rPr>
              <a:t></a:t>
            </a:r>
            <a:r>
              <a:rPr dirty="0" sz="2600" spc="-210">
                <a:latin typeface="Times New Roman"/>
                <a:cs typeface="Times New Roman"/>
              </a:rPr>
              <a:t>1</a:t>
            </a:r>
            <a:r>
              <a:rPr dirty="0" sz="260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8562" y="1550452"/>
            <a:ext cx="3295650" cy="572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1. </a:t>
            </a:r>
            <a:r>
              <a:rPr dirty="0" sz="3200">
                <a:solidFill>
                  <a:srgbClr val="FF0000"/>
                </a:solidFill>
                <a:latin typeface="宋体"/>
                <a:cs typeface="宋体"/>
              </a:rPr>
              <a:t>最大整流电流</a:t>
            </a:r>
            <a:r>
              <a:rPr dirty="0" sz="3200" spc="-905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3200" spc="15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1164" sz="3150" spc="232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baseline="-21164" sz="3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79993" y="2238814"/>
            <a:ext cx="8585835" cy="4389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47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二极管长期使用时，允许流过二极管的最大正向平均电流。</a:t>
            </a:r>
            <a:endParaRPr sz="2400">
              <a:latin typeface="宋体"/>
              <a:cs typeface="宋体"/>
            </a:endParaRPr>
          </a:p>
          <a:p>
            <a:pPr marL="323215">
              <a:lnSpc>
                <a:spcPct val="100000"/>
              </a:lnSpc>
              <a:spcBef>
                <a:spcPts val="1225"/>
              </a:spcBef>
            </a:pP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2.</a:t>
            </a:r>
            <a:r>
              <a:rPr dirty="0" sz="3200" spc="-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宋体"/>
                <a:cs typeface="宋体"/>
              </a:rPr>
              <a:t>反向击穿电压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1164" sz="3150">
                <a:solidFill>
                  <a:srgbClr val="FF0000"/>
                </a:solidFill>
                <a:latin typeface="Times New Roman"/>
                <a:cs typeface="Times New Roman"/>
              </a:rPr>
              <a:t>BR</a:t>
            </a:r>
            <a:endParaRPr baseline="-21164" sz="3150">
              <a:latin typeface="Times New Roman"/>
              <a:cs typeface="Times New Roman"/>
            </a:endParaRPr>
          </a:p>
          <a:p>
            <a:pPr marL="12700" marR="19685" indent="609600">
              <a:lnSpc>
                <a:spcPct val="120000"/>
              </a:lnSpc>
              <a:spcBef>
                <a:spcPts val="415"/>
              </a:spcBef>
            </a:pPr>
            <a:r>
              <a:rPr dirty="0" sz="2400">
                <a:latin typeface="宋体"/>
                <a:cs typeface="宋体"/>
              </a:rPr>
              <a:t>击穿时反向电流剧增，二极管的单向导电性破坏，甚至过  热烧坏。手册上给的</a:t>
            </a: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最高反向工作电压</a:t>
            </a:r>
            <a:r>
              <a:rPr dirty="0" sz="2400" spc="-14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127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dirty="0" baseline="-20833" sz="2400" spc="12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15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dirty="0" sz="2400">
                <a:latin typeface="宋体"/>
                <a:cs typeface="宋体"/>
              </a:rPr>
              <a:t>一般是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>
                <a:latin typeface="Times New Roman"/>
                <a:cs typeface="Times New Roman"/>
              </a:rPr>
              <a:t>B</a:t>
            </a:r>
            <a:r>
              <a:rPr dirty="0" baseline="-20833" sz="2400" spc="120">
                <a:latin typeface="Times New Roman"/>
                <a:cs typeface="Times New Roman"/>
              </a:rPr>
              <a:t>R</a:t>
            </a:r>
            <a:r>
              <a:rPr dirty="0" sz="2400">
                <a:latin typeface="宋体"/>
                <a:cs typeface="宋体"/>
              </a:rPr>
              <a:t>的一半。</a:t>
            </a:r>
            <a:endParaRPr sz="2400">
              <a:latin typeface="宋体"/>
              <a:cs typeface="宋体"/>
            </a:endParaRPr>
          </a:p>
          <a:p>
            <a:pPr marL="285115">
              <a:lnSpc>
                <a:spcPct val="100000"/>
              </a:lnSpc>
              <a:spcBef>
                <a:spcPts val="1825"/>
              </a:spcBef>
            </a:pP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3.</a:t>
            </a:r>
            <a:r>
              <a:rPr dirty="0" sz="32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宋体"/>
                <a:cs typeface="宋体"/>
              </a:rPr>
              <a:t>反向电流</a:t>
            </a:r>
            <a:r>
              <a:rPr dirty="0" sz="3200" spc="-855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3200" spc="16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1164" sz="3150" spc="24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-21164" sz="3150" spc="-2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50">
                <a:solidFill>
                  <a:srgbClr val="FF0000"/>
                </a:solidFill>
                <a:latin typeface="宋体"/>
                <a:cs typeface="宋体"/>
              </a:rPr>
              <a:t>（</a:t>
            </a:r>
            <a:r>
              <a:rPr dirty="0" sz="3200" spc="5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1164" sz="3150" spc="75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z="3200" spc="50">
                <a:solidFill>
                  <a:srgbClr val="FF0000"/>
                </a:solidFill>
                <a:latin typeface="宋体"/>
                <a:cs typeface="宋体"/>
              </a:rPr>
              <a:t>）</a:t>
            </a:r>
            <a:endParaRPr sz="3200">
              <a:latin typeface="宋体"/>
              <a:cs typeface="宋体"/>
            </a:endParaRPr>
          </a:p>
          <a:p>
            <a:pPr marL="139065">
              <a:lnSpc>
                <a:spcPct val="100000"/>
              </a:lnSpc>
              <a:spcBef>
                <a:spcPts val="1365"/>
              </a:spcBef>
            </a:pPr>
            <a:r>
              <a:rPr dirty="0" sz="2400" spc="-5">
                <a:latin typeface="Arial"/>
                <a:cs typeface="Arial"/>
              </a:rPr>
              <a:t>•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宋体"/>
                <a:cs typeface="宋体"/>
              </a:rPr>
              <a:t>反向电流大，管子的单向导电性差，因此反向电流越小越好。</a:t>
            </a:r>
            <a:endParaRPr sz="2400">
              <a:latin typeface="宋体"/>
              <a:cs typeface="宋体"/>
            </a:endParaRPr>
          </a:p>
          <a:p>
            <a:pPr marL="139065">
              <a:lnSpc>
                <a:spcPct val="100000"/>
              </a:lnSpc>
              <a:spcBef>
                <a:spcPts val="1775"/>
              </a:spcBef>
            </a:pPr>
            <a:r>
              <a:rPr dirty="0" sz="2400" spc="-5">
                <a:latin typeface="Arial"/>
                <a:cs typeface="Arial"/>
              </a:rPr>
              <a:t>•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>
                <a:latin typeface="宋体"/>
                <a:cs typeface="宋体"/>
              </a:rPr>
              <a:t>反向电流受温度的影响，温度越高反向电流越大。</a:t>
            </a:r>
            <a:endParaRPr sz="2400">
              <a:latin typeface="宋体"/>
              <a:cs typeface="宋体"/>
            </a:endParaRPr>
          </a:p>
          <a:p>
            <a:pPr marL="139065">
              <a:lnSpc>
                <a:spcPct val="100000"/>
              </a:lnSpc>
              <a:spcBef>
                <a:spcPts val="1775"/>
              </a:spcBef>
            </a:pPr>
            <a:r>
              <a:rPr dirty="0" sz="2400" spc="-5">
                <a:latin typeface="Arial"/>
                <a:cs typeface="Arial"/>
              </a:rPr>
              <a:t>•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>
                <a:latin typeface="宋体"/>
                <a:cs typeface="宋体"/>
              </a:rPr>
              <a:t>锗管的反向电流要比硅管大几十到几百倍。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1404" y="1656600"/>
            <a:ext cx="18542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结温升的限制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0353" rIns="0" bIns="0" rtlCol="0" vert="horz">
            <a:spAutoFit/>
          </a:bodyPr>
          <a:lstStyle/>
          <a:p>
            <a:pPr marL="42545">
              <a:lnSpc>
                <a:spcPct val="100000"/>
              </a:lnSpc>
            </a:pPr>
            <a:r>
              <a:rPr dirty="0" sz="3200" spc="-55"/>
              <a:t>3.3.3</a:t>
            </a:r>
            <a:r>
              <a:rPr dirty="0" sz="3200" spc="260"/>
              <a:t> </a:t>
            </a:r>
            <a:r>
              <a:rPr dirty="0" sz="3200"/>
              <a:t>主要直流参数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junyu</dc:creator>
  <dc:title>Microsoft PowerPoint - ç¬¬äº„è®²</dc:title>
  <dcterms:created xsi:type="dcterms:W3CDTF">2018-11-26T08:32:56Z</dcterms:created>
  <dcterms:modified xsi:type="dcterms:W3CDTF">2018-11-26T08:32:56Z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2018-09-11T00:00:00Z</vt:filetime>
  </property>
  <property fmtid="{D5CDD505-2E9C-101B-9397-08002B2CF9AE}" pid="3" name="LastSaved">
    <vt:filetime>2018-11-26T00:00:00Z</vt:filetime>
  </property>
</Properties>
</file>