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142666" y="1459999"/>
            <a:ext cx="3547745" cy="427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668" y="350520"/>
            <a:ext cx="9148063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3545" y="1531585"/>
            <a:ext cx="8566308" cy="316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19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40">
                <a:moveTo>
                  <a:pt x="0" y="0"/>
                </a:move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51259" y="1554480"/>
            <a:ext cx="3200400" cy="281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10"/>
              </a:lnSpc>
            </a:pPr>
            <a:r>
              <a:rPr dirty="0" sz="2400" spc="10">
                <a:latin typeface="宋体"/>
                <a:cs typeface="宋体"/>
              </a:rPr>
              <a:t>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7200" y="2551176"/>
            <a:ext cx="730250" cy="730250"/>
          </a:xfrm>
          <a:custGeom>
            <a:avLst/>
            <a:gdLst/>
            <a:ahLst/>
            <a:cxnLst/>
            <a:rect l="l" t="t" r="r" b="b"/>
            <a:pathLst>
              <a:path w="730250" h="730250">
                <a:moveTo>
                  <a:pt x="384048" y="729996"/>
                </a:moveTo>
                <a:lnTo>
                  <a:pt x="345948" y="729996"/>
                </a:lnTo>
                <a:lnTo>
                  <a:pt x="327660" y="728472"/>
                </a:lnTo>
                <a:lnTo>
                  <a:pt x="291083" y="722375"/>
                </a:lnTo>
                <a:lnTo>
                  <a:pt x="274319" y="717804"/>
                </a:lnTo>
                <a:lnTo>
                  <a:pt x="256032" y="713232"/>
                </a:lnTo>
                <a:lnTo>
                  <a:pt x="222503" y="701040"/>
                </a:lnTo>
                <a:lnTo>
                  <a:pt x="207264" y="693420"/>
                </a:lnTo>
                <a:lnTo>
                  <a:pt x="190500" y="685800"/>
                </a:lnTo>
                <a:lnTo>
                  <a:pt x="118871" y="635508"/>
                </a:lnTo>
                <a:lnTo>
                  <a:pt x="83819" y="597408"/>
                </a:lnTo>
                <a:lnTo>
                  <a:pt x="71628" y="583691"/>
                </a:lnTo>
                <a:lnTo>
                  <a:pt x="62483" y="568451"/>
                </a:lnTo>
                <a:lnTo>
                  <a:pt x="53339" y="554735"/>
                </a:lnTo>
                <a:lnTo>
                  <a:pt x="44196" y="539496"/>
                </a:lnTo>
                <a:lnTo>
                  <a:pt x="36576" y="522732"/>
                </a:lnTo>
                <a:lnTo>
                  <a:pt x="28955" y="507491"/>
                </a:lnTo>
                <a:lnTo>
                  <a:pt x="21335" y="490727"/>
                </a:lnTo>
                <a:lnTo>
                  <a:pt x="16764" y="473964"/>
                </a:lnTo>
                <a:lnTo>
                  <a:pt x="10667" y="455675"/>
                </a:lnTo>
                <a:lnTo>
                  <a:pt x="7619" y="438912"/>
                </a:lnTo>
                <a:lnTo>
                  <a:pt x="1523" y="402335"/>
                </a:lnTo>
                <a:lnTo>
                  <a:pt x="0" y="384048"/>
                </a:lnTo>
                <a:lnTo>
                  <a:pt x="0" y="345948"/>
                </a:lnTo>
                <a:lnTo>
                  <a:pt x="1523" y="327659"/>
                </a:lnTo>
                <a:lnTo>
                  <a:pt x="7619" y="291083"/>
                </a:lnTo>
                <a:lnTo>
                  <a:pt x="10667" y="274320"/>
                </a:lnTo>
                <a:lnTo>
                  <a:pt x="16764" y="256032"/>
                </a:lnTo>
                <a:lnTo>
                  <a:pt x="21335" y="239267"/>
                </a:lnTo>
                <a:lnTo>
                  <a:pt x="28955" y="222504"/>
                </a:lnTo>
                <a:lnTo>
                  <a:pt x="35051" y="207264"/>
                </a:lnTo>
                <a:lnTo>
                  <a:pt x="44196" y="192024"/>
                </a:lnTo>
                <a:lnTo>
                  <a:pt x="51816" y="175259"/>
                </a:lnTo>
                <a:lnTo>
                  <a:pt x="62483" y="161543"/>
                </a:lnTo>
                <a:lnTo>
                  <a:pt x="71628" y="146304"/>
                </a:lnTo>
                <a:lnTo>
                  <a:pt x="82296" y="132588"/>
                </a:lnTo>
                <a:lnTo>
                  <a:pt x="94487" y="120396"/>
                </a:lnTo>
                <a:lnTo>
                  <a:pt x="106680" y="106680"/>
                </a:lnTo>
                <a:lnTo>
                  <a:pt x="160019" y="62483"/>
                </a:lnTo>
                <a:lnTo>
                  <a:pt x="205739" y="36575"/>
                </a:lnTo>
                <a:lnTo>
                  <a:pt x="256032" y="16764"/>
                </a:lnTo>
                <a:lnTo>
                  <a:pt x="327660" y="1524"/>
                </a:lnTo>
                <a:lnTo>
                  <a:pt x="345948" y="0"/>
                </a:lnTo>
                <a:lnTo>
                  <a:pt x="382523" y="0"/>
                </a:lnTo>
                <a:lnTo>
                  <a:pt x="402335" y="1524"/>
                </a:lnTo>
                <a:lnTo>
                  <a:pt x="420623" y="4572"/>
                </a:lnTo>
                <a:lnTo>
                  <a:pt x="437387" y="7620"/>
                </a:lnTo>
                <a:lnTo>
                  <a:pt x="443483" y="9143"/>
                </a:lnTo>
                <a:lnTo>
                  <a:pt x="364235" y="9143"/>
                </a:lnTo>
                <a:lnTo>
                  <a:pt x="310896" y="13716"/>
                </a:lnTo>
                <a:lnTo>
                  <a:pt x="292607" y="16764"/>
                </a:lnTo>
                <a:lnTo>
                  <a:pt x="242316" y="30480"/>
                </a:lnTo>
                <a:lnTo>
                  <a:pt x="227076" y="38100"/>
                </a:lnTo>
                <a:lnTo>
                  <a:pt x="210312" y="44196"/>
                </a:lnTo>
                <a:lnTo>
                  <a:pt x="166116" y="70104"/>
                </a:lnTo>
                <a:lnTo>
                  <a:pt x="126492" y="102108"/>
                </a:lnTo>
                <a:lnTo>
                  <a:pt x="102107" y="126491"/>
                </a:lnTo>
                <a:lnTo>
                  <a:pt x="89916" y="138683"/>
                </a:lnTo>
                <a:lnTo>
                  <a:pt x="79248" y="152400"/>
                </a:lnTo>
                <a:lnTo>
                  <a:pt x="70103" y="166116"/>
                </a:lnTo>
                <a:lnTo>
                  <a:pt x="60960" y="181356"/>
                </a:lnTo>
                <a:lnTo>
                  <a:pt x="51816" y="195072"/>
                </a:lnTo>
                <a:lnTo>
                  <a:pt x="44196" y="210312"/>
                </a:lnTo>
                <a:lnTo>
                  <a:pt x="36576" y="227075"/>
                </a:lnTo>
                <a:lnTo>
                  <a:pt x="30480" y="242316"/>
                </a:lnTo>
                <a:lnTo>
                  <a:pt x="25907" y="259080"/>
                </a:lnTo>
                <a:lnTo>
                  <a:pt x="19812" y="275843"/>
                </a:lnTo>
                <a:lnTo>
                  <a:pt x="16764" y="292608"/>
                </a:lnTo>
                <a:lnTo>
                  <a:pt x="10667" y="329183"/>
                </a:lnTo>
                <a:lnTo>
                  <a:pt x="9144" y="345948"/>
                </a:lnTo>
                <a:lnTo>
                  <a:pt x="9144" y="382524"/>
                </a:lnTo>
                <a:lnTo>
                  <a:pt x="10667" y="400812"/>
                </a:lnTo>
                <a:lnTo>
                  <a:pt x="13716" y="419100"/>
                </a:lnTo>
                <a:lnTo>
                  <a:pt x="16764" y="435864"/>
                </a:lnTo>
                <a:lnTo>
                  <a:pt x="19812" y="454151"/>
                </a:lnTo>
                <a:lnTo>
                  <a:pt x="25907" y="470916"/>
                </a:lnTo>
                <a:lnTo>
                  <a:pt x="30480" y="487680"/>
                </a:lnTo>
                <a:lnTo>
                  <a:pt x="36576" y="502920"/>
                </a:lnTo>
                <a:lnTo>
                  <a:pt x="44196" y="518159"/>
                </a:lnTo>
                <a:lnTo>
                  <a:pt x="51816" y="534924"/>
                </a:lnTo>
                <a:lnTo>
                  <a:pt x="60960" y="548640"/>
                </a:lnTo>
                <a:lnTo>
                  <a:pt x="70103" y="563880"/>
                </a:lnTo>
                <a:lnTo>
                  <a:pt x="79248" y="577596"/>
                </a:lnTo>
                <a:lnTo>
                  <a:pt x="89916" y="591312"/>
                </a:lnTo>
                <a:lnTo>
                  <a:pt x="102107" y="603504"/>
                </a:lnTo>
                <a:lnTo>
                  <a:pt x="112776" y="615696"/>
                </a:lnTo>
                <a:lnTo>
                  <a:pt x="166116" y="659891"/>
                </a:lnTo>
                <a:lnTo>
                  <a:pt x="210312" y="685800"/>
                </a:lnTo>
                <a:lnTo>
                  <a:pt x="225551" y="691896"/>
                </a:lnTo>
                <a:lnTo>
                  <a:pt x="242316" y="699516"/>
                </a:lnTo>
                <a:lnTo>
                  <a:pt x="292607" y="713232"/>
                </a:lnTo>
                <a:lnTo>
                  <a:pt x="310896" y="716280"/>
                </a:lnTo>
                <a:lnTo>
                  <a:pt x="364235" y="720851"/>
                </a:lnTo>
                <a:lnTo>
                  <a:pt x="444500" y="720851"/>
                </a:lnTo>
                <a:lnTo>
                  <a:pt x="438912" y="722375"/>
                </a:lnTo>
                <a:lnTo>
                  <a:pt x="402335" y="728472"/>
                </a:lnTo>
                <a:lnTo>
                  <a:pt x="384048" y="729996"/>
                </a:lnTo>
                <a:close/>
              </a:path>
              <a:path w="730250" h="730250">
                <a:moveTo>
                  <a:pt x="444500" y="720851"/>
                </a:moveTo>
                <a:lnTo>
                  <a:pt x="364235" y="720851"/>
                </a:lnTo>
                <a:lnTo>
                  <a:pt x="419100" y="716280"/>
                </a:lnTo>
                <a:lnTo>
                  <a:pt x="435864" y="713232"/>
                </a:lnTo>
                <a:lnTo>
                  <a:pt x="502919" y="691896"/>
                </a:lnTo>
                <a:lnTo>
                  <a:pt x="548639" y="669035"/>
                </a:lnTo>
                <a:lnTo>
                  <a:pt x="589787" y="638556"/>
                </a:lnTo>
                <a:lnTo>
                  <a:pt x="603503" y="627888"/>
                </a:lnTo>
                <a:lnTo>
                  <a:pt x="627887" y="603504"/>
                </a:lnTo>
                <a:lnTo>
                  <a:pt x="638555" y="591312"/>
                </a:lnTo>
                <a:lnTo>
                  <a:pt x="649223" y="577596"/>
                </a:lnTo>
                <a:lnTo>
                  <a:pt x="658367" y="563880"/>
                </a:lnTo>
                <a:lnTo>
                  <a:pt x="669035" y="548640"/>
                </a:lnTo>
                <a:lnTo>
                  <a:pt x="691896" y="502920"/>
                </a:lnTo>
                <a:lnTo>
                  <a:pt x="713232" y="437388"/>
                </a:lnTo>
                <a:lnTo>
                  <a:pt x="717803" y="400812"/>
                </a:lnTo>
                <a:lnTo>
                  <a:pt x="719328" y="384048"/>
                </a:lnTo>
                <a:lnTo>
                  <a:pt x="719328" y="347472"/>
                </a:lnTo>
                <a:lnTo>
                  <a:pt x="716280" y="310896"/>
                </a:lnTo>
                <a:lnTo>
                  <a:pt x="704087" y="259080"/>
                </a:lnTo>
                <a:lnTo>
                  <a:pt x="684276" y="211835"/>
                </a:lnTo>
                <a:lnTo>
                  <a:pt x="676655" y="195072"/>
                </a:lnTo>
                <a:lnTo>
                  <a:pt x="638555" y="138683"/>
                </a:lnTo>
                <a:lnTo>
                  <a:pt x="603503" y="102108"/>
                </a:lnTo>
                <a:lnTo>
                  <a:pt x="563880" y="70104"/>
                </a:lnTo>
                <a:lnTo>
                  <a:pt x="533400" y="53340"/>
                </a:lnTo>
                <a:lnTo>
                  <a:pt x="518160" y="44196"/>
                </a:lnTo>
                <a:lnTo>
                  <a:pt x="502919" y="38100"/>
                </a:lnTo>
                <a:lnTo>
                  <a:pt x="486155" y="32004"/>
                </a:lnTo>
                <a:lnTo>
                  <a:pt x="470916" y="25908"/>
                </a:lnTo>
                <a:lnTo>
                  <a:pt x="454151" y="21335"/>
                </a:lnTo>
                <a:lnTo>
                  <a:pt x="435864" y="16764"/>
                </a:lnTo>
                <a:lnTo>
                  <a:pt x="419100" y="13716"/>
                </a:lnTo>
                <a:lnTo>
                  <a:pt x="364235" y="9143"/>
                </a:lnTo>
                <a:lnTo>
                  <a:pt x="443483" y="9143"/>
                </a:lnTo>
                <a:lnTo>
                  <a:pt x="505967" y="28956"/>
                </a:lnTo>
                <a:lnTo>
                  <a:pt x="568451" y="62483"/>
                </a:lnTo>
                <a:lnTo>
                  <a:pt x="609600" y="94488"/>
                </a:lnTo>
                <a:lnTo>
                  <a:pt x="633983" y="120396"/>
                </a:lnTo>
                <a:lnTo>
                  <a:pt x="646176" y="132588"/>
                </a:lnTo>
                <a:lnTo>
                  <a:pt x="676655" y="175259"/>
                </a:lnTo>
                <a:lnTo>
                  <a:pt x="693419" y="207264"/>
                </a:lnTo>
                <a:lnTo>
                  <a:pt x="701039" y="222504"/>
                </a:lnTo>
                <a:lnTo>
                  <a:pt x="713232" y="256032"/>
                </a:lnTo>
                <a:lnTo>
                  <a:pt x="717803" y="274320"/>
                </a:lnTo>
                <a:lnTo>
                  <a:pt x="722376" y="291083"/>
                </a:lnTo>
                <a:lnTo>
                  <a:pt x="725423" y="309372"/>
                </a:lnTo>
                <a:lnTo>
                  <a:pt x="729996" y="364235"/>
                </a:lnTo>
                <a:lnTo>
                  <a:pt x="728471" y="384048"/>
                </a:lnTo>
                <a:lnTo>
                  <a:pt x="725423" y="420624"/>
                </a:lnTo>
                <a:lnTo>
                  <a:pt x="722376" y="438912"/>
                </a:lnTo>
                <a:lnTo>
                  <a:pt x="717803" y="455675"/>
                </a:lnTo>
                <a:lnTo>
                  <a:pt x="713232" y="473964"/>
                </a:lnTo>
                <a:lnTo>
                  <a:pt x="701039" y="507491"/>
                </a:lnTo>
                <a:lnTo>
                  <a:pt x="693419" y="522732"/>
                </a:lnTo>
                <a:lnTo>
                  <a:pt x="685800" y="539496"/>
                </a:lnTo>
                <a:lnTo>
                  <a:pt x="656844" y="583691"/>
                </a:lnTo>
                <a:lnTo>
                  <a:pt x="633983" y="609600"/>
                </a:lnTo>
                <a:lnTo>
                  <a:pt x="623316" y="623316"/>
                </a:lnTo>
                <a:lnTo>
                  <a:pt x="609600" y="635508"/>
                </a:lnTo>
                <a:lnTo>
                  <a:pt x="597407" y="646175"/>
                </a:lnTo>
                <a:lnTo>
                  <a:pt x="582167" y="656843"/>
                </a:lnTo>
                <a:lnTo>
                  <a:pt x="568451" y="667512"/>
                </a:lnTo>
                <a:lnTo>
                  <a:pt x="522732" y="693420"/>
                </a:lnTo>
                <a:lnTo>
                  <a:pt x="473964" y="713232"/>
                </a:lnTo>
                <a:lnTo>
                  <a:pt x="455676" y="717804"/>
                </a:lnTo>
                <a:lnTo>
                  <a:pt x="444500" y="7208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0412" y="5288279"/>
            <a:ext cx="2107691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0412" y="5288279"/>
            <a:ext cx="2108200" cy="513715"/>
          </a:xfrm>
          <a:custGeom>
            <a:avLst/>
            <a:gdLst/>
            <a:ahLst/>
            <a:cxnLst/>
            <a:rect l="l" t="t" r="r" b="b"/>
            <a:pathLst>
              <a:path w="2108200" h="513714">
                <a:moveTo>
                  <a:pt x="2104644" y="513587"/>
                </a:moveTo>
                <a:lnTo>
                  <a:pt x="1524" y="513587"/>
                </a:lnTo>
                <a:lnTo>
                  <a:pt x="0" y="510539"/>
                </a:lnTo>
                <a:lnTo>
                  <a:pt x="0" y="1524"/>
                </a:lnTo>
                <a:lnTo>
                  <a:pt x="1524" y="0"/>
                </a:lnTo>
                <a:lnTo>
                  <a:pt x="2104644" y="0"/>
                </a:lnTo>
                <a:lnTo>
                  <a:pt x="2107691" y="1524"/>
                </a:lnTo>
                <a:lnTo>
                  <a:pt x="2107691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502920"/>
                </a:lnTo>
                <a:lnTo>
                  <a:pt x="4572" y="502920"/>
                </a:lnTo>
                <a:lnTo>
                  <a:pt x="9144" y="507491"/>
                </a:lnTo>
                <a:lnTo>
                  <a:pt x="2107691" y="507491"/>
                </a:lnTo>
                <a:lnTo>
                  <a:pt x="2107691" y="510539"/>
                </a:lnTo>
                <a:lnTo>
                  <a:pt x="2104644" y="513587"/>
                </a:lnTo>
                <a:close/>
              </a:path>
              <a:path w="2108200" h="5137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108200" h="513714">
                <a:moveTo>
                  <a:pt x="209854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098548" y="4572"/>
                </a:lnTo>
                <a:lnTo>
                  <a:pt x="2098548" y="9144"/>
                </a:lnTo>
                <a:close/>
              </a:path>
              <a:path w="2108200" h="513714">
                <a:moveTo>
                  <a:pt x="2098548" y="507491"/>
                </a:moveTo>
                <a:lnTo>
                  <a:pt x="2098548" y="4572"/>
                </a:lnTo>
                <a:lnTo>
                  <a:pt x="2103120" y="9144"/>
                </a:lnTo>
                <a:lnTo>
                  <a:pt x="2107691" y="9144"/>
                </a:lnTo>
                <a:lnTo>
                  <a:pt x="2107691" y="502920"/>
                </a:lnTo>
                <a:lnTo>
                  <a:pt x="2103120" y="502920"/>
                </a:lnTo>
                <a:lnTo>
                  <a:pt x="2098548" y="507491"/>
                </a:lnTo>
                <a:close/>
              </a:path>
              <a:path w="2108200" h="513714">
                <a:moveTo>
                  <a:pt x="2107691" y="9144"/>
                </a:moveTo>
                <a:lnTo>
                  <a:pt x="2103120" y="9144"/>
                </a:lnTo>
                <a:lnTo>
                  <a:pt x="2098548" y="4572"/>
                </a:lnTo>
                <a:lnTo>
                  <a:pt x="2107691" y="4572"/>
                </a:lnTo>
                <a:lnTo>
                  <a:pt x="2107691" y="9144"/>
                </a:lnTo>
                <a:close/>
              </a:path>
              <a:path w="2108200" h="513714">
                <a:moveTo>
                  <a:pt x="9144" y="507491"/>
                </a:moveTo>
                <a:lnTo>
                  <a:pt x="4572" y="502920"/>
                </a:lnTo>
                <a:lnTo>
                  <a:pt x="9144" y="502920"/>
                </a:lnTo>
                <a:lnTo>
                  <a:pt x="9144" y="507491"/>
                </a:lnTo>
                <a:close/>
              </a:path>
              <a:path w="2108200" h="513714">
                <a:moveTo>
                  <a:pt x="2098548" y="507491"/>
                </a:moveTo>
                <a:lnTo>
                  <a:pt x="9144" y="507491"/>
                </a:lnTo>
                <a:lnTo>
                  <a:pt x="9144" y="502920"/>
                </a:lnTo>
                <a:lnTo>
                  <a:pt x="2098548" y="502920"/>
                </a:lnTo>
                <a:lnTo>
                  <a:pt x="2098548" y="507491"/>
                </a:lnTo>
                <a:close/>
              </a:path>
              <a:path w="2108200" h="513714">
                <a:moveTo>
                  <a:pt x="2107691" y="507491"/>
                </a:moveTo>
                <a:lnTo>
                  <a:pt x="2098548" y="507491"/>
                </a:lnTo>
                <a:lnTo>
                  <a:pt x="2103120" y="502920"/>
                </a:lnTo>
                <a:lnTo>
                  <a:pt x="2107691" y="502920"/>
                </a:lnTo>
                <a:lnTo>
                  <a:pt x="2107691" y="50749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4983" y="4492752"/>
            <a:ext cx="8646160" cy="727075"/>
          </a:xfrm>
          <a:custGeom>
            <a:avLst/>
            <a:gdLst/>
            <a:ahLst/>
            <a:cxnLst/>
            <a:rect l="l" t="t" r="r" b="b"/>
            <a:pathLst>
              <a:path w="8646160" h="727075">
                <a:moveTo>
                  <a:pt x="0" y="0"/>
                </a:moveTo>
                <a:lnTo>
                  <a:pt x="8645651" y="0"/>
                </a:lnTo>
                <a:lnTo>
                  <a:pt x="8645651" y="726948"/>
                </a:lnTo>
                <a:lnTo>
                  <a:pt x="0" y="7269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623" rIns="0" bIns="0" rtlCol="0" vert="horz">
            <a:spAutoFit/>
          </a:bodyPr>
          <a:lstStyle/>
          <a:p>
            <a:pPr marL="502920">
              <a:lnSpc>
                <a:spcPts val="3310"/>
              </a:lnSpc>
            </a:pPr>
            <a:r>
              <a:rPr dirty="0" sz="2800" spc="-45">
                <a:latin typeface="宋体"/>
                <a:cs typeface="宋体"/>
              </a:rPr>
              <a:t>4.3.2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动态分析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5670" y="760509"/>
            <a:ext cx="2133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5"/>
              </a:lnSpc>
            </a:pPr>
            <a:r>
              <a:rPr dirty="0" sz="2400">
                <a:latin typeface="宋体"/>
                <a:cs typeface="宋体"/>
              </a:rPr>
              <a:t>三、小信号分析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85160" y="5180076"/>
            <a:ext cx="6624955" cy="728980"/>
          </a:xfrm>
          <a:custGeom>
            <a:avLst/>
            <a:gdLst/>
            <a:ahLst/>
            <a:cxnLst/>
            <a:rect l="l" t="t" r="r" b="b"/>
            <a:pathLst>
              <a:path w="6624955" h="728979">
                <a:moveTo>
                  <a:pt x="0" y="0"/>
                </a:moveTo>
                <a:lnTo>
                  <a:pt x="6624828" y="0"/>
                </a:lnTo>
                <a:lnTo>
                  <a:pt x="6624828" y="728471"/>
                </a:lnTo>
                <a:lnTo>
                  <a:pt x="0" y="7284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173" y="1368131"/>
            <a:ext cx="8931910" cy="5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34" marR="3367404">
              <a:lnSpc>
                <a:spcPct val="141800"/>
              </a:lnSpc>
            </a:pPr>
            <a:r>
              <a:rPr dirty="0" sz="2400" spc="70">
                <a:latin typeface="宋体"/>
                <a:cs typeface="宋体"/>
              </a:rPr>
              <a:t>难点：</a:t>
            </a:r>
            <a:r>
              <a:rPr dirty="0" sz="2400" spc="70">
                <a:latin typeface="Times New Roman"/>
                <a:cs typeface="Times New Roman"/>
              </a:rPr>
              <a:t>BJT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非线性、多变量，难以直接分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全信号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直流偏置</a:t>
            </a:r>
            <a:r>
              <a:rPr dirty="0" sz="2400" spc="-625">
                <a:latin typeface="宋体"/>
                <a:cs typeface="宋体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交流小信号</a:t>
            </a:r>
            <a:endParaRPr sz="2400">
              <a:latin typeface="宋体"/>
              <a:cs typeface="宋体"/>
            </a:endParaRPr>
          </a:p>
          <a:p>
            <a:pPr marL="102235" marR="4534535" indent="-76200">
              <a:lnSpc>
                <a:spcPct val="141600"/>
              </a:lnSpc>
            </a:pPr>
            <a:r>
              <a:rPr dirty="0" sz="2400" spc="5">
                <a:latin typeface="宋体"/>
                <a:cs typeface="宋体"/>
              </a:rPr>
              <a:t>思路：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先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直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静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态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静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态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工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作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点分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析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12700" marR="1228725" indent="88900">
              <a:lnSpc>
                <a:spcPct val="141600"/>
              </a:lnSpc>
            </a:pPr>
            <a:r>
              <a:rPr dirty="0" sz="2400" spc="5">
                <a:latin typeface="宋体"/>
                <a:cs typeface="宋体"/>
              </a:rPr>
              <a:t>再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交流动态（小信号分析，局部线性化）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总输出为两者的叠加。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400" spc="10">
                <a:latin typeface="宋体"/>
                <a:cs typeface="宋体"/>
              </a:rPr>
              <a:t>基于</a:t>
            </a:r>
            <a:r>
              <a:rPr dirty="0" sz="2400" spc="10">
                <a:latin typeface="Times New Roman"/>
                <a:cs typeface="Times New Roman"/>
              </a:rPr>
              <a:t>IV</a:t>
            </a:r>
            <a:r>
              <a:rPr dirty="0" sz="2400" spc="10">
                <a:latin typeface="宋体"/>
                <a:cs typeface="宋体"/>
              </a:rPr>
              <a:t>曲线的</a:t>
            </a:r>
            <a:r>
              <a:rPr dirty="0" sz="2400" spc="10">
                <a:latin typeface="宋体"/>
                <a:cs typeface="宋体"/>
              </a:rPr>
              <a:t>图解分析法</a:t>
            </a:r>
            <a:r>
              <a:rPr dirty="0" sz="2400" spc="10">
                <a:latin typeface="宋体"/>
                <a:cs typeface="宋体"/>
              </a:rPr>
              <a:t>：直观但是不方便做参数计算。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82495" algn="l"/>
              </a:tabLst>
            </a:pPr>
            <a:r>
              <a:rPr dirty="0" baseline="1157" sz="3600">
                <a:latin typeface="宋体"/>
                <a:cs typeface="宋体"/>
              </a:rPr>
              <a:t>小信号分析</a:t>
            </a:r>
            <a:r>
              <a:rPr dirty="0" baseline="1157" sz="3600">
                <a:latin typeface="宋体"/>
                <a:cs typeface="宋体"/>
              </a:rPr>
              <a:t>：	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）器件的小信号模型；</a:t>
            </a: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）小信号等效电路分析。</a:t>
            </a:r>
            <a:endParaRPr sz="2400">
              <a:latin typeface="宋体"/>
              <a:cs typeface="宋体"/>
            </a:endParaRPr>
          </a:p>
          <a:p>
            <a:pPr marL="30480">
              <a:lnSpc>
                <a:spcPts val="2875"/>
              </a:lnSpc>
              <a:spcBef>
                <a:spcPts val="2039"/>
              </a:spcBef>
              <a:tabLst>
                <a:tab pos="373380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10">
                <a:latin typeface="宋体"/>
                <a:cs typeface="宋体"/>
              </a:rPr>
              <a:t>广泛用于放大电路交流特性分析，容易快速估算交流参数。</a:t>
            </a:r>
            <a:endParaRPr sz="2400">
              <a:latin typeface="宋体"/>
              <a:cs typeface="宋体"/>
            </a:endParaRPr>
          </a:p>
          <a:p>
            <a:pPr marL="30480">
              <a:lnSpc>
                <a:spcPts val="4315"/>
              </a:lnSpc>
              <a:tabLst>
                <a:tab pos="373380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135">
                <a:latin typeface="宋体"/>
                <a:cs typeface="宋体"/>
              </a:rPr>
              <a:t>小信号分析是数学实质是在静态工作点处求偏导</a:t>
            </a:r>
            <a:r>
              <a:rPr dirty="0" sz="3600" spc="135" b="1">
                <a:solidFill>
                  <a:srgbClr val="FF0000"/>
                </a:solidFill>
                <a:latin typeface="Times New Roman"/>
                <a:cs typeface="Times New Roman"/>
              </a:rPr>
              <a:t>♥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77228" y="1554480"/>
            <a:ext cx="3073907" cy="2811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79127" y="6830829"/>
            <a:ext cx="1016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6507" y="2165746"/>
            <a:ext cx="24790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算输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入电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阻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60" y="1464563"/>
            <a:ext cx="2432685" cy="2726690"/>
          </a:xfrm>
          <a:custGeom>
            <a:avLst/>
            <a:gdLst/>
            <a:ahLst/>
            <a:cxnLst/>
            <a:rect l="l" t="t" r="r" b="b"/>
            <a:pathLst>
              <a:path w="2432685" h="2726690">
                <a:moveTo>
                  <a:pt x="25908" y="2712720"/>
                </a:moveTo>
                <a:lnTo>
                  <a:pt x="0" y="2712720"/>
                </a:lnTo>
                <a:lnTo>
                  <a:pt x="0" y="2612136"/>
                </a:lnTo>
                <a:lnTo>
                  <a:pt x="25908" y="2612136"/>
                </a:lnTo>
                <a:lnTo>
                  <a:pt x="25908" y="2712720"/>
                </a:lnTo>
                <a:close/>
              </a:path>
              <a:path w="2432685" h="2726690">
                <a:moveTo>
                  <a:pt x="25908" y="2535936"/>
                </a:moveTo>
                <a:lnTo>
                  <a:pt x="0" y="2535936"/>
                </a:lnTo>
                <a:lnTo>
                  <a:pt x="0" y="2510028"/>
                </a:lnTo>
                <a:lnTo>
                  <a:pt x="25908" y="2510028"/>
                </a:lnTo>
                <a:lnTo>
                  <a:pt x="25908" y="2535936"/>
                </a:lnTo>
                <a:close/>
              </a:path>
              <a:path w="2432685" h="2726690">
                <a:moveTo>
                  <a:pt x="25908" y="2433828"/>
                </a:moveTo>
                <a:lnTo>
                  <a:pt x="0" y="2433828"/>
                </a:lnTo>
                <a:lnTo>
                  <a:pt x="0" y="2331720"/>
                </a:lnTo>
                <a:lnTo>
                  <a:pt x="25908" y="2331720"/>
                </a:lnTo>
                <a:lnTo>
                  <a:pt x="25908" y="2433828"/>
                </a:lnTo>
                <a:close/>
              </a:path>
              <a:path w="2432685" h="2726690">
                <a:moveTo>
                  <a:pt x="25908" y="2255520"/>
                </a:moveTo>
                <a:lnTo>
                  <a:pt x="0" y="2255520"/>
                </a:lnTo>
                <a:lnTo>
                  <a:pt x="0" y="2231136"/>
                </a:lnTo>
                <a:lnTo>
                  <a:pt x="25908" y="2231136"/>
                </a:lnTo>
                <a:lnTo>
                  <a:pt x="25908" y="2255520"/>
                </a:lnTo>
                <a:close/>
              </a:path>
              <a:path w="2432685" h="2726690">
                <a:moveTo>
                  <a:pt x="25908" y="2154936"/>
                </a:moveTo>
                <a:lnTo>
                  <a:pt x="0" y="2154936"/>
                </a:lnTo>
                <a:lnTo>
                  <a:pt x="0" y="2052828"/>
                </a:lnTo>
                <a:lnTo>
                  <a:pt x="25908" y="2052828"/>
                </a:lnTo>
                <a:lnTo>
                  <a:pt x="25908" y="2154936"/>
                </a:lnTo>
                <a:close/>
              </a:path>
              <a:path w="2432685" h="2726690">
                <a:moveTo>
                  <a:pt x="25908" y="1976628"/>
                </a:moveTo>
                <a:lnTo>
                  <a:pt x="0" y="1976628"/>
                </a:lnTo>
                <a:lnTo>
                  <a:pt x="0" y="1950720"/>
                </a:lnTo>
                <a:lnTo>
                  <a:pt x="25908" y="1950720"/>
                </a:lnTo>
                <a:lnTo>
                  <a:pt x="25908" y="1976628"/>
                </a:lnTo>
                <a:close/>
              </a:path>
              <a:path w="2432685" h="2726690">
                <a:moveTo>
                  <a:pt x="25908" y="1874520"/>
                </a:moveTo>
                <a:lnTo>
                  <a:pt x="0" y="1874520"/>
                </a:lnTo>
                <a:lnTo>
                  <a:pt x="0" y="1773936"/>
                </a:lnTo>
                <a:lnTo>
                  <a:pt x="25908" y="1773936"/>
                </a:lnTo>
                <a:lnTo>
                  <a:pt x="25908" y="1874520"/>
                </a:lnTo>
                <a:close/>
              </a:path>
              <a:path w="2432685" h="2726690">
                <a:moveTo>
                  <a:pt x="25908" y="1697736"/>
                </a:moveTo>
                <a:lnTo>
                  <a:pt x="0" y="1697736"/>
                </a:lnTo>
                <a:lnTo>
                  <a:pt x="0" y="1671828"/>
                </a:lnTo>
                <a:lnTo>
                  <a:pt x="25908" y="1671828"/>
                </a:lnTo>
                <a:lnTo>
                  <a:pt x="25908" y="1697736"/>
                </a:lnTo>
                <a:close/>
              </a:path>
              <a:path w="2432685" h="2726690">
                <a:moveTo>
                  <a:pt x="25908" y="1595628"/>
                </a:moveTo>
                <a:lnTo>
                  <a:pt x="0" y="1595628"/>
                </a:lnTo>
                <a:lnTo>
                  <a:pt x="0" y="1493520"/>
                </a:lnTo>
                <a:lnTo>
                  <a:pt x="25908" y="1493520"/>
                </a:lnTo>
                <a:lnTo>
                  <a:pt x="25908" y="1595628"/>
                </a:lnTo>
                <a:close/>
              </a:path>
              <a:path w="2432685" h="2726690">
                <a:moveTo>
                  <a:pt x="25908" y="1417320"/>
                </a:moveTo>
                <a:lnTo>
                  <a:pt x="0" y="1417320"/>
                </a:lnTo>
                <a:lnTo>
                  <a:pt x="0" y="1392936"/>
                </a:lnTo>
                <a:lnTo>
                  <a:pt x="25908" y="1392936"/>
                </a:lnTo>
                <a:lnTo>
                  <a:pt x="25908" y="1417320"/>
                </a:lnTo>
                <a:close/>
              </a:path>
              <a:path w="2432685" h="2726690">
                <a:moveTo>
                  <a:pt x="25908" y="1316736"/>
                </a:moveTo>
                <a:lnTo>
                  <a:pt x="0" y="1316736"/>
                </a:lnTo>
                <a:lnTo>
                  <a:pt x="0" y="1214628"/>
                </a:lnTo>
                <a:lnTo>
                  <a:pt x="25908" y="1214628"/>
                </a:lnTo>
                <a:lnTo>
                  <a:pt x="25908" y="1316736"/>
                </a:lnTo>
                <a:close/>
              </a:path>
              <a:path w="2432685" h="2726690">
                <a:moveTo>
                  <a:pt x="25908" y="1138428"/>
                </a:moveTo>
                <a:lnTo>
                  <a:pt x="0" y="1138428"/>
                </a:lnTo>
                <a:lnTo>
                  <a:pt x="0" y="1112520"/>
                </a:lnTo>
                <a:lnTo>
                  <a:pt x="25908" y="1112520"/>
                </a:lnTo>
                <a:lnTo>
                  <a:pt x="25908" y="1138428"/>
                </a:lnTo>
                <a:close/>
              </a:path>
              <a:path w="2432685" h="2726690">
                <a:moveTo>
                  <a:pt x="25908" y="1036320"/>
                </a:moveTo>
                <a:lnTo>
                  <a:pt x="0" y="1036320"/>
                </a:lnTo>
                <a:lnTo>
                  <a:pt x="0" y="935736"/>
                </a:lnTo>
                <a:lnTo>
                  <a:pt x="25908" y="935736"/>
                </a:lnTo>
                <a:lnTo>
                  <a:pt x="25908" y="1036320"/>
                </a:lnTo>
                <a:close/>
              </a:path>
              <a:path w="2432685" h="2726690">
                <a:moveTo>
                  <a:pt x="25908" y="859536"/>
                </a:moveTo>
                <a:lnTo>
                  <a:pt x="0" y="859536"/>
                </a:lnTo>
                <a:lnTo>
                  <a:pt x="0" y="833628"/>
                </a:lnTo>
                <a:lnTo>
                  <a:pt x="25908" y="833628"/>
                </a:lnTo>
                <a:lnTo>
                  <a:pt x="25908" y="859536"/>
                </a:lnTo>
                <a:close/>
              </a:path>
              <a:path w="2432685" h="2726690">
                <a:moveTo>
                  <a:pt x="25908" y="757428"/>
                </a:moveTo>
                <a:lnTo>
                  <a:pt x="0" y="757428"/>
                </a:lnTo>
                <a:lnTo>
                  <a:pt x="0" y="655320"/>
                </a:lnTo>
                <a:lnTo>
                  <a:pt x="25908" y="655320"/>
                </a:lnTo>
                <a:lnTo>
                  <a:pt x="25908" y="757428"/>
                </a:lnTo>
                <a:close/>
              </a:path>
              <a:path w="2432685" h="2726690">
                <a:moveTo>
                  <a:pt x="25908" y="579120"/>
                </a:moveTo>
                <a:lnTo>
                  <a:pt x="0" y="579120"/>
                </a:lnTo>
                <a:lnTo>
                  <a:pt x="0" y="554736"/>
                </a:lnTo>
                <a:lnTo>
                  <a:pt x="25908" y="554736"/>
                </a:lnTo>
                <a:lnTo>
                  <a:pt x="25908" y="579120"/>
                </a:lnTo>
                <a:close/>
              </a:path>
              <a:path w="2432685" h="2726690">
                <a:moveTo>
                  <a:pt x="25908" y="478536"/>
                </a:moveTo>
                <a:lnTo>
                  <a:pt x="0" y="478536"/>
                </a:lnTo>
                <a:lnTo>
                  <a:pt x="0" y="376428"/>
                </a:lnTo>
                <a:lnTo>
                  <a:pt x="25908" y="376428"/>
                </a:lnTo>
                <a:lnTo>
                  <a:pt x="25908" y="478536"/>
                </a:lnTo>
                <a:close/>
              </a:path>
              <a:path w="2432685" h="2726690">
                <a:moveTo>
                  <a:pt x="25908" y="300228"/>
                </a:moveTo>
                <a:lnTo>
                  <a:pt x="0" y="300228"/>
                </a:lnTo>
                <a:lnTo>
                  <a:pt x="0" y="274320"/>
                </a:lnTo>
                <a:lnTo>
                  <a:pt x="25908" y="274320"/>
                </a:lnTo>
                <a:lnTo>
                  <a:pt x="25908" y="300228"/>
                </a:lnTo>
                <a:close/>
              </a:path>
              <a:path w="2432685" h="2726690">
                <a:moveTo>
                  <a:pt x="25908" y="198120"/>
                </a:moveTo>
                <a:lnTo>
                  <a:pt x="0" y="198120"/>
                </a:lnTo>
                <a:lnTo>
                  <a:pt x="0" y="97536"/>
                </a:lnTo>
                <a:lnTo>
                  <a:pt x="25908" y="97536"/>
                </a:lnTo>
                <a:lnTo>
                  <a:pt x="25908" y="198120"/>
                </a:lnTo>
                <a:close/>
              </a:path>
              <a:path w="2432685" h="2726690">
                <a:moveTo>
                  <a:pt x="17779" y="21336"/>
                </a:moveTo>
                <a:lnTo>
                  <a:pt x="0" y="21336"/>
                </a:lnTo>
                <a:lnTo>
                  <a:pt x="0" y="6095"/>
                </a:lnTo>
                <a:lnTo>
                  <a:pt x="6095" y="0"/>
                </a:lnTo>
                <a:lnTo>
                  <a:pt x="30480" y="0"/>
                </a:lnTo>
                <a:lnTo>
                  <a:pt x="30480" y="12191"/>
                </a:lnTo>
                <a:lnTo>
                  <a:pt x="25908" y="12191"/>
                </a:lnTo>
                <a:lnTo>
                  <a:pt x="17779" y="21336"/>
                </a:lnTo>
                <a:close/>
              </a:path>
              <a:path w="2432685" h="2726690">
                <a:moveTo>
                  <a:pt x="30480" y="25908"/>
                </a:moveTo>
                <a:lnTo>
                  <a:pt x="13716" y="25908"/>
                </a:lnTo>
                <a:lnTo>
                  <a:pt x="25908" y="12191"/>
                </a:lnTo>
                <a:lnTo>
                  <a:pt x="25908" y="21336"/>
                </a:lnTo>
                <a:lnTo>
                  <a:pt x="30480" y="21336"/>
                </a:lnTo>
                <a:lnTo>
                  <a:pt x="30480" y="25908"/>
                </a:lnTo>
                <a:close/>
              </a:path>
              <a:path w="2432685" h="2726690">
                <a:moveTo>
                  <a:pt x="30480" y="21336"/>
                </a:moveTo>
                <a:lnTo>
                  <a:pt x="25908" y="21336"/>
                </a:lnTo>
                <a:lnTo>
                  <a:pt x="25908" y="12191"/>
                </a:lnTo>
                <a:lnTo>
                  <a:pt x="30480" y="12191"/>
                </a:lnTo>
                <a:lnTo>
                  <a:pt x="30480" y="21336"/>
                </a:lnTo>
                <a:close/>
              </a:path>
              <a:path w="2432685" h="2726690">
                <a:moveTo>
                  <a:pt x="208788" y="25908"/>
                </a:moveTo>
                <a:lnTo>
                  <a:pt x="106680" y="25908"/>
                </a:lnTo>
                <a:lnTo>
                  <a:pt x="106680" y="0"/>
                </a:lnTo>
                <a:lnTo>
                  <a:pt x="208788" y="0"/>
                </a:lnTo>
                <a:lnTo>
                  <a:pt x="208788" y="25908"/>
                </a:lnTo>
                <a:close/>
              </a:path>
              <a:path w="2432685" h="2726690">
                <a:moveTo>
                  <a:pt x="310895" y="25908"/>
                </a:moveTo>
                <a:lnTo>
                  <a:pt x="284988" y="25908"/>
                </a:lnTo>
                <a:lnTo>
                  <a:pt x="284988" y="0"/>
                </a:lnTo>
                <a:lnTo>
                  <a:pt x="310895" y="0"/>
                </a:lnTo>
                <a:lnTo>
                  <a:pt x="310895" y="25908"/>
                </a:lnTo>
                <a:close/>
              </a:path>
              <a:path w="2432685" h="2726690">
                <a:moveTo>
                  <a:pt x="487680" y="25908"/>
                </a:moveTo>
                <a:lnTo>
                  <a:pt x="387095" y="25908"/>
                </a:lnTo>
                <a:lnTo>
                  <a:pt x="387095" y="0"/>
                </a:lnTo>
                <a:lnTo>
                  <a:pt x="487680" y="0"/>
                </a:lnTo>
                <a:lnTo>
                  <a:pt x="487680" y="25908"/>
                </a:lnTo>
                <a:close/>
              </a:path>
              <a:path w="2432685" h="2726690">
                <a:moveTo>
                  <a:pt x="589788" y="25908"/>
                </a:moveTo>
                <a:lnTo>
                  <a:pt x="563880" y="25908"/>
                </a:lnTo>
                <a:lnTo>
                  <a:pt x="563880" y="0"/>
                </a:lnTo>
                <a:lnTo>
                  <a:pt x="589788" y="0"/>
                </a:lnTo>
                <a:lnTo>
                  <a:pt x="589788" y="25908"/>
                </a:lnTo>
                <a:close/>
              </a:path>
              <a:path w="2432685" h="2726690">
                <a:moveTo>
                  <a:pt x="768096" y="25908"/>
                </a:moveTo>
                <a:lnTo>
                  <a:pt x="665988" y="25908"/>
                </a:lnTo>
                <a:lnTo>
                  <a:pt x="665988" y="0"/>
                </a:lnTo>
                <a:lnTo>
                  <a:pt x="768096" y="0"/>
                </a:lnTo>
                <a:lnTo>
                  <a:pt x="768096" y="25908"/>
                </a:lnTo>
                <a:close/>
              </a:path>
              <a:path w="2432685" h="2726690">
                <a:moveTo>
                  <a:pt x="868680" y="25908"/>
                </a:moveTo>
                <a:lnTo>
                  <a:pt x="844296" y="25908"/>
                </a:lnTo>
                <a:lnTo>
                  <a:pt x="844296" y="0"/>
                </a:lnTo>
                <a:lnTo>
                  <a:pt x="868680" y="0"/>
                </a:lnTo>
                <a:lnTo>
                  <a:pt x="868680" y="25908"/>
                </a:lnTo>
                <a:close/>
              </a:path>
              <a:path w="2432685" h="2726690">
                <a:moveTo>
                  <a:pt x="1046988" y="25908"/>
                </a:moveTo>
                <a:lnTo>
                  <a:pt x="944880" y="25908"/>
                </a:lnTo>
                <a:lnTo>
                  <a:pt x="944880" y="0"/>
                </a:lnTo>
                <a:lnTo>
                  <a:pt x="1046988" y="0"/>
                </a:lnTo>
                <a:lnTo>
                  <a:pt x="1046988" y="25908"/>
                </a:lnTo>
                <a:close/>
              </a:path>
              <a:path w="2432685" h="2726690">
                <a:moveTo>
                  <a:pt x="1149096" y="25908"/>
                </a:moveTo>
                <a:lnTo>
                  <a:pt x="1123188" y="25908"/>
                </a:lnTo>
                <a:lnTo>
                  <a:pt x="1123188" y="0"/>
                </a:lnTo>
                <a:lnTo>
                  <a:pt x="1149096" y="0"/>
                </a:lnTo>
                <a:lnTo>
                  <a:pt x="1149096" y="25908"/>
                </a:lnTo>
                <a:close/>
              </a:path>
              <a:path w="2432685" h="2726690">
                <a:moveTo>
                  <a:pt x="1325880" y="25908"/>
                </a:moveTo>
                <a:lnTo>
                  <a:pt x="1225296" y="25908"/>
                </a:lnTo>
                <a:lnTo>
                  <a:pt x="1225296" y="0"/>
                </a:lnTo>
                <a:lnTo>
                  <a:pt x="1325880" y="0"/>
                </a:lnTo>
                <a:lnTo>
                  <a:pt x="1325880" y="25908"/>
                </a:lnTo>
                <a:close/>
              </a:path>
              <a:path w="2432685" h="2726690">
                <a:moveTo>
                  <a:pt x="1427988" y="25908"/>
                </a:moveTo>
                <a:lnTo>
                  <a:pt x="1402080" y="25908"/>
                </a:lnTo>
                <a:lnTo>
                  <a:pt x="1402080" y="0"/>
                </a:lnTo>
                <a:lnTo>
                  <a:pt x="1427988" y="0"/>
                </a:lnTo>
                <a:lnTo>
                  <a:pt x="1427988" y="25908"/>
                </a:lnTo>
                <a:close/>
              </a:path>
              <a:path w="2432685" h="2726690">
                <a:moveTo>
                  <a:pt x="1606296" y="25908"/>
                </a:moveTo>
                <a:lnTo>
                  <a:pt x="1504188" y="25908"/>
                </a:lnTo>
                <a:lnTo>
                  <a:pt x="1504188" y="0"/>
                </a:lnTo>
                <a:lnTo>
                  <a:pt x="1606296" y="0"/>
                </a:lnTo>
                <a:lnTo>
                  <a:pt x="1606296" y="25908"/>
                </a:lnTo>
                <a:close/>
              </a:path>
              <a:path w="2432685" h="2726690">
                <a:moveTo>
                  <a:pt x="1706880" y="25908"/>
                </a:moveTo>
                <a:lnTo>
                  <a:pt x="1682496" y="25908"/>
                </a:lnTo>
                <a:lnTo>
                  <a:pt x="1682496" y="0"/>
                </a:lnTo>
                <a:lnTo>
                  <a:pt x="1706880" y="0"/>
                </a:lnTo>
                <a:lnTo>
                  <a:pt x="1706880" y="25908"/>
                </a:lnTo>
                <a:close/>
              </a:path>
              <a:path w="2432685" h="2726690">
                <a:moveTo>
                  <a:pt x="1885188" y="25908"/>
                </a:moveTo>
                <a:lnTo>
                  <a:pt x="1783080" y="25908"/>
                </a:lnTo>
                <a:lnTo>
                  <a:pt x="1783080" y="0"/>
                </a:lnTo>
                <a:lnTo>
                  <a:pt x="1885188" y="0"/>
                </a:lnTo>
                <a:lnTo>
                  <a:pt x="1885188" y="25908"/>
                </a:lnTo>
                <a:close/>
              </a:path>
              <a:path w="2432685" h="2726690">
                <a:moveTo>
                  <a:pt x="1987296" y="25908"/>
                </a:moveTo>
                <a:lnTo>
                  <a:pt x="1961388" y="25908"/>
                </a:lnTo>
                <a:lnTo>
                  <a:pt x="1961388" y="0"/>
                </a:lnTo>
                <a:lnTo>
                  <a:pt x="1987296" y="0"/>
                </a:lnTo>
                <a:lnTo>
                  <a:pt x="1987296" y="25908"/>
                </a:lnTo>
                <a:close/>
              </a:path>
              <a:path w="2432685" h="2726690">
                <a:moveTo>
                  <a:pt x="2164080" y="25908"/>
                </a:moveTo>
                <a:lnTo>
                  <a:pt x="2063496" y="25908"/>
                </a:lnTo>
                <a:lnTo>
                  <a:pt x="2063496" y="0"/>
                </a:lnTo>
                <a:lnTo>
                  <a:pt x="2164080" y="0"/>
                </a:lnTo>
                <a:lnTo>
                  <a:pt x="2164080" y="25908"/>
                </a:lnTo>
                <a:close/>
              </a:path>
              <a:path w="2432685" h="2726690">
                <a:moveTo>
                  <a:pt x="2266188" y="25908"/>
                </a:moveTo>
                <a:lnTo>
                  <a:pt x="2240280" y="25908"/>
                </a:lnTo>
                <a:lnTo>
                  <a:pt x="2240280" y="0"/>
                </a:lnTo>
                <a:lnTo>
                  <a:pt x="2266188" y="0"/>
                </a:lnTo>
                <a:lnTo>
                  <a:pt x="2266188" y="25908"/>
                </a:lnTo>
                <a:close/>
              </a:path>
              <a:path w="2432685" h="2726690">
                <a:moveTo>
                  <a:pt x="2407920" y="25908"/>
                </a:moveTo>
                <a:lnTo>
                  <a:pt x="2342388" y="25908"/>
                </a:lnTo>
                <a:lnTo>
                  <a:pt x="2342388" y="0"/>
                </a:lnTo>
                <a:lnTo>
                  <a:pt x="2427732" y="0"/>
                </a:lnTo>
                <a:lnTo>
                  <a:pt x="2432304" y="6095"/>
                </a:lnTo>
                <a:lnTo>
                  <a:pt x="2432304" y="12191"/>
                </a:lnTo>
                <a:lnTo>
                  <a:pt x="2407920" y="12191"/>
                </a:lnTo>
                <a:lnTo>
                  <a:pt x="2407920" y="25908"/>
                </a:lnTo>
                <a:close/>
              </a:path>
              <a:path w="2432685" h="2726690">
                <a:moveTo>
                  <a:pt x="2432304" y="36576"/>
                </a:moveTo>
                <a:lnTo>
                  <a:pt x="2407920" y="36576"/>
                </a:lnTo>
                <a:lnTo>
                  <a:pt x="2407920" y="12191"/>
                </a:lnTo>
                <a:lnTo>
                  <a:pt x="2420112" y="25908"/>
                </a:lnTo>
                <a:lnTo>
                  <a:pt x="2432304" y="25908"/>
                </a:lnTo>
                <a:lnTo>
                  <a:pt x="2432304" y="36576"/>
                </a:lnTo>
                <a:close/>
              </a:path>
              <a:path w="2432685" h="2726690">
                <a:moveTo>
                  <a:pt x="2432304" y="25908"/>
                </a:moveTo>
                <a:lnTo>
                  <a:pt x="2420112" y="25908"/>
                </a:lnTo>
                <a:lnTo>
                  <a:pt x="2407920" y="12191"/>
                </a:lnTo>
                <a:lnTo>
                  <a:pt x="2432304" y="12191"/>
                </a:lnTo>
                <a:lnTo>
                  <a:pt x="2432304" y="25908"/>
                </a:lnTo>
                <a:close/>
              </a:path>
              <a:path w="2432685" h="2726690">
                <a:moveTo>
                  <a:pt x="2432304" y="138684"/>
                </a:moveTo>
                <a:lnTo>
                  <a:pt x="2407920" y="138684"/>
                </a:lnTo>
                <a:lnTo>
                  <a:pt x="2407920" y="112776"/>
                </a:lnTo>
                <a:lnTo>
                  <a:pt x="2432304" y="112776"/>
                </a:lnTo>
                <a:lnTo>
                  <a:pt x="2432304" y="138684"/>
                </a:lnTo>
                <a:close/>
              </a:path>
              <a:path w="2432685" h="2726690">
                <a:moveTo>
                  <a:pt x="2432304" y="315468"/>
                </a:moveTo>
                <a:lnTo>
                  <a:pt x="2407920" y="315468"/>
                </a:lnTo>
                <a:lnTo>
                  <a:pt x="2407920" y="214884"/>
                </a:lnTo>
                <a:lnTo>
                  <a:pt x="2432304" y="214884"/>
                </a:lnTo>
                <a:lnTo>
                  <a:pt x="2432304" y="315468"/>
                </a:lnTo>
                <a:close/>
              </a:path>
              <a:path w="2432685" h="2726690">
                <a:moveTo>
                  <a:pt x="2432304" y="417576"/>
                </a:moveTo>
                <a:lnTo>
                  <a:pt x="2407920" y="417576"/>
                </a:lnTo>
                <a:lnTo>
                  <a:pt x="2407920" y="391668"/>
                </a:lnTo>
                <a:lnTo>
                  <a:pt x="2432304" y="391668"/>
                </a:lnTo>
                <a:lnTo>
                  <a:pt x="2432304" y="417576"/>
                </a:lnTo>
                <a:close/>
              </a:path>
              <a:path w="2432685" h="2726690">
                <a:moveTo>
                  <a:pt x="2432304" y="595884"/>
                </a:moveTo>
                <a:lnTo>
                  <a:pt x="2407920" y="595884"/>
                </a:lnTo>
                <a:lnTo>
                  <a:pt x="2407920" y="493776"/>
                </a:lnTo>
                <a:lnTo>
                  <a:pt x="2432304" y="493776"/>
                </a:lnTo>
                <a:lnTo>
                  <a:pt x="2432304" y="595884"/>
                </a:lnTo>
                <a:close/>
              </a:path>
              <a:path w="2432685" h="2726690">
                <a:moveTo>
                  <a:pt x="2432304" y="696468"/>
                </a:moveTo>
                <a:lnTo>
                  <a:pt x="2407920" y="696468"/>
                </a:lnTo>
                <a:lnTo>
                  <a:pt x="2407920" y="672084"/>
                </a:lnTo>
                <a:lnTo>
                  <a:pt x="2432304" y="672084"/>
                </a:lnTo>
                <a:lnTo>
                  <a:pt x="2432304" y="696468"/>
                </a:lnTo>
                <a:close/>
              </a:path>
              <a:path w="2432685" h="2726690">
                <a:moveTo>
                  <a:pt x="2432304" y="874776"/>
                </a:moveTo>
                <a:lnTo>
                  <a:pt x="2407920" y="874776"/>
                </a:lnTo>
                <a:lnTo>
                  <a:pt x="2407920" y="772668"/>
                </a:lnTo>
                <a:lnTo>
                  <a:pt x="2432304" y="772668"/>
                </a:lnTo>
                <a:lnTo>
                  <a:pt x="2432304" y="874776"/>
                </a:lnTo>
                <a:close/>
              </a:path>
              <a:path w="2432685" h="2726690">
                <a:moveTo>
                  <a:pt x="2432304" y="976884"/>
                </a:moveTo>
                <a:lnTo>
                  <a:pt x="2407920" y="976884"/>
                </a:lnTo>
                <a:lnTo>
                  <a:pt x="2407920" y="950976"/>
                </a:lnTo>
                <a:lnTo>
                  <a:pt x="2432304" y="950976"/>
                </a:lnTo>
                <a:lnTo>
                  <a:pt x="2432304" y="976884"/>
                </a:lnTo>
                <a:close/>
              </a:path>
              <a:path w="2432685" h="2726690">
                <a:moveTo>
                  <a:pt x="2432304" y="1153668"/>
                </a:moveTo>
                <a:lnTo>
                  <a:pt x="2407920" y="1153668"/>
                </a:lnTo>
                <a:lnTo>
                  <a:pt x="2407920" y="1053084"/>
                </a:lnTo>
                <a:lnTo>
                  <a:pt x="2432304" y="1053084"/>
                </a:lnTo>
                <a:lnTo>
                  <a:pt x="2432304" y="1153668"/>
                </a:lnTo>
                <a:close/>
              </a:path>
              <a:path w="2432685" h="2726690">
                <a:moveTo>
                  <a:pt x="2432304" y="1255776"/>
                </a:moveTo>
                <a:lnTo>
                  <a:pt x="2407920" y="1255776"/>
                </a:lnTo>
                <a:lnTo>
                  <a:pt x="2407920" y="1229868"/>
                </a:lnTo>
                <a:lnTo>
                  <a:pt x="2432304" y="1229868"/>
                </a:lnTo>
                <a:lnTo>
                  <a:pt x="2432304" y="1255776"/>
                </a:lnTo>
                <a:close/>
              </a:path>
              <a:path w="2432685" h="2726690">
                <a:moveTo>
                  <a:pt x="2432304" y="1434084"/>
                </a:moveTo>
                <a:lnTo>
                  <a:pt x="2407920" y="1434084"/>
                </a:lnTo>
                <a:lnTo>
                  <a:pt x="2407920" y="1331976"/>
                </a:lnTo>
                <a:lnTo>
                  <a:pt x="2432304" y="1331976"/>
                </a:lnTo>
                <a:lnTo>
                  <a:pt x="2432304" y="1434084"/>
                </a:lnTo>
                <a:close/>
              </a:path>
              <a:path w="2432685" h="2726690">
                <a:moveTo>
                  <a:pt x="2432304" y="1534668"/>
                </a:moveTo>
                <a:lnTo>
                  <a:pt x="2407920" y="1534668"/>
                </a:lnTo>
                <a:lnTo>
                  <a:pt x="2407920" y="1510284"/>
                </a:lnTo>
                <a:lnTo>
                  <a:pt x="2432304" y="1510284"/>
                </a:lnTo>
                <a:lnTo>
                  <a:pt x="2432304" y="1534668"/>
                </a:lnTo>
                <a:close/>
              </a:path>
              <a:path w="2432685" h="2726690">
                <a:moveTo>
                  <a:pt x="2432304" y="1712976"/>
                </a:moveTo>
                <a:lnTo>
                  <a:pt x="2407920" y="1712976"/>
                </a:lnTo>
                <a:lnTo>
                  <a:pt x="2407920" y="1610868"/>
                </a:lnTo>
                <a:lnTo>
                  <a:pt x="2432304" y="1610868"/>
                </a:lnTo>
                <a:lnTo>
                  <a:pt x="2432304" y="1712976"/>
                </a:lnTo>
                <a:close/>
              </a:path>
              <a:path w="2432685" h="2726690">
                <a:moveTo>
                  <a:pt x="2432304" y="1815084"/>
                </a:moveTo>
                <a:lnTo>
                  <a:pt x="2407920" y="1815084"/>
                </a:lnTo>
                <a:lnTo>
                  <a:pt x="2407920" y="1789176"/>
                </a:lnTo>
                <a:lnTo>
                  <a:pt x="2432304" y="1789176"/>
                </a:lnTo>
                <a:lnTo>
                  <a:pt x="2432304" y="1815084"/>
                </a:lnTo>
                <a:close/>
              </a:path>
              <a:path w="2432685" h="2726690">
                <a:moveTo>
                  <a:pt x="2432304" y="1991868"/>
                </a:moveTo>
                <a:lnTo>
                  <a:pt x="2407920" y="1991868"/>
                </a:lnTo>
                <a:lnTo>
                  <a:pt x="2407920" y="1891284"/>
                </a:lnTo>
                <a:lnTo>
                  <a:pt x="2432304" y="1891284"/>
                </a:lnTo>
                <a:lnTo>
                  <a:pt x="2432304" y="1991868"/>
                </a:lnTo>
                <a:close/>
              </a:path>
              <a:path w="2432685" h="2726690">
                <a:moveTo>
                  <a:pt x="2432304" y="2093976"/>
                </a:moveTo>
                <a:lnTo>
                  <a:pt x="2407920" y="2093976"/>
                </a:lnTo>
                <a:lnTo>
                  <a:pt x="2407920" y="2068068"/>
                </a:lnTo>
                <a:lnTo>
                  <a:pt x="2432304" y="2068068"/>
                </a:lnTo>
                <a:lnTo>
                  <a:pt x="2432304" y="2093976"/>
                </a:lnTo>
                <a:close/>
              </a:path>
              <a:path w="2432685" h="2726690">
                <a:moveTo>
                  <a:pt x="2432304" y="2272284"/>
                </a:moveTo>
                <a:lnTo>
                  <a:pt x="2407920" y="2272284"/>
                </a:lnTo>
                <a:lnTo>
                  <a:pt x="2407920" y="2170176"/>
                </a:lnTo>
                <a:lnTo>
                  <a:pt x="2432304" y="2170176"/>
                </a:lnTo>
                <a:lnTo>
                  <a:pt x="2432304" y="2272284"/>
                </a:lnTo>
                <a:close/>
              </a:path>
              <a:path w="2432685" h="2726690">
                <a:moveTo>
                  <a:pt x="2432304" y="2372868"/>
                </a:moveTo>
                <a:lnTo>
                  <a:pt x="2407920" y="2372868"/>
                </a:lnTo>
                <a:lnTo>
                  <a:pt x="2407920" y="2348484"/>
                </a:lnTo>
                <a:lnTo>
                  <a:pt x="2432304" y="2348484"/>
                </a:lnTo>
                <a:lnTo>
                  <a:pt x="2432304" y="2372868"/>
                </a:lnTo>
                <a:close/>
              </a:path>
              <a:path w="2432685" h="2726690">
                <a:moveTo>
                  <a:pt x="2432304" y="2551176"/>
                </a:moveTo>
                <a:lnTo>
                  <a:pt x="2407920" y="2551176"/>
                </a:lnTo>
                <a:lnTo>
                  <a:pt x="2407920" y="2449068"/>
                </a:lnTo>
                <a:lnTo>
                  <a:pt x="2432304" y="2449068"/>
                </a:lnTo>
                <a:lnTo>
                  <a:pt x="2432304" y="2551176"/>
                </a:lnTo>
                <a:close/>
              </a:path>
              <a:path w="2432685" h="2726690">
                <a:moveTo>
                  <a:pt x="2432304" y="2653284"/>
                </a:moveTo>
                <a:lnTo>
                  <a:pt x="2407920" y="2653284"/>
                </a:lnTo>
                <a:lnTo>
                  <a:pt x="2407920" y="2627376"/>
                </a:lnTo>
                <a:lnTo>
                  <a:pt x="2432304" y="2627376"/>
                </a:lnTo>
                <a:lnTo>
                  <a:pt x="2432304" y="2653284"/>
                </a:lnTo>
                <a:close/>
              </a:path>
              <a:path w="2432685" h="2726690">
                <a:moveTo>
                  <a:pt x="2403348" y="2726436"/>
                </a:moveTo>
                <a:lnTo>
                  <a:pt x="2302764" y="2726436"/>
                </a:lnTo>
                <a:lnTo>
                  <a:pt x="2302764" y="2700528"/>
                </a:lnTo>
                <a:lnTo>
                  <a:pt x="2403348" y="2700528"/>
                </a:lnTo>
                <a:lnTo>
                  <a:pt x="2403348" y="2726436"/>
                </a:lnTo>
                <a:close/>
              </a:path>
              <a:path w="2432685" h="2726690">
                <a:moveTo>
                  <a:pt x="2226564" y="2726436"/>
                </a:moveTo>
                <a:lnTo>
                  <a:pt x="2200656" y="2726436"/>
                </a:lnTo>
                <a:lnTo>
                  <a:pt x="2200656" y="2700528"/>
                </a:lnTo>
                <a:lnTo>
                  <a:pt x="2226564" y="2700528"/>
                </a:lnTo>
                <a:lnTo>
                  <a:pt x="2226564" y="2726436"/>
                </a:lnTo>
                <a:close/>
              </a:path>
              <a:path w="2432685" h="2726690">
                <a:moveTo>
                  <a:pt x="2124456" y="2726436"/>
                </a:moveTo>
                <a:lnTo>
                  <a:pt x="2022348" y="2726436"/>
                </a:lnTo>
                <a:lnTo>
                  <a:pt x="2022348" y="2700528"/>
                </a:lnTo>
                <a:lnTo>
                  <a:pt x="2124456" y="2700528"/>
                </a:lnTo>
                <a:lnTo>
                  <a:pt x="2124456" y="2726436"/>
                </a:lnTo>
                <a:close/>
              </a:path>
              <a:path w="2432685" h="2726690">
                <a:moveTo>
                  <a:pt x="1946148" y="2726436"/>
                </a:moveTo>
                <a:lnTo>
                  <a:pt x="1921764" y="2726436"/>
                </a:lnTo>
                <a:lnTo>
                  <a:pt x="1921764" y="2700528"/>
                </a:lnTo>
                <a:lnTo>
                  <a:pt x="1946148" y="2700528"/>
                </a:lnTo>
                <a:lnTo>
                  <a:pt x="1946148" y="2726436"/>
                </a:lnTo>
                <a:close/>
              </a:path>
              <a:path w="2432685" h="2726690">
                <a:moveTo>
                  <a:pt x="1845564" y="2726436"/>
                </a:moveTo>
                <a:lnTo>
                  <a:pt x="1743456" y="2726436"/>
                </a:lnTo>
                <a:lnTo>
                  <a:pt x="1743456" y="2700528"/>
                </a:lnTo>
                <a:lnTo>
                  <a:pt x="1845564" y="2700528"/>
                </a:lnTo>
                <a:lnTo>
                  <a:pt x="1845564" y="2726436"/>
                </a:lnTo>
                <a:close/>
              </a:path>
              <a:path w="2432685" h="2726690">
                <a:moveTo>
                  <a:pt x="1667256" y="2726436"/>
                </a:moveTo>
                <a:lnTo>
                  <a:pt x="1641348" y="2726436"/>
                </a:lnTo>
                <a:lnTo>
                  <a:pt x="1641348" y="2700528"/>
                </a:lnTo>
                <a:lnTo>
                  <a:pt x="1667256" y="2700528"/>
                </a:lnTo>
                <a:lnTo>
                  <a:pt x="1667256" y="2726436"/>
                </a:lnTo>
                <a:close/>
              </a:path>
              <a:path w="2432685" h="2726690">
                <a:moveTo>
                  <a:pt x="1565148" y="2726436"/>
                </a:moveTo>
                <a:lnTo>
                  <a:pt x="1464564" y="2726436"/>
                </a:lnTo>
                <a:lnTo>
                  <a:pt x="1464564" y="2700528"/>
                </a:lnTo>
                <a:lnTo>
                  <a:pt x="1565148" y="2700528"/>
                </a:lnTo>
                <a:lnTo>
                  <a:pt x="1565148" y="2726436"/>
                </a:lnTo>
                <a:close/>
              </a:path>
              <a:path w="2432685" h="2726690">
                <a:moveTo>
                  <a:pt x="1388364" y="2726436"/>
                </a:moveTo>
                <a:lnTo>
                  <a:pt x="1362456" y="2726436"/>
                </a:lnTo>
                <a:lnTo>
                  <a:pt x="1362456" y="2700528"/>
                </a:lnTo>
                <a:lnTo>
                  <a:pt x="1388364" y="2700528"/>
                </a:lnTo>
                <a:lnTo>
                  <a:pt x="1388364" y="2726436"/>
                </a:lnTo>
                <a:close/>
              </a:path>
              <a:path w="2432685" h="2726690">
                <a:moveTo>
                  <a:pt x="1286256" y="2726436"/>
                </a:moveTo>
                <a:lnTo>
                  <a:pt x="1184148" y="2726436"/>
                </a:lnTo>
                <a:lnTo>
                  <a:pt x="1184148" y="2700528"/>
                </a:lnTo>
                <a:lnTo>
                  <a:pt x="1286256" y="2700528"/>
                </a:lnTo>
                <a:lnTo>
                  <a:pt x="1286256" y="2726436"/>
                </a:lnTo>
                <a:close/>
              </a:path>
              <a:path w="2432685" h="2726690">
                <a:moveTo>
                  <a:pt x="1107948" y="2726436"/>
                </a:moveTo>
                <a:lnTo>
                  <a:pt x="1083564" y="2726436"/>
                </a:lnTo>
                <a:lnTo>
                  <a:pt x="1083564" y="2700528"/>
                </a:lnTo>
                <a:lnTo>
                  <a:pt x="1107948" y="2700528"/>
                </a:lnTo>
                <a:lnTo>
                  <a:pt x="1107948" y="2726436"/>
                </a:lnTo>
                <a:close/>
              </a:path>
              <a:path w="2432685" h="2726690">
                <a:moveTo>
                  <a:pt x="1007364" y="2726436"/>
                </a:moveTo>
                <a:lnTo>
                  <a:pt x="905256" y="2726436"/>
                </a:lnTo>
                <a:lnTo>
                  <a:pt x="905256" y="2700528"/>
                </a:lnTo>
                <a:lnTo>
                  <a:pt x="1007364" y="2700528"/>
                </a:lnTo>
                <a:lnTo>
                  <a:pt x="1007364" y="2726436"/>
                </a:lnTo>
                <a:close/>
              </a:path>
              <a:path w="2432685" h="2726690">
                <a:moveTo>
                  <a:pt x="829056" y="2726436"/>
                </a:moveTo>
                <a:lnTo>
                  <a:pt x="803148" y="2726436"/>
                </a:lnTo>
                <a:lnTo>
                  <a:pt x="803148" y="2700528"/>
                </a:lnTo>
                <a:lnTo>
                  <a:pt x="829056" y="2700528"/>
                </a:lnTo>
                <a:lnTo>
                  <a:pt x="829056" y="2726436"/>
                </a:lnTo>
                <a:close/>
              </a:path>
              <a:path w="2432685" h="2726690">
                <a:moveTo>
                  <a:pt x="726948" y="2726436"/>
                </a:moveTo>
                <a:lnTo>
                  <a:pt x="626364" y="2726436"/>
                </a:lnTo>
                <a:lnTo>
                  <a:pt x="626364" y="2700528"/>
                </a:lnTo>
                <a:lnTo>
                  <a:pt x="726948" y="2700528"/>
                </a:lnTo>
                <a:lnTo>
                  <a:pt x="726948" y="2726436"/>
                </a:lnTo>
                <a:close/>
              </a:path>
              <a:path w="2432685" h="2726690">
                <a:moveTo>
                  <a:pt x="550164" y="2726436"/>
                </a:moveTo>
                <a:lnTo>
                  <a:pt x="524256" y="2726436"/>
                </a:lnTo>
                <a:lnTo>
                  <a:pt x="524256" y="2700528"/>
                </a:lnTo>
                <a:lnTo>
                  <a:pt x="550164" y="2700528"/>
                </a:lnTo>
                <a:lnTo>
                  <a:pt x="550164" y="2726436"/>
                </a:lnTo>
                <a:close/>
              </a:path>
              <a:path w="2432685" h="2726690">
                <a:moveTo>
                  <a:pt x="448056" y="2726436"/>
                </a:moveTo>
                <a:lnTo>
                  <a:pt x="345948" y="2726436"/>
                </a:lnTo>
                <a:lnTo>
                  <a:pt x="345948" y="2700528"/>
                </a:lnTo>
                <a:lnTo>
                  <a:pt x="448056" y="2700528"/>
                </a:lnTo>
                <a:lnTo>
                  <a:pt x="448056" y="2726436"/>
                </a:lnTo>
                <a:close/>
              </a:path>
              <a:path w="2432685" h="2726690">
                <a:moveTo>
                  <a:pt x="269748" y="2726436"/>
                </a:moveTo>
                <a:lnTo>
                  <a:pt x="245364" y="2726436"/>
                </a:lnTo>
                <a:lnTo>
                  <a:pt x="245364" y="2700528"/>
                </a:lnTo>
                <a:lnTo>
                  <a:pt x="269748" y="2700528"/>
                </a:lnTo>
                <a:lnTo>
                  <a:pt x="269748" y="2726436"/>
                </a:lnTo>
                <a:close/>
              </a:path>
              <a:path w="2432685" h="2726690">
                <a:moveTo>
                  <a:pt x="169164" y="2726436"/>
                </a:moveTo>
                <a:lnTo>
                  <a:pt x="67056" y="2726436"/>
                </a:lnTo>
                <a:lnTo>
                  <a:pt x="67056" y="2700528"/>
                </a:lnTo>
                <a:lnTo>
                  <a:pt x="169164" y="2700528"/>
                </a:lnTo>
                <a:lnTo>
                  <a:pt x="169164" y="27264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9364" y="3509772"/>
            <a:ext cx="368807" cy="81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37303" y="3453384"/>
            <a:ext cx="358140" cy="789940"/>
          </a:xfrm>
          <a:custGeom>
            <a:avLst/>
            <a:gdLst/>
            <a:ahLst/>
            <a:cxnLst/>
            <a:rect l="l" t="t" r="r" b="b"/>
            <a:pathLst>
              <a:path w="358139" h="789939">
                <a:moveTo>
                  <a:pt x="108204" y="443484"/>
                </a:moveTo>
                <a:lnTo>
                  <a:pt x="0" y="222504"/>
                </a:lnTo>
                <a:lnTo>
                  <a:pt x="108204" y="0"/>
                </a:lnTo>
                <a:lnTo>
                  <a:pt x="108204" y="106680"/>
                </a:lnTo>
                <a:lnTo>
                  <a:pt x="152400" y="106680"/>
                </a:lnTo>
                <a:lnTo>
                  <a:pt x="203280" y="116971"/>
                </a:lnTo>
                <a:lnTo>
                  <a:pt x="249417" y="146158"/>
                </a:lnTo>
                <a:lnTo>
                  <a:pt x="289310" y="191710"/>
                </a:lnTo>
                <a:lnTo>
                  <a:pt x="321462" y="251097"/>
                </a:lnTo>
                <a:lnTo>
                  <a:pt x="344374" y="321788"/>
                </a:lnTo>
                <a:lnTo>
                  <a:pt x="347581" y="338328"/>
                </a:lnTo>
                <a:lnTo>
                  <a:pt x="108204" y="338328"/>
                </a:lnTo>
                <a:lnTo>
                  <a:pt x="108204" y="443484"/>
                </a:lnTo>
                <a:close/>
              </a:path>
              <a:path w="358139" h="789939">
                <a:moveTo>
                  <a:pt x="358139" y="789432"/>
                </a:moveTo>
                <a:lnTo>
                  <a:pt x="251459" y="789432"/>
                </a:lnTo>
                <a:lnTo>
                  <a:pt x="251459" y="443484"/>
                </a:lnTo>
                <a:lnTo>
                  <a:pt x="246424" y="410309"/>
                </a:lnTo>
                <a:lnTo>
                  <a:pt x="232391" y="381451"/>
                </a:lnTo>
                <a:lnTo>
                  <a:pt x="210970" y="358664"/>
                </a:lnTo>
                <a:lnTo>
                  <a:pt x="183770" y="343704"/>
                </a:lnTo>
                <a:lnTo>
                  <a:pt x="152400" y="338328"/>
                </a:lnTo>
                <a:lnTo>
                  <a:pt x="347581" y="338328"/>
                </a:lnTo>
                <a:lnTo>
                  <a:pt x="351896" y="360581"/>
                </a:lnTo>
                <a:lnTo>
                  <a:pt x="356548" y="401252"/>
                </a:lnTo>
                <a:lnTo>
                  <a:pt x="358139" y="443484"/>
                </a:lnTo>
                <a:lnTo>
                  <a:pt x="358139" y="789432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31208" y="3433572"/>
            <a:ext cx="370840" cy="814069"/>
          </a:xfrm>
          <a:custGeom>
            <a:avLst/>
            <a:gdLst/>
            <a:ahLst/>
            <a:cxnLst/>
            <a:rect l="l" t="t" r="r" b="b"/>
            <a:pathLst>
              <a:path w="370839" h="814070">
                <a:moveTo>
                  <a:pt x="198119" y="138684"/>
                </a:moveTo>
                <a:lnTo>
                  <a:pt x="188975" y="135636"/>
                </a:lnTo>
                <a:lnTo>
                  <a:pt x="178307" y="132588"/>
                </a:lnTo>
                <a:lnTo>
                  <a:pt x="169163" y="131064"/>
                </a:lnTo>
                <a:lnTo>
                  <a:pt x="108203" y="131064"/>
                </a:lnTo>
                <a:lnTo>
                  <a:pt x="108203" y="41801"/>
                </a:lnTo>
                <a:lnTo>
                  <a:pt x="117347" y="22860"/>
                </a:lnTo>
                <a:lnTo>
                  <a:pt x="109019" y="20083"/>
                </a:lnTo>
                <a:lnTo>
                  <a:pt x="118871" y="0"/>
                </a:lnTo>
                <a:lnTo>
                  <a:pt x="118871" y="121920"/>
                </a:lnTo>
                <a:lnTo>
                  <a:pt x="114299" y="121920"/>
                </a:lnTo>
                <a:lnTo>
                  <a:pt x="118871" y="126492"/>
                </a:lnTo>
                <a:lnTo>
                  <a:pt x="190500" y="126492"/>
                </a:lnTo>
                <a:lnTo>
                  <a:pt x="211836" y="132588"/>
                </a:lnTo>
                <a:lnTo>
                  <a:pt x="222503" y="137160"/>
                </a:lnTo>
                <a:lnTo>
                  <a:pt x="198119" y="137160"/>
                </a:lnTo>
                <a:lnTo>
                  <a:pt x="198119" y="138684"/>
                </a:lnTo>
                <a:close/>
              </a:path>
              <a:path w="370839" h="814070">
                <a:moveTo>
                  <a:pt x="108203" y="21746"/>
                </a:moveTo>
                <a:lnTo>
                  <a:pt x="108203" y="19812"/>
                </a:lnTo>
                <a:lnTo>
                  <a:pt x="109019" y="20083"/>
                </a:lnTo>
                <a:lnTo>
                  <a:pt x="108203" y="21746"/>
                </a:lnTo>
                <a:close/>
              </a:path>
              <a:path w="370839" h="814070">
                <a:moveTo>
                  <a:pt x="108203" y="41801"/>
                </a:moveTo>
                <a:lnTo>
                  <a:pt x="108203" y="21746"/>
                </a:lnTo>
                <a:lnTo>
                  <a:pt x="109019" y="20083"/>
                </a:lnTo>
                <a:lnTo>
                  <a:pt x="117347" y="22860"/>
                </a:lnTo>
                <a:lnTo>
                  <a:pt x="108203" y="41801"/>
                </a:lnTo>
                <a:close/>
              </a:path>
              <a:path w="370839" h="814070">
                <a:moveTo>
                  <a:pt x="108203" y="462885"/>
                </a:moveTo>
                <a:lnTo>
                  <a:pt x="0" y="242316"/>
                </a:lnTo>
                <a:lnTo>
                  <a:pt x="108203" y="21746"/>
                </a:lnTo>
                <a:lnTo>
                  <a:pt x="108203" y="41801"/>
                </a:lnTo>
                <a:lnTo>
                  <a:pt x="12139" y="240792"/>
                </a:lnTo>
                <a:lnTo>
                  <a:pt x="10667" y="240792"/>
                </a:lnTo>
                <a:lnTo>
                  <a:pt x="10667" y="243840"/>
                </a:lnTo>
                <a:lnTo>
                  <a:pt x="12139" y="243840"/>
                </a:lnTo>
                <a:lnTo>
                  <a:pt x="108203" y="442830"/>
                </a:lnTo>
                <a:lnTo>
                  <a:pt x="108203" y="462885"/>
                </a:lnTo>
                <a:close/>
              </a:path>
              <a:path w="370839" h="814070">
                <a:moveTo>
                  <a:pt x="118871" y="126492"/>
                </a:moveTo>
                <a:lnTo>
                  <a:pt x="114299" y="121920"/>
                </a:lnTo>
                <a:lnTo>
                  <a:pt x="118871" y="121920"/>
                </a:lnTo>
                <a:lnTo>
                  <a:pt x="118871" y="126492"/>
                </a:lnTo>
                <a:close/>
              </a:path>
              <a:path w="370839" h="814070">
                <a:moveTo>
                  <a:pt x="190500" y="126492"/>
                </a:moveTo>
                <a:lnTo>
                  <a:pt x="118871" y="126492"/>
                </a:lnTo>
                <a:lnTo>
                  <a:pt x="118871" y="121920"/>
                </a:lnTo>
                <a:lnTo>
                  <a:pt x="169163" y="121920"/>
                </a:lnTo>
                <a:lnTo>
                  <a:pt x="179831" y="123444"/>
                </a:lnTo>
                <a:lnTo>
                  <a:pt x="190500" y="126492"/>
                </a:lnTo>
                <a:close/>
              </a:path>
              <a:path w="370839" h="814070">
                <a:moveTo>
                  <a:pt x="169163" y="132588"/>
                </a:moveTo>
                <a:lnTo>
                  <a:pt x="158495" y="131064"/>
                </a:lnTo>
                <a:lnTo>
                  <a:pt x="169163" y="131064"/>
                </a:lnTo>
                <a:lnTo>
                  <a:pt x="169163" y="132588"/>
                </a:lnTo>
                <a:close/>
              </a:path>
              <a:path w="370839" h="814070">
                <a:moveTo>
                  <a:pt x="286511" y="207264"/>
                </a:moveTo>
                <a:lnTo>
                  <a:pt x="277367" y="196596"/>
                </a:lnTo>
                <a:lnTo>
                  <a:pt x="278891" y="196596"/>
                </a:lnTo>
                <a:lnTo>
                  <a:pt x="269748" y="187452"/>
                </a:lnTo>
                <a:lnTo>
                  <a:pt x="262127" y="178308"/>
                </a:lnTo>
                <a:lnTo>
                  <a:pt x="252984" y="170688"/>
                </a:lnTo>
                <a:lnTo>
                  <a:pt x="245363" y="163068"/>
                </a:lnTo>
                <a:lnTo>
                  <a:pt x="227075" y="150876"/>
                </a:lnTo>
                <a:lnTo>
                  <a:pt x="217931" y="146304"/>
                </a:lnTo>
                <a:lnTo>
                  <a:pt x="207263" y="141732"/>
                </a:lnTo>
                <a:lnTo>
                  <a:pt x="208787" y="141732"/>
                </a:lnTo>
                <a:lnTo>
                  <a:pt x="198119" y="137160"/>
                </a:lnTo>
                <a:lnTo>
                  <a:pt x="222503" y="137160"/>
                </a:lnTo>
                <a:lnTo>
                  <a:pt x="240791" y="149352"/>
                </a:lnTo>
                <a:lnTo>
                  <a:pt x="251460" y="155448"/>
                </a:lnTo>
                <a:lnTo>
                  <a:pt x="260603" y="163068"/>
                </a:lnTo>
                <a:lnTo>
                  <a:pt x="268224" y="172212"/>
                </a:lnTo>
                <a:lnTo>
                  <a:pt x="277367" y="181356"/>
                </a:lnTo>
                <a:lnTo>
                  <a:pt x="284987" y="190500"/>
                </a:lnTo>
                <a:lnTo>
                  <a:pt x="294131" y="201168"/>
                </a:lnTo>
                <a:lnTo>
                  <a:pt x="297397" y="205740"/>
                </a:lnTo>
                <a:lnTo>
                  <a:pt x="286511" y="205740"/>
                </a:lnTo>
                <a:lnTo>
                  <a:pt x="286511" y="207264"/>
                </a:lnTo>
                <a:close/>
              </a:path>
              <a:path w="370839" h="814070">
                <a:moveTo>
                  <a:pt x="300227" y="228600"/>
                </a:moveTo>
                <a:lnTo>
                  <a:pt x="292607" y="216408"/>
                </a:lnTo>
                <a:lnTo>
                  <a:pt x="286511" y="205740"/>
                </a:lnTo>
                <a:lnTo>
                  <a:pt x="297397" y="205740"/>
                </a:lnTo>
                <a:lnTo>
                  <a:pt x="301751" y="211836"/>
                </a:lnTo>
                <a:lnTo>
                  <a:pt x="307848" y="222504"/>
                </a:lnTo>
                <a:lnTo>
                  <a:pt x="310419" y="227076"/>
                </a:lnTo>
                <a:lnTo>
                  <a:pt x="300227" y="227076"/>
                </a:lnTo>
                <a:lnTo>
                  <a:pt x="300227" y="228600"/>
                </a:lnTo>
                <a:close/>
              </a:path>
              <a:path w="370839" h="814070">
                <a:moveTo>
                  <a:pt x="359663" y="809244"/>
                </a:moveTo>
                <a:lnTo>
                  <a:pt x="359663" y="429768"/>
                </a:lnTo>
                <a:lnTo>
                  <a:pt x="356615" y="396240"/>
                </a:lnTo>
                <a:lnTo>
                  <a:pt x="344424" y="333756"/>
                </a:lnTo>
                <a:lnTo>
                  <a:pt x="324611" y="277368"/>
                </a:lnTo>
                <a:lnTo>
                  <a:pt x="300227" y="227076"/>
                </a:lnTo>
                <a:lnTo>
                  <a:pt x="310419" y="227076"/>
                </a:lnTo>
                <a:lnTo>
                  <a:pt x="333755" y="274320"/>
                </a:lnTo>
                <a:lnTo>
                  <a:pt x="353567" y="332232"/>
                </a:lnTo>
                <a:lnTo>
                  <a:pt x="365759" y="394716"/>
                </a:lnTo>
                <a:lnTo>
                  <a:pt x="370262" y="461772"/>
                </a:lnTo>
                <a:lnTo>
                  <a:pt x="370331" y="804672"/>
                </a:lnTo>
                <a:lnTo>
                  <a:pt x="364235" y="804672"/>
                </a:lnTo>
                <a:lnTo>
                  <a:pt x="359663" y="809244"/>
                </a:lnTo>
                <a:close/>
              </a:path>
              <a:path w="370839" h="814070">
                <a:moveTo>
                  <a:pt x="10667" y="243840"/>
                </a:moveTo>
                <a:lnTo>
                  <a:pt x="10667" y="240792"/>
                </a:lnTo>
                <a:lnTo>
                  <a:pt x="11403" y="242316"/>
                </a:lnTo>
                <a:lnTo>
                  <a:pt x="10667" y="243840"/>
                </a:lnTo>
                <a:close/>
              </a:path>
              <a:path w="370839" h="814070">
                <a:moveTo>
                  <a:pt x="11403" y="242316"/>
                </a:moveTo>
                <a:lnTo>
                  <a:pt x="10667" y="240792"/>
                </a:lnTo>
                <a:lnTo>
                  <a:pt x="12139" y="240792"/>
                </a:lnTo>
                <a:lnTo>
                  <a:pt x="11403" y="242316"/>
                </a:lnTo>
                <a:close/>
              </a:path>
              <a:path w="370839" h="814070">
                <a:moveTo>
                  <a:pt x="12139" y="243840"/>
                </a:moveTo>
                <a:lnTo>
                  <a:pt x="10667" y="243840"/>
                </a:lnTo>
                <a:lnTo>
                  <a:pt x="11403" y="242316"/>
                </a:lnTo>
                <a:lnTo>
                  <a:pt x="12139" y="243840"/>
                </a:lnTo>
                <a:close/>
              </a:path>
              <a:path w="370839" h="814070">
                <a:moveTo>
                  <a:pt x="118871" y="484632"/>
                </a:moveTo>
                <a:lnTo>
                  <a:pt x="109019" y="464548"/>
                </a:lnTo>
                <a:lnTo>
                  <a:pt x="117347" y="461772"/>
                </a:lnTo>
                <a:lnTo>
                  <a:pt x="108203" y="442830"/>
                </a:lnTo>
                <a:lnTo>
                  <a:pt x="108203" y="353568"/>
                </a:lnTo>
                <a:lnTo>
                  <a:pt x="169163" y="353568"/>
                </a:lnTo>
                <a:lnTo>
                  <a:pt x="179831" y="355092"/>
                </a:lnTo>
                <a:lnTo>
                  <a:pt x="188975" y="358140"/>
                </a:lnTo>
                <a:lnTo>
                  <a:pt x="118871" y="358140"/>
                </a:lnTo>
                <a:lnTo>
                  <a:pt x="114299" y="362712"/>
                </a:lnTo>
                <a:lnTo>
                  <a:pt x="118871" y="362712"/>
                </a:lnTo>
                <a:lnTo>
                  <a:pt x="118871" y="484632"/>
                </a:lnTo>
                <a:close/>
              </a:path>
              <a:path w="370839" h="814070">
                <a:moveTo>
                  <a:pt x="118871" y="362712"/>
                </a:moveTo>
                <a:lnTo>
                  <a:pt x="114299" y="362712"/>
                </a:lnTo>
                <a:lnTo>
                  <a:pt x="118871" y="358140"/>
                </a:lnTo>
                <a:lnTo>
                  <a:pt x="118871" y="362712"/>
                </a:lnTo>
                <a:close/>
              </a:path>
              <a:path w="370839" h="814070">
                <a:moveTo>
                  <a:pt x="245363" y="425196"/>
                </a:moveTo>
                <a:lnTo>
                  <a:pt x="236219" y="406908"/>
                </a:lnTo>
                <a:lnTo>
                  <a:pt x="230124" y="399288"/>
                </a:lnTo>
                <a:lnTo>
                  <a:pt x="231648" y="399288"/>
                </a:lnTo>
                <a:lnTo>
                  <a:pt x="224027" y="391668"/>
                </a:lnTo>
                <a:lnTo>
                  <a:pt x="225551" y="391668"/>
                </a:lnTo>
                <a:lnTo>
                  <a:pt x="210311" y="379476"/>
                </a:lnTo>
                <a:lnTo>
                  <a:pt x="211836" y="379476"/>
                </a:lnTo>
                <a:lnTo>
                  <a:pt x="202691" y="374904"/>
                </a:lnTo>
                <a:lnTo>
                  <a:pt x="195072" y="370332"/>
                </a:lnTo>
                <a:lnTo>
                  <a:pt x="176784" y="364236"/>
                </a:lnTo>
                <a:lnTo>
                  <a:pt x="167639" y="362712"/>
                </a:lnTo>
                <a:lnTo>
                  <a:pt x="118871" y="362712"/>
                </a:lnTo>
                <a:lnTo>
                  <a:pt x="118871" y="358140"/>
                </a:lnTo>
                <a:lnTo>
                  <a:pt x="188975" y="358140"/>
                </a:lnTo>
                <a:lnTo>
                  <a:pt x="198119" y="361188"/>
                </a:lnTo>
                <a:lnTo>
                  <a:pt x="231648" y="385572"/>
                </a:lnTo>
                <a:lnTo>
                  <a:pt x="254507" y="420624"/>
                </a:lnTo>
                <a:lnTo>
                  <a:pt x="255378" y="423672"/>
                </a:lnTo>
                <a:lnTo>
                  <a:pt x="245363" y="423672"/>
                </a:lnTo>
                <a:lnTo>
                  <a:pt x="245363" y="425196"/>
                </a:lnTo>
                <a:close/>
              </a:path>
              <a:path w="370839" h="814070">
                <a:moveTo>
                  <a:pt x="248411" y="434340"/>
                </a:moveTo>
                <a:lnTo>
                  <a:pt x="245363" y="423672"/>
                </a:lnTo>
                <a:lnTo>
                  <a:pt x="255378" y="423672"/>
                </a:lnTo>
                <a:lnTo>
                  <a:pt x="257991" y="432816"/>
                </a:lnTo>
                <a:lnTo>
                  <a:pt x="248411" y="432816"/>
                </a:lnTo>
                <a:lnTo>
                  <a:pt x="248411" y="434340"/>
                </a:lnTo>
                <a:close/>
              </a:path>
              <a:path w="370839" h="814070">
                <a:moveTo>
                  <a:pt x="370331" y="813816"/>
                </a:moveTo>
                <a:lnTo>
                  <a:pt x="252984" y="813816"/>
                </a:lnTo>
                <a:lnTo>
                  <a:pt x="252945" y="464548"/>
                </a:lnTo>
                <a:lnTo>
                  <a:pt x="248411" y="432816"/>
                </a:lnTo>
                <a:lnTo>
                  <a:pt x="257991" y="432816"/>
                </a:lnTo>
                <a:lnTo>
                  <a:pt x="260603" y="441960"/>
                </a:lnTo>
                <a:lnTo>
                  <a:pt x="262127" y="452628"/>
                </a:lnTo>
                <a:lnTo>
                  <a:pt x="262127" y="804672"/>
                </a:lnTo>
                <a:lnTo>
                  <a:pt x="257555" y="804672"/>
                </a:lnTo>
                <a:lnTo>
                  <a:pt x="262127" y="809244"/>
                </a:lnTo>
                <a:lnTo>
                  <a:pt x="370331" y="809244"/>
                </a:lnTo>
                <a:lnTo>
                  <a:pt x="370331" y="813816"/>
                </a:lnTo>
                <a:close/>
              </a:path>
              <a:path w="370839" h="814070">
                <a:moveTo>
                  <a:pt x="109019" y="464548"/>
                </a:moveTo>
                <a:lnTo>
                  <a:pt x="108203" y="462885"/>
                </a:lnTo>
                <a:lnTo>
                  <a:pt x="108203" y="442830"/>
                </a:lnTo>
                <a:lnTo>
                  <a:pt x="117347" y="461772"/>
                </a:lnTo>
                <a:lnTo>
                  <a:pt x="109019" y="464548"/>
                </a:lnTo>
                <a:close/>
              </a:path>
              <a:path w="370839" h="814070">
                <a:moveTo>
                  <a:pt x="108203" y="464820"/>
                </a:moveTo>
                <a:lnTo>
                  <a:pt x="108203" y="462885"/>
                </a:lnTo>
                <a:lnTo>
                  <a:pt x="109019" y="464548"/>
                </a:lnTo>
                <a:lnTo>
                  <a:pt x="108203" y="464820"/>
                </a:lnTo>
                <a:close/>
              </a:path>
              <a:path w="370839" h="814070">
                <a:moveTo>
                  <a:pt x="262127" y="809244"/>
                </a:moveTo>
                <a:lnTo>
                  <a:pt x="257555" y="804672"/>
                </a:lnTo>
                <a:lnTo>
                  <a:pt x="262127" y="804672"/>
                </a:lnTo>
                <a:lnTo>
                  <a:pt x="262127" y="809244"/>
                </a:lnTo>
                <a:close/>
              </a:path>
              <a:path w="370839" h="814070">
                <a:moveTo>
                  <a:pt x="359663" y="809244"/>
                </a:moveTo>
                <a:lnTo>
                  <a:pt x="262127" y="809244"/>
                </a:lnTo>
                <a:lnTo>
                  <a:pt x="262127" y="804672"/>
                </a:lnTo>
                <a:lnTo>
                  <a:pt x="359663" y="804672"/>
                </a:lnTo>
                <a:lnTo>
                  <a:pt x="359663" y="809244"/>
                </a:lnTo>
                <a:close/>
              </a:path>
              <a:path w="370839" h="814070">
                <a:moveTo>
                  <a:pt x="370331" y="809244"/>
                </a:moveTo>
                <a:lnTo>
                  <a:pt x="359663" y="809244"/>
                </a:lnTo>
                <a:lnTo>
                  <a:pt x="364235" y="804672"/>
                </a:lnTo>
                <a:lnTo>
                  <a:pt x="370331" y="804672"/>
                </a:lnTo>
                <a:lnTo>
                  <a:pt x="370331" y="809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89817" y="4275873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4118" y="290264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509" y="0"/>
                </a:lnTo>
              </a:path>
            </a:pathLst>
          </a:custGeom>
          <a:ln w="17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83171" y="2881630"/>
            <a:ext cx="8064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5423" y="2915411"/>
            <a:ext cx="163195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05">
                <a:latin typeface="Times New Roman"/>
                <a:cs typeface="Times New Roman"/>
              </a:rPr>
              <a:t>i</a:t>
            </a:r>
            <a:r>
              <a:rPr dirty="0" baseline="-25089" sz="2325">
                <a:latin typeface="Times New Roman"/>
                <a:cs typeface="Times New Roman"/>
              </a:rPr>
              <a:t>i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6380" y="2881630"/>
            <a:ext cx="75882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dirty="0" sz="1550" spc="5">
                <a:latin typeface="Times New Roman"/>
                <a:cs typeface="Times New Roman"/>
              </a:rPr>
              <a:t>b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r>
              <a:rPr dirty="0" sz="1550" spc="5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9623" y="2647188"/>
            <a:ext cx="208089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  <a:tab pos="1009015" algn="l"/>
                <a:tab pos="1679575" algn="l"/>
              </a:tabLst>
            </a:pPr>
            <a:r>
              <a:rPr dirty="0" sz="2700" spc="-145">
                <a:latin typeface="Times New Roman"/>
                <a:cs typeface="Times New Roman"/>
              </a:rPr>
              <a:t>R	</a:t>
            </a:r>
            <a:r>
              <a:rPr dirty="0" sz="2700" spc="-240">
                <a:latin typeface="Times New Roman"/>
                <a:cs typeface="Times New Roman"/>
              </a:rPr>
              <a:t></a:t>
            </a:r>
            <a:r>
              <a:rPr dirty="0" sz="2700" spc="135">
                <a:latin typeface="Times New Roman"/>
                <a:cs typeface="Times New Roman"/>
              </a:rPr>
              <a:t> </a:t>
            </a:r>
            <a:r>
              <a:rPr dirty="0" baseline="36008" sz="4050" spc="-172">
                <a:latin typeface="Times New Roman"/>
                <a:cs typeface="Times New Roman"/>
              </a:rPr>
              <a:t>v</a:t>
            </a:r>
            <a:r>
              <a:rPr dirty="0" baseline="37634" sz="2325" spc="-172">
                <a:latin typeface="Times New Roman"/>
                <a:cs typeface="Times New Roman"/>
              </a:rPr>
              <a:t>i	</a:t>
            </a:r>
            <a:r>
              <a:rPr dirty="0" sz="2700" spc="-240">
                <a:latin typeface="Times New Roman"/>
                <a:cs typeface="Times New Roman"/>
              </a:rPr>
              <a:t></a:t>
            </a:r>
            <a:r>
              <a:rPr dirty="0" sz="2700" spc="45">
                <a:latin typeface="Times New Roman"/>
                <a:cs typeface="Times New Roman"/>
              </a:rPr>
              <a:t> </a:t>
            </a:r>
            <a:r>
              <a:rPr dirty="0" sz="2700" spc="-150">
                <a:latin typeface="Times New Roman"/>
                <a:cs typeface="Times New Roman"/>
              </a:rPr>
              <a:t>R	</a:t>
            </a:r>
            <a:r>
              <a:rPr dirty="0" sz="2700">
                <a:latin typeface="Times New Roman"/>
                <a:cs typeface="Times New Roman"/>
              </a:rPr>
              <a:t>//</a:t>
            </a:r>
            <a:r>
              <a:rPr dirty="0" sz="2700" spc="-285">
                <a:latin typeface="Times New Roman"/>
                <a:cs typeface="Times New Roman"/>
              </a:rPr>
              <a:t> </a:t>
            </a:r>
            <a:r>
              <a:rPr dirty="0" sz="2700" spc="155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5791" y="4223146"/>
            <a:ext cx="25241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2400" spc="15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算输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出电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阻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2351" y="4925567"/>
            <a:ext cx="4093464" cy="1812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2351" y="4925567"/>
            <a:ext cx="4093845" cy="1812289"/>
          </a:xfrm>
          <a:custGeom>
            <a:avLst/>
            <a:gdLst/>
            <a:ahLst/>
            <a:cxnLst/>
            <a:rect l="l" t="t" r="r" b="b"/>
            <a:pathLst>
              <a:path w="4093845" h="1812290">
                <a:moveTo>
                  <a:pt x="4090416" y="1812035"/>
                </a:moveTo>
                <a:lnTo>
                  <a:pt x="1524" y="1812035"/>
                </a:lnTo>
                <a:lnTo>
                  <a:pt x="0" y="1808988"/>
                </a:lnTo>
                <a:lnTo>
                  <a:pt x="0" y="1524"/>
                </a:lnTo>
                <a:lnTo>
                  <a:pt x="1524" y="0"/>
                </a:lnTo>
                <a:lnTo>
                  <a:pt x="4090416" y="0"/>
                </a:lnTo>
                <a:lnTo>
                  <a:pt x="4093464" y="1524"/>
                </a:lnTo>
                <a:lnTo>
                  <a:pt x="409346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802892"/>
                </a:lnTo>
                <a:lnTo>
                  <a:pt x="4572" y="1802892"/>
                </a:lnTo>
                <a:lnTo>
                  <a:pt x="9144" y="1807463"/>
                </a:lnTo>
                <a:lnTo>
                  <a:pt x="4093464" y="1807463"/>
                </a:lnTo>
                <a:lnTo>
                  <a:pt x="4093464" y="1808988"/>
                </a:lnTo>
                <a:lnTo>
                  <a:pt x="4090416" y="1812035"/>
                </a:lnTo>
                <a:close/>
              </a:path>
              <a:path w="4093845" h="181229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093845" h="1812290">
                <a:moveTo>
                  <a:pt x="4084319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084319" y="4572"/>
                </a:lnTo>
                <a:lnTo>
                  <a:pt x="4084319" y="9144"/>
                </a:lnTo>
                <a:close/>
              </a:path>
              <a:path w="4093845" h="1812290">
                <a:moveTo>
                  <a:pt x="4084319" y="1807463"/>
                </a:moveTo>
                <a:lnTo>
                  <a:pt x="4084319" y="4572"/>
                </a:lnTo>
                <a:lnTo>
                  <a:pt x="4088891" y="9144"/>
                </a:lnTo>
                <a:lnTo>
                  <a:pt x="4093464" y="9144"/>
                </a:lnTo>
                <a:lnTo>
                  <a:pt x="4093464" y="1802892"/>
                </a:lnTo>
                <a:lnTo>
                  <a:pt x="4088891" y="1802892"/>
                </a:lnTo>
                <a:lnTo>
                  <a:pt x="4084319" y="1807463"/>
                </a:lnTo>
                <a:close/>
              </a:path>
              <a:path w="4093845" h="1812290">
                <a:moveTo>
                  <a:pt x="4093464" y="9144"/>
                </a:moveTo>
                <a:lnTo>
                  <a:pt x="4088891" y="9144"/>
                </a:lnTo>
                <a:lnTo>
                  <a:pt x="4084319" y="4572"/>
                </a:lnTo>
                <a:lnTo>
                  <a:pt x="4093464" y="4572"/>
                </a:lnTo>
                <a:lnTo>
                  <a:pt x="4093464" y="9144"/>
                </a:lnTo>
                <a:close/>
              </a:path>
              <a:path w="4093845" h="1812290">
                <a:moveTo>
                  <a:pt x="9144" y="1807463"/>
                </a:moveTo>
                <a:lnTo>
                  <a:pt x="4572" y="1802892"/>
                </a:lnTo>
                <a:lnTo>
                  <a:pt x="9144" y="1802892"/>
                </a:lnTo>
                <a:lnTo>
                  <a:pt x="9144" y="1807463"/>
                </a:lnTo>
                <a:close/>
              </a:path>
              <a:path w="4093845" h="1812290">
                <a:moveTo>
                  <a:pt x="4084319" y="1807463"/>
                </a:moveTo>
                <a:lnTo>
                  <a:pt x="9144" y="1807463"/>
                </a:lnTo>
                <a:lnTo>
                  <a:pt x="9144" y="1802892"/>
                </a:lnTo>
                <a:lnTo>
                  <a:pt x="4084319" y="1802892"/>
                </a:lnTo>
                <a:lnTo>
                  <a:pt x="4084319" y="1807463"/>
                </a:lnTo>
                <a:close/>
              </a:path>
              <a:path w="4093845" h="1812290">
                <a:moveTo>
                  <a:pt x="4093464" y="1807463"/>
                </a:moveTo>
                <a:lnTo>
                  <a:pt x="4084319" y="1807463"/>
                </a:lnTo>
                <a:lnTo>
                  <a:pt x="4088891" y="1802892"/>
                </a:lnTo>
                <a:lnTo>
                  <a:pt x="4093464" y="1802892"/>
                </a:lnTo>
                <a:lnTo>
                  <a:pt x="4093464" y="1807463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74378" y="4285062"/>
            <a:ext cx="3086735" cy="1125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259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baseline="-21021" sz="2775" spc="-7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求输出电阻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的步骤：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076" y="5420900"/>
            <a:ext cx="354330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1.	</a:t>
            </a:r>
            <a:r>
              <a:rPr dirty="0" sz="2400" spc="5">
                <a:latin typeface="宋体"/>
                <a:cs typeface="宋体"/>
              </a:rPr>
              <a:t>断开负载；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2.	</a:t>
            </a:r>
            <a:r>
              <a:rPr dirty="0" sz="2400" spc="5">
                <a:latin typeface="宋体"/>
                <a:cs typeface="宋体"/>
              </a:rPr>
              <a:t>输入电压置零；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3.	</a:t>
            </a:r>
            <a:r>
              <a:rPr dirty="0" sz="2400" spc="5">
                <a:latin typeface="宋体"/>
                <a:cs typeface="宋体"/>
              </a:rPr>
              <a:t>输出端加电压测电流。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94315" y="5062918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 h="0">
                <a:moveTo>
                  <a:pt x="0" y="0"/>
                </a:moveTo>
                <a:lnTo>
                  <a:pt x="315944" y="0"/>
                </a:lnTo>
              </a:path>
            </a:pathLst>
          </a:custGeom>
          <a:ln w="17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89267" y="5041138"/>
            <a:ext cx="12573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Times New Roman"/>
                <a:cs typeface="Times New Roman"/>
              </a:rPr>
              <a:t>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1059" y="5310885"/>
            <a:ext cx="12573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Times New Roman"/>
                <a:cs typeface="Times New Roman"/>
              </a:rPr>
              <a:t>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5716" y="5076444"/>
            <a:ext cx="12128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>
                <a:latin typeface="Times New Roman"/>
                <a:cs typeface="Times New Roman"/>
              </a:rPr>
              <a:t>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2671" y="4806696"/>
            <a:ext cx="97726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dirty="0" sz="2700" spc="-145">
                <a:latin typeface="Times New Roman"/>
                <a:cs typeface="Times New Roman"/>
              </a:rPr>
              <a:t>R	</a:t>
            </a:r>
            <a:r>
              <a:rPr dirty="0" sz="2700" spc="-235">
                <a:latin typeface="Times New Roman"/>
                <a:cs typeface="Times New Roman"/>
              </a:rPr>
              <a:t> </a:t>
            </a:r>
            <a:r>
              <a:rPr dirty="0" sz="2700" spc="125">
                <a:latin typeface="Times New Roman"/>
                <a:cs typeface="Times New Roman"/>
              </a:rPr>
              <a:t> </a:t>
            </a:r>
            <a:r>
              <a:rPr dirty="0" baseline="36008" sz="4050" spc="-150">
                <a:latin typeface="Times New Roman"/>
                <a:cs typeface="Times New Roman"/>
              </a:rPr>
              <a:t>v</a:t>
            </a:r>
            <a:r>
              <a:rPr dirty="0" baseline="37634" sz="2325" spc="-150">
                <a:latin typeface="Times New Roman"/>
                <a:cs typeface="Times New Roman"/>
              </a:rPr>
              <a:t>o</a:t>
            </a:r>
            <a:endParaRPr baseline="37634" sz="2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53711" y="1684019"/>
            <a:ext cx="317500" cy="76200"/>
          </a:xfrm>
          <a:custGeom>
            <a:avLst/>
            <a:gdLst/>
            <a:ahLst/>
            <a:cxnLst/>
            <a:rect l="l" t="t" r="r" b="b"/>
            <a:pathLst>
              <a:path w="317500" h="76200">
                <a:moveTo>
                  <a:pt x="76199" y="76199"/>
                </a:moveTo>
                <a:lnTo>
                  <a:pt x="0" y="38099"/>
                </a:lnTo>
                <a:lnTo>
                  <a:pt x="76199" y="0"/>
                </a:lnTo>
                <a:lnTo>
                  <a:pt x="76199" y="28955"/>
                </a:lnTo>
                <a:lnTo>
                  <a:pt x="62484" y="28955"/>
                </a:lnTo>
                <a:lnTo>
                  <a:pt x="62484" y="47243"/>
                </a:lnTo>
                <a:lnTo>
                  <a:pt x="76199" y="47243"/>
                </a:lnTo>
                <a:lnTo>
                  <a:pt x="76199" y="76199"/>
                </a:lnTo>
                <a:close/>
              </a:path>
              <a:path w="317500" h="76200">
                <a:moveTo>
                  <a:pt x="76199" y="47243"/>
                </a:moveTo>
                <a:lnTo>
                  <a:pt x="62484" y="47243"/>
                </a:lnTo>
                <a:lnTo>
                  <a:pt x="62484" y="28955"/>
                </a:lnTo>
                <a:lnTo>
                  <a:pt x="76199" y="28955"/>
                </a:lnTo>
                <a:lnTo>
                  <a:pt x="76199" y="47243"/>
                </a:lnTo>
                <a:close/>
              </a:path>
              <a:path w="317500" h="76200">
                <a:moveTo>
                  <a:pt x="316991" y="47243"/>
                </a:moveTo>
                <a:lnTo>
                  <a:pt x="76199" y="47243"/>
                </a:lnTo>
                <a:lnTo>
                  <a:pt x="76199" y="28955"/>
                </a:lnTo>
                <a:lnTo>
                  <a:pt x="316991" y="28955"/>
                </a:lnTo>
                <a:lnTo>
                  <a:pt x="316991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777171" y="1296884"/>
            <a:ext cx="2127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57520" y="5595111"/>
            <a:ext cx="1266825" cy="971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7980" indent="-289560">
              <a:lnSpc>
                <a:spcPct val="100000"/>
              </a:lnSpc>
              <a:buFont typeface="Times New Roman"/>
              <a:buChar char="□"/>
              <a:tabLst>
                <a:tab pos="347980" algn="l"/>
              </a:tabLst>
            </a:pPr>
            <a:r>
              <a:rPr dirty="0" sz="2600" spc="-40">
                <a:latin typeface="Times New Roman"/>
                <a:cs typeface="Times New Roman"/>
              </a:rPr>
              <a:t>i</a:t>
            </a:r>
            <a:r>
              <a:rPr dirty="0" baseline="-24074" sz="2250" spc="-60">
                <a:latin typeface="Times New Roman"/>
                <a:cs typeface="Times New Roman"/>
              </a:rPr>
              <a:t>b   </a:t>
            </a:r>
            <a:r>
              <a:rPr dirty="0" sz="2600" spc="-245">
                <a:latin typeface="Times New Roman"/>
                <a:cs typeface="Times New Roman"/>
              </a:rPr>
              <a:t></a:t>
            </a:r>
            <a:r>
              <a:rPr dirty="0" sz="2600" spc="-2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600" spc="-360">
                <a:latin typeface="Times New Roman"/>
                <a:cs typeface="Times New Roman"/>
              </a:rPr>
              <a:t> </a:t>
            </a:r>
            <a:r>
              <a:rPr dirty="0" sz="2750" spc="-1330" i="1">
                <a:latin typeface="Times New Roman"/>
                <a:cs typeface="Times New Roman"/>
              </a:rPr>
              <a:t></a:t>
            </a:r>
            <a:r>
              <a:rPr dirty="0" sz="2750" spc="-455" i="1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i</a:t>
            </a:r>
            <a:r>
              <a:rPr dirty="0" baseline="-24074" sz="2250" spc="-44">
                <a:latin typeface="Times New Roman"/>
                <a:cs typeface="Times New Roman"/>
              </a:rPr>
              <a:t>b </a:t>
            </a:r>
            <a:r>
              <a:rPr dirty="0" sz="2600" spc="-245">
                <a:latin typeface="Times New Roman"/>
                <a:cs typeface="Times New Roman"/>
              </a:rPr>
              <a:t> </a:t>
            </a:r>
            <a:r>
              <a:rPr dirty="0" sz="2600" spc="-4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1828" y="5012182"/>
            <a:ext cx="11430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4816" y="4777739"/>
            <a:ext cx="51689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735" indent="-280035">
              <a:lnSpc>
                <a:spcPct val="100000"/>
              </a:lnSpc>
              <a:buFont typeface="Times New Roman"/>
              <a:buChar char="□"/>
              <a:tabLst>
                <a:tab pos="293370" algn="l"/>
              </a:tabLst>
            </a:pPr>
            <a:r>
              <a:rPr dirty="0" sz="2700" spc="-145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42666" y="1518046"/>
            <a:ext cx="29076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(1)</a:t>
            </a:r>
            <a:r>
              <a:rPr dirty="0" sz="2400" spc="-1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画小信号等效电路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64300" y="3644391"/>
            <a:ext cx="1936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b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5992" y="3644391"/>
            <a:ext cx="23558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bb</a:t>
            </a:r>
            <a:r>
              <a:rPr dirty="0" sz="1400"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92744" y="3885184"/>
            <a:ext cx="26289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72347" y="3582161"/>
            <a:ext cx="1157605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4340" algn="l"/>
              </a:tabLst>
            </a:pP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	</a:t>
            </a:r>
            <a:r>
              <a:rPr dirty="0" baseline="-3527" sz="4725" spc="-3225">
                <a:latin typeface="Times New Roman"/>
                <a:cs typeface="Times New Roman"/>
              </a:rPr>
              <a:t></a:t>
            </a:r>
            <a:r>
              <a:rPr dirty="0" sz="2400" spc="-30">
                <a:latin typeface="Times New Roman"/>
                <a:cs typeface="Times New Roman"/>
              </a:rPr>
              <a:t>m</a:t>
            </a:r>
            <a:r>
              <a:rPr dirty="0" sz="2400" spc="200">
                <a:latin typeface="Times New Roman"/>
                <a:cs typeface="Times New Roman"/>
              </a:rPr>
              <a:t>A</a:t>
            </a:r>
            <a:r>
              <a:rPr dirty="0" baseline="-3527" sz="4725" spc="-3540">
                <a:latin typeface="Times New Roman"/>
                <a:cs typeface="Times New Roman"/>
              </a:rPr>
              <a:t></a:t>
            </a:r>
            <a:endParaRPr baseline="-3527" sz="47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4384" y="3438144"/>
            <a:ext cx="74612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3380" algn="l"/>
              </a:tabLst>
            </a:pPr>
            <a:r>
              <a:rPr dirty="0" sz="2400" spc="140">
                <a:latin typeface="Times New Roman"/>
                <a:cs typeface="Times New Roman"/>
              </a:rPr>
              <a:t>r	</a:t>
            </a:r>
            <a:r>
              <a:rPr dirty="0" sz="2400" spc="-204">
                <a:latin typeface="Times New Roman"/>
                <a:cs typeface="Times New Roman"/>
              </a:rPr>
              <a:t> 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54488" y="3121914"/>
            <a:ext cx="2127250" cy="73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0509" sz="3600" spc="-307">
                <a:latin typeface="Times New Roman"/>
                <a:cs typeface="Times New Roman"/>
              </a:rPr>
              <a:t> </a:t>
            </a:r>
            <a:r>
              <a:rPr dirty="0" baseline="-33509" sz="4725" spc="-1492">
                <a:latin typeface="Times New Roman"/>
                <a:cs typeface="Times New Roman"/>
              </a:rPr>
              <a:t></a:t>
            </a:r>
            <a:r>
              <a:rPr dirty="0" baseline="-40509" sz="3600" spc="-1492">
                <a:latin typeface="Times New Roman"/>
                <a:cs typeface="Times New Roman"/>
              </a:rPr>
              <a:t>1+</a:t>
            </a:r>
            <a:r>
              <a:rPr dirty="0" baseline="-38126" sz="3825" spc="-1492" i="1">
                <a:latin typeface="Times New Roman"/>
                <a:cs typeface="Times New Roman"/>
              </a:rPr>
              <a:t></a:t>
            </a:r>
            <a:r>
              <a:rPr dirty="0" baseline="-38126" sz="3825" spc="-277" i="1">
                <a:latin typeface="Times New Roman"/>
                <a:cs typeface="Times New Roman"/>
              </a:rPr>
              <a:t> </a:t>
            </a:r>
            <a:r>
              <a:rPr dirty="0" baseline="-33509" sz="4725" spc="-3540">
                <a:latin typeface="Times New Roman"/>
                <a:cs typeface="Times New Roman"/>
              </a:rPr>
              <a:t></a:t>
            </a:r>
            <a:r>
              <a:rPr dirty="0" baseline="-33509" sz="4725" spc="150">
                <a:latin typeface="Times New Roman"/>
                <a:cs typeface="Times New Roman"/>
              </a:rPr>
              <a:t> </a:t>
            </a:r>
            <a:r>
              <a:rPr dirty="0" sz="2400" spc="10" u="heavy">
                <a:latin typeface="Times New Roman"/>
                <a:cs typeface="Times New Roman"/>
              </a:rPr>
              <a:t>26 </a:t>
            </a:r>
            <a:r>
              <a:rPr dirty="0" sz="2400" spc="-434" u="heavy">
                <a:latin typeface="Times New Roman"/>
                <a:cs typeface="Times New Roman"/>
              </a:rPr>
              <a:t> </a:t>
            </a:r>
            <a:r>
              <a:rPr dirty="0" baseline="-3527" sz="4725" spc="-1417" u="heavy">
                <a:latin typeface="Times New Roman"/>
                <a:cs typeface="Times New Roman"/>
              </a:rPr>
              <a:t></a:t>
            </a:r>
            <a:r>
              <a:rPr dirty="0" sz="2400" spc="-944" u="heavy">
                <a:latin typeface="Times New Roman"/>
                <a:cs typeface="Times New Roman"/>
              </a:rPr>
              <a:t>mV</a:t>
            </a:r>
            <a:r>
              <a:rPr dirty="0" baseline="-3527" sz="4725" spc="-1417" u="heavy">
                <a:latin typeface="Times New Roman"/>
                <a:cs typeface="Times New Roman"/>
              </a:rPr>
              <a:t></a:t>
            </a:r>
            <a:endParaRPr baseline="-3527" sz="47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88435" y="1894332"/>
            <a:ext cx="76200" cy="1623060"/>
          </a:xfrm>
          <a:custGeom>
            <a:avLst/>
            <a:gdLst/>
            <a:ahLst/>
            <a:cxnLst/>
            <a:rect l="l" t="t" r="r" b="b"/>
            <a:pathLst>
              <a:path w="76200" h="1623060">
                <a:moveTo>
                  <a:pt x="28955" y="1548665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546859"/>
                </a:lnTo>
                <a:lnTo>
                  <a:pt x="38099" y="1546859"/>
                </a:lnTo>
                <a:lnTo>
                  <a:pt x="28955" y="1548665"/>
                </a:lnTo>
                <a:close/>
              </a:path>
              <a:path w="76200" h="1623060">
                <a:moveTo>
                  <a:pt x="47243" y="1584959"/>
                </a:moveTo>
                <a:lnTo>
                  <a:pt x="28955" y="1584959"/>
                </a:lnTo>
                <a:lnTo>
                  <a:pt x="28955" y="1548665"/>
                </a:lnTo>
                <a:lnTo>
                  <a:pt x="38099" y="1546859"/>
                </a:lnTo>
                <a:lnTo>
                  <a:pt x="47243" y="1548665"/>
                </a:lnTo>
                <a:lnTo>
                  <a:pt x="47243" y="1584959"/>
                </a:lnTo>
                <a:close/>
              </a:path>
              <a:path w="76200" h="1623060">
                <a:moveTo>
                  <a:pt x="47243" y="1548665"/>
                </a:moveTo>
                <a:lnTo>
                  <a:pt x="38099" y="1546859"/>
                </a:lnTo>
                <a:lnTo>
                  <a:pt x="47243" y="1546859"/>
                </a:lnTo>
                <a:lnTo>
                  <a:pt x="47243" y="1548665"/>
                </a:lnTo>
                <a:close/>
              </a:path>
              <a:path w="76200" h="1623060">
                <a:moveTo>
                  <a:pt x="38099" y="1623059"/>
                </a:moveTo>
                <a:lnTo>
                  <a:pt x="23145" y="1620107"/>
                </a:lnTo>
                <a:lnTo>
                  <a:pt x="11048" y="1612010"/>
                </a:lnTo>
                <a:lnTo>
                  <a:pt x="2952" y="1599914"/>
                </a:lnTo>
                <a:lnTo>
                  <a:pt x="0" y="1584959"/>
                </a:lnTo>
                <a:lnTo>
                  <a:pt x="2952" y="1570005"/>
                </a:lnTo>
                <a:lnTo>
                  <a:pt x="11048" y="1557908"/>
                </a:lnTo>
                <a:lnTo>
                  <a:pt x="23145" y="1549812"/>
                </a:lnTo>
                <a:lnTo>
                  <a:pt x="28955" y="1548665"/>
                </a:lnTo>
                <a:lnTo>
                  <a:pt x="28955" y="1584959"/>
                </a:lnTo>
                <a:lnTo>
                  <a:pt x="76199" y="1584959"/>
                </a:lnTo>
                <a:lnTo>
                  <a:pt x="73247" y="1599914"/>
                </a:lnTo>
                <a:lnTo>
                  <a:pt x="65150" y="1612010"/>
                </a:lnTo>
                <a:lnTo>
                  <a:pt x="53054" y="1620107"/>
                </a:lnTo>
                <a:lnTo>
                  <a:pt x="38099" y="1623059"/>
                </a:lnTo>
                <a:close/>
              </a:path>
              <a:path w="76200" h="1623060">
                <a:moveTo>
                  <a:pt x="76199" y="1584959"/>
                </a:moveTo>
                <a:lnTo>
                  <a:pt x="47243" y="1584959"/>
                </a:lnTo>
                <a:lnTo>
                  <a:pt x="47243" y="1548665"/>
                </a:lnTo>
                <a:lnTo>
                  <a:pt x="53054" y="1549812"/>
                </a:lnTo>
                <a:lnTo>
                  <a:pt x="65150" y="1557908"/>
                </a:lnTo>
                <a:lnTo>
                  <a:pt x="73247" y="1570005"/>
                </a:lnTo>
                <a:lnTo>
                  <a:pt x="76199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86327" y="2273808"/>
            <a:ext cx="280670" cy="574675"/>
          </a:xfrm>
          <a:custGeom>
            <a:avLst/>
            <a:gdLst/>
            <a:ahLst/>
            <a:cxnLst/>
            <a:rect l="l" t="t" r="r" b="b"/>
            <a:pathLst>
              <a:path w="280670" h="574675">
                <a:moveTo>
                  <a:pt x="140208" y="574548"/>
                </a:moveTo>
                <a:lnTo>
                  <a:pt x="0" y="288035"/>
                </a:lnTo>
                <a:lnTo>
                  <a:pt x="140208" y="0"/>
                </a:lnTo>
                <a:lnTo>
                  <a:pt x="280416" y="288035"/>
                </a:lnTo>
                <a:lnTo>
                  <a:pt x="140208" y="574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75659" y="2252472"/>
            <a:ext cx="300355" cy="619125"/>
          </a:xfrm>
          <a:custGeom>
            <a:avLst/>
            <a:gdLst/>
            <a:ahLst/>
            <a:cxnLst/>
            <a:rect l="l" t="t" r="r" b="b"/>
            <a:pathLst>
              <a:path w="300354" h="619125">
                <a:moveTo>
                  <a:pt x="150876" y="618744"/>
                </a:moveTo>
                <a:lnTo>
                  <a:pt x="0" y="309372"/>
                </a:lnTo>
                <a:lnTo>
                  <a:pt x="150876" y="0"/>
                </a:lnTo>
                <a:lnTo>
                  <a:pt x="163383" y="25908"/>
                </a:lnTo>
                <a:lnTo>
                  <a:pt x="141732" y="25908"/>
                </a:lnTo>
                <a:lnTo>
                  <a:pt x="150159" y="43221"/>
                </a:lnTo>
                <a:lnTo>
                  <a:pt x="24214" y="304800"/>
                </a:lnTo>
                <a:lnTo>
                  <a:pt x="19812" y="304800"/>
                </a:lnTo>
                <a:lnTo>
                  <a:pt x="19812" y="313944"/>
                </a:lnTo>
                <a:lnTo>
                  <a:pt x="24214" y="313944"/>
                </a:lnTo>
                <a:lnTo>
                  <a:pt x="150159" y="575522"/>
                </a:lnTo>
                <a:lnTo>
                  <a:pt x="141732" y="592836"/>
                </a:lnTo>
                <a:lnTo>
                  <a:pt x="163383" y="592836"/>
                </a:lnTo>
                <a:lnTo>
                  <a:pt x="150876" y="618744"/>
                </a:lnTo>
                <a:close/>
              </a:path>
              <a:path w="300354" h="619125">
                <a:moveTo>
                  <a:pt x="150159" y="43221"/>
                </a:moveTo>
                <a:lnTo>
                  <a:pt x="141732" y="25908"/>
                </a:lnTo>
                <a:lnTo>
                  <a:pt x="158495" y="25908"/>
                </a:lnTo>
                <a:lnTo>
                  <a:pt x="150159" y="43221"/>
                </a:lnTo>
                <a:close/>
              </a:path>
              <a:path w="300354" h="619125">
                <a:moveTo>
                  <a:pt x="279714" y="309372"/>
                </a:moveTo>
                <a:lnTo>
                  <a:pt x="150159" y="43221"/>
                </a:lnTo>
                <a:lnTo>
                  <a:pt x="158495" y="25908"/>
                </a:lnTo>
                <a:lnTo>
                  <a:pt x="163383" y="25908"/>
                </a:lnTo>
                <a:lnTo>
                  <a:pt x="298020" y="304800"/>
                </a:lnTo>
                <a:lnTo>
                  <a:pt x="281940" y="304800"/>
                </a:lnTo>
                <a:lnTo>
                  <a:pt x="279714" y="309372"/>
                </a:lnTo>
                <a:close/>
              </a:path>
              <a:path w="300354" h="619125">
                <a:moveTo>
                  <a:pt x="19812" y="313944"/>
                </a:moveTo>
                <a:lnTo>
                  <a:pt x="19812" y="304800"/>
                </a:lnTo>
                <a:lnTo>
                  <a:pt x="22013" y="309372"/>
                </a:lnTo>
                <a:lnTo>
                  <a:pt x="19812" y="313944"/>
                </a:lnTo>
                <a:close/>
              </a:path>
              <a:path w="300354" h="619125">
                <a:moveTo>
                  <a:pt x="22013" y="309372"/>
                </a:moveTo>
                <a:lnTo>
                  <a:pt x="19812" y="304800"/>
                </a:lnTo>
                <a:lnTo>
                  <a:pt x="24214" y="304800"/>
                </a:lnTo>
                <a:lnTo>
                  <a:pt x="22013" y="309372"/>
                </a:lnTo>
                <a:close/>
              </a:path>
              <a:path w="300354" h="619125">
                <a:moveTo>
                  <a:pt x="281940" y="313944"/>
                </a:moveTo>
                <a:lnTo>
                  <a:pt x="279714" y="309372"/>
                </a:lnTo>
                <a:lnTo>
                  <a:pt x="281940" y="304800"/>
                </a:lnTo>
                <a:lnTo>
                  <a:pt x="281940" y="313944"/>
                </a:lnTo>
                <a:close/>
              </a:path>
              <a:path w="300354" h="619125">
                <a:moveTo>
                  <a:pt x="298020" y="313944"/>
                </a:moveTo>
                <a:lnTo>
                  <a:pt x="281940" y="313944"/>
                </a:lnTo>
                <a:lnTo>
                  <a:pt x="281940" y="304800"/>
                </a:lnTo>
                <a:lnTo>
                  <a:pt x="298020" y="304800"/>
                </a:lnTo>
                <a:lnTo>
                  <a:pt x="300228" y="309372"/>
                </a:lnTo>
                <a:lnTo>
                  <a:pt x="298020" y="313944"/>
                </a:lnTo>
                <a:close/>
              </a:path>
              <a:path w="300354" h="619125">
                <a:moveTo>
                  <a:pt x="24214" y="313944"/>
                </a:moveTo>
                <a:lnTo>
                  <a:pt x="19812" y="313944"/>
                </a:lnTo>
                <a:lnTo>
                  <a:pt x="22013" y="309372"/>
                </a:lnTo>
                <a:lnTo>
                  <a:pt x="24214" y="313944"/>
                </a:lnTo>
                <a:close/>
              </a:path>
              <a:path w="300354" h="619125">
                <a:moveTo>
                  <a:pt x="163383" y="592836"/>
                </a:moveTo>
                <a:lnTo>
                  <a:pt x="158495" y="592836"/>
                </a:lnTo>
                <a:lnTo>
                  <a:pt x="150159" y="575522"/>
                </a:lnTo>
                <a:lnTo>
                  <a:pt x="279714" y="309372"/>
                </a:lnTo>
                <a:lnTo>
                  <a:pt x="281940" y="313944"/>
                </a:lnTo>
                <a:lnTo>
                  <a:pt x="298020" y="313944"/>
                </a:lnTo>
                <a:lnTo>
                  <a:pt x="163383" y="592836"/>
                </a:lnTo>
                <a:close/>
              </a:path>
              <a:path w="300354" h="619125">
                <a:moveTo>
                  <a:pt x="158495" y="592836"/>
                </a:moveTo>
                <a:lnTo>
                  <a:pt x="141732" y="592836"/>
                </a:lnTo>
                <a:lnTo>
                  <a:pt x="150159" y="575522"/>
                </a:lnTo>
                <a:lnTo>
                  <a:pt x="158495" y="592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00044" y="256946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44751" y="3488435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50364" y="1827276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5" h="1696720">
                <a:moveTo>
                  <a:pt x="30445" y="74387"/>
                </a:moveTo>
                <a:lnTo>
                  <a:pt x="24669" y="73247"/>
                </a:lnTo>
                <a:lnTo>
                  <a:pt x="12573" y="65151"/>
                </a:lnTo>
                <a:lnTo>
                  <a:pt x="4476" y="53054"/>
                </a:lnTo>
                <a:lnTo>
                  <a:pt x="1524" y="38100"/>
                </a:lnTo>
                <a:lnTo>
                  <a:pt x="4476" y="23145"/>
                </a:lnTo>
                <a:lnTo>
                  <a:pt x="12573" y="11048"/>
                </a:lnTo>
                <a:lnTo>
                  <a:pt x="24669" y="2952"/>
                </a:lnTo>
                <a:lnTo>
                  <a:pt x="39624" y="0"/>
                </a:lnTo>
                <a:lnTo>
                  <a:pt x="54578" y="2952"/>
                </a:lnTo>
                <a:lnTo>
                  <a:pt x="66675" y="11048"/>
                </a:lnTo>
                <a:lnTo>
                  <a:pt x="74771" y="23145"/>
                </a:lnTo>
                <a:lnTo>
                  <a:pt x="77724" y="38100"/>
                </a:lnTo>
                <a:lnTo>
                  <a:pt x="30480" y="38100"/>
                </a:lnTo>
                <a:lnTo>
                  <a:pt x="30445" y="74387"/>
                </a:lnTo>
                <a:close/>
              </a:path>
              <a:path w="78105" h="1696720">
                <a:moveTo>
                  <a:pt x="39624" y="76200"/>
                </a:moveTo>
                <a:lnTo>
                  <a:pt x="30514" y="74401"/>
                </a:lnTo>
                <a:lnTo>
                  <a:pt x="30480" y="38100"/>
                </a:lnTo>
                <a:lnTo>
                  <a:pt x="48768" y="38100"/>
                </a:lnTo>
                <a:lnTo>
                  <a:pt x="48733" y="74401"/>
                </a:lnTo>
                <a:lnTo>
                  <a:pt x="39624" y="76200"/>
                </a:lnTo>
                <a:close/>
              </a:path>
              <a:path w="78105" h="1696720">
                <a:moveTo>
                  <a:pt x="48733" y="74401"/>
                </a:moveTo>
                <a:lnTo>
                  <a:pt x="48768" y="38100"/>
                </a:lnTo>
                <a:lnTo>
                  <a:pt x="77724" y="38100"/>
                </a:lnTo>
                <a:lnTo>
                  <a:pt x="74771" y="53054"/>
                </a:lnTo>
                <a:lnTo>
                  <a:pt x="66675" y="65151"/>
                </a:lnTo>
                <a:lnTo>
                  <a:pt x="54578" y="73247"/>
                </a:lnTo>
                <a:lnTo>
                  <a:pt x="48733" y="74401"/>
                </a:lnTo>
                <a:close/>
              </a:path>
              <a:path w="78105" h="1696720">
                <a:moveTo>
                  <a:pt x="47278" y="1621824"/>
                </a:moveTo>
                <a:lnTo>
                  <a:pt x="38100" y="1620012"/>
                </a:lnTo>
                <a:lnTo>
                  <a:pt x="28991" y="1620012"/>
                </a:lnTo>
                <a:lnTo>
                  <a:pt x="30445" y="74387"/>
                </a:lnTo>
                <a:lnTo>
                  <a:pt x="39624" y="76200"/>
                </a:lnTo>
                <a:lnTo>
                  <a:pt x="48732" y="76200"/>
                </a:lnTo>
                <a:lnTo>
                  <a:pt x="47279" y="1620012"/>
                </a:lnTo>
                <a:lnTo>
                  <a:pt x="38100" y="1620012"/>
                </a:lnTo>
                <a:lnTo>
                  <a:pt x="28990" y="1621810"/>
                </a:lnTo>
                <a:lnTo>
                  <a:pt x="47278" y="1621810"/>
                </a:lnTo>
                <a:close/>
              </a:path>
              <a:path w="78105" h="1696720">
                <a:moveTo>
                  <a:pt x="48732" y="76200"/>
                </a:moveTo>
                <a:lnTo>
                  <a:pt x="39624" y="76200"/>
                </a:lnTo>
                <a:lnTo>
                  <a:pt x="48733" y="74401"/>
                </a:lnTo>
                <a:lnTo>
                  <a:pt x="48732" y="76200"/>
                </a:lnTo>
                <a:close/>
              </a:path>
              <a:path w="78105" h="1696720">
                <a:moveTo>
                  <a:pt x="47244" y="1658112"/>
                </a:moveTo>
                <a:lnTo>
                  <a:pt x="28956" y="1658112"/>
                </a:lnTo>
                <a:lnTo>
                  <a:pt x="28990" y="1621810"/>
                </a:lnTo>
                <a:lnTo>
                  <a:pt x="38100" y="1620012"/>
                </a:lnTo>
                <a:lnTo>
                  <a:pt x="47209" y="1621810"/>
                </a:lnTo>
                <a:lnTo>
                  <a:pt x="47244" y="1658112"/>
                </a:lnTo>
                <a:close/>
              </a:path>
              <a:path w="78105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1"/>
                </a:lnTo>
                <a:lnTo>
                  <a:pt x="23145" y="1622964"/>
                </a:lnTo>
                <a:lnTo>
                  <a:pt x="28990" y="1621810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8105" h="1696720">
                <a:moveTo>
                  <a:pt x="76200" y="1658112"/>
                </a:moveTo>
                <a:lnTo>
                  <a:pt x="47244" y="1658112"/>
                </a:lnTo>
                <a:lnTo>
                  <a:pt x="47278" y="1621824"/>
                </a:lnTo>
                <a:lnTo>
                  <a:pt x="53054" y="1622964"/>
                </a:lnTo>
                <a:lnTo>
                  <a:pt x="65151" y="1631061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331188" y="2256971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07692" y="2220467"/>
            <a:ext cx="158750" cy="530860"/>
          </a:xfrm>
          <a:custGeom>
            <a:avLst/>
            <a:gdLst/>
            <a:ahLst/>
            <a:cxnLst/>
            <a:rect l="l" t="t" r="r" b="b"/>
            <a:pathLst>
              <a:path w="158750" h="530860">
                <a:moveTo>
                  <a:pt x="0" y="0"/>
                </a:moveTo>
                <a:lnTo>
                  <a:pt x="158495" y="0"/>
                </a:lnTo>
                <a:lnTo>
                  <a:pt x="158495" y="530351"/>
                </a:lnTo>
                <a:lnTo>
                  <a:pt x="0" y="5303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98548" y="2211324"/>
            <a:ext cx="177165" cy="548640"/>
          </a:xfrm>
          <a:custGeom>
            <a:avLst/>
            <a:gdLst/>
            <a:ahLst/>
            <a:cxnLst/>
            <a:rect l="l" t="t" r="r" b="b"/>
            <a:pathLst>
              <a:path w="177164" h="548639">
                <a:moveTo>
                  <a:pt x="176783" y="548639"/>
                </a:moveTo>
                <a:lnTo>
                  <a:pt x="0" y="548639"/>
                </a:lnTo>
                <a:lnTo>
                  <a:pt x="0" y="0"/>
                </a:lnTo>
                <a:lnTo>
                  <a:pt x="176783" y="0"/>
                </a:lnTo>
                <a:lnTo>
                  <a:pt x="176783" y="9143"/>
                </a:lnTo>
                <a:lnTo>
                  <a:pt x="18287" y="9143"/>
                </a:lnTo>
                <a:lnTo>
                  <a:pt x="9143" y="18287"/>
                </a:lnTo>
                <a:lnTo>
                  <a:pt x="18287" y="18287"/>
                </a:lnTo>
                <a:lnTo>
                  <a:pt x="18287" y="530351"/>
                </a:lnTo>
                <a:lnTo>
                  <a:pt x="9143" y="530351"/>
                </a:lnTo>
                <a:lnTo>
                  <a:pt x="18287" y="539495"/>
                </a:lnTo>
                <a:lnTo>
                  <a:pt x="176783" y="539495"/>
                </a:lnTo>
                <a:lnTo>
                  <a:pt x="176783" y="548639"/>
                </a:lnTo>
                <a:close/>
              </a:path>
              <a:path w="177164" h="548639">
                <a:moveTo>
                  <a:pt x="18287" y="18287"/>
                </a:moveTo>
                <a:lnTo>
                  <a:pt x="9143" y="18287"/>
                </a:lnTo>
                <a:lnTo>
                  <a:pt x="18287" y="9143"/>
                </a:lnTo>
                <a:lnTo>
                  <a:pt x="18287" y="18287"/>
                </a:lnTo>
                <a:close/>
              </a:path>
              <a:path w="177164" h="548639">
                <a:moveTo>
                  <a:pt x="158495" y="18287"/>
                </a:moveTo>
                <a:lnTo>
                  <a:pt x="18287" y="18287"/>
                </a:lnTo>
                <a:lnTo>
                  <a:pt x="18287" y="9143"/>
                </a:lnTo>
                <a:lnTo>
                  <a:pt x="158495" y="9143"/>
                </a:lnTo>
                <a:lnTo>
                  <a:pt x="158495" y="18287"/>
                </a:lnTo>
                <a:close/>
              </a:path>
              <a:path w="177164" h="548639">
                <a:moveTo>
                  <a:pt x="158495" y="539495"/>
                </a:moveTo>
                <a:lnTo>
                  <a:pt x="158495" y="9143"/>
                </a:lnTo>
                <a:lnTo>
                  <a:pt x="167639" y="18287"/>
                </a:lnTo>
                <a:lnTo>
                  <a:pt x="176783" y="18287"/>
                </a:lnTo>
                <a:lnTo>
                  <a:pt x="176783" y="530351"/>
                </a:lnTo>
                <a:lnTo>
                  <a:pt x="167639" y="530351"/>
                </a:lnTo>
                <a:lnTo>
                  <a:pt x="158495" y="539495"/>
                </a:lnTo>
                <a:close/>
              </a:path>
              <a:path w="177164" h="548639">
                <a:moveTo>
                  <a:pt x="176783" y="18287"/>
                </a:moveTo>
                <a:lnTo>
                  <a:pt x="167639" y="18287"/>
                </a:lnTo>
                <a:lnTo>
                  <a:pt x="158495" y="9143"/>
                </a:lnTo>
                <a:lnTo>
                  <a:pt x="176783" y="9143"/>
                </a:lnTo>
                <a:lnTo>
                  <a:pt x="176783" y="18287"/>
                </a:lnTo>
                <a:close/>
              </a:path>
              <a:path w="177164" h="548639">
                <a:moveTo>
                  <a:pt x="18287" y="539495"/>
                </a:moveTo>
                <a:lnTo>
                  <a:pt x="9143" y="530351"/>
                </a:lnTo>
                <a:lnTo>
                  <a:pt x="18287" y="530351"/>
                </a:lnTo>
                <a:lnTo>
                  <a:pt x="18287" y="539495"/>
                </a:lnTo>
                <a:close/>
              </a:path>
              <a:path w="177164" h="548639">
                <a:moveTo>
                  <a:pt x="158495" y="539495"/>
                </a:moveTo>
                <a:lnTo>
                  <a:pt x="18287" y="539495"/>
                </a:lnTo>
                <a:lnTo>
                  <a:pt x="18287" y="530351"/>
                </a:lnTo>
                <a:lnTo>
                  <a:pt x="158495" y="530351"/>
                </a:lnTo>
                <a:lnTo>
                  <a:pt x="158495" y="539495"/>
                </a:lnTo>
                <a:close/>
              </a:path>
              <a:path w="177164" h="548639">
                <a:moveTo>
                  <a:pt x="176783" y="539495"/>
                </a:moveTo>
                <a:lnTo>
                  <a:pt x="158495" y="539495"/>
                </a:lnTo>
                <a:lnTo>
                  <a:pt x="167639" y="530351"/>
                </a:lnTo>
                <a:lnTo>
                  <a:pt x="176783" y="530351"/>
                </a:lnTo>
                <a:lnTo>
                  <a:pt x="176783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29584" y="1882139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932871" y="2755396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71772" y="1831848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4" h="1696720">
                <a:moveTo>
                  <a:pt x="28989" y="74183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89" y="74183"/>
                </a:lnTo>
                <a:close/>
              </a:path>
              <a:path w="78104" h="1696720">
                <a:moveTo>
                  <a:pt x="38099" y="76200"/>
                </a:moveTo>
                <a:lnTo>
                  <a:pt x="28989" y="74183"/>
                </a:lnTo>
                <a:lnTo>
                  <a:pt x="28955" y="38100"/>
                </a:lnTo>
                <a:lnTo>
                  <a:pt x="48767" y="38100"/>
                </a:lnTo>
                <a:lnTo>
                  <a:pt x="48801" y="73933"/>
                </a:lnTo>
                <a:lnTo>
                  <a:pt x="38099" y="76200"/>
                </a:lnTo>
                <a:close/>
              </a:path>
              <a:path w="78104" h="1696720">
                <a:moveTo>
                  <a:pt x="48801" y="73933"/>
                </a:moveTo>
                <a:lnTo>
                  <a:pt x="48767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48801" y="73933"/>
                </a:lnTo>
                <a:close/>
              </a:path>
              <a:path w="78104" h="1696720">
                <a:moveTo>
                  <a:pt x="48803" y="76200"/>
                </a:moveTo>
                <a:lnTo>
                  <a:pt x="38099" y="76200"/>
                </a:lnTo>
                <a:lnTo>
                  <a:pt x="48801" y="73933"/>
                </a:lnTo>
                <a:lnTo>
                  <a:pt x="48803" y="76200"/>
                </a:lnTo>
                <a:close/>
              </a:path>
              <a:path w="78104" h="1696720">
                <a:moveTo>
                  <a:pt x="50258" y="1622111"/>
                </a:moveTo>
                <a:lnTo>
                  <a:pt x="39623" y="1620012"/>
                </a:lnTo>
                <a:lnTo>
                  <a:pt x="30444" y="1620012"/>
                </a:lnTo>
                <a:lnTo>
                  <a:pt x="28989" y="74183"/>
                </a:lnTo>
                <a:lnTo>
                  <a:pt x="38099" y="76200"/>
                </a:lnTo>
                <a:lnTo>
                  <a:pt x="48803" y="76200"/>
                </a:lnTo>
                <a:lnTo>
                  <a:pt x="50256" y="1620012"/>
                </a:lnTo>
                <a:lnTo>
                  <a:pt x="39623" y="1620012"/>
                </a:lnTo>
                <a:lnTo>
                  <a:pt x="30445" y="1621905"/>
                </a:lnTo>
                <a:lnTo>
                  <a:pt x="50257" y="1621905"/>
                </a:lnTo>
                <a:lnTo>
                  <a:pt x="50258" y="1622111"/>
                </a:lnTo>
                <a:close/>
              </a:path>
              <a:path w="78104" h="1696720">
                <a:moveTo>
                  <a:pt x="50291" y="1658112"/>
                </a:moveTo>
                <a:lnTo>
                  <a:pt x="30479" y="1658112"/>
                </a:lnTo>
                <a:lnTo>
                  <a:pt x="30445" y="1621905"/>
                </a:lnTo>
                <a:lnTo>
                  <a:pt x="39623" y="1620012"/>
                </a:lnTo>
                <a:lnTo>
                  <a:pt x="50258" y="1622111"/>
                </a:lnTo>
                <a:lnTo>
                  <a:pt x="50291" y="1658112"/>
                </a:lnTo>
                <a:close/>
              </a:path>
              <a:path w="78104" h="1696720">
                <a:moveTo>
                  <a:pt x="39623" y="1696212"/>
                </a:moveTo>
                <a:lnTo>
                  <a:pt x="25312" y="1693044"/>
                </a:lnTo>
                <a:lnTo>
                  <a:pt x="13144" y="1684591"/>
                </a:lnTo>
                <a:lnTo>
                  <a:pt x="4691" y="1672423"/>
                </a:lnTo>
                <a:lnTo>
                  <a:pt x="1523" y="1658112"/>
                </a:lnTo>
                <a:lnTo>
                  <a:pt x="4691" y="1643157"/>
                </a:lnTo>
                <a:lnTo>
                  <a:pt x="13144" y="1631060"/>
                </a:lnTo>
                <a:lnTo>
                  <a:pt x="25312" y="1622964"/>
                </a:lnTo>
                <a:lnTo>
                  <a:pt x="30445" y="1621905"/>
                </a:lnTo>
                <a:lnTo>
                  <a:pt x="30479" y="1658112"/>
                </a:lnTo>
                <a:lnTo>
                  <a:pt x="77723" y="1658112"/>
                </a:lnTo>
                <a:lnTo>
                  <a:pt x="74771" y="1672423"/>
                </a:lnTo>
                <a:lnTo>
                  <a:pt x="66674" y="1684591"/>
                </a:lnTo>
                <a:lnTo>
                  <a:pt x="54578" y="1693044"/>
                </a:lnTo>
                <a:lnTo>
                  <a:pt x="39623" y="1696212"/>
                </a:lnTo>
                <a:close/>
              </a:path>
              <a:path w="78104" h="1696720">
                <a:moveTo>
                  <a:pt x="77723" y="1658112"/>
                </a:moveTo>
                <a:lnTo>
                  <a:pt x="50291" y="1658112"/>
                </a:lnTo>
                <a:lnTo>
                  <a:pt x="50258" y="1622111"/>
                </a:lnTo>
                <a:lnTo>
                  <a:pt x="54578" y="1622964"/>
                </a:lnTo>
                <a:lnTo>
                  <a:pt x="66674" y="1631060"/>
                </a:lnTo>
                <a:lnTo>
                  <a:pt x="74771" y="1643157"/>
                </a:lnTo>
                <a:lnTo>
                  <a:pt x="77723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39767" y="2378963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29100" y="2369820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08804" y="1868424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908804" y="2874264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1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15840" y="2378963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1" y="0"/>
                </a:lnTo>
                <a:lnTo>
                  <a:pt x="172211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05172" y="2369820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542470" y="2737090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30752" y="2420111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7432" y="249936"/>
                </a:lnTo>
                <a:lnTo>
                  <a:pt x="27432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4" y="262128"/>
                </a:lnTo>
                <a:lnTo>
                  <a:pt x="47244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610836" y="1953313"/>
            <a:ext cx="48640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2400" spc="-409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2275" y="1848588"/>
            <a:ext cx="26289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334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70275" y="3444240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28702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28702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287020">
                <a:moveTo>
                  <a:pt x="48768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75788" y="3716273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570570" y="2652811"/>
            <a:ext cx="16383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5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09171" y="2860254"/>
            <a:ext cx="26416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20">
                <a:latin typeface="Times New Roman"/>
                <a:cs typeface="Times New Roman"/>
              </a:rPr>
              <a:t>b</a:t>
            </a:r>
            <a:r>
              <a:rPr dirty="0" sz="1850" spc="5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70276" y="1868424"/>
            <a:ext cx="76200" cy="1652270"/>
          </a:xfrm>
          <a:custGeom>
            <a:avLst/>
            <a:gdLst/>
            <a:ahLst/>
            <a:cxnLst/>
            <a:rect l="l" t="t" r="r" b="b"/>
            <a:pathLst>
              <a:path w="76200" h="1652270">
                <a:moveTo>
                  <a:pt x="48597" y="1577888"/>
                </a:moveTo>
                <a:lnTo>
                  <a:pt x="38100" y="1575816"/>
                </a:lnTo>
                <a:lnTo>
                  <a:pt x="28812" y="1575816"/>
                </a:lnTo>
                <a:lnTo>
                  <a:pt x="22860" y="0"/>
                </a:lnTo>
                <a:lnTo>
                  <a:pt x="41148" y="0"/>
                </a:lnTo>
                <a:lnTo>
                  <a:pt x="48588" y="1575816"/>
                </a:lnTo>
                <a:lnTo>
                  <a:pt x="38100" y="1575816"/>
                </a:lnTo>
                <a:lnTo>
                  <a:pt x="28819" y="1577648"/>
                </a:lnTo>
                <a:lnTo>
                  <a:pt x="48596" y="1577648"/>
                </a:lnTo>
                <a:lnTo>
                  <a:pt x="48597" y="1577888"/>
                </a:lnTo>
                <a:close/>
              </a:path>
              <a:path w="76200" h="1652270">
                <a:moveTo>
                  <a:pt x="48768" y="1613916"/>
                </a:moveTo>
                <a:lnTo>
                  <a:pt x="28956" y="1613916"/>
                </a:lnTo>
                <a:lnTo>
                  <a:pt x="28819" y="1577648"/>
                </a:lnTo>
                <a:lnTo>
                  <a:pt x="38100" y="1575816"/>
                </a:lnTo>
                <a:lnTo>
                  <a:pt x="48597" y="1577888"/>
                </a:lnTo>
                <a:lnTo>
                  <a:pt x="48768" y="1613916"/>
                </a:lnTo>
                <a:close/>
              </a:path>
              <a:path w="76200" h="1652270">
                <a:moveTo>
                  <a:pt x="38100" y="1652016"/>
                </a:moveTo>
                <a:lnTo>
                  <a:pt x="23788" y="1649063"/>
                </a:lnTo>
                <a:lnTo>
                  <a:pt x="11620" y="1640966"/>
                </a:lnTo>
                <a:lnTo>
                  <a:pt x="3167" y="1628870"/>
                </a:lnTo>
                <a:lnTo>
                  <a:pt x="0" y="1613916"/>
                </a:lnTo>
                <a:lnTo>
                  <a:pt x="2952" y="1598961"/>
                </a:lnTo>
                <a:lnTo>
                  <a:pt x="11049" y="1586865"/>
                </a:lnTo>
                <a:lnTo>
                  <a:pt x="23145" y="1578768"/>
                </a:lnTo>
                <a:lnTo>
                  <a:pt x="28819" y="1577648"/>
                </a:lnTo>
                <a:lnTo>
                  <a:pt x="28956" y="1613916"/>
                </a:lnTo>
                <a:lnTo>
                  <a:pt x="76200" y="1613916"/>
                </a:lnTo>
                <a:lnTo>
                  <a:pt x="73247" y="1628870"/>
                </a:lnTo>
                <a:lnTo>
                  <a:pt x="65151" y="1640966"/>
                </a:lnTo>
                <a:lnTo>
                  <a:pt x="53054" y="1649063"/>
                </a:lnTo>
                <a:lnTo>
                  <a:pt x="38100" y="1652016"/>
                </a:lnTo>
                <a:close/>
              </a:path>
              <a:path w="76200" h="1652270">
                <a:moveTo>
                  <a:pt x="76200" y="1613916"/>
                </a:moveTo>
                <a:lnTo>
                  <a:pt x="48768" y="1613916"/>
                </a:lnTo>
                <a:lnTo>
                  <a:pt x="48597" y="1577888"/>
                </a:lnTo>
                <a:lnTo>
                  <a:pt x="53054" y="1578768"/>
                </a:lnTo>
                <a:lnTo>
                  <a:pt x="65151" y="1586865"/>
                </a:lnTo>
                <a:lnTo>
                  <a:pt x="73247" y="1598961"/>
                </a:lnTo>
                <a:lnTo>
                  <a:pt x="76200" y="161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38272" y="2339340"/>
            <a:ext cx="140335" cy="509270"/>
          </a:xfrm>
          <a:custGeom>
            <a:avLst/>
            <a:gdLst/>
            <a:ahLst/>
            <a:cxnLst/>
            <a:rect l="l" t="t" r="r" b="b"/>
            <a:pathLst>
              <a:path w="140335" h="509269">
                <a:moveTo>
                  <a:pt x="0" y="0"/>
                </a:moveTo>
                <a:lnTo>
                  <a:pt x="140208" y="0"/>
                </a:lnTo>
                <a:lnTo>
                  <a:pt x="140208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29127" y="2330195"/>
            <a:ext cx="158750" cy="528955"/>
          </a:xfrm>
          <a:custGeom>
            <a:avLst/>
            <a:gdLst/>
            <a:ahLst/>
            <a:cxnLst/>
            <a:rect l="l" t="t" r="r" b="b"/>
            <a:pathLst>
              <a:path w="158750" h="528955">
                <a:moveTo>
                  <a:pt x="158495" y="528828"/>
                </a:moveTo>
                <a:lnTo>
                  <a:pt x="0" y="528828"/>
                </a:lnTo>
                <a:lnTo>
                  <a:pt x="0" y="0"/>
                </a:lnTo>
                <a:lnTo>
                  <a:pt x="158495" y="0"/>
                </a:lnTo>
                <a:lnTo>
                  <a:pt x="158495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509015"/>
                </a:lnTo>
                <a:lnTo>
                  <a:pt x="9144" y="509015"/>
                </a:lnTo>
                <a:lnTo>
                  <a:pt x="19812" y="518160"/>
                </a:lnTo>
                <a:lnTo>
                  <a:pt x="158495" y="518160"/>
                </a:lnTo>
                <a:lnTo>
                  <a:pt x="158495" y="528828"/>
                </a:lnTo>
                <a:close/>
              </a:path>
              <a:path w="158750" h="528955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58750" h="528955">
                <a:moveTo>
                  <a:pt x="140208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40208" y="9144"/>
                </a:lnTo>
                <a:lnTo>
                  <a:pt x="140208" y="18288"/>
                </a:lnTo>
                <a:close/>
              </a:path>
              <a:path w="158750" h="528955">
                <a:moveTo>
                  <a:pt x="140208" y="518160"/>
                </a:moveTo>
                <a:lnTo>
                  <a:pt x="140208" y="9144"/>
                </a:lnTo>
                <a:lnTo>
                  <a:pt x="149352" y="18288"/>
                </a:lnTo>
                <a:lnTo>
                  <a:pt x="158495" y="18288"/>
                </a:lnTo>
                <a:lnTo>
                  <a:pt x="158495" y="509015"/>
                </a:lnTo>
                <a:lnTo>
                  <a:pt x="149352" y="509015"/>
                </a:lnTo>
                <a:lnTo>
                  <a:pt x="140208" y="518160"/>
                </a:lnTo>
                <a:close/>
              </a:path>
              <a:path w="158750" h="528955">
                <a:moveTo>
                  <a:pt x="158495" y="18288"/>
                </a:moveTo>
                <a:lnTo>
                  <a:pt x="149352" y="18288"/>
                </a:lnTo>
                <a:lnTo>
                  <a:pt x="140208" y="9144"/>
                </a:lnTo>
                <a:lnTo>
                  <a:pt x="158495" y="9144"/>
                </a:lnTo>
                <a:lnTo>
                  <a:pt x="158495" y="18288"/>
                </a:lnTo>
                <a:close/>
              </a:path>
              <a:path w="158750" h="528955">
                <a:moveTo>
                  <a:pt x="19812" y="518160"/>
                </a:moveTo>
                <a:lnTo>
                  <a:pt x="9144" y="509015"/>
                </a:lnTo>
                <a:lnTo>
                  <a:pt x="19812" y="509015"/>
                </a:lnTo>
                <a:lnTo>
                  <a:pt x="19812" y="518160"/>
                </a:lnTo>
                <a:close/>
              </a:path>
              <a:path w="158750" h="528955">
                <a:moveTo>
                  <a:pt x="140208" y="518160"/>
                </a:moveTo>
                <a:lnTo>
                  <a:pt x="19812" y="518160"/>
                </a:lnTo>
                <a:lnTo>
                  <a:pt x="19812" y="509015"/>
                </a:lnTo>
                <a:lnTo>
                  <a:pt x="140208" y="509015"/>
                </a:lnTo>
                <a:lnTo>
                  <a:pt x="140208" y="518160"/>
                </a:lnTo>
                <a:close/>
              </a:path>
              <a:path w="158750" h="528955">
                <a:moveTo>
                  <a:pt x="158495" y="518160"/>
                </a:moveTo>
                <a:lnTo>
                  <a:pt x="140208" y="518160"/>
                </a:lnTo>
                <a:lnTo>
                  <a:pt x="149352" y="509015"/>
                </a:lnTo>
                <a:lnTo>
                  <a:pt x="158495" y="509015"/>
                </a:lnTo>
                <a:lnTo>
                  <a:pt x="158495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02864" y="1915667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3" y="262128"/>
                </a:moveTo>
                <a:lnTo>
                  <a:pt x="27431" y="262128"/>
                </a:lnTo>
                <a:lnTo>
                  <a:pt x="27431" y="0"/>
                </a:lnTo>
                <a:lnTo>
                  <a:pt x="47243" y="0"/>
                </a:lnTo>
                <a:lnTo>
                  <a:pt x="47243" y="262128"/>
                </a:lnTo>
                <a:close/>
              </a:path>
              <a:path w="76200" h="326389">
                <a:moveTo>
                  <a:pt x="38099" y="326136"/>
                </a:moveTo>
                <a:lnTo>
                  <a:pt x="0" y="249936"/>
                </a:lnTo>
                <a:lnTo>
                  <a:pt x="27431" y="249936"/>
                </a:lnTo>
                <a:lnTo>
                  <a:pt x="27431" y="262128"/>
                </a:lnTo>
                <a:lnTo>
                  <a:pt x="70104" y="262128"/>
                </a:lnTo>
                <a:lnTo>
                  <a:pt x="38099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3" y="262128"/>
                </a:lnTo>
                <a:lnTo>
                  <a:pt x="47243" y="249936"/>
                </a:lnTo>
                <a:lnTo>
                  <a:pt x="76199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056574" y="1446307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41971" y="1622500"/>
            <a:ext cx="1384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38950" y="3142962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57933" y="1541226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08323" y="150469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449323" y="1869948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49323" y="2616708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4">
                <a:moveTo>
                  <a:pt x="0" y="0"/>
                </a:moveTo>
                <a:lnTo>
                  <a:pt x="0" y="871727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31391" y="2819400"/>
            <a:ext cx="429895" cy="402590"/>
          </a:xfrm>
          <a:custGeom>
            <a:avLst/>
            <a:gdLst/>
            <a:ahLst/>
            <a:cxnLst/>
            <a:rect l="l" t="t" r="r" b="b"/>
            <a:pathLst>
              <a:path w="429894" h="402589">
                <a:moveTo>
                  <a:pt x="214883" y="402336"/>
                </a:moveTo>
                <a:lnTo>
                  <a:pt x="193548" y="402336"/>
                </a:lnTo>
                <a:lnTo>
                  <a:pt x="172211" y="399288"/>
                </a:lnTo>
                <a:lnTo>
                  <a:pt x="132588" y="387096"/>
                </a:lnTo>
                <a:lnTo>
                  <a:pt x="96012" y="368808"/>
                </a:lnTo>
                <a:lnTo>
                  <a:pt x="64008" y="344424"/>
                </a:lnTo>
                <a:lnTo>
                  <a:pt x="36576" y="313944"/>
                </a:lnTo>
                <a:lnTo>
                  <a:pt x="16764" y="280416"/>
                </a:lnTo>
                <a:lnTo>
                  <a:pt x="4572" y="242316"/>
                </a:lnTo>
                <a:lnTo>
                  <a:pt x="0" y="201168"/>
                </a:lnTo>
                <a:lnTo>
                  <a:pt x="1524" y="181356"/>
                </a:lnTo>
                <a:lnTo>
                  <a:pt x="9144" y="141732"/>
                </a:lnTo>
                <a:lnTo>
                  <a:pt x="25908" y="105156"/>
                </a:lnTo>
                <a:lnTo>
                  <a:pt x="48768" y="73152"/>
                </a:lnTo>
                <a:lnTo>
                  <a:pt x="77724" y="45720"/>
                </a:lnTo>
                <a:lnTo>
                  <a:pt x="131064" y="15240"/>
                </a:lnTo>
                <a:lnTo>
                  <a:pt x="172211" y="3048"/>
                </a:lnTo>
                <a:lnTo>
                  <a:pt x="192024" y="0"/>
                </a:lnTo>
                <a:lnTo>
                  <a:pt x="236219" y="0"/>
                </a:lnTo>
                <a:lnTo>
                  <a:pt x="257556" y="3048"/>
                </a:lnTo>
                <a:lnTo>
                  <a:pt x="278892" y="7620"/>
                </a:lnTo>
                <a:lnTo>
                  <a:pt x="298704" y="15240"/>
                </a:lnTo>
                <a:lnTo>
                  <a:pt x="306019" y="18288"/>
                </a:lnTo>
                <a:lnTo>
                  <a:pt x="214883" y="18288"/>
                </a:lnTo>
                <a:lnTo>
                  <a:pt x="175260" y="21336"/>
                </a:lnTo>
                <a:lnTo>
                  <a:pt x="121920" y="39624"/>
                </a:lnTo>
                <a:lnTo>
                  <a:pt x="76200" y="71628"/>
                </a:lnTo>
                <a:lnTo>
                  <a:pt x="42672" y="114300"/>
                </a:lnTo>
                <a:lnTo>
                  <a:pt x="22859" y="163068"/>
                </a:lnTo>
                <a:lnTo>
                  <a:pt x="18288" y="201168"/>
                </a:lnTo>
                <a:lnTo>
                  <a:pt x="19812" y="219456"/>
                </a:lnTo>
                <a:lnTo>
                  <a:pt x="33528" y="271272"/>
                </a:lnTo>
                <a:lnTo>
                  <a:pt x="64008" y="316992"/>
                </a:lnTo>
                <a:lnTo>
                  <a:pt x="105155" y="352044"/>
                </a:lnTo>
                <a:lnTo>
                  <a:pt x="156972" y="374904"/>
                </a:lnTo>
                <a:lnTo>
                  <a:pt x="195072" y="382524"/>
                </a:lnTo>
                <a:lnTo>
                  <a:pt x="214883" y="384048"/>
                </a:lnTo>
                <a:lnTo>
                  <a:pt x="305307" y="384048"/>
                </a:lnTo>
                <a:lnTo>
                  <a:pt x="298704" y="387096"/>
                </a:lnTo>
                <a:lnTo>
                  <a:pt x="278892" y="393192"/>
                </a:lnTo>
                <a:lnTo>
                  <a:pt x="259080" y="397764"/>
                </a:lnTo>
                <a:lnTo>
                  <a:pt x="237743" y="400812"/>
                </a:lnTo>
                <a:lnTo>
                  <a:pt x="214883" y="402336"/>
                </a:lnTo>
                <a:close/>
              </a:path>
              <a:path w="429894" h="402589">
                <a:moveTo>
                  <a:pt x="305307" y="384048"/>
                </a:moveTo>
                <a:lnTo>
                  <a:pt x="214883" y="384048"/>
                </a:lnTo>
                <a:lnTo>
                  <a:pt x="234695" y="382524"/>
                </a:lnTo>
                <a:lnTo>
                  <a:pt x="254507" y="379476"/>
                </a:lnTo>
                <a:lnTo>
                  <a:pt x="307848" y="361188"/>
                </a:lnTo>
                <a:lnTo>
                  <a:pt x="353567" y="330708"/>
                </a:lnTo>
                <a:lnTo>
                  <a:pt x="396239" y="272796"/>
                </a:lnTo>
                <a:lnTo>
                  <a:pt x="409956" y="219456"/>
                </a:lnTo>
                <a:lnTo>
                  <a:pt x="411480" y="201168"/>
                </a:lnTo>
                <a:lnTo>
                  <a:pt x="409956" y="182880"/>
                </a:lnTo>
                <a:lnTo>
                  <a:pt x="396239" y="131064"/>
                </a:lnTo>
                <a:lnTo>
                  <a:pt x="367284" y="85344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214883" y="18288"/>
                </a:lnTo>
                <a:lnTo>
                  <a:pt x="306019" y="18288"/>
                </a:lnTo>
                <a:lnTo>
                  <a:pt x="352043" y="44196"/>
                </a:lnTo>
                <a:lnTo>
                  <a:pt x="381000" y="71628"/>
                </a:lnTo>
                <a:lnTo>
                  <a:pt x="403860" y="103632"/>
                </a:lnTo>
                <a:lnTo>
                  <a:pt x="420623" y="140208"/>
                </a:lnTo>
                <a:lnTo>
                  <a:pt x="429767" y="179832"/>
                </a:lnTo>
                <a:lnTo>
                  <a:pt x="429767" y="220980"/>
                </a:lnTo>
                <a:lnTo>
                  <a:pt x="420623" y="260604"/>
                </a:lnTo>
                <a:lnTo>
                  <a:pt x="403860" y="297180"/>
                </a:lnTo>
                <a:lnTo>
                  <a:pt x="381000" y="329184"/>
                </a:lnTo>
                <a:lnTo>
                  <a:pt x="352043" y="356616"/>
                </a:lnTo>
                <a:lnTo>
                  <a:pt x="318515" y="377952"/>
                </a:lnTo>
                <a:lnTo>
                  <a:pt x="305307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962717" y="2432291"/>
            <a:ext cx="287020" cy="100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ts val="267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49225">
              <a:lnSpc>
                <a:spcPts val="271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58201" y="2467414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67279" y="1892790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20709" y="3105885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362455" y="2121408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90" h="495300">
                <a:moveTo>
                  <a:pt x="0" y="0"/>
                </a:moveTo>
                <a:lnTo>
                  <a:pt x="173736" y="0"/>
                </a:lnTo>
                <a:lnTo>
                  <a:pt x="173736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353312" y="2112263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5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95300"/>
                </a:lnTo>
                <a:lnTo>
                  <a:pt x="9144" y="495300"/>
                </a:lnTo>
                <a:lnTo>
                  <a:pt x="18288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5" h="513714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92405" h="513714">
                <a:moveTo>
                  <a:pt x="17373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5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5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5" h="513714">
                <a:moveTo>
                  <a:pt x="18288" y="504443"/>
                </a:moveTo>
                <a:lnTo>
                  <a:pt x="9144" y="495300"/>
                </a:lnTo>
                <a:lnTo>
                  <a:pt x="18288" y="495300"/>
                </a:lnTo>
                <a:lnTo>
                  <a:pt x="18288" y="504443"/>
                </a:lnTo>
                <a:close/>
              </a:path>
              <a:path w="192405" h="513714">
                <a:moveTo>
                  <a:pt x="173736" y="504443"/>
                </a:moveTo>
                <a:lnTo>
                  <a:pt x="18288" y="504443"/>
                </a:lnTo>
                <a:lnTo>
                  <a:pt x="18288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5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67181" y="204667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69893" y="2222952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452372" y="1878330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350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230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  <a:tabLst>
                <a:tab pos="4528820" algn="l"/>
              </a:tabLst>
            </a:pPr>
            <a:r>
              <a:rPr dirty="0" baseline="1984" sz="4200" spc="-7">
                <a:latin typeface="Times New Roman"/>
                <a:cs typeface="Times New Roman"/>
              </a:rPr>
              <a:t>4.3.2</a:t>
            </a:r>
            <a:r>
              <a:rPr dirty="0" baseline="1984" sz="4200" spc="44">
                <a:latin typeface="Times New Roman"/>
                <a:cs typeface="Times New Roman"/>
              </a:rPr>
              <a:t> </a:t>
            </a:r>
            <a:r>
              <a:rPr dirty="0" baseline="1984" sz="4200" spc="15"/>
              <a:t>小信号模型分析法	</a:t>
            </a:r>
            <a:r>
              <a:rPr dirty="0" sz="2400" spc="15">
                <a:latin typeface="宋体"/>
                <a:cs typeface="宋体"/>
              </a:rPr>
              <a:t>3、共射放大电路的小信号分析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4100" y="5896355"/>
            <a:ext cx="3100070" cy="980440"/>
          </a:xfrm>
          <a:custGeom>
            <a:avLst/>
            <a:gdLst/>
            <a:ahLst/>
            <a:cxnLst/>
            <a:rect l="l" t="t" r="r" b="b"/>
            <a:pathLst>
              <a:path w="3100070" h="980440">
                <a:moveTo>
                  <a:pt x="0" y="0"/>
                </a:moveTo>
                <a:lnTo>
                  <a:pt x="3099816" y="0"/>
                </a:lnTo>
                <a:lnTo>
                  <a:pt x="3099816" y="979932"/>
                </a:lnTo>
                <a:lnTo>
                  <a:pt x="0" y="9799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35997" y="63863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 h="0">
                <a:moveTo>
                  <a:pt x="0" y="0"/>
                </a:moveTo>
                <a:lnTo>
                  <a:pt x="299085" y="0"/>
                </a:lnTo>
              </a:path>
            </a:pathLst>
          </a:custGeom>
          <a:ln w="16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81792" y="6386321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 h="0">
                <a:moveTo>
                  <a:pt x="0" y="0"/>
                </a:moveTo>
                <a:lnTo>
                  <a:pt x="1696878" y="0"/>
                </a:lnTo>
              </a:path>
            </a:pathLst>
          </a:custGeom>
          <a:ln w="16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10400" y="6623557"/>
            <a:ext cx="52705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5588" y="6623557"/>
            <a:ext cx="176530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b</a:t>
            </a:r>
            <a:r>
              <a:rPr dirty="0" sz="1450" spc="1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464" y="6367526"/>
            <a:ext cx="83820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450" spc="-70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4764" y="6400038"/>
            <a:ext cx="144780" cy="38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550" spc="-140"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8023" y="6400038"/>
            <a:ext cx="97790" cy="38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550" spc="-85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8776" y="6144005"/>
            <a:ext cx="876300" cy="38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  <a:tabLst>
                <a:tab pos="367030" algn="l"/>
              </a:tabLst>
            </a:pPr>
            <a:r>
              <a:rPr dirty="0" sz="2550" spc="-275">
                <a:latin typeface="Times New Roman"/>
                <a:cs typeface="Times New Roman"/>
              </a:rPr>
              <a:t>A	</a:t>
            </a:r>
            <a:r>
              <a:rPr dirty="0" sz="2550" spc="-220">
                <a:latin typeface="Times New Roman"/>
                <a:cs typeface="Times New Roman"/>
              </a:rPr>
              <a:t> </a:t>
            </a:r>
            <a:r>
              <a:rPr dirty="0" sz="2550" spc="125">
                <a:latin typeface="Times New Roman"/>
                <a:cs typeface="Times New Roman"/>
              </a:rPr>
              <a:t> </a:t>
            </a:r>
            <a:r>
              <a:rPr dirty="0" baseline="35947" sz="3825" spc="-135">
                <a:latin typeface="Times New Roman"/>
                <a:cs typeface="Times New Roman"/>
              </a:rPr>
              <a:t>v</a:t>
            </a:r>
            <a:r>
              <a:rPr dirty="0" baseline="38314" sz="2175" spc="-135">
                <a:latin typeface="Times New Roman"/>
                <a:cs typeface="Times New Roman"/>
              </a:rPr>
              <a:t>o</a:t>
            </a:r>
            <a:endParaRPr baseline="38314" sz="21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2790" y="5809233"/>
            <a:ext cx="1944370" cy="72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3329"/>
              </a:lnSpc>
            </a:pPr>
            <a:r>
              <a:rPr dirty="0" sz="2550" spc="-1120">
                <a:latin typeface="Times New Roman"/>
                <a:cs typeface="Times New Roman"/>
              </a:rPr>
              <a:t></a:t>
            </a:r>
            <a:r>
              <a:rPr dirty="0" sz="2700" spc="-1120" i="1">
                <a:latin typeface="Times New Roman"/>
                <a:cs typeface="Times New Roman"/>
              </a:rPr>
              <a:t></a:t>
            </a:r>
            <a:r>
              <a:rPr dirty="0" sz="2700" spc="-355" i="1">
                <a:latin typeface="Times New Roman"/>
                <a:cs typeface="Times New Roman"/>
              </a:rPr>
              <a:t> </a:t>
            </a:r>
            <a:r>
              <a:rPr dirty="0" baseline="-3316" sz="5025" spc="-780">
                <a:latin typeface="Times New Roman"/>
                <a:cs typeface="Times New Roman"/>
              </a:rPr>
              <a:t></a:t>
            </a:r>
            <a:r>
              <a:rPr dirty="0" sz="2550" spc="-520">
                <a:latin typeface="Times New Roman"/>
                <a:cs typeface="Times New Roman"/>
              </a:rPr>
              <a:t>R</a:t>
            </a:r>
            <a:r>
              <a:rPr dirty="0" baseline="-24904" sz="2175" spc="-780">
                <a:latin typeface="Times New Roman"/>
                <a:cs typeface="Times New Roman"/>
              </a:rPr>
              <a:t>c</a:t>
            </a:r>
            <a:r>
              <a:rPr dirty="0" baseline="-24904" sz="2175" spc="-7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//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-105">
                <a:latin typeface="Times New Roman"/>
                <a:cs typeface="Times New Roman"/>
              </a:rPr>
              <a:t>R</a:t>
            </a:r>
            <a:r>
              <a:rPr dirty="0" baseline="-24904" sz="2175" spc="-157">
                <a:latin typeface="Times New Roman"/>
                <a:cs typeface="Times New Roman"/>
              </a:rPr>
              <a:t>L</a:t>
            </a:r>
            <a:r>
              <a:rPr dirty="0" baseline="-24904" sz="2175" spc="-187">
                <a:latin typeface="Times New Roman"/>
                <a:cs typeface="Times New Roman"/>
              </a:rPr>
              <a:t> </a:t>
            </a:r>
            <a:r>
              <a:rPr dirty="0" baseline="-3316" sz="5025" spc="-3765">
                <a:latin typeface="Times New Roman"/>
                <a:cs typeface="Times New Roman"/>
              </a:rPr>
              <a:t></a:t>
            </a:r>
            <a:endParaRPr baseline="-3316" sz="5025">
              <a:latin typeface="Times New Roman"/>
              <a:cs typeface="Times New Roman"/>
            </a:endParaRPr>
          </a:p>
          <a:p>
            <a:pPr>
              <a:lnSpc>
                <a:spcPts val="2360"/>
              </a:lnSpc>
            </a:pPr>
            <a:r>
              <a:rPr dirty="0" sz="2550" spc="-220">
                <a:latin typeface="Times New Roman"/>
                <a:cs typeface="Times New Roman"/>
              </a:rPr>
              <a:t>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(1)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10"/>
              <a:t>画小信号等效电路</a:t>
            </a:r>
          </a:p>
          <a:p>
            <a:pPr marL="426720" indent="-401320">
              <a:lnSpc>
                <a:spcPct val="100000"/>
              </a:lnSpc>
              <a:spcBef>
                <a:spcPts val="1080"/>
              </a:spcBef>
            </a:pPr>
            <a:r>
              <a:rPr dirty="0" spc="-5">
                <a:latin typeface="Times New Roman"/>
                <a:cs typeface="Times New Roman"/>
              </a:rPr>
              <a:t>(2)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输入电阻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1375"/>
              </a:spcBef>
            </a:pPr>
            <a:r>
              <a:rPr dirty="0" sz="2700" spc="-15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5089" sz="2325" spc="-225">
                <a:solidFill>
                  <a:srgbClr val="000000"/>
                </a:solidFill>
                <a:latin typeface="Times New Roman"/>
                <a:cs typeface="Times New Roman"/>
              </a:rPr>
              <a:t>i    </a:t>
            </a:r>
            <a:r>
              <a:rPr dirty="0" sz="2700" spc="-240">
                <a:solidFill>
                  <a:srgbClr val="000000"/>
                </a:solidFill>
                <a:latin typeface="Times New Roman"/>
                <a:cs typeface="Times New Roman"/>
              </a:rPr>
              <a:t> </a:t>
            </a:r>
            <a:r>
              <a:rPr dirty="0" sz="2700" spc="-12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5089" sz="2325" spc="-179">
                <a:solidFill>
                  <a:srgbClr val="000000"/>
                </a:solidFill>
                <a:latin typeface="Times New Roman"/>
                <a:cs typeface="Times New Roman"/>
              </a:rPr>
              <a:t>b  </a:t>
            </a:r>
            <a:r>
              <a:rPr dirty="0" sz="2700">
                <a:solidFill>
                  <a:srgbClr val="000000"/>
                </a:solidFill>
                <a:latin typeface="Times New Roman"/>
                <a:cs typeface="Times New Roman"/>
              </a:rPr>
              <a:t>//</a:t>
            </a:r>
            <a:r>
              <a:rPr dirty="0" sz="2700" spc="1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5089" sz="2325" spc="-3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endParaRPr baseline="-25089" sz="2325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1335"/>
              </a:spcBef>
            </a:pPr>
            <a:r>
              <a:rPr dirty="0" spc="-5">
                <a:latin typeface="Times New Roman"/>
                <a:cs typeface="Times New Roman"/>
              </a:rPr>
              <a:t>(3)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输出电阻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450"/>
              </a:spcBef>
            </a:pPr>
            <a:r>
              <a:rPr dirty="0" sz="2700" spc="-13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5089" sz="2325" spc="-195">
                <a:solidFill>
                  <a:srgbClr val="000000"/>
                </a:solidFill>
                <a:latin typeface="Times New Roman"/>
                <a:cs typeface="Times New Roman"/>
              </a:rPr>
              <a:t>o   </a:t>
            </a:r>
            <a:r>
              <a:rPr dirty="0" sz="2700" spc="-235">
                <a:solidFill>
                  <a:srgbClr val="000000"/>
                </a:solidFill>
                <a:latin typeface="Times New Roman"/>
                <a:cs typeface="Times New Roman"/>
              </a:rPr>
              <a:t></a:t>
            </a:r>
            <a:r>
              <a:rPr dirty="0" sz="27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00" spc="-145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5089" sz="2325" spc="-217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endParaRPr baseline="-25089" sz="2325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1580"/>
              </a:spcBef>
            </a:pPr>
            <a:r>
              <a:rPr dirty="0" spc="-5">
                <a:latin typeface="Times New Roman"/>
                <a:cs typeface="Times New Roman"/>
              </a:rPr>
              <a:t>(4) </a:t>
            </a:r>
            <a:r>
              <a:rPr dirty="0" spc="5"/>
              <a:t>计算电压增益 </a:t>
            </a:r>
            <a:r>
              <a:rPr dirty="0" spc="-145">
                <a:latin typeface="Times New Roman"/>
                <a:cs typeface="Times New Roman"/>
              </a:rPr>
              <a:t>A</a:t>
            </a:r>
            <a:r>
              <a:rPr dirty="0" baseline="-20833" sz="2400" spc="-217">
                <a:latin typeface="Times New Roman"/>
                <a:cs typeface="Times New Roman"/>
              </a:rPr>
              <a:t>v</a:t>
            </a:r>
            <a:r>
              <a:rPr dirty="0" sz="2400" spc="-145">
                <a:latin typeface="Times New Roman"/>
                <a:cs typeface="Times New Roman"/>
              </a:rPr>
              <a:t>=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o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409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v</a:t>
            </a:r>
            <a:r>
              <a:rPr dirty="0" baseline="-20833" sz="2400" spc="-9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  <a:spcBef>
                <a:spcPts val="775"/>
              </a:spcBef>
            </a:pPr>
            <a:r>
              <a:rPr dirty="0" sz="2800" spc="-85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127">
                <a:solidFill>
                  <a:srgbClr val="000000"/>
                </a:solidFill>
                <a:latin typeface="Times New Roman"/>
                <a:cs typeface="Times New Roman"/>
              </a:rPr>
              <a:t>i </a:t>
            </a:r>
            <a:r>
              <a:rPr dirty="0" sz="2800" spc="305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dirty="0" sz="28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baseline="-21021" sz="2775" spc="-4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82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endParaRPr baseline="-21021" sz="2775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  <a:spcBef>
                <a:spcPts val="1775"/>
              </a:spcBef>
            </a:pPr>
            <a:r>
              <a:rPr dirty="0" sz="2800" spc="-85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127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05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8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宋体"/>
                <a:cs typeface="宋体"/>
              </a:rPr>
              <a:t>-</a:t>
            </a:r>
            <a:r>
              <a:rPr dirty="0" sz="2800" spc="-71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800" spc="-35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dirty="0" sz="28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aseline="-21021" sz="2775" spc="7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8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85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-127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baseline="-21021" sz="2775" spc="-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//</a:t>
            </a:r>
            <a:r>
              <a:rPr dirty="0" sz="28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8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-12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baseline="-21021" sz="2775" spc="-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9283" y="4027932"/>
            <a:ext cx="4134611" cy="2505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29283" y="4027932"/>
            <a:ext cx="4135120" cy="2505710"/>
          </a:xfrm>
          <a:custGeom>
            <a:avLst/>
            <a:gdLst/>
            <a:ahLst/>
            <a:cxnLst/>
            <a:rect l="l" t="t" r="r" b="b"/>
            <a:pathLst>
              <a:path w="4135120" h="2505709">
                <a:moveTo>
                  <a:pt x="4131564" y="2505455"/>
                </a:moveTo>
                <a:lnTo>
                  <a:pt x="1524" y="2505455"/>
                </a:lnTo>
                <a:lnTo>
                  <a:pt x="0" y="2503931"/>
                </a:lnTo>
                <a:lnTo>
                  <a:pt x="0" y="3048"/>
                </a:lnTo>
                <a:lnTo>
                  <a:pt x="1524" y="0"/>
                </a:lnTo>
                <a:lnTo>
                  <a:pt x="4131564" y="0"/>
                </a:lnTo>
                <a:lnTo>
                  <a:pt x="4134611" y="3048"/>
                </a:lnTo>
                <a:lnTo>
                  <a:pt x="4134611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496312"/>
                </a:lnTo>
                <a:lnTo>
                  <a:pt x="4572" y="2496312"/>
                </a:lnTo>
                <a:lnTo>
                  <a:pt x="9144" y="2500884"/>
                </a:lnTo>
                <a:lnTo>
                  <a:pt x="4134611" y="2500884"/>
                </a:lnTo>
                <a:lnTo>
                  <a:pt x="4134611" y="2503931"/>
                </a:lnTo>
                <a:lnTo>
                  <a:pt x="4131564" y="2505455"/>
                </a:lnTo>
                <a:close/>
              </a:path>
              <a:path w="4135120" h="2505709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4135120" h="2505709">
                <a:moveTo>
                  <a:pt x="4123943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4123943" y="6096"/>
                </a:lnTo>
                <a:lnTo>
                  <a:pt x="4123943" y="10668"/>
                </a:lnTo>
                <a:close/>
              </a:path>
              <a:path w="4135120" h="2505709">
                <a:moveTo>
                  <a:pt x="4123943" y="2500884"/>
                </a:moveTo>
                <a:lnTo>
                  <a:pt x="4123943" y="6096"/>
                </a:lnTo>
                <a:lnTo>
                  <a:pt x="4130040" y="10668"/>
                </a:lnTo>
                <a:lnTo>
                  <a:pt x="4134611" y="10668"/>
                </a:lnTo>
                <a:lnTo>
                  <a:pt x="4134611" y="2496312"/>
                </a:lnTo>
                <a:lnTo>
                  <a:pt x="4130040" y="2496312"/>
                </a:lnTo>
                <a:lnTo>
                  <a:pt x="4123943" y="2500884"/>
                </a:lnTo>
                <a:close/>
              </a:path>
              <a:path w="4135120" h="2505709">
                <a:moveTo>
                  <a:pt x="4134611" y="10668"/>
                </a:moveTo>
                <a:lnTo>
                  <a:pt x="4130040" y="10668"/>
                </a:lnTo>
                <a:lnTo>
                  <a:pt x="4123943" y="6096"/>
                </a:lnTo>
                <a:lnTo>
                  <a:pt x="4134611" y="6096"/>
                </a:lnTo>
                <a:lnTo>
                  <a:pt x="4134611" y="10668"/>
                </a:lnTo>
                <a:close/>
              </a:path>
              <a:path w="4135120" h="2505709">
                <a:moveTo>
                  <a:pt x="9144" y="2500884"/>
                </a:moveTo>
                <a:lnTo>
                  <a:pt x="4572" y="2496312"/>
                </a:lnTo>
                <a:lnTo>
                  <a:pt x="9144" y="2496312"/>
                </a:lnTo>
                <a:lnTo>
                  <a:pt x="9144" y="2500884"/>
                </a:lnTo>
                <a:close/>
              </a:path>
              <a:path w="4135120" h="2505709">
                <a:moveTo>
                  <a:pt x="4123943" y="2500884"/>
                </a:moveTo>
                <a:lnTo>
                  <a:pt x="9144" y="2500884"/>
                </a:lnTo>
                <a:lnTo>
                  <a:pt x="9144" y="2496312"/>
                </a:lnTo>
                <a:lnTo>
                  <a:pt x="4123943" y="2496312"/>
                </a:lnTo>
                <a:lnTo>
                  <a:pt x="4123943" y="2500884"/>
                </a:lnTo>
                <a:close/>
              </a:path>
              <a:path w="4135120" h="2505709">
                <a:moveTo>
                  <a:pt x="4134611" y="2500884"/>
                </a:moveTo>
                <a:lnTo>
                  <a:pt x="4123943" y="2500884"/>
                </a:lnTo>
                <a:lnTo>
                  <a:pt x="4130040" y="2496312"/>
                </a:lnTo>
                <a:lnTo>
                  <a:pt x="4134611" y="2496312"/>
                </a:lnTo>
                <a:lnTo>
                  <a:pt x="4134611" y="250088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11110" y="4086225"/>
            <a:ext cx="3086100" cy="1047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增大电压增益的途径：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1.	</a:t>
            </a:r>
            <a:r>
              <a:rPr dirty="0" sz="2400" spc="55">
                <a:latin typeface="宋体"/>
                <a:cs typeface="宋体"/>
              </a:rPr>
              <a:t>选择</a:t>
            </a:r>
            <a:r>
              <a:rPr dirty="0" sz="2400" spc="55">
                <a:latin typeface="Times New Roman"/>
                <a:cs typeface="Times New Roman"/>
              </a:rPr>
              <a:t>β</a:t>
            </a:r>
            <a:r>
              <a:rPr dirty="0" sz="2400" spc="55">
                <a:latin typeface="宋体"/>
                <a:cs typeface="宋体"/>
              </a:rPr>
              <a:t>大的</a:t>
            </a:r>
            <a:r>
              <a:rPr dirty="0" sz="2400" spc="55">
                <a:latin typeface="Times New Roman"/>
                <a:cs typeface="Times New Roman"/>
              </a:rPr>
              <a:t>BJT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185" b="1">
                <a:solidFill>
                  <a:srgbClr val="FF00FF"/>
                </a:solidFill>
                <a:latin typeface="Times New Roman"/>
                <a:cs typeface="Times New Roman"/>
              </a:rPr>
              <a:t></a:t>
            </a:r>
            <a:r>
              <a:rPr dirty="0" sz="2400" spc="-18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1110" y="5427002"/>
            <a:ext cx="38455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2.	</a:t>
            </a:r>
            <a:r>
              <a:rPr dirty="0" sz="2400" spc="-20">
                <a:latin typeface="宋体"/>
                <a:cs typeface="宋体"/>
              </a:rPr>
              <a:t>减小</a:t>
            </a:r>
            <a:r>
              <a:rPr dirty="0" sz="2400" spc="-20">
                <a:latin typeface="Times New Roman"/>
                <a:cs typeface="Times New Roman"/>
              </a:rPr>
              <a:t>r</a:t>
            </a:r>
            <a:r>
              <a:rPr dirty="0" baseline="-20833" sz="2400" spc="-3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宋体"/>
                <a:cs typeface="宋体"/>
              </a:rPr>
              <a:t>（</a:t>
            </a:r>
            <a:r>
              <a:rPr dirty="0" sz="2400" spc="-20" b="1">
                <a:solidFill>
                  <a:srgbClr val="0000CC"/>
                </a:solidFill>
                <a:latin typeface="Times New Roman"/>
                <a:cs typeface="Times New Roman"/>
              </a:rPr>
              <a:t></a:t>
            </a:r>
            <a:r>
              <a:rPr dirty="0" sz="2400" spc="-6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减小了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宋体"/>
                <a:cs typeface="宋体"/>
              </a:rPr>
              <a:t>）；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1110" y="6097472"/>
            <a:ext cx="38646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3.	</a:t>
            </a:r>
            <a:r>
              <a:rPr dirty="0" sz="2400">
                <a:latin typeface="宋体"/>
                <a:cs typeface="宋体"/>
              </a:rPr>
              <a:t>增大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-660">
                <a:latin typeface="宋体"/>
                <a:cs typeface="宋体"/>
              </a:rPr>
              <a:t> </a:t>
            </a:r>
            <a:r>
              <a:rPr dirty="0" sz="2400" spc="-45" b="1">
                <a:solidFill>
                  <a:srgbClr val="0000CC"/>
                </a:solidFill>
                <a:latin typeface="Times New Roman"/>
                <a:cs typeface="Times New Roman"/>
              </a:rPr>
              <a:t></a:t>
            </a:r>
            <a:r>
              <a:rPr dirty="0" sz="2400" spc="-45">
                <a:latin typeface="宋体"/>
                <a:cs typeface="宋体"/>
              </a:rPr>
              <a:t>增大了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20833" sz="2400" spc="-67">
                <a:latin typeface="Times New Roman"/>
                <a:cs typeface="Times New Roman"/>
              </a:rPr>
              <a:t>o</a:t>
            </a:r>
            <a:r>
              <a:rPr dirty="0" sz="2400" spc="-45">
                <a:latin typeface="宋体"/>
                <a:cs typeface="宋体"/>
              </a:rPr>
              <a:t>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0139" y="4739639"/>
            <a:ext cx="2999740" cy="457200"/>
          </a:xfrm>
          <a:custGeom>
            <a:avLst/>
            <a:gdLst/>
            <a:ahLst/>
            <a:cxnLst/>
            <a:rect l="l" t="t" r="r" b="b"/>
            <a:pathLst>
              <a:path w="2999740" h="457200">
                <a:moveTo>
                  <a:pt x="2973324" y="24384"/>
                </a:moveTo>
                <a:lnTo>
                  <a:pt x="25908" y="24384"/>
                </a:lnTo>
                <a:lnTo>
                  <a:pt x="25908" y="22860"/>
                </a:lnTo>
                <a:lnTo>
                  <a:pt x="36576" y="15240"/>
                </a:lnTo>
                <a:lnTo>
                  <a:pt x="38100" y="13716"/>
                </a:lnTo>
                <a:lnTo>
                  <a:pt x="44195" y="10668"/>
                </a:lnTo>
                <a:lnTo>
                  <a:pt x="51816" y="6096"/>
                </a:lnTo>
                <a:lnTo>
                  <a:pt x="59436" y="3048"/>
                </a:lnTo>
                <a:lnTo>
                  <a:pt x="67056" y="1524"/>
                </a:lnTo>
                <a:lnTo>
                  <a:pt x="76200" y="0"/>
                </a:lnTo>
                <a:lnTo>
                  <a:pt x="2923032" y="0"/>
                </a:lnTo>
                <a:lnTo>
                  <a:pt x="2930651" y="1524"/>
                </a:lnTo>
                <a:lnTo>
                  <a:pt x="2939796" y="3048"/>
                </a:lnTo>
                <a:lnTo>
                  <a:pt x="2955035" y="9144"/>
                </a:lnTo>
                <a:lnTo>
                  <a:pt x="2961132" y="13716"/>
                </a:lnTo>
                <a:lnTo>
                  <a:pt x="2962656" y="13716"/>
                </a:lnTo>
                <a:lnTo>
                  <a:pt x="2962656" y="15240"/>
                </a:lnTo>
                <a:lnTo>
                  <a:pt x="2973324" y="22860"/>
                </a:lnTo>
                <a:lnTo>
                  <a:pt x="2973324" y="24384"/>
                </a:lnTo>
                <a:close/>
              </a:path>
              <a:path w="2999740" h="457200">
                <a:moveTo>
                  <a:pt x="79248" y="431292"/>
                </a:moveTo>
                <a:lnTo>
                  <a:pt x="24384" y="431292"/>
                </a:lnTo>
                <a:lnTo>
                  <a:pt x="15240" y="420624"/>
                </a:lnTo>
                <a:lnTo>
                  <a:pt x="15240" y="419100"/>
                </a:lnTo>
                <a:lnTo>
                  <a:pt x="10668" y="413004"/>
                </a:lnTo>
                <a:lnTo>
                  <a:pt x="4572" y="397763"/>
                </a:lnTo>
                <a:lnTo>
                  <a:pt x="3048" y="390144"/>
                </a:lnTo>
                <a:lnTo>
                  <a:pt x="1524" y="381000"/>
                </a:lnTo>
                <a:lnTo>
                  <a:pt x="0" y="373380"/>
                </a:lnTo>
                <a:lnTo>
                  <a:pt x="0" y="83820"/>
                </a:lnTo>
                <a:lnTo>
                  <a:pt x="1524" y="76200"/>
                </a:lnTo>
                <a:lnTo>
                  <a:pt x="1524" y="67056"/>
                </a:lnTo>
                <a:lnTo>
                  <a:pt x="10668" y="44196"/>
                </a:lnTo>
                <a:lnTo>
                  <a:pt x="15240" y="36576"/>
                </a:lnTo>
                <a:lnTo>
                  <a:pt x="15240" y="35052"/>
                </a:lnTo>
                <a:lnTo>
                  <a:pt x="24384" y="24384"/>
                </a:lnTo>
                <a:lnTo>
                  <a:pt x="79248" y="24384"/>
                </a:lnTo>
                <a:lnTo>
                  <a:pt x="74676" y="25908"/>
                </a:lnTo>
                <a:lnTo>
                  <a:pt x="62484" y="28956"/>
                </a:lnTo>
                <a:lnTo>
                  <a:pt x="57912" y="32004"/>
                </a:lnTo>
                <a:lnTo>
                  <a:pt x="54864" y="33528"/>
                </a:lnTo>
                <a:lnTo>
                  <a:pt x="53339" y="33528"/>
                </a:lnTo>
                <a:lnTo>
                  <a:pt x="44450" y="41148"/>
                </a:lnTo>
                <a:lnTo>
                  <a:pt x="44195" y="41148"/>
                </a:lnTo>
                <a:lnTo>
                  <a:pt x="42672" y="42672"/>
                </a:lnTo>
                <a:lnTo>
                  <a:pt x="42889" y="42672"/>
                </a:lnTo>
                <a:lnTo>
                  <a:pt x="35052" y="51816"/>
                </a:lnTo>
                <a:lnTo>
                  <a:pt x="35560" y="51816"/>
                </a:lnTo>
                <a:lnTo>
                  <a:pt x="33528" y="54864"/>
                </a:lnTo>
                <a:lnTo>
                  <a:pt x="30480" y="60960"/>
                </a:lnTo>
                <a:lnTo>
                  <a:pt x="28956" y="65532"/>
                </a:lnTo>
                <a:lnTo>
                  <a:pt x="25908" y="77724"/>
                </a:lnTo>
                <a:lnTo>
                  <a:pt x="25908" y="377951"/>
                </a:lnTo>
                <a:lnTo>
                  <a:pt x="27432" y="384048"/>
                </a:lnTo>
                <a:lnTo>
                  <a:pt x="28956" y="388620"/>
                </a:lnTo>
                <a:lnTo>
                  <a:pt x="30480" y="394715"/>
                </a:lnTo>
                <a:lnTo>
                  <a:pt x="33528" y="399287"/>
                </a:lnTo>
                <a:lnTo>
                  <a:pt x="35813" y="403859"/>
                </a:lnTo>
                <a:lnTo>
                  <a:pt x="35052" y="403859"/>
                </a:lnTo>
                <a:lnTo>
                  <a:pt x="42889" y="413004"/>
                </a:lnTo>
                <a:lnTo>
                  <a:pt x="42672" y="413004"/>
                </a:lnTo>
                <a:lnTo>
                  <a:pt x="44195" y="414528"/>
                </a:lnTo>
                <a:lnTo>
                  <a:pt x="44450" y="414528"/>
                </a:lnTo>
                <a:lnTo>
                  <a:pt x="53339" y="422148"/>
                </a:lnTo>
                <a:lnTo>
                  <a:pt x="54101" y="422148"/>
                </a:lnTo>
                <a:lnTo>
                  <a:pt x="60960" y="426720"/>
                </a:lnTo>
                <a:lnTo>
                  <a:pt x="79248" y="431292"/>
                </a:lnTo>
                <a:close/>
              </a:path>
              <a:path w="2999740" h="457200">
                <a:moveTo>
                  <a:pt x="2947416" y="35052"/>
                </a:moveTo>
                <a:lnTo>
                  <a:pt x="2938272" y="28956"/>
                </a:lnTo>
                <a:lnTo>
                  <a:pt x="2932175" y="27432"/>
                </a:lnTo>
                <a:lnTo>
                  <a:pt x="2927603" y="25908"/>
                </a:lnTo>
                <a:lnTo>
                  <a:pt x="2921508" y="25908"/>
                </a:lnTo>
                <a:lnTo>
                  <a:pt x="2913888" y="24384"/>
                </a:lnTo>
                <a:lnTo>
                  <a:pt x="2974848" y="24384"/>
                </a:lnTo>
                <a:lnTo>
                  <a:pt x="2982685" y="33528"/>
                </a:lnTo>
                <a:lnTo>
                  <a:pt x="2945891" y="33528"/>
                </a:lnTo>
                <a:lnTo>
                  <a:pt x="2947416" y="35052"/>
                </a:lnTo>
                <a:close/>
              </a:path>
              <a:path w="2999740" h="457200">
                <a:moveTo>
                  <a:pt x="51816" y="35052"/>
                </a:moveTo>
                <a:lnTo>
                  <a:pt x="53339" y="33528"/>
                </a:lnTo>
                <a:lnTo>
                  <a:pt x="54864" y="33528"/>
                </a:lnTo>
                <a:lnTo>
                  <a:pt x="51816" y="35052"/>
                </a:lnTo>
                <a:close/>
              </a:path>
              <a:path w="2999740" h="457200">
                <a:moveTo>
                  <a:pt x="2955739" y="41968"/>
                </a:moveTo>
                <a:lnTo>
                  <a:pt x="2945891" y="33528"/>
                </a:lnTo>
                <a:lnTo>
                  <a:pt x="2982685" y="33528"/>
                </a:lnTo>
                <a:lnTo>
                  <a:pt x="2983991" y="35052"/>
                </a:lnTo>
                <a:lnTo>
                  <a:pt x="2983991" y="36576"/>
                </a:lnTo>
                <a:lnTo>
                  <a:pt x="2985516" y="36576"/>
                </a:lnTo>
                <a:lnTo>
                  <a:pt x="2987802" y="41148"/>
                </a:lnTo>
                <a:lnTo>
                  <a:pt x="2955035" y="41148"/>
                </a:lnTo>
                <a:lnTo>
                  <a:pt x="2955739" y="41968"/>
                </a:lnTo>
                <a:close/>
              </a:path>
              <a:path w="2999740" h="457200">
                <a:moveTo>
                  <a:pt x="42672" y="42672"/>
                </a:moveTo>
                <a:lnTo>
                  <a:pt x="44195" y="41148"/>
                </a:lnTo>
                <a:lnTo>
                  <a:pt x="43492" y="41968"/>
                </a:lnTo>
                <a:lnTo>
                  <a:pt x="42672" y="42672"/>
                </a:lnTo>
                <a:close/>
              </a:path>
              <a:path w="2999740" h="457200">
                <a:moveTo>
                  <a:pt x="43492" y="41968"/>
                </a:moveTo>
                <a:lnTo>
                  <a:pt x="44195" y="41148"/>
                </a:lnTo>
                <a:lnTo>
                  <a:pt x="44450" y="41148"/>
                </a:lnTo>
                <a:lnTo>
                  <a:pt x="43492" y="41968"/>
                </a:lnTo>
                <a:close/>
              </a:path>
              <a:path w="2999740" h="457200">
                <a:moveTo>
                  <a:pt x="2956559" y="42672"/>
                </a:moveTo>
                <a:lnTo>
                  <a:pt x="2955739" y="41968"/>
                </a:lnTo>
                <a:lnTo>
                  <a:pt x="2955035" y="41148"/>
                </a:lnTo>
                <a:lnTo>
                  <a:pt x="2956559" y="42672"/>
                </a:lnTo>
                <a:close/>
              </a:path>
              <a:path w="2999740" h="457200">
                <a:moveTo>
                  <a:pt x="2988564" y="42672"/>
                </a:moveTo>
                <a:lnTo>
                  <a:pt x="2956559" y="42672"/>
                </a:lnTo>
                <a:lnTo>
                  <a:pt x="2955035" y="41148"/>
                </a:lnTo>
                <a:lnTo>
                  <a:pt x="2987802" y="41148"/>
                </a:lnTo>
                <a:lnTo>
                  <a:pt x="2988564" y="42672"/>
                </a:lnTo>
                <a:close/>
              </a:path>
              <a:path w="2999740" h="457200">
                <a:moveTo>
                  <a:pt x="2992221" y="51816"/>
                </a:moveTo>
                <a:lnTo>
                  <a:pt x="2964180" y="51816"/>
                </a:lnTo>
                <a:lnTo>
                  <a:pt x="2955739" y="41968"/>
                </a:lnTo>
                <a:lnTo>
                  <a:pt x="2956559" y="42672"/>
                </a:lnTo>
                <a:lnTo>
                  <a:pt x="2988564" y="42672"/>
                </a:lnTo>
                <a:lnTo>
                  <a:pt x="2992221" y="51816"/>
                </a:lnTo>
                <a:close/>
              </a:path>
              <a:path w="2999740" h="457200">
                <a:moveTo>
                  <a:pt x="42889" y="42672"/>
                </a:moveTo>
                <a:lnTo>
                  <a:pt x="42672" y="42672"/>
                </a:lnTo>
                <a:lnTo>
                  <a:pt x="43492" y="41968"/>
                </a:lnTo>
                <a:lnTo>
                  <a:pt x="42889" y="42672"/>
                </a:lnTo>
                <a:close/>
              </a:path>
              <a:path w="2999740" h="457200">
                <a:moveTo>
                  <a:pt x="35560" y="51816"/>
                </a:moveTo>
                <a:lnTo>
                  <a:pt x="35052" y="51816"/>
                </a:lnTo>
                <a:lnTo>
                  <a:pt x="36576" y="50292"/>
                </a:lnTo>
                <a:lnTo>
                  <a:pt x="35560" y="51816"/>
                </a:lnTo>
                <a:close/>
              </a:path>
              <a:path w="2999740" h="457200">
                <a:moveTo>
                  <a:pt x="2962656" y="405383"/>
                </a:moveTo>
                <a:lnTo>
                  <a:pt x="2968751" y="396239"/>
                </a:lnTo>
                <a:lnTo>
                  <a:pt x="2971800" y="384048"/>
                </a:lnTo>
                <a:lnTo>
                  <a:pt x="2973324" y="379476"/>
                </a:lnTo>
                <a:lnTo>
                  <a:pt x="2973324" y="73152"/>
                </a:lnTo>
                <a:lnTo>
                  <a:pt x="2971800" y="67056"/>
                </a:lnTo>
                <a:lnTo>
                  <a:pt x="2968751" y="60960"/>
                </a:lnTo>
                <a:lnTo>
                  <a:pt x="2967227" y="56388"/>
                </a:lnTo>
                <a:lnTo>
                  <a:pt x="2962656" y="50292"/>
                </a:lnTo>
                <a:lnTo>
                  <a:pt x="2964180" y="51816"/>
                </a:lnTo>
                <a:lnTo>
                  <a:pt x="2992221" y="51816"/>
                </a:lnTo>
                <a:lnTo>
                  <a:pt x="2994659" y="57912"/>
                </a:lnTo>
                <a:lnTo>
                  <a:pt x="2997708" y="67056"/>
                </a:lnTo>
                <a:lnTo>
                  <a:pt x="2999232" y="74676"/>
                </a:lnTo>
                <a:lnTo>
                  <a:pt x="2999232" y="379476"/>
                </a:lnTo>
                <a:lnTo>
                  <a:pt x="2997708" y="388620"/>
                </a:lnTo>
                <a:lnTo>
                  <a:pt x="2996183" y="396239"/>
                </a:lnTo>
                <a:lnTo>
                  <a:pt x="2993135" y="403859"/>
                </a:lnTo>
                <a:lnTo>
                  <a:pt x="2964180" y="403859"/>
                </a:lnTo>
                <a:lnTo>
                  <a:pt x="2962656" y="405383"/>
                </a:lnTo>
                <a:close/>
              </a:path>
              <a:path w="2999740" h="457200">
                <a:moveTo>
                  <a:pt x="36576" y="405383"/>
                </a:moveTo>
                <a:lnTo>
                  <a:pt x="35052" y="403859"/>
                </a:lnTo>
                <a:lnTo>
                  <a:pt x="35813" y="403859"/>
                </a:lnTo>
                <a:lnTo>
                  <a:pt x="36576" y="405383"/>
                </a:lnTo>
                <a:close/>
              </a:path>
              <a:path w="2999740" h="457200">
                <a:moveTo>
                  <a:pt x="2955739" y="413707"/>
                </a:moveTo>
                <a:lnTo>
                  <a:pt x="2964180" y="403859"/>
                </a:lnTo>
                <a:lnTo>
                  <a:pt x="2993135" y="403859"/>
                </a:lnTo>
                <a:lnTo>
                  <a:pt x="2988564" y="411480"/>
                </a:lnTo>
                <a:lnTo>
                  <a:pt x="2987954" y="413004"/>
                </a:lnTo>
                <a:lnTo>
                  <a:pt x="2956559" y="413004"/>
                </a:lnTo>
                <a:lnTo>
                  <a:pt x="2955739" y="413707"/>
                </a:lnTo>
                <a:close/>
              </a:path>
              <a:path w="2999740" h="457200">
                <a:moveTo>
                  <a:pt x="44195" y="414528"/>
                </a:moveTo>
                <a:lnTo>
                  <a:pt x="42672" y="413004"/>
                </a:lnTo>
                <a:lnTo>
                  <a:pt x="43492" y="413707"/>
                </a:lnTo>
                <a:lnTo>
                  <a:pt x="44195" y="414528"/>
                </a:lnTo>
                <a:close/>
              </a:path>
              <a:path w="2999740" h="457200">
                <a:moveTo>
                  <a:pt x="43492" y="413707"/>
                </a:moveTo>
                <a:lnTo>
                  <a:pt x="42672" y="413004"/>
                </a:lnTo>
                <a:lnTo>
                  <a:pt x="42889" y="413004"/>
                </a:lnTo>
                <a:lnTo>
                  <a:pt x="43492" y="413707"/>
                </a:lnTo>
                <a:close/>
              </a:path>
              <a:path w="2999740" h="457200">
                <a:moveTo>
                  <a:pt x="2955035" y="414528"/>
                </a:moveTo>
                <a:lnTo>
                  <a:pt x="2955739" y="413707"/>
                </a:lnTo>
                <a:lnTo>
                  <a:pt x="2956559" y="413004"/>
                </a:lnTo>
                <a:lnTo>
                  <a:pt x="2955035" y="414528"/>
                </a:lnTo>
                <a:close/>
              </a:path>
              <a:path w="2999740" h="457200">
                <a:moveTo>
                  <a:pt x="2987344" y="414528"/>
                </a:moveTo>
                <a:lnTo>
                  <a:pt x="2955035" y="414528"/>
                </a:lnTo>
                <a:lnTo>
                  <a:pt x="2956559" y="413004"/>
                </a:lnTo>
                <a:lnTo>
                  <a:pt x="2987954" y="413004"/>
                </a:lnTo>
                <a:lnTo>
                  <a:pt x="2987344" y="414528"/>
                </a:lnTo>
                <a:close/>
              </a:path>
              <a:path w="2999740" h="457200">
                <a:moveTo>
                  <a:pt x="44450" y="414528"/>
                </a:moveTo>
                <a:lnTo>
                  <a:pt x="44195" y="414528"/>
                </a:lnTo>
                <a:lnTo>
                  <a:pt x="43492" y="413707"/>
                </a:lnTo>
                <a:lnTo>
                  <a:pt x="44450" y="414528"/>
                </a:lnTo>
                <a:close/>
              </a:path>
              <a:path w="2999740" h="457200">
                <a:moveTo>
                  <a:pt x="2962656" y="441959"/>
                </a:moveTo>
                <a:lnTo>
                  <a:pt x="36576" y="441959"/>
                </a:lnTo>
                <a:lnTo>
                  <a:pt x="25908" y="432815"/>
                </a:lnTo>
                <a:lnTo>
                  <a:pt x="25908" y="431292"/>
                </a:lnTo>
                <a:lnTo>
                  <a:pt x="2919983" y="431292"/>
                </a:lnTo>
                <a:lnTo>
                  <a:pt x="2932175" y="428244"/>
                </a:lnTo>
                <a:lnTo>
                  <a:pt x="2936748" y="426720"/>
                </a:lnTo>
                <a:lnTo>
                  <a:pt x="2942843" y="425196"/>
                </a:lnTo>
                <a:lnTo>
                  <a:pt x="2945891" y="422147"/>
                </a:lnTo>
                <a:lnTo>
                  <a:pt x="2955739" y="413707"/>
                </a:lnTo>
                <a:lnTo>
                  <a:pt x="2955035" y="414528"/>
                </a:lnTo>
                <a:lnTo>
                  <a:pt x="2987344" y="414528"/>
                </a:lnTo>
                <a:lnTo>
                  <a:pt x="2985516" y="419100"/>
                </a:lnTo>
                <a:lnTo>
                  <a:pt x="2983991" y="419100"/>
                </a:lnTo>
                <a:lnTo>
                  <a:pt x="2983991" y="420624"/>
                </a:lnTo>
                <a:lnTo>
                  <a:pt x="2974848" y="431292"/>
                </a:lnTo>
                <a:lnTo>
                  <a:pt x="2973324" y="432815"/>
                </a:lnTo>
                <a:lnTo>
                  <a:pt x="2962656" y="441959"/>
                </a:lnTo>
                <a:close/>
              </a:path>
              <a:path w="2999740" h="457200">
                <a:moveTo>
                  <a:pt x="54101" y="422148"/>
                </a:moveTo>
                <a:lnTo>
                  <a:pt x="53339" y="422147"/>
                </a:lnTo>
                <a:lnTo>
                  <a:pt x="51816" y="420624"/>
                </a:lnTo>
                <a:lnTo>
                  <a:pt x="54101" y="422148"/>
                </a:lnTo>
                <a:close/>
              </a:path>
              <a:path w="2999740" h="457200">
                <a:moveTo>
                  <a:pt x="2915411" y="457200"/>
                </a:moveTo>
                <a:lnTo>
                  <a:pt x="77724" y="457200"/>
                </a:lnTo>
                <a:lnTo>
                  <a:pt x="68580" y="455676"/>
                </a:lnTo>
                <a:lnTo>
                  <a:pt x="60960" y="452628"/>
                </a:lnTo>
                <a:lnTo>
                  <a:pt x="53339" y="451104"/>
                </a:lnTo>
                <a:lnTo>
                  <a:pt x="38100" y="441959"/>
                </a:lnTo>
                <a:lnTo>
                  <a:pt x="2961132" y="441959"/>
                </a:lnTo>
                <a:lnTo>
                  <a:pt x="2955035" y="446532"/>
                </a:lnTo>
                <a:lnTo>
                  <a:pt x="2932175" y="455676"/>
                </a:lnTo>
                <a:lnTo>
                  <a:pt x="2923032" y="455676"/>
                </a:lnTo>
                <a:lnTo>
                  <a:pt x="2915411" y="457200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47871" y="1871472"/>
            <a:ext cx="76200" cy="1651000"/>
          </a:xfrm>
          <a:custGeom>
            <a:avLst/>
            <a:gdLst/>
            <a:ahLst/>
            <a:cxnLst/>
            <a:rect l="l" t="t" r="r" b="b"/>
            <a:pathLst>
              <a:path w="76200" h="1651000">
                <a:moveTo>
                  <a:pt x="28955" y="1576178"/>
                </a:moveTo>
                <a:lnTo>
                  <a:pt x="28955" y="0"/>
                </a:lnTo>
                <a:lnTo>
                  <a:pt x="48767" y="0"/>
                </a:lnTo>
                <a:lnTo>
                  <a:pt x="48767" y="1574291"/>
                </a:lnTo>
                <a:lnTo>
                  <a:pt x="38099" y="1574291"/>
                </a:lnTo>
                <a:lnTo>
                  <a:pt x="28955" y="1576178"/>
                </a:lnTo>
                <a:close/>
              </a:path>
              <a:path w="76200" h="1651000">
                <a:moveTo>
                  <a:pt x="48767" y="1612391"/>
                </a:moveTo>
                <a:lnTo>
                  <a:pt x="28955" y="1612391"/>
                </a:lnTo>
                <a:lnTo>
                  <a:pt x="28955" y="1576178"/>
                </a:lnTo>
                <a:lnTo>
                  <a:pt x="38099" y="1574291"/>
                </a:lnTo>
                <a:lnTo>
                  <a:pt x="48767" y="1576398"/>
                </a:lnTo>
                <a:lnTo>
                  <a:pt x="48767" y="1612391"/>
                </a:lnTo>
                <a:close/>
              </a:path>
              <a:path w="76200" h="1651000">
                <a:moveTo>
                  <a:pt x="48767" y="1576398"/>
                </a:moveTo>
                <a:lnTo>
                  <a:pt x="38099" y="1574291"/>
                </a:lnTo>
                <a:lnTo>
                  <a:pt x="48767" y="1574291"/>
                </a:lnTo>
                <a:lnTo>
                  <a:pt x="48767" y="1576398"/>
                </a:lnTo>
                <a:close/>
              </a:path>
              <a:path w="76200" h="1651000">
                <a:moveTo>
                  <a:pt x="38099" y="1650491"/>
                </a:moveTo>
                <a:lnTo>
                  <a:pt x="23788" y="1647539"/>
                </a:lnTo>
                <a:lnTo>
                  <a:pt x="11620" y="1639443"/>
                </a:lnTo>
                <a:lnTo>
                  <a:pt x="3167" y="1627346"/>
                </a:lnTo>
                <a:lnTo>
                  <a:pt x="0" y="1612391"/>
                </a:lnTo>
                <a:lnTo>
                  <a:pt x="3167" y="1597437"/>
                </a:lnTo>
                <a:lnTo>
                  <a:pt x="11620" y="1585340"/>
                </a:lnTo>
                <a:lnTo>
                  <a:pt x="23788" y="1577244"/>
                </a:lnTo>
                <a:lnTo>
                  <a:pt x="28955" y="1576178"/>
                </a:lnTo>
                <a:lnTo>
                  <a:pt x="28955" y="1612391"/>
                </a:lnTo>
                <a:lnTo>
                  <a:pt x="76199" y="1612391"/>
                </a:lnTo>
                <a:lnTo>
                  <a:pt x="73247" y="1627346"/>
                </a:lnTo>
                <a:lnTo>
                  <a:pt x="65150" y="1639443"/>
                </a:lnTo>
                <a:lnTo>
                  <a:pt x="53054" y="1647539"/>
                </a:lnTo>
                <a:lnTo>
                  <a:pt x="38099" y="1650491"/>
                </a:lnTo>
                <a:close/>
              </a:path>
              <a:path w="76200" h="1651000">
                <a:moveTo>
                  <a:pt x="76199" y="1612391"/>
                </a:moveTo>
                <a:lnTo>
                  <a:pt x="48767" y="1612391"/>
                </a:lnTo>
                <a:lnTo>
                  <a:pt x="48767" y="1576398"/>
                </a:lnTo>
                <a:lnTo>
                  <a:pt x="53054" y="1577244"/>
                </a:lnTo>
                <a:lnTo>
                  <a:pt x="65150" y="1585340"/>
                </a:lnTo>
                <a:lnTo>
                  <a:pt x="73247" y="1597437"/>
                </a:lnTo>
                <a:lnTo>
                  <a:pt x="76199" y="1612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47288" y="2257044"/>
            <a:ext cx="279400" cy="585470"/>
          </a:xfrm>
          <a:custGeom>
            <a:avLst/>
            <a:gdLst/>
            <a:ahLst/>
            <a:cxnLst/>
            <a:rect l="l" t="t" r="r" b="b"/>
            <a:pathLst>
              <a:path w="279400" h="585469">
                <a:moveTo>
                  <a:pt x="138683" y="585215"/>
                </a:moveTo>
                <a:lnTo>
                  <a:pt x="0" y="292607"/>
                </a:lnTo>
                <a:lnTo>
                  <a:pt x="138683" y="0"/>
                </a:lnTo>
                <a:lnTo>
                  <a:pt x="278891" y="292607"/>
                </a:lnTo>
                <a:lnTo>
                  <a:pt x="138683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36620" y="2234183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19">
                <a:moveTo>
                  <a:pt x="149352" y="629411"/>
                </a:moveTo>
                <a:lnTo>
                  <a:pt x="0" y="315467"/>
                </a:lnTo>
                <a:lnTo>
                  <a:pt x="149352" y="0"/>
                </a:lnTo>
                <a:lnTo>
                  <a:pt x="162471" y="27431"/>
                </a:lnTo>
                <a:lnTo>
                  <a:pt x="141732" y="27431"/>
                </a:lnTo>
                <a:lnTo>
                  <a:pt x="150068" y="45020"/>
                </a:lnTo>
                <a:lnTo>
                  <a:pt x="22669" y="310895"/>
                </a:lnTo>
                <a:lnTo>
                  <a:pt x="18288" y="310895"/>
                </a:lnTo>
                <a:lnTo>
                  <a:pt x="18288" y="320039"/>
                </a:lnTo>
                <a:lnTo>
                  <a:pt x="22669" y="320039"/>
                </a:lnTo>
                <a:lnTo>
                  <a:pt x="150068" y="585915"/>
                </a:lnTo>
                <a:lnTo>
                  <a:pt x="141732" y="603503"/>
                </a:lnTo>
                <a:lnTo>
                  <a:pt x="161802" y="603503"/>
                </a:lnTo>
                <a:lnTo>
                  <a:pt x="149352" y="629411"/>
                </a:lnTo>
                <a:close/>
              </a:path>
              <a:path w="300354" h="629919">
                <a:moveTo>
                  <a:pt x="150068" y="45020"/>
                </a:moveTo>
                <a:lnTo>
                  <a:pt x="141732" y="27431"/>
                </a:lnTo>
                <a:lnTo>
                  <a:pt x="158495" y="27431"/>
                </a:lnTo>
                <a:lnTo>
                  <a:pt x="150068" y="45020"/>
                </a:lnTo>
                <a:close/>
              </a:path>
              <a:path w="300354" h="629919">
                <a:moveTo>
                  <a:pt x="278249" y="315467"/>
                </a:moveTo>
                <a:lnTo>
                  <a:pt x="150068" y="45020"/>
                </a:lnTo>
                <a:lnTo>
                  <a:pt x="158495" y="27431"/>
                </a:lnTo>
                <a:lnTo>
                  <a:pt x="162471" y="27431"/>
                </a:lnTo>
                <a:lnTo>
                  <a:pt x="298041" y="310895"/>
                </a:lnTo>
                <a:lnTo>
                  <a:pt x="280416" y="310895"/>
                </a:lnTo>
                <a:lnTo>
                  <a:pt x="278249" y="315467"/>
                </a:lnTo>
                <a:close/>
              </a:path>
              <a:path w="300354" h="629919">
                <a:moveTo>
                  <a:pt x="18288" y="320039"/>
                </a:moveTo>
                <a:lnTo>
                  <a:pt x="18288" y="310895"/>
                </a:lnTo>
                <a:lnTo>
                  <a:pt x="20478" y="315467"/>
                </a:lnTo>
                <a:lnTo>
                  <a:pt x="18288" y="320039"/>
                </a:lnTo>
                <a:close/>
              </a:path>
              <a:path w="300354" h="629919">
                <a:moveTo>
                  <a:pt x="20478" y="315467"/>
                </a:moveTo>
                <a:lnTo>
                  <a:pt x="18288" y="310895"/>
                </a:lnTo>
                <a:lnTo>
                  <a:pt x="22669" y="310895"/>
                </a:lnTo>
                <a:lnTo>
                  <a:pt x="20478" y="315467"/>
                </a:lnTo>
                <a:close/>
              </a:path>
              <a:path w="300354" h="629919">
                <a:moveTo>
                  <a:pt x="280416" y="320039"/>
                </a:moveTo>
                <a:lnTo>
                  <a:pt x="278249" y="315467"/>
                </a:lnTo>
                <a:lnTo>
                  <a:pt x="280416" y="310895"/>
                </a:lnTo>
                <a:lnTo>
                  <a:pt x="280416" y="320039"/>
                </a:lnTo>
                <a:close/>
              </a:path>
              <a:path w="300354" h="629919">
                <a:moveTo>
                  <a:pt x="298030" y="320039"/>
                </a:moveTo>
                <a:lnTo>
                  <a:pt x="280416" y="320039"/>
                </a:lnTo>
                <a:lnTo>
                  <a:pt x="280416" y="310895"/>
                </a:lnTo>
                <a:lnTo>
                  <a:pt x="298041" y="310895"/>
                </a:lnTo>
                <a:lnTo>
                  <a:pt x="300228" y="315467"/>
                </a:lnTo>
                <a:lnTo>
                  <a:pt x="298030" y="320039"/>
                </a:lnTo>
                <a:close/>
              </a:path>
              <a:path w="300354" h="629919">
                <a:moveTo>
                  <a:pt x="22669" y="320039"/>
                </a:moveTo>
                <a:lnTo>
                  <a:pt x="18288" y="320039"/>
                </a:lnTo>
                <a:lnTo>
                  <a:pt x="20478" y="315467"/>
                </a:lnTo>
                <a:lnTo>
                  <a:pt x="22669" y="320039"/>
                </a:lnTo>
                <a:close/>
              </a:path>
              <a:path w="300354" h="629919">
                <a:moveTo>
                  <a:pt x="161802" y="603503"/>
                </a:moveTo>
                <a:lnTo>
                  <a:pt x="158495" y="603503"/>
                </a:lnTo>
                <a:lnTo>
                  <a:pt x="150068" y="585915"/>
                </a:lnTo>
                <a:lnTo>
                  <a:pt x="278249" y="315467"/>
                </a:lnTo>
                <a:lnTo>
                  <a:pt x="280416" y="320039"/>
                </a:lnTo>
                <a:lnTo>
                  <a:pt x="298030" y="320039"/>
                </a:lnTo>
                <a:lnTo>
                  <a:pt x="161802" y="603503"/>
                </a:lnTo>
                <a:close/>
              </a:path>
              <a:path w="300354" h="629919">
                <a:moveTo>
                  <a:pt x="158495" y="603503"/>
                </a:moveTo>
                <a:lnTo>
                  <a:pt x="141732" y="603503"/>
                </a:lnTo>
                <a:lnTo>
                  <a:pt x="150068" y="585915"/>
                </a:lnTo>
                <a:lnTo>
                  <a:pt x="15849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59479" y="255803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88948" y="3480053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94560" y="1819655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5" h="1696720">
                <a:moveTo>
                  <a:pt x="30445" y="74387"/>
                </a:moveTo>
                <a:lnTo>
                  <a:pt x="24669" y="73247"/>
                </a:lnTo>
                <a:lnTo>
                  <a:pt x="12573" y="65151"/>
                </a:lnTo>
                <a:lnTo>
                  <a:pt x="4476" y="53054"/>
                </a:lnTo>
                <a:lnTo>
                  <a:pt x="1524" y="38100"/>
                </a:lnTo>
                <a:lnTo>
                  <a:pt x="4476" y="23145"/>
                </a:lnTo>
                <a:lnTo>
                  <a:pt x="12573" y="11048"/>
                </a:lnTo>
                <a:lnTo>
                  <a:pt x="24669" y="2952"/>
                </a:lnTo>
                <a:lnTo>
                  <a:pt x="39624" y="0"/>
                </a:lnTo>
                <a:lnTo>
                  <a:pt x="54578" y="2952"/>
                </a:lnTo>
                <a:lnTo>
                  <a:pt x="66675" y="11048"/>
                </a:lnTo>
                <a:lnTo>
                  <a:pt x="74771" y="23145"/>
                </a:lnTo>
                <a:lnTo>
                  <a:pt x="77724" y="38100"/>
                </a:lnTo>
                <a:lnTo>
                  <a:pt x="30480" y="38100"/>
                </a:lnTo>
                <a:lnTo>
                  <a:pt x="30445" y="74387"/>
                </a:lnTo>
                <a:close/>
              </a:path>
              <a:path w="78105" h="1696720">
                <a:moveTo>
                  <a:pt x="39624" y="76200"/>
                </a:moveTo>
                <a:lnTo>
                  <a:pt x="30514" y="74401"/>
                </a:lnTo>
                <a:lnTo>
                  <a:pt x="30480" y="38100"/>
                </a:lnTo>
                <a:lnTo>
                  <a:pt x="48768" y="38100"/>
                </a:lnTo>
                <a:lnTo>
                  <a:pt x="48733" y="74401"/>
                </a:lnTo>
                <a:lnTo>
                  <a:pt x="39624" y="76200"/>
                </a:lnTo>
                <a:close/>
              </a:path>
              <a:path w="78105" h="1696720">
                <a:moveTo>
                  <a:pt x="48733" y="74401"/>
                </a:moveTo>
                <a:lnTo>
                  <a:pt x="48768" y="38100"/>
                </a:lnTo>
                <a:lnTo>
                  <a:pt x="77724" y="38100"/>
                </a:lnTo>
                <a:lnTo>
                  <a:pt x="74771" y="53054"/>
                </a:lnTo>
                <a:lnTo>
                  <a:pt x="66675" y="65151"/>
                </a:lnTo>
                <a:lnTo>
                  <a:pt x="54578" y="73247"/>
                </a:lnTo>
                <a:lnTo>
                  <a:pt x="48733" y="74401"/>
                </a:lnTo>
                <a:close/>
              </a:path>
              <a:path w="78105" h="1696720">
                <a:moveTo>
                  <a:pt x="47278" y="1621824"/>
                </a:moveTo>
                <a:lnTo>
                  <a:pt x="38100" y="1620012"/>
                </a:lnTo>
                <a:lnTo>
                  <a:pt x="28991" y="1620012"/>
                </a:lnTo>
                <a:lnTo>
                  <a:pt x="30445" y="74387"/>
                </a:lnTo>
                <a:lnTo>
                  <a:pt x="39624" y="76200"/>
                </a:lnTo>
                <a:lnTo>
                  <a:pt x="48732" y="76200"/>
                </a:lnTo>
                <a:lnTo>
                  <a:pt x="47279" y="1620012"/>
                </a:lnTo>
                <a:lnTo>
                  <a:pt x="38100" y="1620012"/>
                </a:lnTo>
                <a:lnTo>
                  <a:pt x="28990" y="1621810"/>
                </a:lnTo>
                <a:lnTo>
                  <a:pt x="47278" y="1621810"/>
                </a:lnTo>
                <a:close/>
              </a:path>
              <a:path w="78105" h="1696720">
                <a:moveTo>
                  <a:pt x="48732" y="76200"/>
                </a:moveTo>
                <a:lnTo>
                  <a:pt x="39624" y="76200"/>
                </a:lnTo>
                <a:lnTo>
                  <a:pt x="48733" y="74401"/>
                </a:lnTo>
                <a:lnTo>
                  <a:pt x="48732" y="76200"/>
                </a:lnTo>
                <a:close/>
              </a:path>
              <a:path w="78105" h="1696720">
                <a:moveTo>
                  <a:pt x="47244" y="1658112"/>
                </a:moveTo>
                <a:lnTo>
                  <a:pt x="28956" y="1658112"/>
                </a:lnTo>
                <a:lnTo>
                  <a:pt x="28990" y="1621810"/>
                </a:lnTo>
                <a:lnTo>
                  <a:pt x="38100" y="1620012"/>
                </a:lnTo>
                <a:lnTo>
                  <a:pt x="47209" y="1621810"/>
                </a:lnTo>
                <a:lnTo>
                  <a:pt x="47244" y="1658112"/>
                </a:lnTo>
                <a:close/>
              </a:path>
              <a:path w="78105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1"/>
                </a:lnTo>
                <a:lnTo>
                  <a:pt x="23145" y="1622964"/>
                </a:lnTo>
                <a:lnTo>
                  <a:pt x="28990" y="1621810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8105" h="1696720">
                <a:moveTo>
                  <a:pt x="76200" y="1658112"/>
                </a:moveTo>
                <a:lnTo>
                  <a:pt x="47244" y="1658112"/>
                </a:lnTo>
                <a:lnTo>
                  <a:pt x="47278" y="1621824"/>
                </a:lnTo>
                <a:lnTo>
                  <a:pt x="53054" y="1622964"/>
                </a:lnTo>
                <a:lnTo>
                  <a:pt x="65151" y="1631061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31188" y="2247893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51888" y="2212848"/>
            <a:ext cx="158750" cy="530860"/>
          </a:xfrm>
          <a:custGeom>
            <a:avLst/>
            <a:gdLst/>
            <a:ahLst/>
            <a:cxnLst/>
            <a:rect l="l" t="t" r="r" b="b"/>
            <a:pathLst>
              <a:path w="158750" h="530860">
                <a:moveTo>
                  <a:pt x="0" y="0"/>
                </a:moveTo>
                <a:lnTo>
                  <a:pt x="158496" y="0"/>
                </a:lnTo>
                <a:lnTo>
                  <a:pt x="158496" y="530351"/>
                </a:lnTo>
                <a:lnTo>
                  <a:pt x="0" y="5303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42744" y="2203703"/>
            <a:ext cx="177165" cy="548640"/>
          </a:xfrm>
          <a:custGeom>
            <a:avLst/>
            <a:gdLst/>
            <a:ahLst/>
            <a:cxnLst/>
            <a:rect l="l" t="t" r="r" b="b"/>
            <a:pathLst>
              <a:path w="177164" h="548639">
                <a:moveTo>
                  <a:pt x="176783" y="548639"/>
                </a:moveTo>
                <a:lnTo>
                  <a:pt x="0" y="548639"/>
                </a:lnTo>
                <a:lnTo>
                  <a:pt x="0" y="0"/>
                </a:lnTo>
                <a:lnTo>
                  <a:pt x="176783" y="0"/>
                </a:lnTo>
                <a:lnTo>
                  <a:pt x="176783" y="9143"/>
                </a:lnTo>
                <a:lnTo>
                  <a:pt x="18287" y="9143"/>
                </a:lnTo>
                <a:lnTo>
                  <a:pt x="9143" y="18287"/>
                </a:lnTo>
                <a:lnTo>
                  <a:pt x="18287" y="18287"/>
                </a:lnTo>
                <a:lnTo>
                  <a:pt x="18287" y="528827"/>
                </a:lnTo>
                <a:lnTo>
                  <a:pt x="9143" y="528827"/>
                </a:lnTo>
                <a:lnTo>
                  <a:pt x="18287" y="539495"/>
                </a:lnTo>
                <a:lnTo>
                  <a:pt x="176783" y="539495"/>
                </a:lnTo>
                <a:lnTo>
                  <a:pt x="176783" y="548639"/>
                </a:lnTo>
                <a:close/>
              </a:path>
              <a:path w="177164" h="548639">
                <a:moveTo>
                  <a:pt x="18287" y="18287"/>
                </a:moveTo>
                <a:lnTo>
                  <a:pt x="9143" y="18287"/>
                </a:lnTo>
                <a:lnTo>
                  <a:pt x="18287" y="9143"/>
                </a:lnTo>
                <a:lnTo>
                  <a:pt x="18287" y="18287"/>
                </a:lnTo>
                <a:close/>
              </a:path>
              <a:path w="177164" h="548639">
                <a:moveTo>
                  <a:pt x="158495" y="18287"/>
                </a:moveTo>
                <a:lnTo>
                  <a:pt x="18287" y="18287"/>
                </a:lnTo>
                <a:lnTo>
                  <a:pt x="18287" y="9143"/>
                </a:lnTo>
                <a:lnTo>
                  <a:pt x="158495" y="9143"/>
                </a:lnTo>
                <a:lnTo>
                  <a:pt x="158495" y="18287"/>
                </a:lnTo>
                <a:close/>
              </a:path>
              <a:path w="177164" h="548639">
                <a:moveTo>
                  <a:pt x="158495" y="539495"/>
                </a:moveTo>
                <a:lnTo>
                  <a:pt x="158495" y="9143"/>
                </a:lnTo>
                <a:lnTo>
                  <a:pt x="167639" y="18287"/>
                </a:lnTo>
                <a:lnTo>
                  <a:pt x="176783" y="18287"/>
                </a:lnTo>
                <a:lnTo>
                  <a:pt x="176783" y="528827"/>
                </a:lnTo>
                <a:lnTo>
                  <a:pt x="167639" y="528827"/>
                </a:lnTo>
                <a:lnTo>
                  <a:pt x="158495" y="539495"/>
                </a:lnTo>
                <a:close/>
              </a:path>
              <a:path w="177164" h="548639">
                <a:moveTo>
                  <a:pt x="176783" y="18287"/>
                </a:moveTo>
                <a:lnTo>
                  <a:pt x="167639" y="18287"/>
                </a:lnTo>
                <a:lnTo>
                  <a:pt x="158495" y="9143"/>
                </a:lnTo>
                <a:lnTo>
                  <a:pt x="176783" y="9143"/>
                </a:lnTo>
                <a:lnTo>
                  <a:pt x="176783" y="18287"/>
                </a:lnTo>
                <a:close/>
              </a:path>
              <a:path w="177164" h="548639">
                <a:moveTo>
                  <a:pt x="18287" y="539495"/>
                </a:moveTo>
                <a:lnTo>
                  <a:pt x="9143" y="528827"/>
                </a:lnTo>
                <a:lnTo>
                  <a:pt x="18287" y="528827"/>
                </a:lnTo>
                <a:lnTo>
                  <a:pt x="18287" y="539495"/>
                </a:lnTo>
                <a:close/>
              </a:path>
              <a:path w="177164" h="548639">
                <a:moveTo>
                  <a:pt x="158495" y="539495"/>
                </a:moveTo>
                <a:lnTo>
                  <a:pt x="18287" y="539495"/>
                </a:lnTo>
                <a:lnTo>
                  <a:pt x="18287" y="528827"/>
                </a:lnTo>
                <a:lnTo>
                  <a:pt x="158495" y="528827"/>
                </a:lnTo>
                <a:lnTo>
                  <a:pt x="158495" y="539495"/>
                </a:lnTo>
                <a:close/>
              </a:path>
              <a:path w="177164" h="548639">
                <a:moveTo>
                  <a:pt x="176783" y="539495"/>
                </a:moveTo>
                <a:lnTo>
                  <a:pt x="158495" y="539495"/>
                </a:lnTo>
                <a:lnTo>
                  <a:pt x="167639" y="528827"/>
                </a:lnTo>
                <a:lnTo>
                  <a:pt x="176783" y="528827"/>
                </a:lnTo>
                <a:lnTo>
                  <a:pt x="176783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73779" y="187375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79771" y="2924056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17491" y="1822704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4" h="1696720">
                <a:moveTo>
                  <a:pt x="27465" y="741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65" y="74100"/>
                </a:lnTo>
                <a:close/>
              </a:path>
              <a:path w="78104" h="1696720">
                <a:moveTo>
                  <a:pt x="38100" y="76200"/>
                </a:moveTo>
                <a:lnTo>
                  <a:pt x="27465" y="74100"/>
                </a:lnTo>
                <a:lnTo>
                  <a:pt x="27432" y="38100"/>
                </a:lnTo>
                <a:lnTo>
                  <a:pt x="47244" y="38100"/>
                </a:lnTo>
                <a:lnTo>
                  <a:pt x="47278" y="74306"/>
                </a:lnTo>
                <a:lnTo>
                  <a:pt x="38100" y="76200"/>
                </a:lnTo>
                <a:close/>
              </a:path>
              <a:path w="78104" h="1696720">
                <a:moveTo>
                  <a:pt x="47278" y="74306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47278" y="74306"/>
                </a:lnTo>
                <a:close/>
              </a:path>
              <a:path w="78104" h="1696720">
                <a:moveTo>
                  <a:pt x="28922" y="1622125"/>
                </a:moveTo>
                <a:lnTo>
                  <a:pt x="27465" y="74100"/>
                </a:lnTo>
                <a:lnTo>
                  <a:pt x="38100" y="76200"/>
                </a:lnTo>
                <a:lnTo>
                  <a:pt x="47279" y="76200"/>
                </a:lnTo>
                <a:lnTo>
                  <a:pt x="48732" y="1620012"/>
                </a:lnTo>
                <a:lnTo>
                  <a:pt x="39624" y="1620012"/>
                </a:lnTo>
                <a:lnTo>
                  <a:pt x="28922" y="1622125"/>
                </a:lnTo>
                <a:close/>
              </a:path>
              <a:path w="78104" h="1696720">
                <a:moveTo>
                  <a:pt x="47279" y="76200"/>
                </a:moveTo>
                <a:lnTo>
                  <a:pt x="38100" y="76200"/>
                </a:lnTo>
                <a:lnTo>
                  <a:pt x="47278" y="74306"/>
                </a:lnTo>
                <a:lnTo>
                  <a:pt x="47279" y="76200"/>
                </a:lnTo>
                <a:close/>
              </a:path>
              <a:path w="78104" h="1696720">
                <a:moveTo>
                  <a:pt x="48768" y="1658112"/>
                </a:moveTo>
                <a:lnTo>
                  <a:pt x="28956" y="1658112"/>
                </a:lnTo>
                <a:lnTo>
                  <a:pt x="28922" y="1622125"/>
                </a:lnTo>
                <a:lnTo>
                  <a:pt x="39624" y="1620012"/>
                </a:lnTo>
                <a:lnTo>
                  <a:pt x="48733" y="1621891"/>
                </a:lnTo>
                <a:lnTo>
                  <a:pt x="48768" y="1658112"/>
                </a:lnTo>
                <a:close/>
              </a:path>
              <a:path w="78104" h="1696720">
                <a:moveTo>
                  <a:pt x="48733" y="1621891"/>
                </a:moveTo>
                <a:lnTo>
                  <a:pt x="39624" y="1620012"/>
                </a:lnTo>
                <a:lnTo>
                  <a:pt x="48732" y="1620012"/>
                </a:lnTo>
                <a:lnTo>
                  <a:pt x="48733" y="1621891"/>
                </a:lnTo>
                <a:close/>
              </a:path>
              <a:path w="78104" h="1696720">
                <a:moveTo>
                  <a:pt x="77724" y="1658112"/>
                </a:moveTo>
                <a:lnTo>
                  <a:pt x="48768" y="1658112"/>
                </a:lnTo>
                <a:lnTo>
                  <a:pt x="48733" y="1621891"/>
                </a:lnTo>
                <a:lnTo>
                  <a:pt x="53935" y="1622964"/>
                </a:lnTo>
                <a:lnTo>
                  <a:pt x="66103" y="1631060"/>
                </a:lnTo>
                <a:lnTo>
                  <a:pt x="74556" y="1643157"/>
                </a:lnTo>
                <a:lnTo>
                  <a:pt x="77724" y="1658112"/>
                </a:lnTo>
                <a:close/>
              </a:path>
              <a:path w="78104" h="1696720">
                <a:moveTo>
                  <a:pt x="39624" y="1696212"/>
                </a:moveTo>
                <a:lnTo>
                  <a:pt x="24669" y="1693259"/>
                </a:lnTo>
                <a:lnTo>
                  <a:pt x="12573" y="1685163"/>
                </a:lnTo>
                <a:lnTo>
                  <a:pt x="4476" y="1673066"/>
                </a:lnTo>
                <a:lnTo>
                  <a:pt x="1524" y="1658112"/>
                </a:lnTo>
                <a:lnTo>
                  <a:pt x="4476" y="1643157"/>
                </a:lnTo>
                <a:lnTo>
                  <a:pt x="12573" y="1631060"/>
                </a:lnTo>
                <a:lnTo>
                  <a:pt x="24669" y="1622964"/>
                </a:lnTo>
                <a:lnTo>
                  <a:pt x="28922" y="1622125"/>
                </a:lnTo>
                <a:lnTo>
                  <a:pt x="28956" y="1658112"/>
                </a:lnTo>
                <a:lnTo>
                  <a:pt x="77724" y="1658112"/>
                </a:lnTo>
                <a:lnTo>
                  <a:pt x="74556" y="1673066"/>
                </a:lnTo>
                <a:lnTo>
                  <a:pt x="66103" y="1685163"/>
                </a:lnTo>
                <a:lnTo>
                  <a:pt x="53935" y="1693259"/>
                </a:lnTo>
                <a:lnTo>
                  <a:pt x="39624" y="169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83964" y="2371344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1" y="0"/>
                </a:lnTo>
                <a:lnTo>
                  <a:pt x="172211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3296" y="2360676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4" h="515619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10667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95299"/>
                </a:lnTo>
                <a:lnTo>
                  <a:pt x="10668" y="495300"/>
                </a:lnTo>
                <a:lnTo>
                  <a:pt x="19812" y="505967"/>
                </a:lnTo>
                <a:lnTo>
                  <a:pt x="192024" y="505967"/>
                </a:lnTo>
                <a:lnTo>
                  <a:pt x="192024" y="515112"/>
                </a:lnTo>
                <a:close/>
              </a:path>
              <a:path w="192404" h="515619">
                <a:moveTo>
                  <a:pt x="19812" y="19811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92404" h="515619">
                <a:moveTo>
                  <a:pt x="173736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73736" y="10668"/>
                </a:lnTo>
                <a:lnTo>
                  <a:pt x="173736" y="19811"/>
                </a:lnTo>
                <a:close/>
              </a:path>
              <a:path w="192404" h="515619">
                <a:moveTo>
                  <a:pt x="173736" y="505967"/>
                </a:moveTo>
                <a:lnTo>
                  <a:pt x="173736" y="10668"/>
                </a:lnTo>
                <a:lnTo>
                  <a:pt x="182880" y="19812"/>
                </a:lnTo>
                <a:lnTo>
                  <a:pt x="192024" y="19811"/>
                </a:lnTo>
                <a:lnTo>
                  <a:pt x="192024" y="495299"/>
                </a:lnTo>
                <a:lnTo>
                  <a:pt x="182880" y="495300"/>
                </a:lnTo>
                <a:lnTo>
                  <a:pt x="173736" y="505967"/>
                </a:lnTo>
                <a:close/>
              </a:path>
              <a:path w="192404" h="515619">
                <a:moveTo>
                  <a:pt x="192024" y="19811"/>
                </a:moveTo>
                <a:lnTo>
                  <a:pt x="182880" y="19812"/>
                </a:lnTo>
                <a:lnTo>
                  <a:pt x="173736" y="10668"/>
                </a:lnTo>
                <a:lnTo>
                  <a:pt x="192024" y="10667"/>
                </a:lnTo>
                <a:lnTo>
                  <a:pt x="192024" y="19811"/>
                </a:lnTo>
                <a:close/>
              </a:path>
              <a:path w="192404" h="515619">
                <a:moveTo>
                  <a:pt x="19812" y="505967"/>
                </a:moveTo>
                <a:lnTo>
                  <a:pt x="10668" y="495300"/>
                </a:lnTo>
                <a:lnTo>
                  <a:pt x="19812" y="495299"/>
                </a:lnTo>
                <a:lnTo>
                  <a:pt x="19812" y="505967"/>
                </a:lnTo>
                <a:close/>
              </a:path>
              <a:path w="192404" h="515619">
                <a:moveTo>
                  <a:pt x="173736" y="505967"/>
                </a:moveTo>
                <a:lnTo>
                  <a:pt x="19812" y="505967"/>
                </a:lnTo>
                <a:lnTo>
                  <a:pt x="19812" y="495299"/>
                </a:lnTo>
                <a:lnTo>
                  <a:pt x="173736" y="495299"/>
                </a:lnTo>
                <a:lnTo>
                  <a:pt x="173736" y="505967"/>
                </a:lnTo>
                <a:close/>
              </a:path>
              <a:path w="192404" h="515619">
                <a:moveTo>
                  <a:pt x="192024" y="505967"/>
                </a:moveTo>
                <a:lnTo>
                  <a:pt x="173736" y="505967"/>
                </a:lnTo>
                <a:lnTo>
                  <a:pt x="182880" y="495300"/>
                </a:lnTo>
                <a:lnTo>
                  <a:pt x="192024" y="495299"/>
                </a:lnTo>
                <a:lnTo>
                  <a:pt x="192024" y="505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53000" y="1859279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4">
                <a:moveTo>
                  <a:pt x="0" y="0"/>
                </a:moveTo>
                <a:lnTo>
                  <a:pt x="0" y="5120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53000" y="2866643"/>
            <a:ext cx="0" cy="615950"/>
          </a:xfrm>
          <a:custGeom>
            <a:avLst/>
            <a:gdLst/>
            <a:ahLst/>
            <a:cxnLst/>
            <a:rect l="l" t="t" r="r" b="b"/>
            <a:pathLst>
              <a:path w="0" h="615950">
                <a:moveTo>
                  <a:pt x="0" y="0"/>
                </a:moveTo>
                <a:lnTo>
                  <a:pt x="0" y="6156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60035" y="2371344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49367" y="2360676"/>
            <a:ext cx="193675" cy="515620"/>
          </a:xfrm>
          <a:custGeom>
            <a:avLst/>
            <a:gdLst/>
            <a:ahLst/>
            <a:cxnLst/>
            <a:rect l="l" t="t" r="r" b="b"/>
            <a:pathLst>
              <a:path w="193675" h="515619">
                <a:moveTo>
                  <a:pt x="193548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3548" y="0"/>
                </a:lnTo>
                <a:lnTo>
                  <a:pt x="193548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95299"/>
                </a:lnTo>
                <a:lnTo>
                  <a:pt x="10668" y="495300"/>
                </a:lnTo>
                <a:lnTo>
                  <a:pt x="19812" y="505967"/>
                </a:lnTo>
                <a:lnTo>
                  <a:pt x="193548" y="505967"/>
                </a:lnTo>
                <a:lnTo>
                  <a:pt x="193548" y="515112"/>
                </a:lnTo>
                <a:close/>
              </a:path>
              <a:path w="193675" h="515619">
                <a:moveTo>
                  <a:pt x="19812" y="19811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93675" h="515619">
                <a:moveTo>
                  <a:pt x="173736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73736" y="10668"/>
                </a:lnTo>
                <a:lnTo>
                  <a:pt x="173736" y="19811"/>
                </a:lnTo>
                <a:close/>
              </a:path>
              <a:path w="193675" h="515619">
                <a:moveTo>
                  <a:pt x="173736" y="505967"/>
                </a:moveTo>
                <a:lnTo>
                  <a:pt x="173736" y="10668"/>
                </a:lnTo>
                <a:lnTo>
                  <a:pt x="182880" y="19812"/>
                </a:lnTo>
                <a:lnTo>
                  <a:pt x="193548" y="19811"/>
                </a:lnTo>
                <a:lnTo>
                  <a:pt x="193548" y="495299"/>
                </a:lnTo>
                <a:lnTo>
                  <a:pt x="182880" y="495300"/>
                </a:lnTo>
                <a:lnTo>
                  <a:pt x="173736" y="505967"/>
                </a:lnTo>
                <a:close/>
              </a:path>
              <a:path w="193675" h="515619">
                <a:moveTo>
                  <a:pt x="193548" y="19811"/>
                </a:moveTo>
                <a:lnTo>
                  <a:pt x="182880" y="19812"/>
                </a:lnTo>
                <a:lnTo>
                  <a:pt x="173736" y="10668"/>
                </a:lnTo>
                <a:lnTo>
                  <a:pt x="193548" y="10668"/>
                </a:lnTo>
                <a:lnTo>
                  <a:pt x="193548" y="19811"/>
                </a:lnTo>
                <a:close/>
              </a:path>
              <a:path w="193675" h="515619">
                <a:moveTo>
                  <a:pt x="19812" y="505967"/>
                </a:moveTo>
                <a:lnTo>
                  <a:pt x="10668" y="495300"/>
                </a:lnTo>
                <a:lnTo>
                  <a:pt x="19812" y="495299"/>
                </a:lnTo>
                <a:lnTo>
                  <a:pt x="19812" y="505967"/>
                </a:lnTo>
                <a:close/>
              </a:path>
              <a:path w="193675" h="515619">
                <a:moveTo>
                  <a:pt x="173736" y="505967"/>
                </a:moveTo>
                <a:lnTo>
                  <a:pt x="19812" y="505967"/>
                </a:lnTo>
                <a:lnTo>
                  <a:pt x="19812" y="495299"/>
                </a:lnTo>
                <a:lnTo>
                  <a:pt x="173736" y="495299"/>
                </a:lnTo>
                <a:lnTo>
                  <a:pt x="173736" y="505967"/>
                </a:lnTo>
                <a:close/>
              </a:path>
              <a:path w="193675" h="515619">
                <a:moveTo>
                  <a:pt x="193548" y="505967"/>
                </a:moveTo>
                <a:lnTo>
                  <a:pt x="173736" y="505967"/>
                </a:lnTo>
                <a:lnTo>
                  <a:pt x="182880" y="495300"/>
                </a:lnTo>
                <a:lnTo>
                  <a:pt x="193548" y="495299"/>
                </a:lnTo>
                <a:lnTo>
                  <a:pt x="193548" y="505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977073" y="2750782"/>
            <a:ext cx="8121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</a:tabLst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63497" y="2927124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74947" y="2412492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7432" y="248411"/>
                </a:lnTo>
                <a:lnTo>
                  <a:pt x="27432" y="262128"/>
                </a:lnTo>
                <a:lnTo>
                  <a:pt x="69342" y="262128"/>
                </a:lnTo>
                <a:lnTo>
                  <a:pt x="38100" y="324612"/>
                </a:lnTo>
                <a:close/>
              </a:path>
              <a:path w="76200" h="325119">
                <a:moveTo>
                  <a:pt x="69342" y="262128"/>
                </a:moveTo>
                <a:lnTo>
                  <a:pt x="47244" y="262128"/>
                </a:lnTo>
                <a:lnTo>
                  <a:pt x="47244" y="248411"/>
                </a:lnTo>
                <a:lnTo>
                  <a:pt x="76200" y="248411"/>
                </a:lnTo>
                <a:lnTo>
                  <a:pt x="69342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55038" y="1944086"/>
            <a:ext cx="48640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latin typeface="Times New Roman"/>
                <a:cs typeface="Times New Roman"/>
              </a:rPr>
              <a:t></a:t>
            </a:r>
            <a:r>
              <a:rPr dirty="0" sz="2400" spc="-409"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32882" y="1839510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70982" y="3134906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77964" y="2412496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13671" y="2588746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14472" y="3436620"/>
            <a:ext cx="76200" cy="285115"/>
          </a:xfrm>
          <a:custGeom>
            <a:avLst/>
            <a:gdLst/>
            <a:ahLst/>
            <a:cxnLst/>
            <a:rect l="l" t="t" r="r" b="b"/>
            <a:pathLst>
              <a:path w="76200" h="285114">
                <a:moveTo>
                  <a:pt x="28956" y="74176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176"/>
                </a:lnTo>
                <a:close/>
              </a:path>
              <a:path w="76200" h="285114">
                <a:moveTo>
                  <a:pt x="38100" y="76200"/>
                </a:moveTo>
                <a:lnTo>
                  <a:pt x="28956" y="74176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3940"/>
                </a:lnTo>
                <a:lnTo>
                  <a:pt x="38100" y="76200"/>
                </a:lnTo>
                <a:close/>
              </a:path>
              <a:path w="76200" h="285114">
                <a:moveTo>
                  <a:pt x="48768" y="73940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48768" y="73940"/>
                </a:lnTo>
                <a:close/>
              </a:path>
              <a:path w="76200" h="285114">
                <a:moveTo>
                  <a:pt x="48768" y="76200"/>
                </a:moveTo>
                <a:lnTo>
                  <a:pt x="38100" y="76200"/>
                </a:lnTo>
                <a:lnTo>
                  <a:pt x="48768" y="73940"/>
                </a:lnTo>
                <a:lnTo>
                  <a:pt x="48768" y="76200"/>
                </a:lnTo>
                <a:close/>
              </a:path>
              <a:path w="76200" h="285114">
                <a:moveTo>
                  <a:pt x="48768" y="284988"/>
                </a:moveTo>
                <a:lnTo>
                  <a:pt x="28956" y="284988"/>
                </a:lnTo>
                <a:lnTo>
                  <a:pt x="28956" y="74176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19983" y="370713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614610" y="2643621"/>
            <a:ext cx="16383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5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53400" y="2851199"/>
            <a:ext cx="26416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20">
                <a:latin typeface="Times New Roman"/>
                <a:cs typeface="Times New Roman"/>
              </a:rPr>
              <a:t>b</a:t>
            </a:r>
            <a:r>
              <a:rPr dirty="0" sz="1850" spc="5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14471" y="1859279"/>
            <a:ext cx="76200" cy="1653539"/>
          </a:xfrm>
          <a:custGeom>
            <a:avLst/>
            <a:gdLst/>
            <a:ahLst/>
            <a:cxnLst/>
            <a:rect l="l" t="t" r="r" b="b"/>
            <a:pathLst>
              <a:path w="76200" h="1653539">
                <a:moveTo>
                  <a:pt x="28819" y="1579172"/>
                </a:moveTo>
                <a:lnTo>
                  <a:pt x="22860" y="0"/>
                </a:lnTo>
                <a:lnTo>
                  <a:pt x="41148" y="0"/>
                </a:lnTo>
                <a:lnTo>
                  <a:pt x="48588" y="1577340"/>
                </a:lnTo>
                <a:lnTo>
                  <a:pt x="38100" y="1577340"/>
                </a:lnTo>
                <a:lnTo>
                  <a:pt x="28819" y="1579172"/>
                </a:lnTo>
                <a:close/>
              </a:path>
              <a:path w="76200" h="1653539">
                <a:moveTo>
                  <a:pt x="48768" y="1615440"/>
                </a:moveTo>
                <a:lnTo>
                  <a:pt x="28956" y="1615440"/>
                </a:lnTo>
                <a:lnTo>
                  <a:pt x="28819" y="1579172"/>
                </a:lnTo>
                <a:lnTo>
                  <a:pt x="38100" y="1577340"/>
                </a:lnTo>
                <a:lnTo>
                  <a:pt x="48595" y="1578944"/>
                </a:lnTo>
                <a:lnTo>
                  <a:pt x="48768" y="1615440"/>
                </a:lnTo>
                <a:close/>
              </a:path>
              <a:path w="76200" h="1653539">
                <a:moveTo>
                  <a:pt x="48595" y="1578944"/>
                </a:moveTo>
                <a:lnTo>
                  <a:pt x="38100" y="1577340"/>
                </a:lnTo>
                <a:lnTo>
                  <a:pt x="48588" y="1577340"/>
                </a:lnTo>
                <a:lnTo>
                  <a:pt x="48595" y="1578944"/>
                </a:lnTo>
                <a:close/>
              </a:path>
              <a:path w="76200" h="1653539">
                <a:moveTo>
                  <a:pt x="75899" y="1615440"/>
                </a:moveTo>
                <a:lnTo>
                  <a:pt x="48768" y="1615440"/>
                </a:lnTo>
                <a:lnTo>
                  <a:pt x="48595" y="1578944"/>
                </a:lnTo>
                <a:lnTo>
                  <a:pt x="53054" y="1579626"/>
                </a:lnTo>
                <a:lnTo>
                  <a:pt x="65151" y="1587627"/>
                </a:lnTo>
                <a:lnTo>
                  <a:pt x="73247" y="1599628"/>
                </a:lnTo>
                <a:lnTo>
                  <a:pt x="76200" y="1613916"/>
                </a:lnTo>
                <a:lnTo>
                  <a:pt x="75899" y="1615440"/>
                </a:lnTo>
                <a:close/>
              </a:path>
              <a:path w="76200" h="1653539">
                <a:moveTo>
                  <a:pt x="38100" y="1653540"/>
                </a:moveTo>
                <a:lnTo>
                  <a:pt x="23788" y="1650372"/>
                </a:lnTo>
                <a:lnTo>
                  <a:pt x="11620" y="1641919"/>
                </a:lnTo>
                <a:lnTo>
                  <a:pt x="3167" y="1629751"/>
                </a:lnTo>
                <a:lnTo>
                  <a:pt x="0" y="1615440"/>
                </a:lnTo>
                <a:lnTo>
                  <a:pt x="2952" y="1600485"/>
                </a:lnTo>
                <a:lnTo>
                  <a:pt x="11049" y="1588389"/>
                </a:lnTo>
                <a:lnTo>
                  <a:pt x="23145" y="1580292"/>
                </a:lnTo>
                <a:lnTo>
                  <a:pt x="28819" y="1579172"/>
                </a:lnTo>
                <a:lnTo>
                  <a:pt x="28956" y="1615440"/>
                </a:lnTo>
                <a:lnTo>
                  <a:pt x="75899" y="1615440"/>
                </a:lnTo>
                <a:lnTo>
                  <a:pt x="73247" y="1628894"/>
                </a:lnTo>
                <a:lnTo>
                  <a:pt x="65151" y="1641157"/>
                </a:lnTo>
                <a:lnTo>
                  <a:pt x="53054" y="1649706"/>
                </a:lnTo>
                <a:lnTo>
                  <a:pt x="38100" y="1653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83992" y="2331720"/>
            <a:ext cx="139065" cy="509270"/>
          </a:xfrm>
          <a:custGeom>
            <a:avLst/>
            <a:gdLst/>
            <a:ahLst/>
            <a:cxnLst/>
            <a:rect l="l" t="t" r="r" b="b"/>
            <a:pathLst>
              <a:path w="139064" h="509269">
                <a:moveTo>
                  <a:pt x="0" y="0"/>
                </a:moveTo>
                <a:lnTo>
                  <a:pt x="138683" y="0"/>
                </a:lnTo>
                <a:lnTo>
                  <a:pt x="138683" y="509015"/>
                </a:lnTo>
                <a:lnTo>
                  <a:pt x="0" y="5090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73324" y="2321051"/>
            <a:ext cx="158750" cy="528955"/>
          </a:xfrm>
          <a:custGeom>
            <a:avLst/>
            <a:gdLst/>
            <a:ahLst/>
            <a:cxnLst/>
            <a:rect l="l" t="t" r="r" b="b"/>
            <a:pathLst>
              <a:path w="158750" h="528955">
                <a:moveTo>
                  <a:pt x="158495" y="528828"/>
                </a:moveTo>
                <a:lnTo>
                  <a:pt x="0" y="528828"/>
                </a:lnTo>
                <a:lnTo>
                  <a:pt x="0" y="0"/>
                </a:lnTo>
                <a:lnTo>
                  <a:pt x="158495" y="0"/>
                </a:lnTo>
                <a:lnTo>
                  <a:pt x="158495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510539"/>
                </a:lnTo>
                <a:lnTo>
                  <a:pt x="10668" y="510539"/>
                </a:lnTo>
                <a:lnTo>
                  <a:pt x="19812" y="519684"/>
                </a:lnTo>
                <a:lnTo>
                  <a:pt x="158495" y="519684"/>
                </a:lnTo>
                <a:lnTo>
                  <a:pt x="158495" y="528828"/>
                </a:lnTo>
                <a:close/>
              </a:path>
              <a:path w="158750" h="528955">
                <a:moveTo>
                  <a:pt x="19812" y="19811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58750" h="528955">
                <a:moveTo>
                  <a:pt x="140208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40208" y="10668"/>
                </a:lnTo>
                <a:lnTo>
                  <a:pt x="140208" y="19811"/>
                </a:lnTo>
                <a:close/>
              </a:path>
              <a:path w="158750" h="528955">
                <a:moveTo>
                  <a:pt x="140208" y="519684"/>
                </a:moveTo>
                <a:lnTo>
                  <a:pt x="140208" y="10668"/>
                </a:lnTo>
                <a:lnTo>
                  <a:pt x="149352" y="19812"/>
                </a:lnTo>
                <a:lnTo>
                  <a:pt x="158495" y="19811"/>
                </a:lnTo>
                <a:lnTo>
                  <a:pt x="158495" y="510539"/>
                </a:lnTo>
                <a:lnTo>
                  <a:pt x="149352" y="510539"/>
                </a:lnTo>
                <a:lnTo>
                  <a:pt x="140208" y="519684"/>
                </a:lnTo>
                <a:close/>
              </a:path>
              <a:path w="158750" h="528955">
                <a:moveTo>
                  <a:pt x="158495" y="19811"/>
                </a:moveTo>
                <a:lnTo>
                  <a:pt x="149352" y="19812"/>
                </a:lnTo>
                <a:lnTo>
                  <a:pt x="140208" y="10668"/>
                </a:lnTo>
                <a:lnTo>
                  <a:pt x="158495" y="10668"/>
                </a:lnTo>
                <a:lnTo>
                  <a:pt x="158495" y="19811"/>
                </a:lnTo>
                <a:close/>
              </a:path>
              <a:path w="158750" h="528955">
                <a:moveTo>
                  <a:pt x="19812" y="519684"/>
                </a:moveTo>
                <a:lnTo>
                  <a:pt x="10668" y="510539"/>
                </a:lnTo>
                <a:lnTo>
                  <a:pt x="19812" y="510539"/>
                </a:lnTo>
                <a:lnTo>
                  <a:pt x="19812" y="519684"/>
                </a:lnTo>
                <a:close/>
              </a:path>
              <a:path w="158750" h="528955">
                <a:moveTo>
                  <a:pt x="140208" y="519684"/>
                </a:moveTo>
                <a:lnTo>
                  <a:pt x="19812" y="519684"/>
                </a:lnTo>
                <a:lnTo>
                  <a:pt x="19812" y="510539"/>
                </a:lnTo>
                <a:lnTo>
                  <a:pt x="140208" y="510539"/>
                </a:lnTo>
                <a:lnTo>
                  <a:pt x="140208" y="519684"/>
                </a:lnTo>
                <a:close/>
              </a:path>
              <a:path w="158750" h="528955">
                <a:moveTo>
                  <a:pt x="158495" y="519684"/>
                </a:moveTo>
                <a:lnTo>
                  <a:pt x="140208" y="519684"/>
                </a:lnTo>
                <a:lnTo>
                  <a:pt x="149352" y="510539"/>
                </a:lnTo>
                <a:lnTo>
                  <a:pt x="158495" y="510539"/>
                </a:lnTo>
                <a:lnTo>
                  <a:pt x="158495" y="519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47059" y="1908048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3" y="262128"/>
                </a:moveTo>
                <a:lnTo>
                  <a:pt x="28955" y="262128"/>
                </a:lnTo>
                <a:lnTo>
                  <a:pt x="28955" y="0"/>
                </a:lnTo>
                <a:lnTo>
                  <a:pt x="47243" y="0"/>
                </a:lnTo>
                <a:lnTo>
                  <a:pt x="47243" y="262128"/>
                </a:lnTo>
                <a:close/>
              </a:path>
              <a:path w="76200" h="326389">
                <a:moveTo>
                  <a:pt x="38099" y="326136"/>
                </a:moveTo>
                <a:lnTo>
                  <a:pt x="0" y="249936"/>
                </a:lnTo>
                <a:lnTo>
                  <a:pt x="28955" y="249936"/>
                </a:lnTo>
                <a:lnTo>
                  <a:pt x="28955" y="262128"/>
                </a:lnTo>
                <a:lnTo>
                  <a:pt x="70104" y="262128"/>
                </a:lnTo>
                <a:lnTo>
                  <a:pt x="38099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3" y="262128"/>
                </a:lnTo>
                <a:lnTo>
                  <a:pt x="47243" y="249936"/>
                </a:lnTo>
                <a:lnTo>
                  <a:pt x="76199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100776" y="1438717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83191" y="313389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02174" y="1532154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2564" y="1495494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94281" y="1860804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94281" y="2607564"/>
            <a:ext cx="0" cy="873760"/>
          </a:xfrm>
          <a:custGeom>
            <a:avLst/>
            <a:gdLst/>
            <a:ahLst/>
            <a:cxnLst/>
            <a:rect l="l" t="t" r="r" b="b"/>
            <a:pathLst>
              <a:path w="0" h="873760">
                <a:moveTo>
                  <a:pt x="0" y="0"/>
                </a:moveTo>
                <a:lnTo>
                  <a:pt x="0" y="87325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75587" y="2810255"/>
            <a:ext cx="429895" cy="403860"/>
          </a:xfrm>
          <a:custGeom>
            <a:avLst/>
            <a:gdLst/>
            <a:ahLst/>
            <a:cxnLst/>
            <a:rect l="l" t="t" r="r" b="b"/>
            <a:pathLst>
              <a:path w="429894" h="403860">
                <a:moveTo>
                  <a:pt x="216407" y="403860"/>
                </a:moveTo>
                <a:lnTo>
                  <a:pt x="172211" y="399288"/>
                </a:lnTo>
                <a:lnTo>
                  <a:pt x="132588" y="388620"/>
                </a:lnTo>
                <a:lnTo>
                  <a:pt x="79248" y="358140"/>
                </a:lnTo>
                <a:lnTo>
                  <a:pt x="50292" y="330708"/>
                </a:lnTo>
                <a:lnTo>
                  <a:pt x="25908" y="298704"/>
                </a:lnTo>
                <a:lnTo>
                  <a:pt x="4572" y="243840"/>
                </a:lnTo>
                <a:lnTo>
                  <a:pt x="0" y="202692"/>
                </a:lnTo>
                <a:lnTo>
                  <a:pt x="1524" y="181356"/>
                </a:lnTo>
                <a:lnTo>
                  <a:pt x="9144" y="141732"/>
                </a:lnTo>
                <a:lnTo>
                  <a:pt x="25908" y="106680"/>
                </a:lnTo>
                <a:lnTo>
                  <a:pt x="48768" y="73152"/>
                </a:lnTo>
                <a:lnTo>
                  <a:pt x="77724" y="45720"/>
                </a:lnTo>
                <a:lnTo>
                  <a:pt x="112775" y="24384"/>
                </a:lnTo>
                <a:lnTo>
                  <a:pt x="150876" y="9144"/>
                </a:lnTo>
                <a:lnTo>
                  <a:pt x="193548" y="1524"/>
                </a:lnTo>
                <a:lnTo>
                  <a:pt x="214883" y="0"/>
                </a:lnTo>
                <a:lnTo>
                  <a:pt x="236219" y="1524"/>
                </a:lnTo>
                <a:lnTo>
                  <a:pt x="257556" y="4572"/>
                </a:lnTo>
                <a:lnTo>
                  <a:pt x="278892" y="9144"/>
                </a:lnTo>
                <a:lnTo>
                  <a:pt x="298704" y="15240"/>
                </a:lnTo>
                <a:lnTo>
                  <a:pt x="307847" y="19812"/>
                </a:lnTo>
                <a:lnTo>
                  <a:pt x="195072" y="19812"/>
                </a:lnTo>
                <a:lnTo>
                  <a:pt x="176783" y="22860"/>
                </a:lnTo>
                <a:lnTo>
                  <a:pt x="138684" y="33528"/>
                </a:lnTo>
                <a:lnTo>
                  <a:pt x="91439" y="60960"/>
                </a:lnTo>
                <a:lnTo>
                  <a:pt x="53339" y="99060"/>
                </a:lnTo>
                <a:lnTo>
                  <a:pt x="27432" y="147828"/>
                </a:lnTo>
                <a:lnTo>
                  <a:pt x="19812" y="182880"/>
                </a:lnTo>
                <a:lnTo>
                  <a:pt x="19812" y="219456"/>
                </a:lnTo>
                <a:lnTo>
                  <a:pt x="35052" y="272796"/>
                </a:lnTo>
                <a:lnTo>
                  <a:pt x="76200" y="330708"/>
                </a:lnTo>
                <a:lnTo>
                  <a:pt x="121920" y="362712"/>
                </a:lnTo>
                <a:lnTo>
                  <a:pt x="175260" y="381000"/>
                </a:lnTo>
                <a:lnTo>
                  <a:pt x="195072" y="384048"/>
                </a:lnTo>
                <a:lnTo>
                  <a:pt x="306628" y="384048"/>
                </a:lnTo>
                <a:lnTo>
                  <a:pt x="278892" y="394716"/>
                </a:lnTo>
                <a:lnTo>
                  <a:pt x="259080" y="399288"/>
                </a:lnTo>
                <a:lnTo>
                  <a:pt x="237743" y="402336"/>
                </a:lnTo>
                <a:lnTo>
                  <a:pt x="216407" y="403860"/>
                </a:lnTo>
                <a:close/>
              </a:path>
              <a:path w="429894" h="403860">
                <a:moveTo>
                  <a:pt x="306628" y="384048"/>
                </a:moveTo>
                <a:lnTo>
                  <a:pt x="234695" y="384048"/>
                </a:lnTo>
                <a:lnTo>
                  <a:pt x="254507" y="381000"/>
                </a:lnTo>
                <a:lnTo>
                  <a:pt x="272795" y="376428"/>
                </a:lnTo>
                <a:lnTo>
                  <a:pt x="309372" y="362712"/>
                </a:lnTo>
                <a:lnTo>
                  <a:pt x="353567" y="330708"/>
                </a:lnTo>
                <a:lnTo>
                  <a:pt x="387095" y="289560"/>
                </a:lnTo>
                <a:lnTo>
                  <a:pt x="406908" y="239268"/>
                </a:lnTo>
                <a:lnTo>
                  <a:pt x="411480" y="202692"/>
                </a:lnTo>
                <a:lnTo>
                  <a:pt x="409956" y="184404"/>
                </a:lnTo>
                <a:lnTo>
                  <a:pt x="396239" y="131064"/>
                </a:lnTo>
                <a:lnTo>
                  <a:pt x="367284" y="86868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307847" y="19812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1732"/>
                </a:lnTo>
                <a:lnTo>
                  <a:pt x="429767" y="181356"/>
                </a:lnTo>
                <a:lnTo>
                  <a:pt x="429767" y="222504"/>
                </a:lnTo>
                <a:lnTo>
                  <a:pt x="420623" y="262128"/>
                </a:lnTo>
                <a:lnTo>
                  <a:pt x="403860" y="297180"/>
                </a:lnTo>
                <a:lnTo>
                  <a:pt x="381000" y="330708"/>
                </a:lnTo>
                <a:lnTo>
                  <a:pt x="352043" y="356616"/>
                </a:lnTo>
                <a:lnTo>
                  <a:pt x="318515" y="379476"/>
                </a:lnTo>
                <a:lnTo>
                  <a:pt x="306628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008407" y="2424700"/>
            <a:ext cx="287020" cy="689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ts val="267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7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43963" y="2913367"/>
            <a:ext cx="127000" cy="519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50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02403" y="245967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38000" y="2635954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11481" y="1883712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64910" y="3098295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406651" y="2112263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90" h="495300">
                <a:moveTo>
                  <a:pt x="0" y="0"/>
                </a:moveTo>
                <a:lnTo>
                  <a:pt x="173736" y="0"/>
                </a:lnTo>
                <a:lnTo>
                  <a:pt x="173736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97508" y="2103120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5" h="515619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495300"/>
                </a:lnTo>
                <a:lnTo>
                  <a:pt x="9144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5112"/>
                </a:lnTo>
                <a:close/>
              </a:path>
              <a:path w="192405" h="515619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92405" h="515619">
                <a:moveTo>
                  <a:pt x="173736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9811"/>
                </a:lnTo>
                <a:close/>
              </a:path>
              <a:path w="192405" h="515619">
                <a:moveTo>
                  <a:pt x="173736" y="504443"/>
                </a:moveTo>
                <a:lnTo>
                  <a:pt x="173736" y="9144"/>
                </a:lnTo>
                <a:lnTo>
                  <a:pt x="182880" y="19812"/>
                </a:lnTo>
                <a:lnTo>
                  <a:pt x="192024" y="19811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5" h="515619">
                <a:moveTo>
                  <a:pt x="192024" y="19811"/>
                </a:moveTo>
                <a:lnTo>
                  <a:pt x="182880" y="19812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9811"/>
                </a:lnTo>
                <a:close/>
              </a:path>
              <a:path w="192405" h="515619">
                <a:moveTo>
                  <a:pt x="19812" y="504443"/>
                </a:moveTo>
                <a:lnTo>
                  <a:pt x="9144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5" h="515619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5" h="515619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013020" y="203908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15617" y="2215331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496567" y="1869948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350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230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  <a:tabLst>
                <a:tab pos="4528820" algn="l"/>
              </a:tabLst>
            </a:pPr>
            <a:r>
              <a:rPr dirty="0" baseline="1984" sz="4200" spc="-7">
                <a:latin typeface="Times New Roman"/>
                <a:cs typeface="Times New Roman"/>
              </a:rPr>
              <a:t>4.3.2</a:t>
            </a:r>
            <a:r>
              <a:rPr dirty="0" baseline="1984" sz="4200" spc="44">
                <a:latin typeface="Times New Roman"/>
                <a:cs typeface="Times New Roman"/>
              </a:rPr>
              <a:t> </a:t>
            </a:r>
            <a:r>
              <a:rPr dirty="0" baseline="1984" sz="4200" spc="15"/>
              <a:t>小信号模型分析法	</a:t>
            </a:r>
            <a:r>
              <a:rPr dirty="0" sz="2400" spc="15">
                <a:latin typeface="宋体"/>
                <a:cs typeface="宋体"/>
              </a:rPr>
              <a:t>3、共射放大电路的小信号分析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55" y="6957008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392" y="4959096"/>
            <a:ext cx="38798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3888" sz="3600" spc="179">
                <a:latin typeface="Times New Roman"/>
                <a:cs typeface="Times New Roman"/>
              </a:rPr>
              <a:t>I</a:t>
            </a:r>
            <a:r>
              <a:rPr dirty="0" sz="1350" spc="20">
                <a:latin typeface="Times New Roman"/>
                <a:cs typeface="Times New Roman"/>
              </a:rPr>
              <a:t>C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2735" y="4867147"/>
            <a:ext cx="318198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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250" i="1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4691" sz="2025" spc="75">
                <a:latin typeface="Times New Roman"/>
                <a:cs typeface="Times New Roman"/>
              </a:rPr>
              <a:t>BQ </a:t>
            </a:r>
            <a:r>
              <a:rPr dirty="0" sz="2400" spc="-225">
                <a:latin typeface="Times New Roman"/>
                <a:cs typeface="Times New Roman"/>
              </a:rPr>
              <a:t> </a:t>
            </a:r>
            <a:r>
              <a:rPr dirty="0" sz="2400" spc="-295">
                <a:latin typeface="Times New Roman"/>
                <a:cs typeface="Times New Roman"/>
              </a:rPr>
              <a:t>40</a:t>
            </a:r>
            <a:r>
              <a:rPr dirty="0" sz="2400" spc="-295">
                <a:latin typeface="Times New Roman"/>
                <a:cs typeface="Times New Roman"/>
              </a:rPr>
              <a:t> </a:t>
            </a:r>
            <a:r>
              <a:rPr dirty="0" sz="2400" spc="-50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40μ=1.6mA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1670" y="5122164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 h="0">
                <a:moveTo>
                  <a:pt x="0" y="0"/>
                </a:moveTo>
                <a:lnTo>
                  <a:pt x="124463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0151" y="512216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46423" y="4701539"/>
            <a:ext cx="330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7072" y="5131307"/>
            <a:ext cx="6413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30</a:t>
            </a:r>
            <a:r>
              <a:rPr dirty="0" sz="2400" spc="45"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1072" y="4972811"/>
            <a:ext cx="38798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3888" sz="3600" spc="217">
                <a:latin typeface="Times New Roman"/>
                <a:cs typeface="Times New Roman"/>
              </a:rPr>
              <a:t>I</a:t>
            </a:r>
            <a:r>
              <a:rPr dirty="0" sz="1350" spc="-5">
                <a:latin typeface="Times New Roman"/>
                <a:cs typeface="Times New Roman"/>
              </a:rPr>
              <a:t>B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792" y="5131307"/>
            <a:ext cx="29083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15">
                <a:latin typeface="Times New Roman"/>
                <a:cs typeface="Times New Roman"/>
              </a:rPr>
              <a:t>R</a:t>
            </a:r>
            <a:r>
              <a:rPr dirty="0" baseline="-24691" sz="2025" spc="22">
                <a:latin typeface="Times New Roman"/>
                <a:cs typeface="Times New Roman"/>
              </a:rPr>
              <a:t>b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9063" y="4747260"/>
            <a:ext cx="123507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3888" sz="3600" spc="-172">
                <a:latin typeface="Times New Roman"/>
                <a:cs typeface="Times New Roman"/>
              </a:rPr>
              <a:t>V</a:t>
            </a:r>
            <a:r>
              <a:rPr dirty="0" sz="1350" spc="-114">
                <a:latin typeface="Times New Roman"/>
                <a:cs typeface="Times New Roman"/>
              </a:rPr>
              <a:t>CC </a:t>
            </a:r>
            <a:r>
              <a:rPr dirty="0" sz="1350" spc="-105">
                <a:latin typeface="Times New Roman"/>
                <a:cs typeface="Times New Roman"/>
              </a:rPr>
              <a:t> </a:t>
            </a:r>
            <a:r>
              <a:rPr dirty="0" baseline="13888" sz="3600" spc="-322">
                <a:latin typeface="Times New Roman"/>
                <a:cs typeface="Times New Roman"/>
              </a:rPr>
              <a:t></a:t>
            </a:r>
            <a:r>
              <a:rPr dirty="0" baseline="13888" sz="3600" spc="-322">
                <a:latin typeface="Times New Roman"/>
                <a:cs typeface="Times New Roman"/>
              </a:rPr>
              <a:t>V</a:t>
            </a:r>
            <a:r>
              <a:rPr dirty="0" sz="1350" spc="-215">
                <a:latin typeface="Times New Roman"/>
                <a:cs typeface="Times New Roman"/>
              </a:rPr>
              <a:t>BEQ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5892" y="4893564"/>
            <a:ext cx="1930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5553" y="4893564"/>
            <a:ext cx="18351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54405" algn="l"/>
              </a:tabLst>
            </a:pPr>
            <a:r>
              <a:rPr dirty="0" sz="2400" spc="-225">
                <a:latin typeface="Times New Roman"/>
                <a:cs typeface="Times New Roman"/>
              </a:rPr>
              <a:t></a:t>
            </a:r>
            <a:r>
              <a:rPr dirty="0" sz="2400" spc="-225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-25">
                <a:latin typeface="Times New Roman"/>
                <a:cs typeface="Times New Roman"/>
              </a:rPr>
              <a:t>0</a:t>
            </a:r>
            <a:r>
              <a:rPr dirty="0" sz="2400" spc="-35">
                <a:latin typeface="Times New Roman"/>
                <a:cs typeface="Times New Roman"/>
              </a:rPr>
              <a:t>μ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3456" y="6450330"/>
            <a:ext cx="427990" cy="0"/>
          </a:xfrm>
          <a:custGeom>
            <a:avLst/>
            <a:gdLst/>
            <a:ahLst/>
            <a:cxnLst/>
            <a:rect l="l" t="t" r="r" b="b"/>
            <a:pathLst>
              <a:path w="427989" h="0">
                <a:moveTo>
                  <a:pt x="0" y="0"/>
                </a:moveTo>
                <a:lnTo>
                  <a:pt x="42776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08679" y="6671310"/>
            <a:ext cx="2603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Times New Roman"/>
                <a:cs typeface="Times New Roman"/>
              </a:rPr>
              <a:t>E</a:t>
            </a:r>
            <a:r>
              <a:rPr dirty="0" sz="1350" spc="25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5047" y="6028944"/>
            <a:ext cx="28829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45">
                <a:latin typeface="Times New Roman"/>
                <a:cs typeface="Times New Roman"/>
              </a:rPr>
              <a:t>V</a:t>
            </a:r>
            <a:r>
              <a:rPr dirty="0" baseline="-24691" sz="2025" spc="-82">
                <a:latin typeface="Times New Roman"/>
                <a:cs typeface="Times New Roman"/>
              </a:rPr>
              <a:t>T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4119" y="6300216"/>
            <a:ext cx="28194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3888" sz="3600" spc="-142">
                <a:latin typeface="Times New Roman"/>
                <a:cs typeface="Times New Roman"/>
              </a:rPr>
              <a:t>r</a:t>
            </a:r>
            <a:r>
              <a:rPr dirty="0" sz="1350" spc="15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3783" y="6209792"/>
            <a:ext cx="1843405" cy="62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85"/>
              </a:lnSpc>
            </a:pP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-260">
                <a:latin typeface="Times New Roman"/>
                <a:cs typeface="Times New Roman"/>
              </a:rPr>
              <a:t>r</a:t>
            </a:r>
            <a:r>
              <a:rPr dirty="0" baseline="-24691" sz="2025" spc="-390">
                <a:latin typeface="Times New Roman"/>
                <a:cs typeface="Times New Roman"/>
              </a:rPr>
              <a:t>bb</a:t>
            </a:r>
            <a:r>
              <a:rPr dirty="0" baseline="-22633" sz="2025" spc="-390">
                <a:latin typeface="Times New Roman"/>
                <a:cs typeface="Times New Roman"/>
              </a:rPr>
              <a:t> </a:t>
            </a:r>
            <a:r>
              <a:rPr dirty="0" sz="2400" spc="-225">
                <a:latin typeface="Times New Roman"/>
                <a:cs typeface="Times New Roman"/>
              </a:rPr>
              <a:t> </a:t>
            </a:r>
            <a:r>
              <a:rPr dirty="0" sz="2400" spc="-80">
                <a:latin typeface="Times New Roman"/>
                <a:cs typeface="Times New Roman"/>
              </a:rPr>
              <a:t>(1</a:t>
            </a:r>
            <a:r>
              <a:rPr dirty="0" sz="2400" spc="-80">
                <a:latin typeface="Times New Roman"/>
                <a:cs typeface="Times New Roman"/>
              </a:rPr>
              <a:t>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500" spc="-1190" i="1">
                <a:latin typeface="Times New Roman"/>
                <a:cs typeface="Times New Roman"/>
              </a:rPr>
              <a:t> </a:t>
            </a:r>
            <a:r>
              <a:rPr dirty="0" sz="2500" spc="-53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365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9353" y="6500240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487" y="0"/>
                </a:lnTo>
              </a:path>
            </a:pathLst>
          </a:custGeom>
          <a:ln w="117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81120" y="6052566"/>
            <a:ext cx="4330700" cy="762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2685">
              <a:lnSpc>
                <a:spcPts val="2275"/>
              </a:lnSpc>
            </a:pPr>
            <a:r>
              <a:rPr dirty="0" sz="2250" spc="50">
                <a:latin typeface="Times New Roman"/>
                <a:cs typeface="Times New Roman"/>
              </a:rPr>
              <a:t>26mV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275"/>
              </a:lnSpc>
              <a:tabLst>
                <a:tab pos="300355" algn="l"/>
                <a:tab pos="3367404" algn="l"/>
              </a:tabLst>
            </a:pPr>
            <a:r>
              <a:rPr dirty="0" sz="2250" spc="-175">
                <a:latin typeface="Times New Roman"/>
                <a:cs typeface="Times New Roman"/>
              </a:rPr>
              <a:t>	</a:t>
            </a:r>
            <a:r>
              <a:rPr dirty="0" sz="2250" spc="-80">
                <a:latin typeface="Times New Roman"/>
                <a:cs typeface="Times New Roman"/>
              </a:rPr>
              <a:t>200</a:t>
            </a:r>
            <a:r>
              <a:rPr dirty="0" sz="2250" spc="-80">
                <a:latin typeface="Times New Roman"/>
                <a:cs typeface="Times New Roman"/>
              </a:rPr>
              <a:t>  </a:t>
            </a:r>
            <a:r>
              <a:rPr dirty="0" sz="2250" spc="-175">
                <a:latin typeface="Times New Roman"/>
                <a:cs typeface="Times New Roman"/>
              </a:rPr>
              <a:t>  </a:t>
            </a:r>
            <a:r>
              <a:rPr dirty="0" sz="2250" spc="-15">
                <a:latin typeface="Times New Roman"/>
                <a:cs typeface="Times New Roman"/>
              </a:rPr>
              <a:t>(1 </a:t>
            </a:r>
            <a:r>
              <a:rPr dirty="0" sz="2250" spc="-175">
                <a:latin typeface="Times New Roman"/>
                <a:cs typeface="Times New Roman"/>
              </a:rPr>
              <a:t>  </a:t>
            </a:r>
            <a:r>
              <a:rPr dirty="0" sz="2250" spc="60">
                <a:latin typeface="Times New Roman"/>
                <a:cs typeface="Times New Roman"/>
              </a:rPr>
              <a:t>40)</a:t>
            </a:r>
            <a:r>
              <a:rPr dirty="0" sz="2250" spc="-65">
                <a:latin typeface="Times New Roman"/>
                <a:cs typeface="Times New Roman"/>
              </a:rPr>
              <a:t> </a:t>
            </a:r>
            <a:r>
              <a:rPr dirty="0" baseline="-33333" sz="3375" spc="60">
                <a:latin typeface="Times New Roman"/>
                <a:cs typeface="Times New Roman"/>
              </a:rPr>
              <a:t>1.6mA	</a:t>
            </a:r>
            <a:r>
              <a:rPr dirty="0" sz="2250" spc="-175">
                <a:latin typeface="Times New Roman"/>
                <a:cs typeface="Times New Roman"/>
              </a:rPr>
              <a:t> 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-229">
                <a:latin typeface="Times New Roman"/>
                <a:cs typeface="Times New Roman"/>
              </a:rPr>
              <a:t> </a:t>
            </a:r>
            <a:r>
              <a:rPr dirty="0" sz="2250" spc="-80">
                <a:latin typeface="Times New Roman"/>
                <a:cs typeface="Times New Roman"/>
              </a:rPr>
              <a:t>866</a:t>
            </a:r>
            <a:r>
              <a:rPr dirty="0" sz="2250" spc="-80">
                <a:latin typeface="Times New Roman"/>
                <a:cs typeface="Times New Roman"/>
              </a:rPr>
              <a:t>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85590">
              <a:lnSpc>
                <a:spcPct val="100000"/>
              </a:lnSpc>
            </a:pPr>
            <a:r>
              <a:rPr dirty="0" spc="30"/>
              <a:t>例：左图所示电路中的</a:t>
            </a:r>
            <a:r>
              <a:rPr dirty="0" spc="30">
                <a:latin typeface="Times New Roman"/>
                <a:cs typeface="Times New Roman"/>
              </a:rPr>
              <a:t>BJT</a:t>
            </a:r>
            <a:r>
              <a:rPr dirty="0" spc="30"/>
              <a:t>的</a:t>
            </a:r>
          </a:p>
          <a:p>
            <a:pPr marL="462788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imes New Roman"/>
                <a:cs typeface="Times New Roman"/>
              </a:rPr>
              <a:t>β</a:t>
            </a:r>
            <a:r>
              <a:rPr dirty="0">
                <a:latin typeface="Times New Roman"/>
                <a:cs typeface="Times New Roman"/>
              </a:rPr>
              <a:t>=40, </a:t>
            </a:r>
            <a:r>
              <a:rPr dirty="0" spc="50">
                <a:latin typeface="Times New Roman"/>
                <a:cs typeface="Times New Roman"/>
              </a:rPr>
              <a:t>r</a:t>
            </a:r>
            <a:r>
              <a:rPr dirty="0" baseline="-20833" sz="2400" spc="75">
                <a:latin typeface="Times New Roman"/>
                <a:cs typeface="Times New Roman"/>
              </a:rPr>
              <a:t>bb′</a:t>
            </a:r>
            <a:r>
              <a:rPr dirty="0" sz="2400" spc="50">
                <a:latin typeface="Times New Roman"/>
                <a:cs typeface="Times New Roman"/>
              </a:rPr>
              <a:t>=200Ω,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BEQ</a:t>
            </a:r>
            <a:r>
              <a:rPr dirty="0" sz="2400">
                <a:latin typeface="Times New Roman"/>
                <a:cs typeface="Times New Roman"/>
              </a:rPr>
              <a:t>=0.7V</a:t>
            </a:r>
            <a:r>
              <a:rPr dirty="0" sz="2400"/>
              <a:t>。</a:t>
            </a:r>
            <a:endParaRPr sz="2400">
              <a:latin typeface="Times New Roman"/>
              <a:cs typeface="Times New Roman"/>
            </a:endParaRPr>
          </a:p>
          <a:p>
            <a:pPr marL="4085590">
              <a:lnSpc>
                <a:spcPct val="100000"/>
              </a:lnSpc>
              <a:spcBef>
                <a:spcPts val="1435"/>
              </a:spcBef>
            </a:pPr>
            <a:r>
              <a:rPr dirty="0" spc="20"/>
              <a:t>（</a:t>
            </a:r>
            <a:r>
              <a:rPr dirty="0" spc="20">
                <a:latin typeface="Times New Roman"/>
                <a:cs typeface="Times New Roman"/>
              </a:rPr>
              <a:t>1</a:t>
            </a:r>
            <a:r>
              <a:rPr dirty="0" spc="20"/>
              <a:t>）求静态工作点</a:t>
            </a:r>
            <a:r>
              <a:rPr dirty="0" spc="20">
                <a:latin typeface="Times New Roman"/>
                <a:cs typeface="Times New Roman"/>
              </a:rPr>
              <a:t>I</a:t>
            </a:r>
            <a:r>
              <a:rPr dirty="0" baseline="-20833" sz="2400" spc="30">
                <a:latin typeface="Times New Roman"/>
                <a:cs typeface="Times New Roman"/>
              </a:rPr>
              <a:t>BQ</a:t>
            </a:r>
            <a:r>
              <a:rPr dirty="0" sz="2400" spc="20">
                <a:latin typeface="Times New Roman"/>
                <a:cs typeface="Times New Roman"/>
              </a:rPr>
              <a:t>, </a:t>
            </a: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baseline="-20833" sz="2400" spc="104">
                <a:latin typeface="Times New Roman"/>
                <a:cs typeface="Times New Roman"/>
              </a:rPr>
              <a:t>CQ</a:t>
            </a:r>
            <a:r>
              <a:rPr dirty="0" sz="2400" spc="70">
                <a:latin typeface="Times New Roman"/>
                <a:cs typeface="Times New Roman"/>
              </a:rPr>
              <a:t>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V</a:t>
            </a:r>
            <a:r>
              <a:rPr dirty="0" baseline="-20833" sz="2400" spc="37">
                <a:latin typeface="Times New Roman"/>
                <a:cs typeface="Times New Roman"/>
              </a:rPr>
              <a:t>CEQ</a:t>
            </a:r>
            <a:endParaRPr baseline="-20833" sz="2400">
              <a:latin typeface="Times New Roman"/>
              <a:cs typeface="Times New Roman"/>
            </a:endParaRPr>
          </a:p>
          <a:p>
            <a:pPr marL="4085590">
              <a:lnSpc>
                <a:spcPct val="100000"/>
              </a:lnSpc>
              <a:spcBef>
                <a:spcPts val="1440"/>
              </a:spcBef>
            </a:pPr>
            <a:r>
              <a:rPr dirty="0" spc="-35"/>
              <a:t>（</a:t>
            </a:r>
            <a:r>
              <a:rPr dirty="0" spc="-35">
                <a:latin typeface="Times New Roman"/>
                <a:cs typeface="Times New Roman"/>
              </a:rPr>
              <a:t>2</a:t>
            </a:r>
            <a:r>
              <a:rPr dirty="0" spc="-35"/>
              <a:t>）求</a:t>
            </a:r>
            <a:r>
              <a:rPr dirty="0" spc="-35"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latin typeface="Times New Roman"/>
                <a:cs typeface="Times New Roman"/>
              </a:rPr>
              <a:t>i</a:t>
            </a:r>
            <a:r>
              <a:rPr dirty="0" sz="2400" spc="-35"/>
              <a:t>、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latin typeface="Times New Roman"/>
                <a:cs typeface="Times New Roman"/>
              </a:rPr>
              <a:t>o</a:t>
            </a:r>
            <a:r>
              <a:rPr dirty="0" sz="2400" spc="-35"/>
              <a:t>、</a:t>
            </a:r>
            <a:r>
              <a:rPr dirty="0" sz="2400" spc="-35">
                <a:latin typeface="Times New Roman"/>
                <a:cs typeface="Times New Roman"/>
              </a:rPr>
              <a:t>A</a:t>
            </a:r>
            <a:r>
              <a:rPr dirty="0" baseline="-20833" sz="2400" spc="-52"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  <a:p>
            <a:pPr marL="3954779" indent="130810">
              <a:lnSpc>
                <a:spcPct val="100000"/>
              </a:lnSpc>
              <a:spcBef>
                <a:spcPts val="1440"/>
              </a:spcBef>
            </a:pPr>
            <a:r>
              <a:rPr dirty="0" spc="-10"/>
              <a:t>（</a:t>
            </a:r>
            <a:r>
              <a:rPr dirty="0" spc="-10">
                <a:latin typeface="Times New Roman"/>
                <a:cs typeface="Times New Roman"/>
              </a:rPr>
              <a:t>3</a:t>
            </a:r>
            <a:r>
              <a:rPr dirty="0" spc="-10"/>
              <a:t>）若</a:t>
            </a:r>
            <a:r>
              <a:rPr dirty="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L</a:t>
            </a:r>
            <a:r>
              <a:rPr dirty="0" sz="2400" spc="-10"/>
              <a:t>开路，则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baseline="-20833" sz="2400" spc="-15">
                <a:latin typeface="Times New Roman"/>
                <a:cs typeface="Times New Roman"/>
              </a:rPr>
              <a:t>v</a:t>
            </a:r>
            <a:r>
              <a:rPr dirty="0" sz="2400" spc="-10"/>
              <a:t>如何变化</a:t>
            </a:r>
            <a:r>
              <a:rPr dirty="0" sz="2400" spc="-1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942079">
              <a:lnSpc>
                <a:spcPct val="100000"/>
              </a:lnSpc>
              <a:spcBef>
                <a:spcPts val="50"/>
              </a:spcBef>
            </a:pPr>
          </a:p>
          <a:p>
            <a:pPr algn="ctr" marL="3942079" marR="8445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解：</a:t>
            </a:r>
            <a:r>
              <a:rPr dirty="0" spc="-60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(1)</a:t>
            </a:r>
            <a:r>
              <a:rPr dirty="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20">
                <a:solidFill>
                  <a:srgbClr val="000000"/>
                </a:solidFill>
              </a:rPr>
              <a:t>算静态工作点，并计算</a:t>
            </a:r>
            <a:r>
              <a:rPr dirty="0" spc="2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4622" y="6793995"/>
            <a:ext cx="19558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6594" y="3307100"/>
            <a:ext cx="240029" cy="886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ts val="2835"/>
              </a:lnSpc>
              <a:spcBef>
                <a:spcPts val="1260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44566" y="2605973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2002" y="3159314"/>
            <a:ext cx="318770" cy="912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73025">
              <a:lnSpc>
                <a:spcPts val="2835"/>
              </a:lnSpc>
              <a:spcBef>
                <a:spcPts val="1460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47544" y="1618488"/>
            <a:ext cx="76200" cy="1263650"/>
          </a:xfrm>
          <a:custGeom>
            <a:avLst/>
            <a:gdLst/>
            <a:ahLst/>
            <a:cxnLst/>
            <a:rect l="l" t="t" r="r" b="b"/>
            <a:pathLst>
              <a:path w="76200" h="1263650">
                <a:moveTo>
                  <a:pt x="28956" y="1189001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187195"/>
                </a:lnTo>
                <a:lnTo>
                  <a:pt x="38100" y="1187195"/>
                </a:lnTo>
                <a:lnTo>
                  <a:pt x="28956" y="1189001"/>
                </a:lnTo>
                <a:close/>
              </a:path>
              <a:path w="76200" h="1263650">
                <a:moveTo>
                  <a:pt x="47244" y="1225295"/>
                </a:moveTo>
                <a:lnTo>
                  <a:pt x="28956" y="1225295"/>
                </a:lnTo>
                <a:lnTo>
                  <a:pt x="28956" y="1189001"/>
                </a:lnTo>
                <a:lnTo>
                  <a:pt x="38100" y="1187195"/>
                </a:lnTo>
                <a:lnTo>
                  <a:pt x="47244" y="1189001"/>
                </a:lnTo>
                <a:lnTo>
                  <a:pt x="47244" y="1225295"/>
                </a:lnTo>
                <a:close/>
              </a:path>
              <a:path w="76200" h="1263650">
                <a:moveTo>
                  <a:pt x="47244" y="1189001"/>
                </a:moveTo>
                <a:lnTo>
                  <a:pt x="38100" y="1187195"/>
                </a:lnTo>
                <a:lnTo>
                  <a:pt x="47244" y="1187195"/>
                </a:lnTo>
                <a:lnTo>
                  <a:pt x="47244" y="1189001"/>
                </a:lnTo>
                <a:close/>
              </a:path>
              <a:path w="76200" h="1263650">
                <a:moveTo>
                  <a:pt x="38100" y="1263395"/>
                </a:moveTo>
                <a:lnTo>
                  <a:pt x="23145" y="1260228"/>
                </a:lnTo>
                <a:lnTo>
                  <a:pt x="11049" y="1251775"/>
                </a:lnTo>
                <a:lnTo>
                  <a:pt x="2952" y="1239607"/>
                </a:lnTo>
                <a:lnTo>
                  <a:pt x="0" y="1225295"/>
                </a:lnTo>
                <a:lnTo>
                  <a:pt x="2952" y="1210341"/>
                </a:lnTo>
                <a:lnTo>
                  <a:pt x="11049" y="1198244"/>
                </a:lnTo>
                <a:lnTo>
                  <a:pt x="23145" y="1190148"/>
                </a:lnTo>
                <a:lnTo>
                  <a:pt x="28956" y="1189001"/>
                </a:lnTo>
                <a:lnTo>
                  <a:pt x="28956" y="1225295"/>
                </a:lnTo>
                <a:lnTo>
                  <a:pt x="76200" y="1225295"/>
                </a:lnTo>
                <a:lnTo>
                  <a:pt x="73247" y="1239607"/>
                </a:lnTo>
                <a:lnTo>
                  <a:pt x="65151" y="1251775"/>
                </a:lnTo>
                <a:lnTo>
                  <a:pt x="53054" y="1260228"/>
                </a:lnTo>
                <a:lnTo>
                  <a:pt x="38100" y="1263395"/>
                </a:lnTo>
                <a:close/>
              </a:path>
              <a:path w="76200" h="1263650">
                <a:moveTo>
                  <a:pt x="76200" y="1225295"/>
                </a:moveTo>
                <a:lnTo>
                  <a:pt x="47244" y="1225295"/>
                </a:lnTo>
                <a:lnTo>
                  <a:pt x="47244" y="1189001"/>
                </a:lnTo>
                <a:lnTo>
                  <a:pt x="53054" y="1190148"/>
                </a:lnTo>
                <a:lnTo>
                  <a:pt x="65151" y="1198244"/>
                </a:lnTo>
                <a:lnTo>
                  <a:pt x="73247" y="1210341"/>
                </a:lnTo>
                <a:lnTo>
                  <a:pt x="76200" y="122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20111" y="1898904"/>
            <a:ext cx="128270" cy="360045"/>
          </a:xfrm>
          <a:custGeom>
            <a:avLst/>
            <a:gdLst/>
            <a:ahLst/>
            <a:cxnLst/>
            <a:rect l="l" t="t" r="r" b="b"/>
            <a:pathLst>
              <a:path w="128269" h="360044">
                <a:moveTo>
                  <a:pt x="0" y="0"/>
                </a:moveTo>
                <a:lnTo>
                  <a:pt x="128015" y="0"/>
                </a:lnTo>
                <a:lnTo>
                  <a:pt x="128015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10967" y="1888236"/>
            <a:ext cx="146685" cy="379730"/>
          </a:xfrm>
          <a:custGeom>
            <a:avLst/>
            <a:gdLst/>
            <a:ahLst/>
            <a:cxnLst/>
            <a:rect l="l" t="t" r="r" b="b"/>
            <a:pathLst>
              <a:path w="146685" h="379730">
                <a:moveTo>
                  <a:pt x="146304" y="379476"/>
                </a:moveTo>
                <a:lnTo>
                  <a:pt x="0" y="379476"/>
                </a:lnTo>
                <a:lnTo>
                  <a:pt x="0" y="0"/>
                </a:lnTo>
                <a:lnTo>
                  <a:pt x="146304" y="0"/>
                </a:lnTo>
                <a:lnTo>
                  <a:pt x="146304" y="10668"/>
                </a:lnTo>
                <a:lnTo>
                  <a:pt x="19812" y="10668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361187"/>
                </a:lnTo>
                <a:lnTo>
                  <a:pt x="9144" y="361187"/>
                </a:lnTo>
                <a:lnTo>
                  <a:pt x="19812" y="370332"/>
                </a:lnTo>
                <a:lnTo>
                  <a:pt x="146304" y="370332"/>
                </a:lnTo>
                <a:lnTo>
                  <a:pt x="146304" y="379476"/>
                </a:lnTo>
                <a:close/>
              </a:path>
              <a:path w="146685" h="379730">
                <a:moveTo>
                  <a:pt x="19812" y="19811"/>
                </a:moveTo>
                <a:lnTo>
                  <a:pt x="9144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46685" h="379730">
                <a:moveTo>
                  <a:pt x="128016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28016" y="10668"/>
                </a:lnTo>
                <a:lnTo>
                  <a:pt x="128016" y="19811"/>
                </a:lnTo>
                <a:close/>
              </a:path>
              <a:path w="146685" h="379730">
                <a:moveTo>
                  <a:pt x="128016" y="370332"/>
                </a:moveTo>
                <a:lnTo>
                  <a:pt x="128016" y="10668"/>
                </a:lnTo>
                <a:lnTo>
                  <a:pt x="137160" y="19812"/>
                </a:lnTo>
                <a:lnTo>
                  <a:pt x="146304" y="19811"/>
                </a:lnTo>
                <a:lnTo>
                  <a:pt x="146304" y="361187"/>
                </a:lnTo>
                <a:lnTo>
                  <a:pt x="137160" y="361187"/>
                </a:lnTo>
                <a:lnTo>
                  <a:pt x="128016" y="370332"/>
                </a:lnTo>
                <a:close/>
              </a:path>
              <a:path w="146685" h="379730">
                <a:moveTo>
                  <a:pt x="146304" y="19811"/>
                </a:moveTo>
                <a:lnTo>
                  <a:pt x="137160" y="19812"/>
                </a:lnTo>
                <a:lnTo>
                  <a:pt x="128016" y="10668"/>
                </a:lnTo>
                <a:lnTo>
                  <a:pt x="146304" y="10668"/>
                </a:lnTo>
                <a:lnTo>
                  <a:pt x="146304" y="19811"/>
                </a:lnTo>
                <a:close/>
              </a:path>
              <a:path w="146685" h="379730">
                <a:moveTo>
                  <a:pt x="19812" y="370332"/>
                </a:moveTo>
                <a:lnTo>
                  <a:pt x="9144" y="361187"/>
                </a:lnTo>
                <a:lnTo>
                  <a:pt x="19812" y="361187"/>
                </a:lnTo>
                <a:lnTo>
                  <a:pt x="19812" y="370332"/>
                </a:lnTo>
                <a:close/>
              </a:path>
              <a:path w="146685" h="379730">
                <a:moveTo>
                  <a:pt x="128016" y="370332"/>
                </a:moveTo>
                <a:lnTo>
                  <a:pt x="19812" y="370332"/>
                </a:lnTo>
                <a:lnTo>
                  <a:pt x="19812" y="361187"/>
                </a:lnTo>
                <a:lnTo>
                  <a:pt x="128016" y="361187"/>
                </a:lnTo>
                <a:lnTo>
                  <a:pt x="128016" y="370332"/>
                </a:lnTo>
                <a:close/>
              </a:path>
              <a:path w="146685" h="379730">
                <a:moveTo>
                  <a:pt x="146304" y="370332"/>
                </a:moveTo>
                <a:lnTo>
                  <a:pt x="128016" y="370332"/>
                </a:lnTo>
                <a:lnTo>
                  <a:pt x="137160" y="361187"/>
                </a:lnTo>
                <a:lnTo>
                  <a:pt x="146304" y="361187"/>
                </a:lnTo>
                <a:lnTo>
                  <a:pt x="146304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74975" y="1613154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5" h="0">
                <a:moveTo>
                  <a:pt x="0" y="0"/>
                </a:moveTo>
                <a:lnTo>
                  <a:pt x="83210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90315" y="1571244"/>
            <a:ext cx="76200" cy="1135380"/>
          </a:xfrm>
          <a:custGeom>
            <a:avLst/>
            <a:gdLst/>
            <a:ahLst/>
            <a:cxnLst/>
            <a:rect l="l" t="t" r="r" b="b"/>
            <a:pathLst>
              <a:path w="76200" h="1135380">
                <a:moveTo>
                  <a:pt x="27432" y="74093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32" y="74093"/>
                </a:lnTo>
                <a:close/>
              </a:path>
              <a:path w="76200" h="1135380">
                <a:moveTo>
                  <a:pt x="38100" y="76200"/>
                </a:moveTo>
                <a:lnTo>
                  <a:pt x="27432" y="74093"/>
                </a:lnTo>
                <a:lnTo>
                  <a:pt x="27432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13538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135380">
                <a:moveTo>
                  <a:pt x="47244" y="1135379"/>
                </a:moveTo>
                <a:lnTo>
                  <a:pt x="27432" y="1135379"/>
                </a:lnTo>
                <a:lnTo>
                  <a:pt x="27432" y="74093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135379"/>
                </a:lnTo>
                <a:close/>
              </a:path>
              <a:path w="76200" h="113538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15311" y="284454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4" h="0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49345" y="2676143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42487" y="2852927"/>
            <a:ext cx="198120" cy="195580"/>
          </a:xfrm>
          <a:custGeom>
            <a:avLst/>
            <a:gdLst/>
            <a:ahLst/>
            <a:cxnLst/>
            <a:rect l="l" t="t" r="r" b="b"/>
            <a:pathLst>
              <a:path w="198120" h="195580">
                <a:moveTo>
                  <a:pt x="100520" y="112839"/>
                </a:moveTo>
                <a:lnTo>
                  <a:pt x="0" y="13716"/>
                </a:lnTo>
                <a:lnTo>
                  <a:pt x="13716" y="0"/>
                </a:lnTo>
                <a:lnTo>
                  <a:pt x="114236" y="99123"/>
                </a:lnTo>
                <a:lnTo>
                  <a:pt x="100520" y="112839"/>
                </a:lnTo>
                <a:close/>
              </a:path>
              <a:path w="198120" h="195580">
                <a:moveTo>
                  <a:pt x="173181" y="121920"/>
                </a:moveTo>
                <a:lnTo>
                  <a:pt x="109728" y="121920"/>
                </a:lnTo>
                <a:lnTo>
                  <a:pt x="123444" y="108204"/>
                </a:lnTo>
                <a:lnTo>
                  <a:pt x="114236" y="99123"/>
                </a:lnTo>
                <a:lnTo>
                  <a:pt x="152400" y="60960"/>
                </a:lnTo>
                <a:lnTo>
                  <a:pt x="173181" y="121920"/>
                </a:lnTo>
                <a:close/>
              </a:path>
              <a:path w="198120" h="195580">
                <a:moveTo>
                  <a:pt x="109728" y="121920"/>
                </a:moveTo>
                <a:lnTo>
                  <a:pt x="100520" y="112839"/>
                </a:lnTo>
                <a:lnTo>
                  <a:pt x="114236" y="99123"/>
                </a:lnTo>
                <a:lnTo>
                  <a:pt x="123444" y="108204"/>
                </a:lnTo>
                <a:lnTo>
                  <a:pt x="109728" y="121920"/>
                </a:lnTo>
                <a:close/>
              </a:path>
              <a:path w="198120" h="195580">
                <a:moveTo>
                  <a:pt x="198120" y="195072"/>
                </a:moveTo>
                <a:lnTo>
                  <a:pt x="62484" y="150876"/>
                </a:lnTo>
                <a:lnTo>
                  <a:pt x="100520" y="112839"/>
                </a:lnTo>
                <a:lnTo>
                  <a:pt x="109728" y="121920"/>
                </a:lnTo>
                <a:lnTo>
                  <a:pt x="173181" y="121920"/>
                </a:lnTo>
                <a:lnTo>
                  <a:pt x="198120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42488" y="2676143"/>
            <a:ext cx="204470" cy="178435"/>
          </a:xfrm>
          <a:custGeom>
            <a:avLst/>
            <a:gdLst/>
            <a:ahLst/>
            <a:cxnLst/>
            <a:rect l="l" t="t" r="r" b="b"/>
            <a:pathLst>
              <a:path w="204470" h="178435">
                <a:moveTo>
                  <a:pt x="12191" y="178308"/>
                </a:moveTo>
                <a:lnTo>
                  <a:pt x="0" y="164591"/>
                </a:lnTo>
                <a:lnTo>
                  <a:pt x="192023" y="0"/>
                </a:lnTo>
                <a:lnTo>
                  <a:pt x="204215" y="13716"/>
                </a:lnTo>
                <a:lnTo>
                  <a:pt x="12191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29178" y="3029711"/>
            <a:ext cx="0" cy="1394460"/>
          </a:xfrm>
          <a:custGeom>
            <a:avLst/>
            <a:gdLst/>
            <a:ahLst/>
            <a:cxnLst/>
            <a:rect l="l" t="t" r="r" b="b"/>
            <a:pathLst>
              <a:path w="0" h="1394460">
                <a:moveTo>
                  <a:pt x="0" y="0"/>
                </a:moveTo>
                <a:lnTo>
                  <a:pt x="0" y="139446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16024" y="4207764"/>
            <a:ext cx="2289175" cy="0"/>
          </a:xfrm>
          <a:custGeom>
            <a:avLst/>
            <a:gdLst/>
            <a:ahLst/>
            <a:cxnLst/>
            <a:rect l="l" t="t" r="r" b="b"/>
            <a:pathLst>
              <a:path w="2289175" h="0">
                <a:moveTo>
                  <a:pt x="0" y="0"/>
                </a:moveTo>
                <a:lnTo>
                  <a:pt x="2289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94888" y="4169663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1315720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4263" y="28955"/>
                </a:lnTo>
                <a:lnTo>
                  <a:pt x="38100" y="28955"/>
                </a:lnTo>
                <a:lnTo>
                  <a:pt x="38100" y="47243"/>
                </a:lnTo>
                <a:lnTo>
                  <a:pt x="74263" y="47243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38100" y="76199"/>
                </a:lnTo>
                <a:close/>
              </a:path>
              <a:path w="1315720" h="76200">
                <a:moveTo>
                  <a:pt x="74263" y="47243"/>
                </a:moveTo>
                <a:lnTo>
                  <a:pt x="38100" y="47243"/>
                </a:lnTo>
                <a:lnTo>
                  <a:pt x="38100" y="28955"/>
                </a:lnTo>
                <a:lnTo>
                  <a:pt x="74263" y="28955"/>
                </a:lnTo>
                <a:lnTo>
                  <a:pt x="76200" y="38099"/>
                </a:lnTo>
                <a:lnTo>
                  <a:pt x="74263" y="47243"/>
                </a:lnTo>
                <a:close/>
              </a:path>
              <a:path w="1315720" h="76200">
                <a:moveTo>
                  <a:pt x="1315212" y="47243"/>
                </a:moveTo>
                <a:lnTo>
                  <a:pt x="74263" y="47243"/>
                </a:lnTo>
                <a:lnTo>
                  <a:pt x="76200" y="38099"/>
                </a:lnTo>
                <a:lnTo>
                  <a:pt x="74263" y="28955"/>
                </a:lnTo>
                <a:lnTo>
                  <a:pt x="1315212" y="28955"/>
                </a:lnTo>
                <a:lnTo>
                  <a:pt x="1315212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64408" y="1920240"/>
            <a:ext cx="128270" cy="360045"/>
          </a:xfrm>
          <a:custGeom>
            <a:avLst/>
            <a:gdLst/>
            <a:ahLst/>
            <a:cxnLst/>
            <a:rect l="l" t="t" r="r" b="b"/>
            <a:pathLst>
              <a:path w="128270" h="360044">
                <a:moveTo>
                  <a:pt x="0" y="0"/>
                </a:moveTo>
                <a:lnTo>
                  <a:pt x="128016" y="0"/>
                </a:lnTo>
                <a:lnTo>
                  <a:pt x="128016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5264" y="1911095"/>
            <a:ext cx="146685" cy="378460"/>
          </a:xfrm>
          <a:custGeom>
            <a:avLst/>
            <a:gdLst/>
            <a:ahLst/>
            <a:cxnLst/>
            <a:rect l="l" t="t" r="r" b="b"/>
            <a:pathLst>
              <a:path w="146685" h="378460">
                <a:moveTo>
                  <a:pt x="146304" y="377952"/>
                </a:moveTo>
                <a:lnTo>
                  <a:pt x="0" y="377952"/>
                </a:lnTo>
                <a:lnTo>
                  <a:pt x="0" y="0"/>
                </a:lnTo>
                <a:lnTo>
                  <a:pt x="146304" y="0"/>
                </a:lnTo>
                <a:lnTo>
                  <a:pt x="146304" y="9143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359663"/>
                </a:lnTo>
                <a:lnTo>
                  <a:pt x="9144" y="359663"/>
                </a:lnTo>
                <a:lnTo>
                  <a:pt x="19812" y="368808"/>
                </a:lnTo>
                <a:lnTo>
                  <a:pt x="146304" y="368808"/>
                </a:lnTo>
                <a:lnTo>
                  <a:pt x="146304" y="377952"/>
                </a:lnTo>
                <a:close/>
              </a:path>
              <a:path w="146685" h="378460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46685" h="378460">
                <a:moveTo>
                  <a:pt x="126491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26491" y="9144"/>
                </a:lnTo>
                <a:lnTo>
                  <a:pt x="126491" y="18288"/>
                </a:lnTo>
                <a:close/>
              </a:path>
              <a:path w="146685" h="378460">
                <a:moveTo>
                  <a:pt x="126491" y="368808"/>
                </a:moveTo>
                <a:lnTo>
                  <a:pt x="126491" y="9144"/>
                </a:lnTo>
                <a:lnTo>
                  <a:pt x="137160" y="18288"/>
                </a:lnTo>
                <a:lnTo>
                  <a:pt x="146304" y="18288"/>
                </a:lnTo>
                <a:lnTo>
                  <a:pt x="146304" y="359663"/>
                </a:lnTo>
                <a:lnTo>
                  <a:pt x="137160" y="359663"/>
                </a:lnTo>
                <a:lnTo>
                  <a:pt x="126491" y="368808"/>
                </a:lnTo>
                <a:close/>
              </a:path>
              <a:path w="146685" h="378460">
                <a:moveTo>
                  <a:pt x="146304" y="18288"/>
                </a:moveTo>
                <a:lnTo>
                  <a:pt x="137160" y="18288"/>
                </a:lnTo>
                <a:lnTo>
                  <a:pt x="126491" y="9144"/>
                </a:lnTo>
                <a:lnTo>
                  <a:pt x="146304" y="9143"/>
                </a:lnTo>
                <a:lnTo>
                  <a:pt x="146304" y="18288"/>
                </a:lnTo>
                <a:close/>
              </a:path>
              <a:path w="146685" h="378460">
                <a:moveTo>
                  <a:pt x="19812" y="368808"/>
                </a:moveTo>
                <a:lnTo>
                  <a:pt x="9144" y="359663"/>
                </a:lnTo>
                <a:lnTo>
                  <a:pt x="19812" y="359663"/>
                </a:lnTo>
                <a:lnTo>
                  <a:pt x="19812" y="368808"/>
                </a:lnTo>
                <a:close/>
              </a:path>
              <a:path w="146685" h="378460">
                <a:moveTo>
                  <a:pt x="126491" y="368808"/>
                </a:moveTo>
                <a:lnTo>
                  <a:pt x="19812" y="368808"/>
                </a:lnTo>
                <a:lnTo>
                  <a:pt x="19812" y="359663"/>
                </a:lnTo>
                <a:lnTo>
                  <a:pt x="126491" y="359663"/>
                </a:lnTo>
                <a:lnTo>
                  <a:pt x="126491" y="368808"/>
                </a:lnTo>
                <a:close/>
              </a:path>
              <a:path w="146685" h="378460">
                <a:moveTo>
                  <a:pt x="146304" y="368808"/>
                </a:moveTo>
                <a:lnTo>
                  <a:pt x="126491" y="368808"/>
                </a:lnTo>
                <a:lnTo>
                  <a:pt x="137160" y="359663"/>
                </a:lnTo>
                <a:lnTo>
                  <a:pt x="146304" y="359663"/>
                </a:lnTo>
                <a:lnTo>
                  <a:pt x="14630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31691" y="1551431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5">
                <a:moveTo>
                  <a:pt x="67056" y="1524"/>
                </a:moveTo>
                <a:lnTo>
                  <a:pt x="45720" y="1524"/>
                </a:lnTo>
                <a:lnTo>
                  <a:pt x="45720" y="0"/>
                </a:lnTo>
                <a:lnTo>
                  <a:pt x="67056" y="0"/>
                </a:lnTo>
                <a:lnTo>
                  <a:pt x="67056" y="1524"/>
                </a:lnTo>
                <a:close/>
              </a:path>
              <a:path w="113029" h="116205">
                <a:moveTo>
                  <a:pt x="77724" y="4572"/>
                </a:moveTo>
                <a:lnTo>
                  <a:pt x="35052" y="4572"/>
                </a:lnTo>
                <a:lnTo>
                  <a:pt x="44196" y="1524"/>
                </a:lnTo>
                <a:lnTo>
                  <a:pt x="68580" y="1524"/>
                </a:lnTo>
                <a:lnTo>
                  <a:pt x="77724" y="4572"/>
                </a:lnTo>
                <a:close/>
              </a:path>
              <a:path w="113029" h="116205">
                <a:moveTo>
                  <a:pt x="25908" y="36576"/>
                </a:moveTo>
                <a:lnTo>
                  <a:pt x="25908" y="35052"/>
                </a:lnTo>
                <a:lnTo>
                  <a:pt x="6096" y="35052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18288" y="16764"/>
                </a:ln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lnTo>
                  <a:pt x="88392" y="9144"/>
                </a:lnTo>
                <a:lnTo>
                  <a:pt x="88392" y="10668"/>
                </a:lnTo>
                <a:lnTo>
                  <a:pt x="96012" y="16764"/>
                </a:lnTo>
                <a:lnTo>
                  <a:pt x="97536" y="18288"/>
                </a:lnTo>
                <a:lnTo>
                  <a:pt x="54864" y="18288"/>
                </a:lnTo>
                <a:lnTo>
                  <a:pt x="56505" y="18522"/>
                </a:lnTo>
                <a:lnTo>
                  <a:pt x="48768" y="19812"/>
                </a:lnTo>
                <a:lnTo>
                  <a:pt x="50292" y="19812"/>
                </a:lnTo>
                <a:lnTo>
                  <a:pt x="41148" y="21336"/>
                </a:lnTo>
                <a:lnTo>
                  <a:pt x="42672" y="21336"/>
                </a:lnTo>
                <a:lnTo>
                  <a:pt x="37592" y="24384"/>
                </a:lnTo>
                <a:lnTo>
                  <a:pt x="36576" y="24384"/>
                </a:lnTo>
                <a:lnTo>
                  <a:pt x="30480" y="30480"/>
                </a:lnTo>
                <a:lnTo>
                  <a:pt x="30784" y="30480"/>
                </a:lnTo>
                <a:lnTo>
                  <a:pt x="25908" y="36576"/>
                </a:lnTo>
                <a:close/>
              </a:path>
              <a:path w="113029" h="116205">
                <a:moveTo>
                  <a:pt x="56505" y="18522"/>
                </a:moveTo>
                <a:lnTo>
                  <a:pt x="54864" y="18288"/>
                </a:lnTo>
                <a:lnTo>
                  <a:pt x="57912" y="18288"/>
                </a:lnTo>
                <a:lnTo>
                  <a:pt x="56505" y="18522"/>
                </a:lnTo>
                <a:close/>
              </a:path>
              <a:path w="113029" h="116205">
                <a:moveTo>
                  <a:pt x="77724" y="25908"/>
                </a:moveTo>
                <a:lnTo>
                  <a:pt x="70104" y="21336"/>
                </a:lnTo>
                <a:lnTo>
                  <a:pt x="71628" y="21336"/>
                </a:lnTo>
                <a:lnTo>
                  <a:pt x="62484" y="19812"/>
                </a:lnTo>
                <a:lnTo>
                  <a:pt x="65532" y="19812"/>
                </a:lnTo>
                <a:lnTo>
                  <a:pt x="56505" y="18522"/>
                </a:lnTo>
                <a:lnTo>
                  <a:pt x="57912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76200" y="24384"/>
                </a:lnTo>
                <a:lnTo>
                  <a:pt x="77724" y="25908"/>
                </a:lnTo>
                <a:close/>
              </a:path>
              <a:path w="113029" h="116205">
                <a:moveTo>
                  <a:pt x="35052" y="25908"/>
                </a:moveTo>
                <a:lnTo>
                  <a:pt x="36576" y="24384"/>
                </a:lnTo>
                <a:lnTo>
                  <a:pt x="37592" y="24384"/>
                </a:lnTo>
                <a:lnTo>
                  <a:pt x="35052" y="25908"/>
                </a:lnTo>
                <a:close/>
              </a:path>
              <a:path w="113029" h="116205">
                <a:moveTo>
                  <a:pt x="82647" y="29542"/>
                </a:moveTo>
                <a:lnTo>
                  <a:pt x="76200" y="24384"/>
                </a:lnTo>
                <a:lnTo>
                  <a:pt x="102108" y="24384"/>
                </a:lnTo>
                <a:lnTo>
                  <a:pt x="102108" y="25908"/>
                </a:lnTo>
                <a:lnTo>
                  <a:pt x="103632" y="25908"/>
                </a:lnTo>
                <a:lnTo>
                  <a:pt x="105156" y="28956"/>
                </a:lnTo>
                <a:lnTo>
                  <a:pt x="82296" y="28956"/>
                </a:lnTo>
                <a:lnTo>
                  <a:pt x="82647" y="29542"/>
                </a:lnTo>
                <a:close/>
              </a:path>
              <a:path w="113029" h="116205">
                <a:moveTo>
                  <a:pt x="30784" y="30480"/>
                </a:moveTo>
                <a:lnTo>
                  <a:pt x="30480" y="30480"/>
                </a:lnTo>
                <a:lnTo>
                  <a:pt x="32004" y="28956"/>
                </a:lnTo>
                <a:lnTo>
                  <a:pt x="30784" y="30480"/>
                </a:lnTo>
                <a:close/>
              </a:path>
              <a:path w="113029" h="116205">
                <a:moveTo>
                  <a:pt x="83820" y="30480"/>
                </a:moveTo>
                <a:lnTo>
                  <a:pt x="82647" y="29542"/>
                </a:lnTo>
                <a:lnTo>
                  <a:pt x="82296" y="28956"/>
                </a:lnTo>
                <a:lnTo>
                  <a:pt x="83820" y="30480"/>
                </a:lnTo>
                <a:close/>
              </a:path>
              <a:path w="113029" h="116205">
                <a:moveTo>
                  <a:pt x="105918" y="30480"/>
                </a:moveTo>
                <a:lnTo>
                  <a:pt x="83820" y="30480"/>
                </a:lnTo>
                <a:lnTo>
                  <a:pt x="82296" y="28956"/>
                </a:lnTo>
                <a:lnTo>
                  <a:pt x="105156" y="28956"/>
                </a:lnTo>
                <a:lnTo>
                  <a:pt x="105918" y="30480"/>
                </a:lnTo>
                <a:close/>
              </a:path>
              <a:path w="113029" h="116205">
                <a:moveTo>
                  <a:pt x="86868" y="36576"/>
                </a:moveTo>
                <a:lnTo>
                  <a:pt x="82647" y="29542"/>
                </a:lnTo>
                <a:lnTo>
                  <a:pt x="83820" y="30480"/>
                </a:lnTo>
                <a:lnTo>
                  <a:pt x="105918" y="30480"/>
                </a:lnTo>
                <a:lnTo>
                  <a:pt x="108204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3029" h="116205">
                <a:moveTo>
                  <a:pt x="25908" y="80772"/>
                </a:move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59436"/>
                </a:lnTo>
                <a:lnTo>
                  <a:pt x="0" y="57912"/>
                </a:lnTo>
                <a:lnTo>
                  <a:pt x="1524" y="56388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25908" y="35052"/>
                </a:lnTo>
                <a:lnTo>
                  <a:pt x="23469" y="41148"/>
                </a:lnTo>
                <a:lnTo>
                  <a:pt x="22860" y="41148"/>
                </a:lnTo>
                <a:lnTo>
                  <a:pt x="19812" y="50292"/>
                </a:lnTo>
                <a:lnTo>
                  <a:pt x="21118" y="50292"/>
                </a:lnTo>
                <a:lnTo>
                  <a:pt x="20247" y="56388"/>
                </a:lnTo>
                <a:lnTo>
                  <a:pt x="19812" y="56388"/>
                </a:lnTo>
                <a:lnTo>
                  <a:pt x="19812" y="59436"/>
                </a:lnTo>
                <a:lnTo>
                  <a:pt x="20247" y="59436"/>
                </a:lnTo>
                <a:lnTo>
                  <a:pt x="21118" y="65532"/>
                </a:lnTo>
                <a:lnTo>
                  <a:pt x="19812" y="65532"/>
                </a:lnTo>
                <a:lnTo>
                  <a:pt x="22860" y="74676"/>
                </a:lnTo>
                <a:lnTo>
                  <a:pt x="23469" y="74676"/>
                </a:lnTo>
                <a:lnTo>
                  <a:pt x="25908" y="80772"/>
                </a:lnTo>
                <a:close/>
              </a:path>
              <a:path w="113029" h="116205">
                <a:moveTo>
                  <a:pt x="110236" y="42672"/>
                </a:moveTo>
                <a:lnTo>
                  <a:pt x="91440" y="42672"/>
                </a:lnTo>
                <a:lnTo>
                  <a:pt x="86868" y="35052"/>
                </a:lnTo>
                <a:lnTo>
                  <a:pt x="108204" y="35052"/>
                </a:lnTo>
                <a:lnTo>
                  <a:pt x="108204" y="36576"/>
                </a:lnTo>
                <a:lnTo>
                  <a:pt x="110236" y="42672"/>
                </a:lnTo>
                <a:close/>
              </a:path>
              <a:path w="113029" h="116205">
                <a:moveTo>
                  <a:pt x="22860" y="42672"/>
                </a:moveTo>
                <a:lnTo>
                  <a:pt x="22860" y="41148"/>
                </a:lnTo>
                <a:lnTo>
                  <a:pt x="23469" y="41148"/>
                </a:lnTo>
                <a:lnTo>
                  <a:pt x="22860" y="42672"/>
                </a:lnTo>
                <a:close/>
              </a:path>
              <a:path w="113029" h="116205">
                <a:moveTo>
                  <a:pt x="92964" y="50292"/>
                </a:moveTo>
                <a:lnTo>
                  <a:pt x="89916" y="41148"/>
                </a:lnTo>
                <a:lnTo>
                  <a:pt x="91440" y="42672"/>
                </a:lnTo>
                <a:lnTo>
                  <a:pt x="110236" y="42672"/>
                </a:lnTo>
                <a:lnTo>
                  <a:pt x="111252" y="45720"/>
                </a:lnTo>
                <a:lnTo>
                  <a:pt x="111252" y="47244"/>
                </a:lnTo>
                <a:lnTo>
                  <a:pt x="111506" y="48768"/>
                </a:lnTo>
                <a:lnTo>
                  <a:pt x="92964" y="48768"/>
                </a:lnTo>
                <a:lnTo>
                  <a:pt x="92964" y="50292"/>
                </a:lnTo>
                <a:close/>
              </a:path>
              <a:path w="113029" h="116205">
                <a:moveTo>
                  <a:pt x="21118" y="50292"/>
                </a:moveTo>
                <a:lnTo>
                  <a:pt x="19812" y="50292"/>
                </a:lnTo>
                <a:lnTo>
                  <a:pt x="21336" y="48768"/>
                </a:lnTo>
                <a:lnTo>
                  <a:pt x="21118" y="50292"/>
                </a:lnTo>
                <a:close/>
              </a:path>
              <a:path w="113029" h="116205">
                <a:moveTo>
                  <a:pt x="111506" y="67056"/>
                </a:moveTo>
                <a:lnTo>
                  <a:pt x="92964" y="67056"/>
                </a:lnTo>
                <a:lnTo>
                  <a:pt x="92964" y="48768"/>
                </a:lnTo>
                <a:lnTo>
                  <a:pt x="111506" y="48768"/>
                </a:lnTo>
                <a:lnTo>
                  <a:pt x="112776" y="56388"/>
                </a:lnTo>
                <a:lnTo>
                  <a:pt x="112776" y="59436"/>
                </a:lnTo>
                <a:lnTo>
                  <a:pt x="111506" y="67056"/>
                </a:lnTo>
                <a:close/>
              </a:path>
              <a:path w="113029" h="116205">
                <a:moveTo>
                  <a:pt x="19812" y="59436"/>
                </a:moveTo>
                <a:lnTo>
                  <a:pt x="19812" y="56388"/>
                </a:lnTo>
                <a:lnTo>
                  <a:pt x="20029" y="57912"/>
                </a:lnTo>
                <a:lnTo>
                  <a:pt x="19812" y="59436"/>
                </a:lnTo>
                <a:close/>
              </a:path>
              <a:path w="113029" h="116205">
                <a:moveTo>
                  <a:pt x="20029" y="57912"/>
                </a:moveTo>
                <a:lnTo>
                  <a:pt x="19812" y="56388"/>
                </a:lnTo>
                <a:lnTo>
                  <a:pt x="20247" y="56388"/>
                </a:lnTo>
                <a:lnTo>
                  <a:pt x="20029" y="57912"/>
                </a:lnTo>
                <a:close/>
              </a:path>
              <a:path w="113029" h="116205">
                <a:moveTo>
                  <a:pt x="20247" y="59436"/>
                </a:moveTo>
                <a:lnTo>
                  <a:pt x="19812" y="59436"/>
                </a:lnTo>
                <a:lnTo>
                  <a:pt x="20029" y="57912"/>
                </a:lnTo>
                <a:lnTo>
                  <a:pt x="20247" y="59436"/>
                </a:lnTo>
                <a:close/>
              </a:path>
              <a:path w="113029" h="116205">
                <a:moveTo>
                  <a:pt x="21336" y="67056"/>
                </a:moveTo>
                <a:lnTo>
                  <a:pt x="19812" y="65532"/>
                </a:lnTo>
                <a:lnTo>
                  <a:pt x="21118" y="65532"/>
                </a:lnTo>
                <a:lnTo>
                  <a:pt x="21336" y="67056"/>
                </a:lnTo>
                <a:close/>
              </a:path>
              <a:path w="113029" h="116205">
                <a:moveTo>
                  <a:pt x="89916" y="74676"/>
                </a:moveTo>
                <a:lnTo>
                  <a:pt x="92964" y="65532"/>
                </a:lnTo>
                <a:lnTo>
                  <a:pt x="92964" y="67056"/>
                </a:lnTo>
                <a:lnTo>
                  <a:pt x="111506" y="67056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236" y="73152"/>
                </a:lnTo>
                <a:lnTo>
                  <a:pt x="91440" y="73152"/>
                </a:lnTo>
                <a:lnTo>
                  <a:pt x="89916" y="74676"/>
                </a:lnTo>
                <a:close/>
              </a:path>
              <a:path w="113029" h="116205">
                <a:moveTo>
                  <a:pt x="23469" y="74676"/>
                </a:moveTo>
                <a:lnTo>
                  <a:pt x="22860" y="74676"/>
                </a:lnTo>
                <a:lnTo>
                  <a:pt x="22860" y="73152"/>
                </a:lnTo>
                <a:lnTo>
                  <a:pt x="23469" y="74676"/>
                </a:lnTo>
                <a:close/>
              </a:path>
              <a:path w="113029" h="116205">
                <a:moveTo>
                  <a:pt x="108204" y="80772"/>
                </a:moveTo>
                <a:lnTo>
                  <a:pt x="86868" y="80772"/>
                </a:lnTo>
                <a:lnTo>
                  <a:pt x="91440" y="73152"/>
                </a:lnTo>
                <a:lnTo>
                  <a:pt x="110236" y="73152"/>
                </a:lnTo>
                <a:lnTo>
                  <a:pt x="108204" y="79248"/>
                </a:lnTo>
                <a:lnTo>
                  <a:pt x="108204" y="80772"/>
                </a:lnTo>
                <a:close/>
              </a:path>
              <a:path w="113029" h="116205">
                <a:moveTo>
                  <a:pt x="97536" y="99060"/>
                </a:moveTo>
                <a:lnTo>
                  <a:pt x="16764" y="99060"/>
                </a:lnTo>
                <a:lnTo>
                  <a:pt x="10668" y="91440"/>
                </a:lnTo>
                <a:lnTo>
                  <a:pt x="10668" y="89916"/>
                </a:lnTo>
                <a:lnTo>
                  <a:pt x="9144" y="89916"/>
                </a:lnTo>
                <a:lnTo>
                  <a:pt x="6096" y="80772"/>
                </a:lnTo>
                <a:lnTo>
                  <a:pt x="25908" y="80772"/>
                </a:lnTo>
                <a:lnTo>
                  <a:pt x="25908" y="79248"/>
                </a:lnTo>
                <a:lnTo>
                  <a:pt x="30784" y="85344"/>
                </a:lnTo>
                <a:lnTo>
                  <a:pt x="30480" y="85344"/>
                </a:lnTo>
                <a:lnTo>
                  <a:pt x="36576" y="91440"/>
                </a:lnTo>
                <a:lnTo>
                  <a:pt x="37592" y="91440"/>
                </a:lnTo>
                <a:lnTo>
                  <a:pt x="42672" y="94488"/>
                </a:lnTo>
                <a:lnTo>
                  <a:pt x="41148" y="94488"/>
                </a:lnTo>
                <a:lnTo>
                  <a:pt x="50292" y="97536"/>
                </a:lnTo>
                <a:lnTo>
                  <a:pt x="98450" y="97536"/>
                </a:lnTo>
                <a:lnTo>
                  <a:pt x="97536" y="99060"/>
                </a:lnTo>
                <a:close/>
              </a:path>
              <a:path w="113029" h="116205">
                <a:moveTo>
                  <a:pt x="82647" y="86281"/>
                </a:moveTo>
                <a:lnTo>
                  <a:pt x="86868" y="79248"/>
                </a:lnTo>
                <a:lnTo>
                  <a:pt x="86868" y="80772"/>
                </a:lnTo>
                <a:lnTo>
                  <a:pt x="108204" y="80772"/>
                </a:lnTo>
                <a:lnTo>
                  <a:pt x="105918" y="85344"/>
                </a:lnTo>
                <a:lnTo>
                  <a:pt x="83820" y="85344"/>
                </a:lnTo>
                <a:lnTo>
                  <a:pt x="82647" y="86281"/>
                </a:lnTo>
                <a:close/>
              </a:path>
              <a:path w="113029" h="116205">
                <a:moveTo>
                  <a:pt x="32004" y="86868"/>
                </a:moveTo>
                <a:lnTo>
                  <a:pt x="30480" y="85344"/>
                </a:lnTo>
                <a:lnTo>
                  <a:pt x="30784" y="85344"/>
                </a:lnTo>
                <a:lnTo>
                  <a:pt x="32004" y="86868"/>
                </a:lnTo>
                <a:close/>
              </a:path>
              <a:path w="113029" h="116205">
                <a:moveTo>
                  <a:pt x="82296" y="86868"/>
                </a:moveTo>
                <a:lnTo>
                  <a:pt x="82647" y="86281"/>
                </a:lnTo>
                <a:lnTo>
                  <a:pt x="83820" y="85344"/>
                </a:lnTo>
                <a:lnTo>
                  <a:pt x="82296" y="86868"/>
                </a:lnTo>
                <a:close/>
              </a:path>
              <a:path w="113029" h="116205">
                <a:moveTo>
                  <a:pt x="105156" y="86868"/>
                </a:moveTo>
                <a:lnTo>
                  <a:pt x="82296" y="86868"/>
                </a:lnTo>
                <a:lnTo>
                  <a:pt x="83820" y="85344"/>
                </a:lnTo>
                <a:lnTo>
                  <a:pt x="105918" y="85344"/>
                </a:lnTo>
                <a:lnTo>
                  <a:pt x="105156" y="86868"/>
                </a:lnTo>
                <a:close/>
              </a:path>
              <a:path w="113029" h="116205">
                <a:moveTo>
                  <a:pt x="102108" y="91440"/>
                </a:moveTo>
                <a:lnTo>
                  <a:pt x="76200" y="91440"/>
                </a:lnTo>
                <a:lnTo>
                  <a:pt x="82647" y="86281"/>
                </a:lnTo>
                <a:lnTo>
                  <a:pt x="82296" y="86868"/>
                </a:lnTo>
                <a:lnTo>
                  <a:pt x="105156" y="86868"/>
                </a:lnTo>
                <a:lnTo>
                  <a:pt x="103632" y="89916"/>
                </a:lnTo>
                <a:lnTo>
                  <a:pt x="102108" y="89916"/>
                </a:lnTo>
                <a:lnTo>
                  <a:pt x="102108" y="91440"/>
                </a:lnTo>
                <a:close/>
              </a:path>
              <a:path w="113029" h="116205">
                <a:moveTo>
                  <a:pt x="37592" y="91440"/>
                </a:moveTo>
                <a:lnTo>
                  <a:pt x="36576" y="91440"/>
                </a:lnTo>
                <a:lnTo>
                  <a:pt x="35052" y="89916"/>
                </a:lnTo>
                <a:lnTo>
                  <a:pt x="37592" y="91440"/>
                </a:lnTo>
                <a:close/>
              </a:path>
              <a:path w="113029" h="116205">
                <a:moveTo>
                  <a:pt x="98450" y="97536"/>
                </a:moveTo>
                <a:lnTo>
                  <a:pt x="62484" y="97536"/>
                </a:lnTo>
                <a:lnTo>
                  <a:pt x="71628" y="94488"/>
                </a:lnTo>
                <a:lnTo>
                  <a:pt x="70104" y="94488"/>
                </a:lnTo>
                <a:lnTo>
                  <a:pt x="77724" y="89916"/>
                </a:lnTo>
                <a:lnTo>
                  <a:pt x="76200" y="91440"/>
                </a:lnTo>
                <a:lnTo>
                  <a:pt x="102108" y="91440"/>
                </a:lnTo>
                <a:lnTo>
                  <a:pt x="98450" y="97536"/>
                </a:lnTo>
                <a:close/>
              </a:path>
              <a:path w="113029" h="116205">
                <a:moveTo>
                  <a:pt x="54864" y="97536"/>
                </a:moveTo>
                <a:lnTo>
                  <a:pt x="50292" y="97536"/>
                </a:lnTo>
                <a:lnTo>
                  <a:pt x="48768" y="96012"/>
                </a:lnTo>
                <a:lnTo>
                  <a:pt x="56505" y="97301"/>
                </a:lnTo>
                <a:lnTo>
                  <a:pt x="54864" y="97536"/>
                </a:lnTo>
                <a:close/>
              </a:path>
              <a:path w="113029" h="116205">
                <a:moveTo>
                  <a:pt x="62484" y="97536"/>
                </a:moveTo>
                <a:lnTo>
                  <a:pt x="57912" y="97536"/>
                </a:lnTo>
                <a:lnTo>
                  <a:pt x="56505" y="97301"/>
                </a:lnTo>
                <a:lnTo>
                  <a:pt x="65532" y="96012"/>
                </a:lnTo>
                <a:lnTo>
                  <a:pt x="62484" y="97536"/>
                </a:lnTo>
                <a:close/>
              </a:path>
              <a:path w="113029" h="116205">
                <a:moveTo>
                  <a:pt x="57912" y="97536"/>
                </a:moveTo>
                <a:lnTo>
                  <a:pt x="54864" y="97536"/>
                </a:lnTo>
                <a:lnTo>
                  <a:pt x="56505" y="97301"/>
                </a:lnTo>
                <a:lnTo>
                  <a:pt x="57912" y="97536"/>
                </a:lnTo>
                <a:close/>
              </a:path>
              <a:path w="113029" h="116205">
                <a:moveTo>
                  <a:pt x="88392" y="106680"/>
                </a:moveTo>
                <a:lnTo>
                  <a:pt x="24384" y="106680"/>
                </a:lnTo>
                <a:lnTo>
                  <a:pt x="24384" y="105156"/>
                </a:lnTo>
                <a:lnTo>
                  <a:pt x="18288" y="99060"/>
                </a:lnTo>
                <a:lnTo>
                  <a:pt x="96012" y="99060"/>
                </a:lnTo>
                <a:lnTo>
                  <a:pt x="88392" y="105156"/>
                </a:lnTo>
                <a:lnTo>
                  <a:pt x="88392" y="106680"/>
                </a:lnTo>
                <a:close/>
              </a:path>
              <a:path w="113029" h="116205">
                <a:moveTo>
                  <a:pt x="79248" y="111252"/>
                </a:moveTo>
                <a:lnTo>
                  <a:pt x="33528" y="111252"/>
                </a:lnTo>
                <a:lnTo>
                  <a:pt x="25908" y="106680"/>
                </a:lnTo>
                <a:lnTo>
                  <a:pt x="86868" y="106680"/>
                </a:lnTo>
                <a:lnTo>
                  <a:pt x="79248" y="111252"/>
                </a:lnTo>
                <a:close/>
              </a:path>
              <a:path w="113029" h="116205">
                <a:moveTo>
                  <a:pt x="68580" y="115824"/>
                </a:moveTo>
                <a:lnTo>
                  <a:pt x="44196" y="115824"/>
                </a:lnTo>
                <a:lnTo>
                  <a:pt x="44196" y="114300"/>
                </a:lnTo>
                <a:lnTo>
                  <a:pt x="35052" y="111252"/>
                </a:lnTo>
                <a:lnTo>
                  <a:pt x="77724" y="111252"/>
                </a:lnTo>
                <a:lnTo>
                  <a:pt x="68580" y="114300"/>
                </a:lnTo>
                <a:lnTo>
                  <a:pt x="68580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26919" y="2689860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19122" y="2689860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12975" y="2849879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 h="0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29911" y="2490215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5">
                <a:moveTo>
                  <a:pt x="77723" y="4572"/>
                </a:moveTo>
                <a:lnTo>
                  <a:pt x="35051" y="4572"/>
                </a:lnTo>
                <a:lnTo>
                  <a:pt x="35051" y="3048"/>
                </a:lnTo>
                <a:lnTo>
                  <a:pt x="44195" y="1524"/>
                </a:lnTo>
                <a:lnTo>
                  <a:pt x="44195" y="0"/>
                </a:lnTo>
                <a:lnTo>
                  <a:pt x="68579" y="0"/>
                </a:lnTo>
                <a:lnTo>
                  <a:pt x="68579" y="1524"/>
                </a:lnTo>
                <a:lnTo>
                  <a:pt x="77723" y="3048"/>
                </a:lnTo>
                <a:lnTo>
                  <a:pt x="77723" y="4572"/>
                </a:lnTo>
                <a:close/>
              </a:path>
              <a:path w="113029" h="116205">
                <a:moveTo>
                  <a:pt x="86867" y="9144"/>
                </a:moveTo>
                <a:lnTo>
                  <a:pt x="25907" y="9144"/>
                </a:lnTo>
                <a:lnTo>
                  <a:pt x="33527" y="4572"/>
                </a:lnTo>
                <a:lnTo>
                  <a:pt x="79247" y="4572"/>
                </a:lnTo>
                <a:lnTo>
                  <a:pt x="86867" y="9144"/>
                </a:lnTo>
                <a:close/>
              </a:path>
              <a:path w="113029" h="116205">
                <a:moveTo>
                  <a:pt x="94487" y="16764"/>
                </a:moveTo>
                <a:lnTo>
                  <a:pt x="16763" y="16764"/>
                </a:lnTo>
                <a:lnTo>
                  <a:pt x="16763" y="15240"/>
                </a:lnTo>
                <a:lnTo>
                  <a:pt x="24383" y="10668"/>
                </a:lnTo>
                <a:lnTo>
                  <a:pt x="24383" y="9144"/>
                </a:lnTo>
                <a:lnTo>
                  <a:pt x="88391" y="9144"/>
                </a:lnTo>
                <a:lnTo>
                  <a:pt x="88391" y="10668"/>
                </a:lnTo>
                <a:lnTo>
                  <a:pt x="94487" y="16764"/>
                </a:lnTo>
                <a:close/>
              </a:path>
              <a:path w="113029" h="116205">
                <a:moveTo>
                  <a:pt x="79247" y="111252"/>
                </a:moveTo>
                <a:lnTo>
                  <a:pt x="33527" y="111252"/>
                </a:lnTo>
                <a:lnTo>
                  <a:pt x="25907" y="106680"/>
                </a:lnTo>
                <a:lnTo>
                  <a:pt x="24383" y="106680"/>
                </a:lnTo>
                <a:lnTo>
                  <a:pt x="24383" y="105156"/>
                </a:lnTo>
                <a:lnTo>
                  <a:pt x="16763" y="99060"/>
                </a:lnTo>
                <a:lnTo>
                  <a:pt x="15239" y="97536"/>
                </a:lnTo>
                <a:lnTo>
                  <a:pt x="10667" y="91440"/>
                </a:lnTo>
                <a:lnTo>
                  <a:pt x="10667" y="89916"/>
                </a:lnTo>
                <a:lnTo>
                  <a:pt x="9143" y="89916"/>
                </a:lnTo>
                <a:lnTo>
                  <a:pt x="4571" y="80772"/>
                </a:lnTo>
                <a:lnTo>
                  <a:pt x="4571" y="79248"/>
                </a:lnTo>
                <a:lnTo>
                  <a:pt x="1523" y="70104"/>
                </a:lnTo>
                <a:lnTo>
                  <a:pt x="1523" y="68580"/>
                </a:lnTo>
                <a:lnTo>
                  <a:pt x="0" y="57912"/>
                </a:lnTo>
                <a:lnTo>
                  <a:pt x="0" y="56388"/>
                </a:lnTo>
                <a:lnTo>
                  <a:pt x="1523" y="47244"/>
                </a:lnTo>
                <a:lnTo>
                  <a:pt x="1523" y="45720"/>
                </a:lnTo>
                <a:lnTo>
                  <a:pt x="4571" y="36576"/>
                </a:lnTo>
                <a:lnTo>
                  <a:pt x="4571" y="35052"/>
                </a:lnTo>
                <a:lnTo>
                  <a:pt x="9143" y="25908"/>
                </a:lnTo>
                <a:lnTo>
                  <a:pt x="10667" y="24384"/>
                </a:lnTo>
                <a:lnTo>
                  <a:pt x="15239" y="16764"/>
                </a:lnTo>
                <a:lnTo>
                  <a:pt x="96011" y="16764"/>
                </a:lnTo>
                <a:lnTo>
                  <a:pt x="97231" y="18288"/>
                </a:lnTo>
                <a:lnTo>
                  <a:pt x="50291" y="18288"/>
                </a:lnTo>
                <a:lnTo>
                  <a:pt x="41147" y="21336"/>
                </a:lnTo>
                <a:lnTo>
                  <a:pt x="42671" y="21336"/>
                </a:lnTo>
                <a:lnTo>
                  <a:pt x="37591" y="24384"/>
                </a:lnTo>
                <a:lnTo>
                  <a:pt x="36575" y="24384"/>
                </a:lnTo>
                <a:lnTo>
                  <a:pt x="30860" y="28956"/>
                </a:lnTo>
                <a:lnTo>
                  <a:pt x="30479" y="28956"/>
                </a:lnTo>
                <a:lnTo>
                  <a:pt x="28955" y="30480"/>
                </a:lnTo>
                <a:lnTo>
                  <a:pt x="29565" y="30480"/>
                </a:lnTo>
                <a:lnTo>
                  <a:pt x="26822" y="35052"/>
                </a:lnTo>
                <a:lnTo>
                  <a:pt x="25907" y="35052"/>
                </a:lnTo>
                <a:lnTo>
                  <a:pt x="21335" y="42672"/>
                </a:lnTo>
                <a:lnTo>
                  <a:pt x="22351" y="42672"/>
                </a:lnTo>
                <a:lnTo>
                  <a:pt x="20319" y="48768"/>
                </a:lnTo>
                <a:lnTo>
                  <a:pt x="19811" y="48768"/>
                </a:lnTo>
                <a:lnTo>
                  <a:pt x="19811" y="67056"/>
                </a:lnTo>
                <a:lnTo>
                  <a:pt x="20319" y="67056"/>
                </a:lnTo>
                <a:lnTo>
                  <a:pt x="21843" y="71628"/>
                </a:lnTo>
                <a:lnTo>
                  <a:pt x="21335" y="71628"/>
                </a:lnTo>
                <a:lnTo>
                  <a:pt x="25907" y="80772"/>
                </a:lnTo>
                <a:lnTo>
                  <a:pt x="26822" y="80772"/>
                </a:lnTo>
                <a:lnTo>
                  <a:pt x="30479" y="86868"/>
                </a:lnTo>
                <a:lnTo>
                  <a:pt x="32003" y="86868"/>
                </a:lnTo>
                <a:lnTo>
                  <a:pt x="36575" y="91440"/>
                </a:lnTo>
                <a:lnTo>
                  <a:pt x="37591" y="91440"/>
                </a:lnTo>
                <a:lnTo>
                  <a:pt x="42671" y="94488"/>
                </a:lnTo>
                <a:lnTo>
                  <a:pt x="45719" y="94488"/>
                </a:lnTo>
                <a:lnTo>
                  <a:pt x="50291" y="96012"/>
                </a:lnTo>
                <a:lnTo>
                  <a:pt x="47243" y="96012"/>
                </a:lnTo>
                <a:lnTo>
                  <a:pt x="56270" y="97301"/>
                </a:lnTo>
                <a:lnTo>
                  <a:pt x="54863" y="97536"/>
                </a:lnTo>
                <a:lnTo>
                  <a:pt x="96011" y="97536"/>
                </a:lnTo>
                <a:lnTo>
                  <a:pt x="96011" y="99060"/>
                </a:lnTo>
                <a:lnTo>
                  <a:pt x="94487" y="99060"/>
                </a:lnTo>
                <a:lnTo>
                  <a:pt x="86867" y="106680"/>
                </a:lnTo>
                <a:lnTo>
                  <a:pt x="79247" y="111252"/>
                </a:lnTo>
                <a:close/>
              </a:path>
              <a:path w="113029" h="116205">
                <a:moveTo>
                  <a:pt x="47243" y="19812"/>
                </a:moveTo>
                <a:lnTo>
                  <a:pt x="50291" y="18288"/>
                </a:lnTo>
                <a:lnTo>
                  <a:pt x="54863" y="18288"/>
                </a:lnTo>
                <a:lnTo>
                  <a:pt x="56270" y="18522"/>
                </a:lnTo>
                <a:lnTo>
                  <a:pt x="47243" y="19812"/>
                </a:lnTo>
                <a:close/>
              </a:path>
              <a:path w="113029" h="116205">
                <a:moveTo>
                  <a:pt x="56270" y="18522"/>
                </a:moveTo>
                <a:lnTo>
                  <a:pt x="54863" y="18288"/>
                </a:lnTo>
                <a:lnTo>
                  <a:pt x="57911" y="18288"/>
                </a:lnTo>
                <a:lnTo>
                  <a:pt x="56270" y="18522"/>
                </a:lnTo>
                <a:close/>
              </a:path>
              <a:path w="113029" h="116205">
                <a:moveTo>
                  <a:pt x="64007" y="19812"/>
                </a:moveTo>
                <a:lnTo>
                  <a:pt x="56270" y="18522"/>
                </a:lnTo>
                <a:lnTo>
                  <a:pt x="57911" y="18288"/>
                </a:lnTo>
                <a:lnTo>
                  <a:pt x="62483" y="18288"/>
                </a:lnTo>
                <a:lnTo>
                  <a:pt x="64007" y="19812"/>
                </a:lnTo>
                <a:close/>
              </a:path>
              <a:path w="113029" h="116205">
                <a:moveTo>
                  <a:pt x="77723" y="25908"/>
                </a:moveTo>
                <a:lnTo>
                  <a:pt x="70103" y="21336"/>
                </a:lnTo>
                <a:lnTo>
                  <a:pt x="71627" y="21336"/>
                </a:lnTo>
                <a:lnTo>
                  <a:pt x="62483" y="18288"/>
                </a:lnTo>
                <a:lnTo>
                  <a:pt x="97231" y="18288"/>
                </a:lnTo>
                <a:lnTo>
                  <a:pt x="102107" y="24384"/>
                </a:lnTo>
                <a:lnTo>
                  <a:pt x="76199" y="24384"/>
                </a:lnTo>
                <a:lnTo>
                  <a:pt x="77723" y="25908"/>
                </a:lnTo>
                <a:close/>
              </a:path>
              <a:path w="113029" h="116205">
                <a:moveTo>
                  <a:pt x="35051" y="25908"/>
                </a:moveTo>
                <a:lnTo>
                  <a:pt x="36575" y="24384"/>
                </a:lnTo>
                <a:lnTo>
                  <a:pt x="37591" y="24384"/>
                </a:lnTo>
                <a:lnTo>
                  <a:pt x="35051" y="25908"/>
                </a:lnTo>
                <a:close/>
              </a:path>
              <a:path w="113029" h="116205">
                <a:moveTo>
                  <a:pt x="105155" y="30480"/>
                </a:moveTo>
                <a:lnTo>
                  <a:pt x="82295" y="30480"/>
                </a:lnTo>
                <a:lnTo>
                  <a:pt x="76199" y="24384"/>
                </a:lnTo>
                <a:lnTo>
                  <a:pt x="102107" y="24384"/>
                </a:lnTo>
                <a:lnTo>
                  <a:pt x="102107" y="25908"/>
                </a:lnTo>
                <a:lnTo>
                  <a:pt x="103631" y="25908"/>
                </a:lnTo>
                <a:lnTo>
                  <a:pt x="105155" y="30480"/>
                </a:lnTo>
                <a:close/>
              </a:path>
              <a:path w="113029" h="116205">
                <a:moveTo>
                  <a:pt x="28955" y="30480"/>
                </a:moveTo>
                <a:lnTo>
                  <a:pt x="30479" y="28956"/>
                </a:lnTo>
                <a:lnTo>
                  <a:pt x="30128" y="29542"/>
                </a:lnTo>
                <a:lnTo>
                  <a:pt x="28955" y="30480"/>
                </a:lnTo>
                <a:close/>
              </a:path>
              <a:path w="113029" h="116205">
                <a:moveTo>
                  <a:pt x="30128" y="29542"/>
                </a:moveTo>
                <a:lnTo>
                  <a:pt x="30479" y="28956"/>
                </a:lnTo>
                <a:lnTo>
                  <a:pt x="30860" y="28956"/>
                </a:lnTo>
                <a:lnTo>
                  <a:pt x="30128" y="29542"/>
                </a:lnTo>
                <a:close/>
              </a:path>
              <a:path w="113029" h="116205">
                <a:moveTo>
                  <a:pt x="86867" y="36576"/>
                </a:moveTo>
                <a:lnTo>
                  <a:pt x="80771" y="28956"/>
                </a:lnTo>
                <a:lnTo>
                  <a:pt x="82295" y="30480"/>
                </a:lnTo>
                <a:lnTo>
                  <a:pt x="105155" y="30480"/>
                </a:lnTo>
                <a:lnTo>
                  <a:pt x="106679" y="35052"/>
                </a:lnTo>
                <a:lnTo>
                  <a:pt x="86867" y="35052"/>
                </a:lnTo>
                <a:lnTo>
                  <a:pt x="86867" y="36576"/>
                </a:lnTo>
                <a:close/>
              </a:path>
              <a:path w="113029" h="116205">
                <a:moveTo>
                  <a:pt x="29565" y="30480"/>
                </a:moveTo>
                <a:lnTo>
                  <a:pt x="28955" y="30480"/>
                </a:lnTo>
                <a:lnTo>
                  <a:pt x="30128" y="29542"/>
                </a:lnTo>
                <a:lnTo>
                  <a:pt x="29565" y="30480"/>
                </a:lnTo>
                <a:close/>
              </a:path>
              <a:path w="113029" h="116205">
                <a:moveTo>
                  <a:pt x="25907" y="36576"/>
                </a:moveTo>
                <a:lnTo>
                  <a:pt x="25907" y="35052"/>
                </a:lnTo>
                <a:lnTo>
                  <a:pt x="26822" y="35052"/>
                </a:lnTo>
                <a:lnTo>
                  <a:pt x="25907" y="36576"/>
                </a:lnTo>
                <a:close/>
              </a:path>
              <a:path w="113029" h="116205">
                <a:moveTo>
                  <a:pt x="89915" y="42672"/>
                </a:moveTo>
                <a:lnTo>
                  <a:pt x="86867" y="35052"/>
                </a:lnTo>
                <a:lnTo>
                  <a:pt x="108203" y="35052"/>
                </a:lnTo>
                <a:lnTo>
                  <a:pt x="108203" y="36576"/>
                </a:lnTo>
                <a:lnTo>
                  <a:pt x="109727" y="41148"/>
                </a:lnTo>
                <a:lnTo>
                  <a:pt x="89915" y="41148"/>
                </a:lnTo>
                <a:lnTo>
                  <a:pt x="89915" y="42672"/>
                </a:lnTo>
                <a:close/>
              </a:path>
              <a:path w="113029" h="116205">
                <a:moveTo>
                  <a:pt x="22351" y="42672"/>
                </a:moveTo>
                <a:lnTo>
                  <a:pt x="21335" y="42672"/>
                </a:lnTo>
                <a:lnTo>
                  <a:pt x="22859" y="41148"/>
                </a:lnTo>
                <a:lnTo>
                  <a:pt x="22351" y="42672"/>
                </a:lnTo>
                <a:close/>
              </a:path>
              <a:path w="113029" h="116205">
                <a:moveTo>
                  <a:pt x="111251" y="50292"/>
                </a:moveTo>
                <a:lnTo>
                  <a:pt x="92963" y="50292"/>
                </a:lnTo>
                <a:lnTo>
                  <a:pt x="89915" y="41148"/>
                </a:lnTo>
                <a:lnTo>
                  <a:pt x="109727" y="41148"/>
                </a:lnTo>
                <a:lnTo>
                  <a:pt x="111251" y="45720"/>
                </a:lnTo>
                <a:lnTo>
                  <a:pt x="111251" y="50292"/>
                </a:lnTo>
                <a:close/>
              </a:path>
              <a:path w="113029" h="116205">
                <a:moveTo>
                  <a:pt x="19811" y="50292"/>
                </a:moveTo>
                <a:lnTo>
                  <a:pt x="19811" y="48768"/>
                </a:lnTo>
                <a:lnTo>
                  <a:pt x="20319" y="48768"/>
                </a:lnTo>
                <a:lnTo>
                  <a:pt x="19811" y="50292"/>
                </a:lnTo>
                <a:close/>
              </a:path>
              <a:path w="113029" h="116205">
                <a:moveTo>
                  <a:pt x="92846" y="57208"/>
                </a:moveTo>
                <a:lnTo>
                  <a:pt x="91439" y="48768"/>
                </a:lnTo>
                <a:lnTo>
                  <a:pt x="92963" y="50292"/>
                </a:lnTo>
                <a:lnTo>
                  <a:pt x="111251" y="50292"/>
                </a:lnTo>
                <a:lnTo>
                  <a:pt x="111251" y="56388"/>
                </a:lnTo>
                <a:lnTo>
                  <a:pt x="92963" y="56388"/>
                </a:lnTo>
                <a:lnTo>
                  <a:pt x="92846" y="57208"/>
                </a:lnTo>
                <a:close/>
              </a:path>
              <a:path w="113029" h="116205">
                <a:moveTo>
                  <a:pt x="92963" y="57912"/>
                </a:moveTo>
                <a:lnTo>
                  <a:pt x="92846" y="57208"/>
                </a:lnTo>
                <a:lnTo>
                  <a:pt x="92963" y="56388"/>
                </a:lnTo>
                <a:lnTo>
                  <a:pt x="92963" y="57912"/>
                </a:lnTo>
                <a:close/>
              </a:path>
              <a:path w="113029" h="116205">
                <a:moveTo>
                  <a:pt x="112775" y="57912"/>
                </a:moveTo>
                <a:lnTo>
                  <a:pt x="92963" y="57912"/>
                </a:lnTo>
                <a:lnTo>
                  <a:pt x="92963" y="56388"/>
                </a:lnTo>
                <a:lnTo>
                  <a:pt x="111251" y="56388"/>
                </a:lnTo>
                <a:lnTo>
                  <a:pt x="112775" y="57912"/>
                </a:lnTo>
                <a:close/>
              </a:path>
              <a:path w="113029" h="116205">
                <a:moveTo>
                  <a:pt x="91439" y="67056"/>
                </a:moveTo>
                <a:lnTo>
                  <a:pt x="92846" y="57208"/>
                </a:lnTo>
                <a:lnTo>
                  <a:pt x="92963" y="57912"/>
                </a:lnTo>
                <a:lnTo>
                  <a:pt x="111251" y="57912"/>
                </a:lnTo>
                <a:lnTo>
                  <a:pt x="111251" y="65532"/>
                </a:lnTo>
                <a:lnTo>
                  <a:pt x="92963" y="65532"/>
                </a:lnTo>
                <a:lnTo>
                  <a:pt x="91439" y="67056"/>
                </a:lnTo>
                <a:close/>
              </a:path>
              <a:path w="113029" h="116205">
                <a:moveTo>
                  <a:pt x="20319" y="67056"/>
                </a:moveTo>
                <a:lnTo>
                  <a:pt x="19811" y="67056"/>
                </a:lnTo>
                <a:lnTo>
                  <a:pt x="19811" y="65532"/>
                </a:lnTo>
                <a:lnTo>
                  <a:pt x="20319" y="67056"/>
                </a:lnTo>
                <a:close/>
              </a:path>
              <a:path w="113029" h="116205">
                <a:moveTo>
                  <a:pt x="109727" y="74676"/>
                </a:moveTo>
                <a:lnTo>
                  <a:pt x="89915" y="74676"/>
                </a:lnTo>
                <a:lnTo>
                  <a:pt x="92963" y="65532"/>
                </a:lnTo>
                <a:lnTo>
                  <a:pt x="111251" y="65532"/>
                </a:lnTo>
                <a:lnTo>
                  <a:pt x="111251" y="70104"/>
                </a:lnTo>
                <a:lnTo>
                  <a:pt x="109727" y="74676"/>
                </a:lnTo>
                <a:close/>
              </a:path>
              <a:path w="113029" h="116205">
                <a:moveTo>
                  <a:pt x="22859" y="74676"/>
                </a:moveTo>
                <a:lnTo>
                  <a:pt x="21335" y="71628"/>
                </a:lnTo>
                <a:lnTo>
                  <a:pt x="21843" y="71628"/>
                </a:lnTo>
                <a:lnTo>
                  <a:pt x="22859" y="74676"/>
                </a:lnTo>
                <a:close/>
              </a:path>
              <a:path w="113029" h="116205">
                <a:moveTo>
                  <a:pt x="108203" y="80772"/>
                </a:moveTo>
                <a:lnTo>
                  <a:pt x="86867" y="80772"/>
                </a:lnTo>
                <a:lnTo>
                  <a:pt x="89915" y="71628"/>
                </a:lnTo>
                <a:lnTo>
                  <a:pt x="89915" y="74676"/>
                </a:lnTo>
                <a:lnTo>
                  <a:pt x="109727" y="74676"/>
                </a:lnTo>
                <a:lnTo>
                  <a:pt x="108203" y="79248"/>
                </a:lnTo>
                <a:lnTo>
                  <a:pt x="108203" y="80772"/>
                </a:lnTo>
                <a:close/>
              </a:path>
              <a:path w="113029" h="116205">
                <a:moveTo>
                  <a:pt x="26822" y="80772"/>
                </a:moveTo>
                <a:lnTo>
                  <a:pt x="25907" y="80772"/>
                </a:lnTo>
                <a:lnTo>
                  <a:pt x="25907" y="79248"/>
                </a:lnTo>
                <a:lnTo>
                  <a:pt x="26822" y="80772"/>
                </a:lnTo>
                <a:close/>
              </a:path>
              <a:path w="113029" h="116205">
                <a:moveTo>
                  <a:pt x="80771" y="86868"/>
                </a:moveTo>
                <a:lnTo>
                  <a:pt x="86867" y="79248"/>
                </a:lnTo>
                <a:lnTo>
                  <a:pt x="86867" y="80772"/>
                </a:lnTo>
                <a:lnTo>
                  <a:pt x="106679" y="80772"/>
                </a:lnTo>
                <a:lnTo>
                  <a:pt x="105155" y="85344"/>
                </a:lnTo>
                <a:lnTo>
                  <a:pt x="82295" y="85344"/>
                </a:lnTo>
                <a:lnTo>
                  <a:pt x="80771" y="86868"/>
                </a:lnTo>
                <a:close/>
              </a:path>
              <a:path w="113029" h="116205">
                <a:moveTo>
                  <a:pt x="32003" y="86868"/>
                </a:moveTo>
                <a:lnTo>
                  <a:pt x="30479" y="86868"/>
                </a:lnTo>
                <a:lnTo>
                  <a:pt x="30479" y="85344"/>
                </a:lnTo>
                <a:lnTo>
                  <a:pt x="32003" y="86868"/>
                </a:lnTo>
                <a:close/>
              </a:path>
              <a:path w="113029" h="116205">
                <a:moveTo>
                  <a:pt x="102107" y="91440"/>
                </a:moveTo>
                <a:lnTo>
                  <a:pt x="76199" y="91440"/>
                </a:lnTo>
                <a:lnTo>
                  <a:pt x="82295" y="85344"/>
                </a:lnTo>
                <a:lnTo>
                  <a:pt x="105155" y="85344"/>
                </a:lnTo>
                <a:lnTo>
                  <a:pt x="103631" y="89916"/>
                </a:lnTo>
                <a:lnTo>
                  <a:pt x="102107" y="89916"/>
                </a:lnTo>
                <a:lnTo>
                  <a:pt x="102107" y="91440"/>
                </a:lnTo>
                <a:close/>
              </a:path>
              <a:path w="113029" h="116205">
                <a:moveTo>
                  <a:pt x="37591" y="91440"/>
                </a:moveTo>
                <a:lnTo>
                  <a:pt x="36575" y="91440"/>
                </a:lnTo>
                <a:lnTo>
                  <a:pt x="35051" y="89916"/>
                </a:lnTo>
                <a:lnTo>
                  <a:pt x="37591" y="91440"/>
                </a:lnTo>
                <a:close/>
              </a:path>
              <a:path w="113029" h="116205">
                <a:moveTo>
                  <a:pt x="99059" y="94488"/>
                </a:moveTo>
                <a:lnTo>
                  <a:pt x="70103" y="94488"/>
                </a:lnTo>
                <a:lnTo>
                  <a:pt x="77723" y="89916"/>
                </a:lnTo>
                <a:lnTo>
                  <a:pt x="76199" y="91440"/>
                </a:lnTo>
                <a:lnTo>
                  <a:pt x="102107" y="91440"/>
                </a:lnTo>
                <a:lnTo>
                  <a:pt x="99059" y="94488"/>
                </a:lnTo>
                <a:close/>
              </a:path>
              <a:path w="113029" h="116205">
                <a:moveTo>
                  <a:pt x="45719" y="94488"/>
                </a:moveTo>
                <a:lnTo>
                  <a:pt x="42671" y="94488"/>
                </a:lnTo>
                <a:lnTo>
                  <a:pt x="41147" y="92964"/>
                </a:lnTo>
                <a:lnTo>
                  <a:pt x="45719" y="94488"/>
                </a:lnTo>
                <a:close/>
              </a:path>
              <a:path w="113029" h="116205">
                <a:moveTo>
                  <a:pt x="96011" y="97536"/>
                </a:moveTo>
                <a:lnTo>
                  <a:pt x="57911" y="97536"/>
                </a:lnTo>
                <a:lnTo>
                  <a:pt x="56270" y="97301"/>
                </a:lnTo>
                <a:lnTo>
                  <a:pt x="64007" y="96012"/>
                </a:lnTo>
                <a:lnTo>
                  <a:pt x="62483" y="96012"/>
                </a:lnTo>
                <a:lnTo>
                  <a:pt x="71627" y="92964"/>
                </a:lnTo>
                <a:lnTo>
                  <a:pt x="70103" y="94488"/>
                </a:lnTo>
                <a:lnTo>
                  <a:pt x="99059" y="94488"/>
                </a:lnTo>
                <a:lnTo>
                  <a:pt x="96011" y="97536"/>
                </a:lnTo>
                <a:close/>
              </a:path>
              <a:path w="113029" h="116205">
                <a:moveTo>
                  <a:pt x="57911" y="97536"/>
                </a:moveTo>
                <a:lnTo>
                  <a:pt x="54863" y="97536"/>
                </a:lnTo>
                <a:lnTo>
                  <a:pt x="56270" y="97301"/>
                </a:lnTo>
                <a:lnTo>
                  <a:pt x="57911" y="97536"/>
                </a:lnTo>
                <a:close/>
              </a:path>
              <a:path w="113029" h="116205">
                <a:moveTo>
                  <a:pt x="68579" y="114300"/>
                </a:moveTo>
                <a:lnTo>
                  <a:pt x="44195" y="114300"/>
                </a:lnTo>
                <a:lnTo>
                  <a:pt x="35051" y="111252"/>
                </a:lnTo>
                <a:lnTo>
                  <a:pt x="77723" y="111252"/>
                </a:lnTo>
                <a:lnTo>
                  <a:pt x="68579" y="114300"/>
                </a:lnTo>
                <a:close/>
              </a:path>
              <a:path w="113029" h="116205">
                <a:moveTo>
                  <a:pt x="57911" y="115824"/>
                </a:moveTo>
                <a:lnTo>
                  <a:pt x="54863" y="115824"/>
                </a:lnTo>
                <a:lnTo>
                  <a:pt x="45719" y="114300"/>
                </a:lnTo>
                <a:lnTo>
                  <a:pt x="67055" y="114300"/>
                </a:lnTo>
                <a:lnTo>
                  <a:pt x="57911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27932" y="2385060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35729" y="2385060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23359" y="2545079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74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94888" y="2503932"/>
            <a:ext cx="632460" cy="76200"/>
          </a:xfrm>
          <a:custGeom>
            <a:avLst/>
            <a:gdLst/>
            <a:ahLst/>
            <a:cxnLst/>
            <a:rect l="l" t="t" r="r" b="b"/>
            <a:pathLst>
              <a:path w="632460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4394" y="28955"/>
                </a:lnTo>
                <a:lnTo>
                  <a:pt x="38100" y="28955"/>
                </a:lnTo>
                <a:lnTo>
                  <a:pt x="38100" y="47243"/>
                </a:lnTo>
                <a:lnTo>
                  <a:pt x="74394" y="47243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38100" y="76199"/>
                </a:lnTo>
                <a:close/>
              </a:path>
              <a:path w="632460" h="76200">
                <a:moveTo>
                  <a:pt x="74394" y="47243"/>
                </a:moveTo>
                <a:lnTo>
                  <a:pt x="38100" y="47243"/>
                </a:lnTo>
                <a:lnTo>
                  <a:pt x="38100" y="28955"/>
                </a:lnTo>
                <a:lnTo>
                  <a:pt x="74394" y="28955"/>
                </a:lnTo>
                <a:lnTo>
                  <a:pt x="76200" y="38099"/>
                </a:lnTo>
                <a:lnTo>
                  <a:pt x="74394" y="47243"/>
                </a:lnTo>
                <a:close/>
              </a:path>
              <a:path w="632460" h="76200">
                <a:moveTo>
                  <a:pt x="632460" y="47243"/>
                </a:moveTo>
                <a:lnTo>
                  <a:pt x="74394" y="47243"/>
                </a:lnTo>
                <a:lnTo>
                  <a:pt x="76200" y="38099"/>
                </a:lnTo>
                <a:lnTo>
                  <a:pt x="74394" y="28955"/>
                </a:lnTo>
                <a:lnTo>
                  <a:pt x="632460" y="28955"/>
                </a:lnTo>
                <a:lnTo>
                  <a:pt x="63246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08576" y="4146804"/>
            <a:ext cx="111760" cy="117475"/>
          </a:xfrm>
          <a:custGeom>
            <a:avLst/>
            <a:gdLst/>
            <a:ahLst/>
            <a:cxnLst/>
            <a:rect l="l" t="t" r="r" b="b"/>
            <a:pathLst>
              <a:path w="111760" h="117475">
                <a:moveTo>
                  <a:pt x="65531" y="1524"/>
                </a:moveTo>
                <a:lnTo>
                  <a:pt x="45719" y="1524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4"/>
                </a:lnTo>
                <a:close/>
              </a:path>
              <a:path w="111760" h="117475">
                <a:moveTo>
                  <a:pt x="76199" y="4572"/>
                </a:moveTo>
                <a:lnTo>
                  <a:pt x="35051" y="4572"/>
                </a:lnTo>
                <a:lnTo>
                  <a:pt x="42671" y="1524"/>
                </a:lnTo>
                <a:lnTo>
                  <a:pt x="67055" y="1524"/>
                </a:lnTo>
                <a:lnTo>
                  <a:pt x="76199" y="4572"/>
                </a:lnTo>
                <a:close/>
              </a:path>
              <a:path w="111760" h="117475">
                <a:moveTo>
                  <a:pt x="85343" y="10668"/>
                </a:moveTo>
                <a:lnTo>
                  <a:pt x="24383" y="10668"/>
                </a:lnTo>
                <a:lnTo>
                  <a:pt x="32003" y="6096"/>
                </a:lnTo>
                <a:lnTo>
                  <a:pt x="33527" y="4572"/>
                </a:lnTo>
                <a:lnTo>
                  <a:pt x="77723" y="4572"/>
                </a:lnTo>
                <a:lnTo>
                  <a:pt x="77723" y="6096"/>
                </a:lnTo>
                <a:lnTo>
                  <a:pt x="85343" y="10668"/>
                </a:lnTo>
                <a:close/>
              </a:path>
              <a:path w="111760" h="117475">
                <a:moveTo>
                  <a:pt x="24383" y="36576"/>
                </a:moveTo>
                <a:lnTo>
                  <a:pt x="4571" y="36576"/>
                </a:lnTo>
                <a:lnTo>
                  <a:pt x="4571" y="35052"/>
                </a:lnTo>
                <a:lnTo>
                  <a:pt x="9143" y="27432"/>
                </a:lnTo>
                <a:lnTo>
                  <a:pt x="9143" y="25908"/>
                </a:lnTo>
                <a:lnTo>
                  <a:pt x="15239" y="18288"/>
                </a:lnTo>
                <a:lnTo>
                  <a:pt x="15239" y="16764"/>
                </a:lnTo>
                <a:lnTo>
                  <a:pt x="16763" y="16764"/>
                </a:lnTo>
                <a:lnTo>
                  <a:pt x="22859" y="10668"/>
                </a:lnTo>
                <a:lnTo>
                  <a:pt x="86867" y="10668"/>
                </a:lnTo>
                <a:lnTo>
                  <a:pt x="94487" y="16764"/>
                </a:lnTo>
                <a:lnTo>
                  <a:pt x="94487" y="18288"/>
                </a:lnTo>
                <a:lnTo>
                  <a:pt x="96011" y="18288"/>
                </a:lnTo>
                <a:lnTo>
                  <a:pt x="96926" y="19812"/>
                </a:lnTo>
                <a:lnTo>
                  <a:pt x="48767" y="19812"/>
                </a:lnTo>
                <a:lnTo>
                  <a:pt x="44195" y="21336"/>
                </a:lnTo>
                <a:lnTo>
                  <a:pt x="42671" y="21336"/>
                </a:lnTo>
                <a:lnTo>
                  <a:pt x="33527" y="25908"/>
                </a:lnTo>
                <a:lnTo>
                  <a:pt x="35051" y="25908"/>
                </a:lnTo>
                <a:lnTo>
                  <a:pt x="24383" y="36576"/>
                </a:lnTo>
                <a:close/>
              </a:path>
              <a:path w="111760" h="117475">
                <a:moveTo>
                  <a:pt x="70103" y="22860"/>
                </a:moveTo>
                <a:lnTo>
                  <a:pt x="60959" y="19812"/>
                </a:lnTo>
                <a:lnTo>
                  <a:pt x="96926" y="19812"/>
                </a:lnTo>
                <a:lnTo>
                  <a:pt x="97840" y="21336"/>
                </a:lnTo>
                <a:lnTo>
                  <a:pt x="68579" y="21336"/>
                </a:lnTo>
                <a:lnTo>
                  <a:pt x="70103" y="22860"/>
                </a:lnTo>
                <a:close/>
              </a:path>
              <a:path w="111760" h="117475">
                <a:moveTo>
                  <a:pt x="39623" y="22860"/>
                </a:moveTo>
                <a:lnTo>
                  <a:pt x="42671" y="21336"/>
                </a:lnTo>
                <a:lnTo>
                  <a:pt x="44195" y="21336"/>
                </a:lnTo>
                <a:lnTo>
                  <a:pt x="39623" y="22860"/>
                </a:lnTo>
                <a:close/>
              </a:path>
              <a:path w="111760" h="117475">
                <a:moveTo>
                  <a:pt x="100583" y="25908"/>
                </a:moveTo>
                <a:lnTo>
                  <a:pt x="76199" y="25908"/>
                </a:lnTo>
                <a:lnTo>
                  <a:pt x="68579" y="21336"/>
                </a:lnTo>
                <a:lnTo>
                  <a:pt x="97840" y="21336"/>
                </a:lnTo>
                <a:lnTo>
                  <a:pt x="100583" y="25908"/>
                </a:lnTo>
                <a:close/>
              </a:path>
              <a:path w="111760" h="117475">
                <a:moveTo>
                  <a:pt x="82295" y="32004"/>
                </a:moveTo>
                <a:lnTo>
                  <a:pt x="74675" y="25908"/>
                </a:lnTo>
                <a:lnTo>
                  <a:pt x="102107" y="25908"/>
                </a:lnTo>
                <a:lnTo>
                  <a:pt x="102107" y="27432"/>
                </a:lnTo>
                <a:lnTo>
                  <a:pt x="103936" y="30480"/>
                </a:lnTo>
                <a:lnTo>
                  <a:pt x="80771" y="30480"/>
                </a:lnTo>
                <a:lnTo>
                  <a:pt x="82295" y="32004"/>
                </a:lnTo>
                <a:close/>
              </a:path>
              <a:path w="111760" h="117475">
                <a:moveTo>
                  <a:pt x="106679" y="36576"/>
                </a:moveTo>
                <a:lnTo>
                  <a:pt x="86867" y="36576"/>
                </a:lnTo>
                <a:lnTo>
                  <a:pt x="80771" y="30480"/>
                </a:lnTo>
                <a:lnTo>
                  <a:pt x="103936" y="30480"/>
                </a:lnTo>
                <a:lnTo>
                  <a:pt x="106679" y="35052"/>
                </a:lnTo>
                <a:lnTo>
                  <a:pt x="106679" y="36576"/>
                </a:lnTo>
                <a:close/>
              </a:path>
              <a:path w="111760" h="117475">
                <a:moveTo>
                  <a:pt x="25907" y="80772"/>
                </a:moveTo>
                <a:lnTo>
                  <a:pt x="3047" y="80772"/>
                </a:lnTo>
                <a:lnTo>
                  <a:pt x="1523" y="71628"/>
                </a:lnTo>
                <a:lnTo>
                  <a:pt x="0" y="70104"/>
                </a:lnTo>
                <a:lnTo>
                  <a:pt x="0" y="47244"/>
                </a:lnTo>
                <a:lnTo>
                  <a:pt x="1523" y="45720"/>
                </a:lnTo>
                <a:lnTo>
                  <a:pt x="3047" y="36576"/>
                </a:lnTo>
                <a:lnTo>
                  <a:pt x="24383" y="36576"/>
                </a:lnTo>
                <a:lnTo>
                  <a:pt x="25907" y="35052"/>
                </a:lnTo>
                <a:lnTo>
                  <a:pt x="22097" y="42672"/>
                </a:lnTo>
                <a:lnTo>
                  <a:pt x="21335" y="42672"/>
                </a:lnTo>
                <a:lnTo>
                  <a:pt x="20065" y="50292"/>
                </a:lnTo>
                <a:lnTo>
                  <a:pt x="19811" y="50292"/>
                </a:lnTo>
                <a:lnTo>
                  <a:pt x="18541" y="57912"/>
                </a:lnTo>
                <a:lnTo>
                  <a:pt x="18287" y="57912"/>
                </a:lnTo>
                <a:lnTo>
                  <a:pt x="18287" y="59436"/>
                </a:lnTo>
                <a:lnTo>
                  <a:pt x="18541" y="59436"/>
                </a:lnTo>
                <a:lnTo>
                  <a:pt x="19811" y="67056"/>
                </a:lnTo>
                <a:lnTo>
                  <a:pt x="20065" y="67056"/>
                </a:lnTo>
                <a:lnTo>
                  <a:pt x="21335" y="74676"/>
                </a:lnTo>
                <a:lnTo>
                  <a:pt x="22250" y="74676"/>
                </a:lnTo>
                <a:lnTo>
                  <a:pt x="25907" y="80772"/>
                </a:lnTo>
                <a:close/>
              </a:path>
              <a:path w="111760" h="117475">
                <a:moveTo>
                  <a:pt x="109219" y="44196"/>
                </a:moveTo>
                <a:lnTo>
                  <a:pt x="89915" y="44196"/>
                </a:lnTo>
                <a:lnTo>
                  <a:pt x="85343" y="35052"/>
                </a:lnTo>
                <a:lnTo>
                  <a:pt x="86867" y="36576"/>
                </a:lnTo>
                <a:lnTo>
                  <a:pt x="106679" y="36576"/>
                </a:lnTo>
                <a:lnTo>
                  <a:pt x="109219" y="44196"/>
                </a:lnTo>
                <a:close/>
              </a:path>
              <a:path w="111760" h="117475">
                <a:moveTo>
                  <a:pt x="21335" y="44196"/>
                </a:moveTo>
                <a:lnTo>
                  <a:pt x="21335" y="42672"/>
                </a:lnTo>
                <a:lnTo>
                  <a:pt x="22097" y="42672"/>
                </a:lnTo>
                <a:lnTo>
                  <a:pt x="21335" y="44196"/>
                </a:lnTo>
                <a:close/>
              </a:path>
              <a:path w="111760" h="117475">
                <a:moveTo>
                  <a:pt x="91439" y="51816"/>
                </a:moveTo>
                <a:lnTo>
                  <a:pt x="88391" y="42672"/>
                </a:lnTo>
                <a:lnTo>
                  <a:pt x="89915" y="44196"/>
                </a:lnTo>
                <a:lnTo>
                  <a:pt x="109219" y="44196"/>
                </a:lnTo>
                <a:lnTo>
                  <a:pt x="109727" y="45720"/>
                </a:lnTo>
                <a:lnTo>
                  <a:pt x="109727" y="47244"/>
                </a:lnTo>
                <a:lnTo>
                  <a:pt x="110163" y="50292"/>
                </a:lnTo>
                <a:lnTo>
                  <a:pt x="91439" y="50292"/>
                </a:lnTo>
                <a:lnTo>
                  <a:pt x="91439" y="51816"/>
                </a:lnTo>
                <a:close/>
              </a:path>
              <a:path w="111760" h="117475">
                <a:moveTo>
                  <a:pt x="19811" y="51816"/>
                </a:moveTo>
                <a:lnTo>
                  <a:pt x="19811" y="50292"/>
                </a:lnTo>
                <a:lnTo>
                  <a:pt x="20065" y="50292"/>
                </a:lnTo>
                <a:lnTo>
                  <a:pt x="19811" y="51816"/>
                </a:lnTo>
                <a:close/>
              </a:path>
              <a:path w="111760" h="117475">
                <a:moveTo>
                  <a:pt x="110163" y="67056"/>
                </a:moveTo>
                <a:lnTo>
                  <a:pt x="91439" y="67056"/>
                </a:lnTo>
                <a:lnTo>
                  <a:pt x="91439" y="50292"/>
                </a:lnTo>
                <a:lnTo>
                  <a:pt x="110163" y="50292"/>
                </a:lnTo>
                <a:lnTo>
                  <a:pt x="111251" y="57912"/>
                </a:lnTo>
                <a:lnTo>
                  <a:pt x="111251" y="59436"/>
                </a:lnTo>
                <a:lnTo>
                  <a:pt x="110163" y="67056"/>
                </a:lnTo>
                <a:close/>
              </a:path>
              <a:path w="111760" h="117475">
                <a:moveTo>
                  <a:pt x="18287" y="59436"/>
                </a:moveTo>
                <a:lnTo>
                  <a:pt x="18287" y="57912"/>
                </a:lnTo>
                <a:lnTo>
                  <a:pt x="18414" y="58674"/>
                </a:lnTo>
                <a:lnTo>
                  <a:pt x="18287" y="59436"/>
                </a:lnTo>
                <a:close/>
              </a:path>
              <a:path w="111760" h="117475">
                <a:moveTo>
                  <a:pt x="18414" y="58674"/>
                </a:moveTo>
                <a:lnTo>
                  <a:pt x="18287" y="57912"/>
                </a:lnTo>
                <a:lnTo>
                  <a:pt x="18541" y="57912"/>
                </a:lnTo>
                <a:lnTo>
                  <a:pt x="18414" y="58674"/>
                </a:lnTo>
                <a:close/>
              </a:path>
              <a:path w="111760" h="117475">
                <a:moveTo>
                  <a:pt x="18541" y="59436"/>
                </a:moveTo>
                <a:lnTo>
                  <a:pt x="18287" y="59436"/>
                </a:lnTo>
                <a:lnTo>
                  <a:pt x="18414" y="58674"/>
                </a:lnTo>
                <a:lnTo>
                  <a:pt x="18541" y="59436"/>
                </a:lnTo>
                <a:close/>
              </a:path>
              <a:path w="111760" h="117475">
                <a:moveTo>
                  <a:pt x="20065" y="67056"/>
                </a:moveTo>
                <a:lnTo>
                  <a:pt x="19811" y="67056"/>
                </a:lnTo>
                <a:lnTo>
                  <a:pt x="19811" y="65532"/>
                </a:lnTo>
                <a:lnTo>
                  <a:pt x="20065" y="67056"/>
                </a:lnTo>
                <a:close/>
              </a:path>
              <a:path w="111760" h="117475">
                <a:moveTo>
                  <a:pt x="88391" y="74676"/>
                </a:moveTo>
                <a:lnTo>
                  <a:pt x="91439" y="65532"/>
                </a:lnTo>
                <a:lnTo>
                  <a:pt x="91439" y="67056"/>
                </a:lnTo>
                <a:lnTo>
                  <a:pt x="110163" y="67056"/>
                </a:lnTo>
                <a:lnTo>
                  <a:pt x="109727" y="70104"/>
                </a:lnTo>
                <a:lnTo>
                  <a:pt x="109727" y="71628"/>
                </a:lnTo>
                <a:lnTo>
                  <a:pt x="109219" y="73152"/>
                </a:lnTo>
                <a:lnTo>
                  <a:pt x="89915" y="73152"/>
                </a:lnTo>
                <a:lnTo>
                  <a:pt x="88391" y="74676"/>
                </a:lnTo>
                <a:close/>
              </a:path>
              <a:path w="111760" h="117475">
                <a:moveTo>
                  <a:pt x="22250" y="74676"/>
                </a:moveTo>
                <a:lnTo>
                  <a:pt x="21335" y="74676"/>
                </a:lnTo>
                <a:lnTo>
                  <a:pt x="21335" y="73152"/>
                </a:lnTo>
                <a:lnTo>
                  <a:pt x="22250" y="74676"/>
                </a:lnTo>
                <a:close/>
              </a:path>
              <a:path w="111760" h="117475">
                <a:moveTo>
                  <a:pt x="85343" y="80772"/>
                </a:moveTo>
                <a:lnTo>
                  <a:pt x="89915" y="73152"/>
                </a:lnTo>
                <a:lnTo>
                  <a:pt x="109219" y="73152"/>
                </a:lnTo>
                <a:lnTo>
                  <a:pt x="107187" y="79248"/>
                </a:lnTo>
                <a:lnTo>
                  <a:pt x="86867" y="79248"/>
                </a:lnTo>
                <a:lnTo>
                  <a:pt x="85343" y="80772"/>
                </a:lnTo>
                <a:close/>
              </a:path>
              <a:path w="111760" h="117475">
                <a:moveTo>
                  <a:pt x="81449" y="86021"/>
                </a:moveTo>
                <a:lnTo>
                  <a:pt x="86867" y="79248"/>
                </a:lnTo>
                <a:lnTo>
                  <a:pt x="107187" y="79248"/>
                </a:lnTo>
                <a:lnTo>
                  <a:pt x="106679" y="80772"/>
                </a:lnTo>
                <a:lnTo>
                  <a:pt x="106679" y="82296"/>
                </a:lnTo>
                <a:lnTo>
                  <a:pt x="104851" y="85344"/>
                </a:lnTo>
                <a:lnTo>
                  <a:pt x="82295" y="85344"/>
                </a:lnTo>
                <a:lnTo>
                  <a:pt x="81449" y="86021"/>
                </a:lnTo>
                <a:close/>
              </a:path>
              <a:path w="111760" h="117475">
                <a:moveTo>
                  <a:pt x="86867" y="106680"/>
                </a:moveTo>
                <a:lnTo>
                  <a:pt x="22859" y="106680"/>
                </a:lnTo>
                <a:lnTo>
                  <a:pt x="16763" y="100584"/>
                </a:lnTo>
                <a:lnTo>
                  <a:pt x="15239" y="100584"/>
                </a:lnTo>
                <a:lnTo>
                  <a:pt x="15239" y="99060"/>
                </a:lnTo>
                <a:lnTo>
                  <a:pt x="9143" y="91440"/>
                </a:lnTo>
                <a:lnTo>
                  <a:pt x="9143" y="89916"/>
                </a:lnTo>
                <a:lnTo>
                  <a:pt x="4571" y="82296"/>
                </a:lnTo>
                <a:lnTo>
                  <a:pt x="4571" y="80772"/>
                </a:lnTo>
                <a:lnTo>
                  <a:pt x="24383" y="80772"/>
                </a:lnTo>
                <a:lnTo>
                  <a:pt x="35051" y="91440"/>
                </a:lnTo>
                <a:lnTo>
                  <a:pt x="33527" y="91440"/>
                </a:lnTo>
                <a:lnTo>
                  <a:pt x="42671" y="96012"/>
                </a:lnTo>
                <a:lnTo>
                  <a:pt x="44195" y="96012"/>
                </a:lnTo>
                <a:lnTo>
                  <a:pt x="48767" y="97536"/>
                </a:lnTo>
                <a:lnTo>
                  <a:pt x="96926" y="97536"/>
                </a:lnTo>
                <a:lnTo>
                  <a:pt x="96011" y="99060"/>
                </a:lnTo>
                <a:lnTo>
                  <a:pt x="94487" y="99060"/>
                </a:lnTo>
                <a:lnTo>
                  <a:pt x="94487" y="100584"/>
                </a:lnTo>
                <a:lnTo>
                  <a:pt x="86867" y="106680"/>
                </a:lnTo>
                <a:close/>
              </a:path>
              <a:path w="111760" h="117475">
                <a:moveTo>
                  <a:pt x="80771" y="86868"/>
                </a:moveTo>
                <a:lnTo>
                  <a:pt x="81449" y="86021"/>
                </a:lnTo>
                <a:lnTo>
                  <a:pt x="82295" y="85344"/>
                </a:lnTo>
                <a:lnTo>
                  <a:pt x="80771" y="86868"/>
                </a:lnTo>
                <a:close/>
              </a:path>
              <a:path w="111760" h="117475">
                <a:moveTo>
                  <a:pt x="103936" y="86868"/>
                </a:moveTo>
                <a:lnTo>
                  <a:pt x="80771" y="86868"/>
                </a:lnTo>
                <a:lnTo>
                  <a:pt x="82295" y="85344"/>
                </a:lnTo>
                <a:lnTo>
                  <a:pt x="104851" y="85344"/>
                </a:lnTo>
                <a:lnTo>
                  <a:pt x="103936" y="86868"/>
                </a:lnTo>
                <a:close/>
              </a:path>
              <a:path w="111760" h="117475">
                <a:moveTo>
                  <a:pt x="102107" y="91440"/>
                </a:moveTo>
                <a:lnTo>
                  <a:pt x="74675" y="91440"/>
                </a:lnTo>
                <a:lnTo>
                  <a:pt x="81449" y="86021"/>
                </a:lnTo>
                <a:lnTo>
                  <a:pt x="80771" y="86868"/>
                </a:lnTo>
                <a:lnTo>
                  <a:pt x="103936" y="86868"/>
                </a:lnTo>
                <a:lnTo>
                  <a:pt x="102107" y="89916"/>
                </a:lnTo>
                <a:lnTo>
                  <a:pt x="102107" y="91440"/>
                </a:lnTo>
                <a:close/>
              </a:path>
              <a:path w="111760" h="117475">
                <a:moveTo>
                  <a:pt x="97840" y="96012"/>
                </a:moveTo>
                <a:lnTo>
                  <a:pt x="68579" y="96012"/>
                </a:lnTo>
                <a:lnTo>
                  <a:pt x="76199" y="91440"/>
                </a:lnTo>
                <a:lnTo>
                  <a:pt x="100583" y="91440"/>
                </a:lnTo>
                <a:lnTo>
                  <a:pt x="97840" y="96012"/>
                </a:lnTo>
                <a:close/>
              </a:path>
              <a:path w="111760" h="117475">
                <a:moveTo>
                  <a:pt x="44195" y="96012"/>
                </a:moveTo>
                <a:lnTo>
                  <a:pt x="42671" y="96012"/>
                </a:lnTo>
                <a:lnTo>
                  <a:pt x="39623" y="94488"/>
                </a:lnTo>
                <a:lnTo>
                  <a:pt x="44195" y="96012"/>
                </a:lnTo>
                <a:close/>
              </a:path>
              <a:path w="111760" h="117475">
                <a:moveTo>
                  <a:pt x="96926" y="97536"/>
                </a:moveTo>
                <a:lnTo>
                  <a:pt x="60959" y="97536"/>
                </a:lnTo>
                <a:lnTo>
                  <a:pt x="70103" y="94488"/>
                </a:lnTo>
                <a:lnTo>
                  <a:pt x="68579" y="96012"/>
                </a:lnTo>
                <a:lnTo>
                  <a:pt x="97840" y="96012"/>
                </a:lnTo>
                <a:lnTo>
                  <a:pt x="96926" y="97536"/>
                </a:lnTo>
                <a:close/>
              </a:path>
              <a:path w="111760" h="117475">
                <a:moveTo>
                  <a:pt x="77723" y="112776"/>
                </a:moveTo>
                <a:lnTo>
                  <a:pt x="33527" y="112776"/>
                </a:lnTo>
                <a:lnTo>
                  <a:pt x="32003" y="111252"/>
                </a:lnTo>
                <a:lnTo>
                  <a:pt x="24383" y="106680"/>
                </a:lnTo>
                <a:lnTo>
                  <a:pt x="85343" y="106680"/>
                </a:lnTo>
                <a:lnTo>
                  <a:pt x="77723" y="111252"/>
                </a:lnTo>
                <a:lnTo>
                  <a:pt x="77723" y="112776"/>
                </a:lnTo>
                <a:close/>
              </a:path>
              <a:path w="111760" h="117475">
                <a:moveTo>
                  <a:pt x="67055" y="115824"/>
                </a:moveTo>
                <a:lnTo>
                  <a:pt x="42671" y="115824"/>
                </a:lnTo>
                <a:lnTo>
                  <a:pt x="35051" y="112776"/>
                </a:lnTo>
                <a:lnTo>
                  <a:pt x="76199" y="112776"/>
                </a:lnTo>
                <a:lnTo>
                  <a:pt x="67055" y="115824"/>
                </a:lnTo>
                <a:close/>
              </a:path>
              <a:path w="111760" h="117475">
                <a:moveTo>
                  <a:pt x="56387" y="117348"/>
                </a:moveTo>
                <a:lnTo>
                  <a:pt x="54863" y="117348"/>
                </a:lnTo>
                <a:lnTo>
                  <a:pt x="45719" y="115824"/>
                </a:lnTo>
                <a:lnTo>
                  <a:pt x="65531" y="115824"/>
                </a:lnTo>
                <a:lnTo>
                  <a:pt x="56387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892295" y="2270812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96497" y="268827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17747" y="1613154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01924" y="4412741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826311" y="30540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28941" y="3230369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1959" y="2502408"/>
            <a:ext cx="76200" cy="1750060"/>
          </a:xfrm>
          <a:custGeom>
            <a:avLst/>
            <a:gdLst/>
            <a:ahLst/>
            <a:cxnLst/>
            <a:rect l="l" t="t" r="r" b="b"/>
            <a:pathLst>
              <a:path w="76200" h="1750060">
                <a:moveTo>
                  <a:pt x="28955" y="74394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175006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175006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1750060">
                <a:moveTo>
                  <a:pt x="28955" y="1675288"/>
                </a:move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1673351"/>
                </a:lnTo>
                <a:lnTo>
                  <a:pt x="38099" y="1673351"/>
                </a:lnTo>
                <a:lnTo>
                  <a:pt x="28955" y="1675288"/>
                </a:lnTo>
                <a:close/>
              </a:path>
              <a:path w="76200" h="175006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  <a:path w="76200" h="1750060">
                <a:moveTo>
                  <a:pt x="47243" y="1711451"/>
                </a:moveTo>
                <a:lnTo>
                  <a:pt x="28955" y="1711451"/>
                </a:lnTo>
                <a:lnTo>
                  <a:pt x="28955" y="1675288"/>
                </a:lnTo>
                <a:lnTo>
                  <a:pt x="38099" y="1673351"/>
                </a:lnTo>
                <a:lnTo>
                  <a:pt x="47243" y="1675288"/>
                </a:lnTo>
                <a:lnTo>
                  <a:pt x="47243" y="1711451"/>
                </a:lnTo>
                <a:close/>
              </a:path>
              <a:path w="76200" h="1750060">
                <a:moveTo>
                  <a:pt x="47243" y="1675288"/>
                </a:moveTo>
                <a:lnTo>
                  <a:pt x="38099" y="1673351"/>
                </a:lnTo>
                <a:lnTo>
                  <a:pt x="47243" y="1673351"/>
                </a:lnTo>
                <a:lnTo>
                  <a:pt x="47243" y="1675288"/>
                </a:lnTo>
                <a:close/>
              </a:path>
              <a:path w="76200" h="1750060">
                <a:moveTo>
                  <a:pt x="38099" y="1749551"/>
                </a:moveTo>
                <a:lnTo>
                  <a:pt x="23145" y="1746599"/>
                </a:lnTo>
                <a:lnTo>
                  <a:pt x="11048" y="1738502"/>
                </a:lnTo>
                <a:lnTo>
                  <a:pt x="2952" y="1726406"/>
                </a:lnTo>
                <a:lnTo>
                  <a:pt x="0" y="1711451"/>
                </a:lnTo>
                <a:lnTo>
                  <a:pt x="2952" y="1697140"/>
                </a:lnTo>
                <a:lnTo>
                  <a:pt x="11048" y="1684972"/>
                </a:lnTo>
                <a:lnTo>
                  <a:pt x="23145" y="1676518"/>
                </a:lnTo>
                <a:lnTo>
                  <a:pt x="28955" y="1675288"/>
                </a:lnTo>
                <a:lnTo>
                  <a:pt x="28955" y="1711451"/>
                </a:lnTo>
                <a:lnTo>
                  <a:pt x="76199" y="1711451"/>
                </a:lnTo>
                <a:lnTo>
                  <a:pt x="73247" y="1726406"/>
                </a:lnTo>
                <a:lnTo>
                  <a:pt x="65150" y="1738502"/>
                </a:lnTo>
                <a:lnTo>
                  <a:pt x="53054" y="1746599"/>
                </a:lnTo>
                <a:lnTo>
                  <a:pt x="38099" y="1749551"/>
                </a:lnTo>
                <a:close/>
              </a:path>
              <a:path w="76200" h="1750060">
                <a:moveTo>
                  <a:pt x="76199" y="1711451"/>
                </a:moveTo>
                <a:lnTo>
                  <a:pt x="47243" y="1711451"/>
                </a:lnTo>
                <a:lnTo>
                  <a:pt x="47243" y="1675288"/>
                </a:lnTo>
                <a:lnTo>
                  <a:pt x="53054" y="1676518"/>
                </a:lnTo>
                <a:lnTo>
                  <a:pt x="65150" y="1684972"/>
                </a:lnTo>
                <a:lnTo>
                  <a:pt x="73247" y="1697140"/>
                </a:lnTo>
                <a:lnTo>
                  <a:pt x="76199" y="1711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26052" y="3130296"/>
            <a:ext cx="127000" cy="414655"/>
          </a:xfrm>
          <a:custGeom>
            <a:avLst/>
            <a:gdLst/>
            <a:ahLst/>
            <a:cxnLst/>
            <a:rect l="l" t="t" r="r" b="b"/>
            <a:pathLst>
              <a:path w="127000" h="414654">
                <a:moveTo>
                  <a:pt x="0" y="0"/>
                </a:moveTo>
                <a:lnTo>
                  <a:pt x="126491" y="0"/>
                </a:lnTo>
                <a:lnTo>
                  <a:pt x="126491" y="414527"/>
                </a:lnTo>
                <a:lnTo>
                  <a:pt x="0" y="4145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15384" y="3121151"/>
            <a:ext cx="146685" cy="434340"/>
          </a:xfrm>
          <a:custGeom>
            <a:avLst/>
            <a:gdLst/>
            <a:ahLst/>
            <a:cxnLst/>
            <a:rect l="l" t="t" r="r" b="b"/>
            <a:pathLst>
              <a:path w="146685" h="434339">
                <a:moveTo>
                  <a:pt x="146304" y="434339"/>
                </a:moveTo>
                <a:lnTo>
                  <a:pt x="0" y="434339"/>
                </a:lnTo>
                <a:lnTo>
                  <a:pt x="0" y="0"/>
                </a:lnTo>
                <a:lnTo>
                  <a:pt x="146304" y="0"/>
                </a:lnTo>
                <a:lnTo>
                  <a:pt x="146304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14528"/>
                </a:lnTo>
                <a:lnTo>
                  <a:pt x="10668" y="414528"/>
                </a:lnTo>
                <a:lnTo>
                  <a:pt x="19812" y="423672"/>
                </a:lnTo>
                <a:lnTo>
                  <a:pt x="146304" y="423672"/>
                </a:lnTo>
                <a:lnTo>
                  <a:pt x="146304" y="434339"/>
                </a:lnTo>
                <a:close/>
              </a:path>
              <a:path w="146685" h="434339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46685" h="434339">
                <a:moveTo>
                  <a:pt x="128016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28016" y="9144"/>
                </a:lnTo>
                <a:lnTo>
                  <a:pt x="128016" y="19811"/>
                </a:lnTo>
                <a:close/>
              </a:path>
              <a:path w="146685" h="434339">
                <a:moveTo>
                  <a:pt x="128016" y="423672"/>
                </a:moveTo>
                <a:lnTo>
                  <a:pt x="128016" y="9144"/>
                </a:lnTo>
                <a:lnTo>
                  <a:pt x="137160" y="19812"/>
                </a:lnTo>
                <a:lnTo>
                  <a:pt x="146304" y="19811"/>
                </a:lnTo>
                <a:lnTo>
                  <a:pt x="146304" y="414528"/>
                </a:lnTo>
                <a:lnTo>
                  <a:pt x="137160" y="414528"/>
                </a:lnTo>
                <a:lnTo>
                  <a:pt x="128016" y="423672"/>
                </a:lnTo>
                <a:close/>
              </a:path>
              <a:path w="146685" h="434339">
                <a:moveTo>
                  <a:pt x="146304" y="19811"/>
                </a:moveTo>
                <a:lnTo>
                  <a:pt x="137160" y="19812"/>
                </a:lnTo>
                <a:lnTo>
                  <a:pt x="128016" y="9144"/>
                </a:lnTo>
                <a:lnTo>
                  <a:pt x="146304" y="9144"/>
                </a:lnTo>
                <a:lnTo>
                  <a:pt x="146304" y="19811"/>
                </a:lnTo>
                <a:close/>
              </a:path>
              <a:path w="146685" h="434339">
                <a:moveTo>
                  <a:pt x="19812" y="423672"/>
                </a:moveTo>
                <a:lnTo>
                  <a:pt x="10668" y="414528"/>
                </a:lnTo>
                <a:lnTo>
                  <a:pt x="19812" y="414528"/>
                </a:lnTo>
                <a:lnTo>
                  <a:pt x="19812" y="423672"/>
                </a:lnTo>
                <a:close/>
              </a:path>
              <a:path w="146685" h="434339">
                <a:moveTo>
                  <a:pt x="128016" y="423672"/>
                </a:moveTo>
                <a:lnTo>
                  <a:pt x="19812" y="423672"/>
                </a:lnTo>
                <a:lnTo>
                  <a:pt x="19812" y="414528"/>
                </a:lnTo>
                <a:lnTo>
                  <a:pt x="128016" y="414528"/>
                </a:lnTo>
                <a:lnTo>
                  <a:pt x="128016" y="423672"/>
                </a:lnTo>
                <a:close/>
              </a:path>
              <a:path w="146685" h="434339">
                <a:moveTo>
                  <a:pt x="146304" y="423672"/>
                </a:moveTo>
                <a:lnTo>
                  <a:pt x="128016" y="423672"/>
                </a:lnTo>
                <a:lnTo>
                  <a:pt x="137160" y="414528"/>
                </a:lnTo>
                <a:lnTo>
                  <a:pt x="146304" y="414528"/>
                </a:lnTo>
                <a:lnTo>
                  <a:pt x="146304" y="423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207783" y="2533410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95189" y="2222482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04880" y="1396003"/>
            <a:ext cx="12134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baseline="-20833" sz="2400" spc="225">
                <a:latin typeface="Times New Roman"/>
                <a:cs typeface="Times New Roman"/>
              </a:rPr>
              <a:t> </a:t>
            </a:r>
            <a:r>
              <a:rPr dirty="0" baseline="2777" sz="3000" spc="7">
                <a:latin typeface="Times New Roman"/>
                <a:cs typeface="Times New Roman"/>
              </a:rPr>
              <a:t>(12V)</a:t>
            </a:r>
            <a:endParaRPr baseline="2777" sz="3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723644" y="2848356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23644" y="3374135"/>
            <a:ext cx="0" cy="843280"/>
          </a:xfrm>
          <a:custGeom>
            <a:avLst/>
            <a:gdLst/>
            <a:ahLst/>
            <a:cxnLst/>
            <a:rect l="l" t="t" r="r" b="b"/>
            <a:pathLst>
              <a:path w="0" h="843279">
                <a:moveTo>
                  <a:pt x="0" y="0"/>
                </a:moveTo>
                <a:lnTo>
                  <a:pt x="0" y="84277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537716" y="3678935"/>
            <a:ext cx="379730" cy="378460"/>
          </a:xfrm>
          <a:custGeom>
            <a:avLst/>
            <a:gdLst/>
            <a:ahLst/>
            <a:cxnLst/>
            <a:rect l="l" t="t" r="r" b="b"/>
            <a:pathLst>
              <a:path w="379730" h="378460">
                <a:moveTo>
                  <a:pt x="210311" y="377951"/>
                </a:moveTo>
                <a:lnTo>
                  <a:pt x="170688" y="377951"/>
                </a:lnTo>
                <a:lnTo>
                  <a:pt x="152400" y="374903"/>
                </a:lnTo>
                <a:lnTo>
                  <a:pt x="100584" y="356616"/>
                </a:lnTo>
                <a:lnTo>
                  <a:pt x="56387" y="323088"/>
                </a:lnTo>
                <a:lnTo>
                  <a:pt x="24384" y="280415"/>
                </a:lnTo>
                <a:lnTo>
                  <a:pt x="9144" y="245363"/>
                </a:lnTo>
                <a:lnTo>
                  <a:pt x="0" y="188975"/>
                </a:lnTo>
                <a:lnTo>
                  <a:pt x="1524" y="170687"/>
                </a:lnTo>
                <a:lnTo>
                  <a:pt x="9144" y="132587"/>
                </a:lnTo>
                <a:lnTo>
                  <a:pt x="32004" y="83819"/>
                </a:lnTo>
                <a:lnTo>
                  <a:pt x="68580" y="42671"/>
                </a:lnTo>
                <a:lnTo>
                  <a:pt x="132588" y="7619"/>
                </a:lnTo>
                <a:lnTo>
                  <a:pt x="170688" y="0"/>
                </a:lnTo>
                <a:lnTo>
                  <a:pt x="208788" y="0"/>
                </a:lnTo>
                <a:lnTo>
                  <a:pt x="227076" y="3047"/>
                </a:lnTo>
                <a:lnTo>
                  <a:pt x="245364" y="7619"/>
                </a:lnTo>
                <a:lnTo>
                  <a:pt x="263652" y="13715"/>
                </a:lnTo>
                <a:lnTo>
                  <a:pt x="273710" y="18287"/>
                </a:lnTo>
                <a:lnTo>
                  <a:pt x="190500" y="18287"/>
                </a:lnTo>
                <a:lnTo>
                  <a:pt x="155448" y="21335"/>
                </a:lnTo>
                <a:lnTo>
                  <a:pt x="109728" y="38099"/>
                </a:lnTo>
                <a:lnTo>
                  <a:pt x="70104" y="68579"/>
                </a:lnTo>
                <a:lnTo>
                  <a:pt x="39624" y="106679"/>
                </a:lnTo>
                <a:lnTo>
                  <a:pt x="22859" y="153923"/>
                </a:lnTo>
                <a:lnTo>
                  <a:pt x="19812" y="170687"/>
                </a:lnTo>
                <a:lnTo>
                  <a:pt x="19812" y="205739"/>
                </a:lnTo>
                <a:lnTo>
                  <a:pt x="39624" y="269747"/>
                </a:lnTo>
                <a:lnTo>
                  <a:pt x="68580" y="309371"/>
                </a:lnTo>
                <a:lnTo>
                  <a:pt x="108204" y="338327"/>
                </a:lnTo>
                <a:lnTo>
                  <a:pt x="155448" y="356616"/>
                </a:lnTo>
                <a:lnTo>
                  <a:pt x="188976" y="359663"/>
                </a:lnTo>
                <a:lnTo>
                  <a:pt x="272034" y="359663"/>
                </a:lnTo>
                <a:lnTo>
                  <a:pt x="263652" y="364235"/>
                </a:lnTo>
                <a:lnTo>
                  <a:pt x="246888" y="370332"/>
                </a:lnTo>
                <a:lnTo>
                  <a:pt x="228600" y="374903"/>
                </a:lnTo>
                <a:lnTo>
                  <a:pt x="210311" y="377951"/>
                </a:lnTo>
                <a:close/>
              </a:path>
              <a:path w="379730" h="378460">
                <a:moveTo>
                  <a:pt x="272034" y="359663"/>
                </a:moveTo>
                <a:lnTo>
                  <a:pt x="188976" y="359663"/>
                </a:lnTo>
                <a:lnTo>
                  <a:pt x="224028" y="356616"/>
                </a:lnTo>
                <a:lnTo>
                  <a:pt x="240792" y="352044"/>
                </a:lnTo>
                <a:lnTo>
                  <a:pt x="284988" y="330707"/>
                </a:lnTo>
                <a:lnTo>
                  <a:pt x="321563" y="297179"/>
                </a:lnTo>
                <a:lnTo>
                  <a:pt x="347472" y="256031"/>
                </a:lnTo>
                <a:lnTo>
                  <a:pt x="359663" y="207263"/>
                </a:lnTo>
                <a:lnTo>
                  <a:pt x="361187" y="188975"/>
                </a:lnTo>
                <a:lnTo>
                  <a:pt x="359663" y="172211"/>
                </a:lnTo>
                <a:lnTo>
                  <a:pt x="347472" y="123443"/>
                </a:lnTo>
                <a:lnTo>
                  <a:pt x="321563" y="80771"/>
                </a:lnTo>
                <a:lnTo>
                  <a:pt x="286512" y="47243"/>
                </a:lnTo>
                <a:lnTo>
                  <a:pt x="271272" y="39623"/>
                </a:lnTo>
                <a:lnTo>
                  <a:pt x="257556" y="32003"/>
                </a:lnTo>
                <a:lnTo>
                  <a:pt x="240792" y="25907"/>
                </a:lnTo>
                <a:lnTo>
                  <a:pt x="225551" y="21335"/>
                </a:lnTo>
                <a:lnTo>
                  <a:pt x="190500" y="18287"/>
                </a:lnTo>
                <a:lnTo>
                  <a:pt x="273710" y="18287"/>
                </a:lnTo>
                <a:lnTo>
                  <a:pt x="310895" y="42671"/>
                </a:lnTo>
                <a:lnTo>
                  <a:pt x="347472" y="82295"/>
                </a:lnTo>
                <a:lnTo>
                  <a:pt x="376428" y="150875"/>
                </a:lnTo>
                <a:lnTo>
                  <a:pt x="379476" y="188975"/>
                </a:lnTo>
                <a:lnTo>
                  <a:pt x="377952" y="207263"/>
                </a:lnTo>
                <a:lnTo>
                  <a:pt x="376428" y="227075"/>
                </a:lnTo>
                <a:lnTo>
                  <a:pt x="356615" y="278891"/>
                </a:lnTo>
                <a:lnTo>
                  <a:pt x="324612" y="323088"/>
                </a:lnTo>
                <a:lnTo>
                  <a:pt x="297180" y="345947"/>
                </a:lnTo>
                <a:lnTo>
                  <a:pt x="272034" y="35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374076" y="3865856"/>
            <a:ext cx="127000" cy="518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50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36775" y="2977896"/>
            <a:ext cx="173990" cy="396240"/>
          </a:xfrm>
          <a:custGeom>
            <a:avLst/>
            <a:gdLst/>
            <a:ahLst/>
            <a:cxnLst/>
            <a:rect l="l" t="t" r="r" b="b"/>
            <a:pathLst>
              <a:path w="173989" h="396239">
                <a:moveTo>
                  <a:pt x="0" y="0"/>
                </a:moveTo>
                <a:lnTo>
                  <a:pt x="173736" y="0"/>
                </a:lnTo>
                <a:lnTo>
                  <a:pt x="17373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27632" y="2968751"/>
            <a:ext cx="192405" cy="414655"/>
          </a:xfrm>
          <a:custGeom>
            <a:avLst/>
            <a:gdLst/>
            <a:ahLst/>
            <a:cxnLst/>
            <a:rect l="l" t="t" r="r" b="b"/>
            <a:pathLst>
              <a:path w="192405" h="414654">
                <a:moveTo>
                  <a:pt x="192024" y="414528"/>
                </a:moveTo>
                <a:lnTo>
                  <a:pt x="0" y="414528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396239"/>
                </a:lnTo>
                <a:lnTo>
                  <a:pt x="9144" y="396239"/>
                </a:lnTo>
                <a:lnTo>
                  <a:pt x="19812" y="405384"/>
                </a:lnTo>
                <a:lnTo>
                  <a:pt x="192024" y="405384"/>
                </a:lnTo>
                <a:lnTo>
                  <a:pt x="192024" y="414528"/>
                </a:lnTo>
                <a:close/>
              </a:path>
              <a:path w="192405" h="414654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192405" h="414654">
                <a:moveTo>
                  <a:pt x="173736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9812"/>
                </a:lnTo>
                <a:close/>
              </a:path>
              <a:path w="192405" h="414654">
                <a:moveTo>
                  <a:pt x="173736" y="405384"/>
                </a:moveTo>
                <a:lnTo>
                  <a:pt x="173736" y="9144"/>
                </a:lnTo>
                <a:lnTo>
                  <a:pt x="182880" y="19812"/>
                </a:lnTo>
                <a:lnTo>
                  <a:pt x="192024" y="19812"/>
                </a:lnTo>
                <a:lnTo>
                  <a:pt x="192024" y="396239"/>
                </a:lnTo>
                <a:lnTo>
                  <a:pt x="182880" y="396239"/>
                </a:lnTo>
                <a:lnTo>
                  <a:pt x="173736" y="405384"/>
                </a:lnTo>
                <a:close/>
              </a:path>
              <a:path w="192405" h="414654">
                <a:moveTo>
                  <a:pt x="192024" y="19812"/>
                </a:moveTo>
                <a:lnTo>
                  <a:pt x="182880" y="19812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9812"/>
                </a:lnTo>
                <a:close/>
              </a:path>
              <a:path w="192405" h="414654">
                <a:moveTo>
                  <a:pt x="19812" y="405384"/>
                </a:moveTo>
                <a:lnTo>
                  <a:pt x="9144" y="396239"/>
                </a:lnTo>
                <a:lnTo>
                  <a:pt x="19812" y="396239"/>
                </a:lnTo>
                <a:lnTo>
                  <a:pt x="19812" y="405384"/>
                </a:lnTo>
                <a:close/>
              </a:path>
              <a:path w="192405" h="414654">
                <a:moveTo>
                  <a:pt x="173736" y="405384"/>
                </a:moveTo>
                <a:lnTo>
                  <a:pt x="19812" y="405384"/>
                </a:lnTo>
                <a:lnTo>
                  <a:pt x="19812" y="396239"/>
                </a:lnTo>
                <a:lnTo>
                  <a:pt x="173736" y="396239"/>
                </a:lnTo>
                <a:lnTo>
                  <a:pt x="173736" y="405384"/>
                </a:lnTo>
                <a:close/>
              </a:path>
              <a:path w="192405" h="414654">
                <a:moveTo>
                  <a:pt x="192024" y="405384"/>
                </a:moveTo>
                <a:lnTo>
                  <a:pt x="173736" y="405384"/>
                </a:lnTo>
                <a:lnTo>
                  <a:pt x="182880" y="396239"/>
                </a:lnTo>
                <a:lnTo>
                  <a:pt x="192024" y="396239"/>
                </a:lnTo>
                <a:lnTo>
                  <a:pt x="192024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838945" y="1624602"/>
            <a:ext cx="551815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033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14890" y="1658089"/>
            <a:ext cx="318135" cy="680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7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marL="18415">
              <a:lnSpc>
                <a:spcPts val="2390"/>
              </a:lnSpc>
            </a:pPr>
            <a:r>
              <a:rPr dirty="0" sz="2000" spc="55">
                <a:latin typeface="Times New Roman"/>
                <a:cs typeface="Times New Roman"/>
              </a:rPr>
              <a:t>4k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33901" y="1976580"/>
            <a:ext cx="96329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baseline="-20833" sz="2400" spc="202">
                <a:latin typeface="Times New Roman"/>
                <a:cs typeface="Times New Roman"/>
              </a:rPr>
              <a:t> </a:t>
            </a:r>
            <a:r>
              <a:rPr dirty="0" baseline="1388" sz="3000" spc="60">
                <a:latin typeface="Times New Roman"/>
                <a:cs typeface="Times New Roman"/>
              </a:rPr>
              <a:t>20μF</a:t>
            </a:r>
            <a:endParaRPr baseline="1388" sz="3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65989" y="2910850"/>
            <a:ext cx="849630" cy="36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45">
                <a:latin typeface="Times New Roman"/>
                <a:cs typeface="Times New Roman"/>
              </a:rPr>
              <a:t>20μF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baseline="6944" sz="3600" spc="-7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baseline="6944" sz="3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02885" y="2755396"/>
            <a:ext cx="487680" cy="131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747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ts val="2175"/>
              </a:lnSpc>
              <a:spcBef>
                <a:spcPts val="50"/>
              </a:spcBef>
            </a:pPr>
            <a:r>
              <a:rPr dirty="0" sz="2000">
                <a:latin typeface="Times New Roman"/>
                <a:cs typeface="Times New Roman"/>
              </a:rPr>
              <a:t>0.</a:t>
            </a:r>
            <a:r>
              <a:rPr dirty="0" sz="2000" spc="20">
                <a:latin typeface="Times New Roman"/>
                <a:cs typeface="Times New Roman"/>
              </a:rPr>
              <a:t>1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algn="ctr" marL="154305">
              <a:lnSpc>
                <a:spcPts val="245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47955">
              <a:lnSpc>
                <a:spcPts val="267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47546" y="3431023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381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89288" y="789381"/>
            <a:ext cx="4173854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3、共射放大电路的小信号分析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51636" y="5673852"/>
            <a:ext cx="55372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3888" sz="3600" spc="-120">
                <a:latin typeface="Times New Roman"/>
                <a:cs typeface="Times New Roman"/>
              </a:rPr>
              <a:t>V</a:t>
            </a:r>
            <a:r>
              <a:rPr dirty="0" sz="1350" spc="-80">
                <a:latin typeface="Times New Roman"/>
                <a:cs typeface="Times New Roman"/>
              </a:rPr>
              <a:t>CEQ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82572" y="5594603"/>
            <a:ext cx="45307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-285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V</a:t>
            </a:r>
            <a:r>
              <a:rPr dirty="0" baseline="-24691" sz="2025" spc="-165">
                <a:latin typeface="Times New Roman"/>
                <a:cs typeface="Times New Roman"/>
              </a:rPr>
              <a:t>CC</a:t>
            </a:r>
            <a:r>
              <a:rPr dirty="0" baseline="-24691" sz="2025" spc="112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R</a:t>
            </a:r>
            <a:r>
              <a:rPr dirty="0" baseline="-24691" sz="2025" spc="-165">
                <a:latin typeface="Times New Roman"/>
                <a:cs typeface="Times New Roman"/>
              </a:rPr>
              <a:t>c</a:t>
            </a:r>
            <a:r>
              <a:rPr dirty="0" baseline="-24691" sz="2025" spc="-19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I</a:t>
            </a:r>
            <a:r>
              <a:rPr dirty="0" baseline="-24691" sz="2025" spc="75">
                <a:latin typeface="Times New Roman"/>
                <a:cs typeface="Times New Roman"/>
              </a:rPr>
              <a:t>CQ</a:t>
            </a:r>
            <a:r>
              <a:rPr dirty="0" baseline="-24691" sz="2025" spc="97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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4k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-190">
                <a:latin typeface="Times New Roman"/>
                <a:cs typeface="Times New Roman"/>
              </a:rPr>
              <a:t></a:t>
            </a:r>
            <a:r>
              <a:rPr dirty="0" sz="2400" spc="-190">
                <a:latin typeface="Times New Roman"/>
                <a:cs typeface="Times New Roman"/>
              </a:rPr>
              <a:t>1.6m </a:t>
            </a:r>
            <a:r>
              <a:rPr dirty="0" sz="2400" spc="-5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=5.6V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3389" y="4702378"/>
            <a:ext cx="1204595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91565" algn="l"/>
              </a:tabLst>
            </a:pPr>
            <a:r>
              <a:rPr dirty="0" sz="3150" spc="-2365">
                <a:latin typeface="Times New Roman"/>
                <a:cs typeface="Times New Roman"/>
              </a:rPr>
              <a:t></a:t>
            </a:r>
            <a:r>
              <a:rPr dirty="0" sz="3150" spc="-2365">
                <a:latin typeface="Times New Roman"/>
                <a:cs typeface="Times New Roman"/>
              </a:rPr>
              <a:t>	</a:t>
            </a:r>
            <a:r>
              <a:rPr dirty="0" sz="3150" spc="-2365">
                <a:latin typeface="Times New Roman"/>
                <a:cs typeface="Times New Roman"/>
              </a:rPr>
              <a:t>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3606" y="5222748"/>
            <a:ext cx="1452245" cy="0"/>
          </a:xfrm>
          <a:custGeom>
            <a:avLst/>
            <a:gdLst/>
            <a:ahLst/>
            <a:cxnLst/>
            <a:rect l="l" t="t" r="r" b="b"/>
            <a:pathLst>
              <a:path w="1452245" h="0">
                <a:moveTo>
                  <a:pt x="0" y="0"/>
                </a:moveTo>
                <a:lnTo>
                  <a:pt x="1452086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42692" y="4987289"/>
            <a:ext cx="10350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364" y="4987289"/>
            <a:ext cx="1333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5683" y="5206746"/>
            <a:ext cx="10350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65">
                <a:latin typeface="Times New Roman"/>
                <a:cs typeface="Times New Roman"/>
              </a:rPr>
              <a:t>v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4883" y="5311139"/>
            <a:ext cx="28194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3888" sz="3600" spc="-150">
                <a:latin typeface="Times New Roman"/>
                <a:cs typeface="Times New Roman"/>
              </a:rPr>
              <a:t>r</a:t>
            </a:r>
            <a:r>
              <a:rPr dirty="0" sz="1350" spc="15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051" y="4763516"/>
            <a:ext cx="119316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7350" algn="l"/>
                <a:tab pos="727075" algn="l"/>
              </a:tabLst>
            </a:pPr>
            <a:r>
              <a:rPr dirty="0" sz="2500" spc="-1185" i="1">
                <a:latin typeface="Times New Roman"/>
                <a:cs typeface="Times New Roman"/>
              </a:rPr>
              <a:t>	</a:t>
            </a:r>
            <a:r>
              <a:rPr dirty="0" sz="2400" spc="-140">
                <a:latin typeface="Times New Roman"/>
                <a:cs typeface="Times New Roman"/>
              </a:rPr>
              <a:t>R	</a:t>
            </a:r>
            <a:r>
              <a:rPr dirty="0" sz="2400" spc="-5">
                <a:latin typeface="Times New Roman"/>
                <a:cs typeface="Times New Roman"/>
              </a:rPr>
              <a:t>/ /</a:t>
            </a:r>
            <a:r>
              <a:rPr dirty="0" sz="2400" spc="-520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5663" y="4994147"/>
            <a:ext cx="7734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400" spc="-270">
                <a:latin typeface="Times New Roman"/>
                <a:cs typeface="Times New Roman"/>
              </a:rPr>
              <a:t>A	</a:t>
            </a: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103" y="1798320"/>
            <a:ext cx="76200" cy="1652270"/>
          </a:xfrm>
          <a:custGeom>
            <a:avLst/>
            <a:gdLst/>
            <a:ahLst/>
            <a:cxnLst/>
            <a:rect l="l" t="t" r="r" b="b"/>
            <a:pathLst>
              <a:path w="76200" h="1652270">
                <a:moveTo>
                  <a:pt x="28955" y="1577621"/>
                </a:moveTo>
                <a:lnTo>
                  <a:pt x="28955" y="0"/>
                </a:lnTo>
                <a:lnTo>
                  <a:pt x="48767" y="0"/>
                </a:lnTo>
                <a:lnTo>
                  <a:pt x="48767" y="1575816"/>
                </a:lnTo>
                <a:lnTo>
                  <a:pt x="38099" y="1575816"/>
                </a:lnTo>
                <a:lnTo>
                  <a:pt x="28955" y="1577621"/>
                </a:lnTo>
                <a:close/>
              </a:path>
              <a:path w="76200" h="1652270">
                <a:moveTo>
                  <a:pt x="48767" y="1613916"/>
                </a:moveTo>
                <a:lnTo>
                  <a:pt x="28955" y="1613916"/>
                </a:lnTo>
                <a:lnTo>
                  <a:pt x="28955" y="1577621"/>
                </a:lnTo>
                <a:lnTo>
                  <a:pt x="38099" y="1575816"/>
                </a:lnTo>
                <a:lnTo>
                  <a:pt x="48767" y="1577922"/>
                </a:lnTo>
                <a:lnTo>
                  <a:pt x="48767" y="1613916"/>
                </a:lnTo>
                <a:close/>
              </a:path>
              <a:path w="76200" h="1652270">
                <a:moveTo>
                  <a:pt x="48767" y="1577922"/>
                </a:moveTo>
                <a:lnTo>
                  <a:pt x="38099" y="1575816"/>
                </a:lnTo>
                <a:lnTo>
                  <a:pt x="48767" y="1575816"/>
                </a:lnTo>
                <a:lnTo>
                  <a:pt x="48767" y="1577922"/>
                </a:lnTo>
                <a:close/>
              </a:path>
              <a:path w="76200" h="1652270">
                <a:moveTo>
                  <a:pt x="38099" y="1652016"/>
                </a:moveTo>
                <a:lnTo>
                  <a:pt x="23145" y="1648848"/>
                </a:lnTo>
                <a:lnTo>
                  <a:pt x="11048" y="1640395"/>
                </a:lnTo>
                <a:lnTo>
                  <a:pt x="2952" y="1628227"/>
                </a:lnTo>
                <a:lnTo>
                  <a:pt x="0" y="1613916"/>
                </a:lnTo>
                <a:lnTo>
                  <a:pt x="2952" y="1598961"/>
                </a:lnTo>
                <a:lnTo>
                  <a:pt x="11048" y="1586865"/>
                </a:lnTo>
                <a:lnTo>
                  <a:pt x="23145" y="1578768"/>
                </a:lnTo>
                <a:lnTo>
                  <a:pt x="28955" y="1577621"/>
                </a:lnTo>
                <a:lnTo>
                  <a:pt x="28955" y="1613916"/>
                </a:lnTo>
                <a:lnTo>
                  <a:pt x="76199" y="1613916"/>
                </a:lnTo>
                <a:lnTo>
                  <a:pt x="73247" y="1628227"/>
                </a:lnTo>
                <a:lnTo>
                  <a:pt x="65150" y="1640395"/>
                </a:lnTo>
                <a:lnTo>
                  <a:pt x="53054" y="1648848"/>
                </a:lnTo>
                <a:lnTo>
                  <a:pt x="38099" y="1652016"/>
                </a:lnTo>
                <a:close/>
              </a:path>
              <a:path w="76200" h="1652270">
                <a:moveTo>
                  <a:pt x="76199" y="1613916"/>
                </a:moveTo>
                <a:lnTo>
                  <a:pt x="48767" y="1613916"/>
                </a:lnTo>
                <a:lnTo>
                  <a:pt x="48767" y="1577922"/>
                </a:lnTo>
                <a:lnTo>
                  <a:pt x="53054" y="1578768"/>
                </a:lnTo>
                <a:lnTo>
                  <a:pt x="65150" y="1586865"/>
                </a:lnTo>
                <a:lnTo>
                  <a:pt x="73247" y="1598961"/>
                </a:lnTo>
                <a:lnTo>
                  <a:pt x="76199" y="161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98520" y="2185416"/>
            <a:ext cx="279400" cy="585470"/>
          </a:xfrm>
          <a:custGeom>
            <a:avLst/>
            <a:gdLst/>
            <a:ahLst/>
            <a:cxnLst/>
            <a:rect l="l" t="t" r="r" b="b"/>
            <a:pathLst>
              <a:path w="279400" h="585469">
                <a:moveTo>
                  <a:pt x="138683" y="585216"/>
                </a:moveTo>
                <a:lnTo>
                  <a:pt x="0" y="292608"/>
                </a:lnTo>
                <a:lnTo>
                  <a:pt x="138683" y="0"/>
                </a:lnTo>
                <a:lnTo>
                  <a:pt x="278891" y="292608"/>
                </a:lnTo>
                <a:lnTo>
                  <a:pt x="138683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87852" y="2162555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19">
                <a:moveTo>
                  <a:pt x="149352" y="629411"/>
                </a:moveTo>
                <a:lnTo>
                  <a:pt x="0" y="315467"/>
                </a:lnTo>
                <a:lnTo>
                  <a:pt x="149352" y="0"/>
                </a:lnTo>
                <a:lnTo>
                  <a:pt x="161742" y="25907"/>
                </a:lnTo>
                <a:lnTo>
                  <a:pt x="141732" y="25907"/>
                </a:lnTo>
                <a:lnTo>
                  <a:pt x="150068" y="43496"/>
                </a:lnTo>
                <a:lnTo>
                  <a:pt x="21939" y="310895"/>
                </a:lnTo>
                <a:lnTo>
                  <a:pt x="18288" y="310895"/>
                </a:lnTo>
                <a:lnTo>
                  <a:pt x="18288" y="318515"/>
                </a:lnTo>
                <a:lnTo>
                  <a:pt x="21939" y="318515"/>
                </a:lnTo>
                <a:lnTo>
                  <a:pt x="150068" y="585915"/>
                </a:lnTo>
                <a:lnTo>
                  <a:pt x="141732" y="603503"/>
                </a:lnTo>
                <a:lnTo>
                  <a:pt x="161802" y="603503"/>
                </a:lnTo>
                <a:lnTo>
                  <a:pt x="149352" y="629411"/>
                </a:lnTo>
                <a:close/>
              </a:path>
              <a:path w="300354" h="629919">
                <a:moveTo>
                  <a:pt x="150068" y="43496"/>
                </a:moveTo>
                <a:lnTo>
                  <a:pt x="141732" y="25907"/>
                </a:lnTo>
                <a:lnTo>
                  <a:pt x="158495" y="25907"/>
                </a:lnTo>
                <a:lnTo>
                  <a:pt x="150068" y="43496"/>
                </a:lnTo>
                <a:close/>
              </a:path>
              <a:path w="300354" h="629919">
                <a:moveTo>
                  <a:pt x="278610" y="314705"/>
                </a:moveTo>
                <a:lnTo>
                  <a:pt x="150068" y="43496"/>
                </a:lnTo>
                <a:lnTo>
                  <a:pt x="158495" y="25907"/>
                </a:lnTo>
                <a:lnTo>
                  <a:pt x="161742" y="25907"/>
                </a:lnTo>
                <a:lnTo>
                  <a:pt x="298041" y="310895"/>
                </a:lnTo>
                <a:lnTo>
                  <a:pt x="280416" y="310895"/>
                </a:lnTo>
                <a:lnTo>
                  <a:pt x="278610" y="314705"/>
                </a:lnTo>
                <a:close/>
              </a:path>
              <a:path w="300354" h="629919">
                <a:moveTo>
                  <a:pt x="18288" y="318515"/>
                </a:moveTo>
                <a:lnTo>
                  <a:pt x="18288" y="310895"/>
                </a:lnTo>
                <a:lnTo>
                  <a:pt x="20113" y="314705"/>
                </a:lnTo>
                <a:lnTo>
                  <a:pt x="18288" y="318515"/>
                </a:lnTo>
                <a:close/>
              </a:path>
              <a:path w="300354" h="629919">
                <a:moveTo>
                  <a:pt x="20113" y="314705"/>
                </a:moveTo>
                <a:lnTo>
                  <a:pt x="18288" y="310895"/>
                </a:lnTo>
                <a:lnTo>
                  <a:pt x="21939" y="310895"/>
                </a:lnTo>
                <a:lnTo>
                  <a:pt x="20113" y="314705"/>
                </a:lnTo>
                <a:close/>
              </a:path>
              <a:path w="300354" h="629919">
                <a:moveTo>
                  <a:pt x="280416" y="318515"/>
                </a:moveTo>
                <a:lnTo>
                  <a:pt x="278610" y="314705"/>
                </a:lnTo>
                <a:lnTo>
                  <a:pt x="280416" y="310895"/>
                </a:lnTo>
                <a:lnTo>
                  <a:pt x="280416" y="318515"/>
                </a:lnTo>
                <a:close/>
              </a:path>
              <a:path w="300354" h="629919">
                <a:moveTo>
                  <a:pt x="298763" y="318515"/>
                </a:moveTo>
                <a:lnTo>
                  <a:pt x="280416" y="318515"/>
                </a:lnTo>
                <a:lnTo>
                  <a:pt x="280416" y="310895"/>
                </a:lnTo>
                <a:lnTo>
                  <a:pt x="298041" y="310895"/>
                </a:lnTo>
                <a:lnTo>
                  <a:pt x="300228" y="315467"/>
                </a:lnTo>
                <a:lnTo>
                  <a:pt x="298763" y="318515"/>
                </a:lnTo>
                <a:close/>
              </a:path>
              <a:path w="300354" h="629919">
                <a:moveTo>
                  <a:pt x="21939" y="318515"/>
                </a:moveTo>
                <a:lnTo>
                  <a:pt x="18288" y="318515"/>
                </a:lnTo>
                <a:lnTo>
                  <a:pt x="20113" y="314705"/>
                </a:lnTo>
                <a:lnTo>
                  <a:pt x="21939" y="318515"/>
                </a:lnTo>
                <a:close/>
              </a:path>
              <a:path w="300354" h="629919">
                <a:moveTo>
                  <a:pt x="161802" y="603503"/>
                </a:moveTo>
                <a:lnTo>
                  <a:pt x="158495" y="603503"/>
                </a:lnTo>
                <a:lnTo>
                  <a:pt x="150068" y="585915"/>
                </a:lnTo>
                <a:lnTo>
                  <a:pt x="278610" y="314705"/>
                </a:lnTo>
                <a:lnTo>
                  <a:pt x="280416" y="318515"/>
                </a:lnTo>
                <a:lnTo>
                  <a:pt x="298763" y="318515"/>
                </a:lnTo>
                <a:lnTo>
                  <a:pt x="161802" y="603503"/>
                </a:lnTo>
                <a:close/>
              </a:path>
              <a:path w="300354" h="629919">
                <a:moveTo>
                  <a:pt x="158495" y="603503"/>
                </a:moveTo>
                <a:lnTo>
                  <a:pt x="141732" y="603503"/>
                </a:lnTo>
                <a:lnTo>
                  <a:pt x="150068" y="585915"/>
                </a:lnTo>
                <a:lnTo>
                  <a:pt x="15849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10711" y="248564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0180" y="3408426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45792" y="1746504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5" h="1696720">
                <a:moveTo>
                  <a:pt x="30445" y="74387"/>
                </a:moveTo>
                <a:lnTo>
                  <a:pt x="24669" y="73247"/>
                </a:lnTo>
                <a:lnTo>
                  <a:pt x="12573" y="65151"/>
                </a:lnTo>
                <a:lnTo>
                  <a:pt x="4476" y="53054"/>
                </a:lnTo>
                <a:lnTo>
                  <a:pt x="1524" y="38100"/>
                </a:lnTo>
                <a:lnTo>
                  <a:pt x="4476" y="23788"/>
                </a:lnTo>
                <a:lnTo>
                  <a:pt x="12573" y="11620"/>
                </a:lnTo>
                <a:lnTo>
                  <a:pt x="24669" y="3167"/>
                </a:lnTo>
                <a:lnTo>
                  <a:pt x="39624" y="0"/>
                </a:lnTo>
                <a:lnTo>
                  <a:pt x="54578" y="3190"/>
                </a:lnTo>
                <a:lnTo>
                  <a:pt x="66675" y="11810"/>
                </a:lnTo>
                <a:lnTo>
                  <a:pt x="74771" y="24431"/>
                </a:lnTo>
                <a:lnTo>
                  <a:pt x="77427" y="38100"/>
                </a:lnTo>
                <a:lnTo>
                  <a:pt x="30480" y="38100"/>
                </a:lnTo>
                <a:lnTo>
                  <a:pt x="30445" y="74387"/>
                </a:lnTo>
                <a:close/>
              </a:path>
              <a:path w="78105" h="1696720">
                <a:moveTo>
                  <a:pt x="39624" y="76200"/>
                </a:moveTo>
                <a:lnTo>
                  <a:pt x="30445" y="74387"/>
                </a:lnTo>
                <a:lnTo>
                  <a:pt x="30480" y="38100"/>
                </a:lnTo>
                <a:lnTo>
                  <a:pt x="48768" y="38100"/>
                </a:lnTo>
                <a:lnTo>
                  <a:pt x="48733" y="74415"/>
                </a:lnTo>
                <a:lnTo>
                  <a:pt x="39624" y="76200"/>
                </a:lnTo>
                <a:close/>
              </a:path>
              <a:path w="78105" h="1696720">
                <a:moveTo>
                  <a:pt x="48733" y="74415"/>
                </a:moveTo>
                <a:lnTo>
                  <a:pt x="48768" y="38100"/>
                </a:lnTo>
                <a:lnTo>
                  <a:pt x="77427" y="38100"/>
                </a:lnTo>
                <a:lnTo>
                  <a:pt x="77724" y="39624"/>
                </a:lnTo>
                <a:lnTo>
                  <a:pt x="74771" y="53697"/>
                </a:lnTo>
                <a:lnTo>
                  <a:pt x="66675" y="65341"/>
                </a:lnTo>
                <a:lnTo>
                  <a:pt x="54578" y="73271"/>
                </a:lnTo>
                <a:lnTo>
                  <a:pt x="48733" y="74415"/>
                </a:lnTo>
                <a:close/>
              </a:path>
              <a:path w="78105" h="1696720">
                <a:moveTo>
                  <a:pt x="47278" y="1621955"/>
                </a:moveTo>
                <a:lnTo>
                  <a:pt x="38100" y="1620012"/>
                </a:lnTo>
                <a:lnTo>
                  <a:pt x="28991" y="1620012"/>
                </a:lnTo>
                <a:lnTo>
                  <a:pt x="30445" y="74387"/>
                </a:lnTo>
                <a:lnTo>
                  <a:pt x="39624" y="76200"/>
                </a:lnTo>
                <a:lnTo>
                  <a:pt x="48732" y="76200"/>
                </a:lnTo>
                <a:lnTo>
                  <a:pt x="47279" y="1620012"/>
                </a:lnTo>
                <a:lnTo>
                  <a:pt x="38100" y="1620012"/>
                </a:lnTo>
                <a:lnTo>
                  <a:pt x="28990" y="1621941"/>
                </a:lnTo>
                <a:lnTo>
                  <a:pt x="47278" y="1621941"/>
                </a:lnTo>
                <a:close/>
              </a:path>
              <a:path w="78105" h="1696720">
                <a:moveTo>
                  <a:pt x="48732" y="76200"/>
                </a:moveTo>
                <a:lnTo>
                  <a:pt x="39624" y="76200"/>
                </a:lnTo>
                <a:lnTo>
                  <a:pt x="48733" y="74415"/>
                </a:lnTo>
                <a:lnTo>
                  <a:pt x="48732" y="76200"/>
                </a:lnTo>
                <a:close/>
              </a:path>
              <a:path w="78105" h="1696720">
                <a:moveTo>
                  <a:pt x="47244" y="1658112"/>
                </a:moveTo>
                <a:lnTo>
                  <a:pt x="28956" y="1658112"/>
                </a:lnTo>
                <a:lnTo>
                  <a:pt x="28990" y="1621941"/>
                </a:lnTo>
                <a:lnTo>
                  <a:pt x="38100" y="1620012"/>
                </a:lnTo>
                <a:lnTo>
                  <a:pt x="47209" y="1621941"/>
                </a:lnTo>
                <a:lnTo>
                  <a:pt x="47244" y="1658112"/>
                </a:lnTo>
                <a:close/>
              </a:path>
              <a:path w="78105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800"/>
                </a:lnTo>
                <a:lnTo>
                  <a:pt x="11049" y="1631632"/>
                </a:lnTo>
                <a:lnTo>
                  <a:pt x="23145" y="1623179"/>
                </a:lnTo>
                <a:lnTo>
                  <a:pt x="28990" y="1621941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8105" h="1696720">
                <a:moveTo>
                  <a:pt x="76200" y="1658112"/>
                </a:moveTo>
                <a:lnTo>
                  <a:pt x="47244" y="1658112"/>
                </a:lnTo>
                <a:lnTo>
                  <a:pt x="47278" y="1621955"/>
                </a:lnTo>
                <a:lnTo>
                  <a:pt x="53054" y="1623179"/>
                </a:lnTo>
                <a:lnTo>
                  <a:pt x="65151" y="1631632"/>
                </a:lnTo>
                <a:lnTo>
                  <a:pt x="73247" y="1643800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82372" y="2176307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03120" y="2141220"/>
            <a:ext cx="158750" cy="528955"/>
          </a:xfrm>
          <a:custGeom>
            <a:avLst/>
            <a:gdLst/>
            <a:ahLst/>
            <a:cxnLst/>
            <a:rect l="l" t="t" r="r" b="b"/>
            <a:pathLst>
              <a:path w="158750" h="528955">
                <a:moveTo>
                  <a:pt x="0" y="0"/>
                </a:moveTo>
                <a:lnTo>
                  <a:pt x="158495" y="0"/>
                </a:lnTo>
                <a:lnTo>
                  <a:pt x="158495" y="528828"/>
                </a:lnTo>
                <a:lnTo>
                  <a:pt x="0" y="5288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93975" y="2130552"/>
            <a:ext cx="177165" cy="550545"/>
          </a:xfrm>
          <a:custGeom>
            <a:avLst/>
            <a:gdLst/>
            <a:ahLst/>
            <a:cxnLst/>
            <a:rect l="l" t="t" r="r" b="b"/>
            <a:pathLst>
              <a:path w="177164" h="550544">
                <a:moveTo>
                  <a:pt x="176783" y="550163"/>
                </a:moveTo>
                <a:lnTo>
                  <a:pt x="0" y="550163"/>
                </a:lnTo>
                <a:lnTo>
                  <a:pt x="0" y="0"/>
                </a:lnTo>
                <a:lnTo>
                  <a:pt x="176783" y="0"/>
                </a:lnTo>
                <a:lnTo>
                  <a:pt x="176783" y="10667"/>
                </a:lnTo>
                <a:lnTo>
                  <a:pt x="18287" y="10667"/>
                </a:lnTo>
                <a:lnTo>
                  <a:pt x="9143" y="19811"/>
                </a:lnTo>
                <a:lnTo>
                  <a:pt x="18287" y="19811"/>
                </a:lnTo>
                <a:lnTo>
                  <a:pt x="18287" y="530351"/>
                </a:lnTo>
                <a:lnTo>
                  <a:pt x="9143" y="530351"/>
                </a:lnTo>
                <a:lnTo>
                  <a:pt x="18287" y="539495"/>
                </a:lnTo>
                <a:lnTo>
                  <a:pt x="176783" y="539495"/>
                </a:lnTo>
                <a:lnTo>
                  <a:pt x="176783" y="550163"/>
                </a:lnTo>
                <a:close/>
              </a:path>
              <a:path w="177164" h="550544">
                <a:moveTo>
                  <a:pt x="18287" y="19811"/>
                </a:moveTo>
                <a:lnTo>
                  <a:pt x="9143" y="19811"/>
                </a:lnTo>
                <a:lnTo>
                  <a:pt x="18287" y="10667"/>
                </a:lnTo>
                <a:lnTo>
                  <a:pt x="18287" y="19811"/>
                </a:lnTo>
                <a:close/>
              </a:path>
              <a:path w="177164" h="550544">
                <a:moveTo>
                  <a:pt x="158495" y="19811"/>
                </a:moveTo>
                <a:lnTo>
                  <a:pt x="18287" y="19811"/>
                </a:lnTo>
                <a:lnTo>
                  <a:pt x="18287" y="10667"/>
                </a:lnTo>
                <a:lnTo>
                  <a:pt x="158495" y="10667"/>
                </a:lnTo>
                <a:lnTo>
                  <a:pt x="158495" y="19811"/>
                </a:lnTo>
                <a:close/>
              </a:path>
              <a:path w="177164" h="550544">
                <a:moveTo>
                  <a:pt x="158495" y="539495"/>
                </a:moveTo>
                <a:lnTo>
                  <a:pt x="158495" y="10667"/>
                </a:lnTo>
                <a:lnTo>
                  <a:pt x="167639" y="19811"/>
                </a:lnTo>
                <a:lnTo>
                  <a:pt x="176783" y="19811"/>
                </a:lnTo>
                <a:lnTo>
                  <a:pt x="176783" y="530351"/>
                </a:lnTo>
                <a:lnTo>
                  <a:pt x="167639" y="530351"/>
                </a:lnTo>
                <a:lnTo>
                  <a:pt x="158495" y="539495"/>
                </a:lnTo>
                <a:close/>
              </a:path>
              <a:path w="177164" h="550544">
                <a:moveTo>
                  <a:pt x="176783" y="19811"/>
                </a:moveTo>
                <a:lnTo>
                  <a:pt x="167639" y="19811"/>
                </a:lnTo>
                <a:lnTo>
                  <a:pt x="158495" y="10667"/>
                </a:lnTo>
                <a:lnTo>
                  <a:pt x="176783" y="10667"/>
                </a:lnTo>
                <a:lnTo>
                  <a:pt x="176783" y="19811"/>
                </a:lnTo>
                <a:close/>
              </a:path>
              <a:path w="177164" h="550544">
                <a:moveTo>
                  <a:pt x="18287" y="539495"/>
                </a:moveTo>
                <a:lnTo>
                  <a:pt x="9143" y="530351"/>
                </a:lnTo>
                <a:lnTo>
                  <a:pt x="18287" y="530351"/>
                </a:lnTo>
                <a:lnTo>
                  <a:pt x="18287" y="539495"/>
                </a:lnTo>
                <a:close/>
              </a:path>
              <a:path w="177164" h="550544">
                <a:moveTo>
                  <a:pt x="158495" y="539495"/>
                </a:moveTo>
                <a:lnTo>
                  <a:pt x="18287" y="539495"/>
                </a:lnTo>
                <a:lnTo>
                  <a:pt x="18287" y="530351"/>
                </a:lnTo>
                <a:lnTo>
                  <a:pt x="158495" y="530351"/>
                </a:lnTo>
                <a:lnTo>
                  <a:pt x="158495" y="539495"/>
                </a:lnTo>
                <a:close/>
              </a:path>
              <a:path w="177164" h="550544">
                <a:moveTo>
                  <a:pt x="176783" y="539495"/>
                </a:moveTo>
                <a:lnTo>
                  <a:pt x="158495" y="539495"/>
                </a:lnTo>
                <a:lnTo>
                  <a:pt x="167639" y="530351"/>
                </a:lnTo>
                <a:lnTo>
                  <a:pt x="176783" y="530351"/>
                </a:lnTo>
                <a:lnTo>
                  <a:pt x="176783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25011" y="1802130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2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68723" y="1751076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4" h="1696720">
                <a:moveTo>
                  <a:pt x="27465" y="741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65" y="74100"/>
                </a:lnTo>
                <a:close/>
              </a:path>
              <a:path w="78104" h="1696720">
                <a:moveTo>
                  <a:pt x="38100" y="76200"/>
                </a:moveTo>
                <a:lnTo>
                  <a:pt x="27465" y="74100"/>
                </a:lnTo>
                <a:lnTo>
                  <a:pt x="27432" y="38100"/>
                </a:lnTo>
                <a:lnTo>
                  <a:pt x="47244" y="38100"/>
                </a:lnTo>
                <a:lnTo>
                  <a:pt x="47278" y="74306"/>
                </a:lnTo>
                <a:lnTo>
                  <a:pt x="38100" y="76200"/>
                </a:lnTo>
                <a:close/>
              </a:path>
              <a:path w="78104" h="1696720">
                <a:moveTo>
                  <a:pt x="47278" y="74306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47278" y="74306"/>
                </a:lnTo>
                <a:close/>
              </a:path>
              <a:path w="78104" h="1696720">
                <a:moveTo>
                  <a:pt x="28922" y="1622125"/>
                </a:moveTo>
                <a:lnTo>
                  <a:pt x="27465" y="74100"/>
                </a:lnTo>
                <a:lnTo>
                  <a:pt x="38100" y="76200"/>
                </a:lnTo>
                <a:lnTo>
                  <a:pt x="47279" y="76200"/>
                </a:lnTo>
                <a:lnTo>
                  <a:pt x="48732" y="1620012"/>
                </a:lnTo>
                <a:lnTo>
                  <a:pt x="39624" y="1620012"/>
                </a:lnTo>
                <a:lnTo>
                  <a:pt x="28922" y="1622125"/>
                </a:lnTo>
                <a:close/>
              </a:path>
              <a:path w="78104" h="1696720">
                <a:moveTo>
                  <a:pt x="47279" y="76200"/>
                </a:moveTo>
                <a:lnTo>
                  <a:pt x="38100" y="76200"/>
                </a:lnTo>
                <a:lnTo>
                  <a:pt x="47278" y="74306"/>
                </a:lnTo>
                <a:lnTo>
                  <a:pt x="47279" y="76200"/>
                </a:lnTo>
                <a:close/>
              </a:path>
              <a:path w="78104" h="1696720">
                <a:moveTo>
                  <a:pt x="48768" y="1658112"/>
                </a:moveTo>
                <a:lnTo>
                  <a:pt x="28956" y="1658112"/>
                </a:lnTo>
                <a:lnTo>
                  <a:pt x="28922" y="1622125"/>
                </a:lnTo>
                <a:lnTo>
                  <a:pt x="39624" y="1620012"/>
                </a:lnTo>
                <a:lnTo>
                  <a:pt x="48733" y="1621891"/>
                </a:lnTo>
                <a:lnTo>
                  <a:pt x="48768" y="1658112"/>
                </a:lnTo>
                <a:close/>
              </a:path>
              <a:path w="78104" h="1696720">
                <a:moveTo>
                  <a:pt x="48733" y="1621891"/>
                </a:moveTo>
                <a:lnTo>
                  <a:pt x="39624" y="1620012"/>
                </a:lnTo>
                <a:lnTo>
                  <a:pt x="48732" y="1620012"/>
                </a:lnTo>
                <a:lnTo>
                  <a:pt x="48733" y="1621891"/>
                </a:lnTo>
                <a:close/>
              </a:path>
              <a:path w="78104" h="1696720">
                <a:moveTo>
                  <a:pt x="77724" y="1658112"/>
                </a:moveTo>
                <a:lnTo>
                  <a:pt x="48768" y="1658112"/>
                </a:lnTo>
                <a:lnTo>
                  <a:pt x="48733" y="1621891"/>
                </a:lnTo>
                <a:lnTo>
                  <a:pt x="53935" y="1622964"/>
                </a:lnTo>
                <a:lnTo>
                  <a:pt x="66103" y="1631060"/>
                </a:lnTo>
                <a:lnTo>
                  <a:pt x="74556" y="1643157"/>
                </a:lnTo>
                <a:lnTo>
                  <a:pt x="77724" y="1658112"/>
                </a:lnTo>
                <a:close/>
              </a:path>
              <a:path w="78104" h="1696720">
                <a:moveTo>
                  <a:pt x="39624" y="1696212"/>
                </a:moveTo>
                <a:lnTo>
                  <a:pt x="24669" y="1693259"/>
                </a:lnTo>
                <a:lnTo>
                  <a:pt x="12573" y="1685163"/>
                </a:lnTo>
                <a:lnTo>
                  <a:pt x="4476" y="1673066"/>
                </a:lnTo>
                <a:lnTo>
                  <a:pt x="1524" y="1658112"/>
                </a:lnTo>
                <a:lnTo>
                  <a:pt x="4476" y="1643157"/>
                </a:lnTo>
                <a:lnTo>
                  <a:pt x="12573" y="1631060"/>
                </a:lnTo>
                <a:lnTo>
                  <a:pt x="24669" y="1622964"/>
                </a:lnTo>
                <a:lnTo>
                  <a:pt x="28922" y="1622125"/>
                </a:lnTo>
                <a:lnTo>
                  <a:pt x="28956" y="1658112"/>
                </a:lnTo>
                <a:lnTo>
                  <a:pt x="77724" y="1658112"/>
                </a:lnTo>
                <a:lnTo>
                  <a:pt x="74556" y="1673066"/>
                </a:lnTo>
                <a:lnTo>
                  <a:pt x="66103" y="1685163"/>
                </a:lnTo>
                <a:lnTo>
                  <a:pt x="53935" y="1693259"/>
                </a:lnTo>
                <a:lnTo>
                  <a:pt x="39624" y="169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5196" y="2298192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1" y="0"/>
                </a:lnTo>
                <a:lnTo>
                  <a:pt x="172211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24527" y="2289048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4" h="515619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5112"/>
                </a:lnTo>
                <a:close/>
              </a:path>
              <a:path w="192404" h="515619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92404" h="515619">
                <a:moveTo>
                  <a:pt x="173736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9811"/>
                </a:lnTo>
                <a:close/>
              </a:path>
              <a:path w="192404" h="515619">
                <a:moveTo>
                  <a:pt x="173736" y="504443"/>
                </a:moveTo>
                <a:lnTo>
                  <a:pt x="173736" y="9144"/>
                </a:lnTo>
                <a:lnTo>
                  <a:pt x="182880" y="19812"/>
                </a:lnTo>
                <a:lnTo>
                  <a:pt x="192024" y="19811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5619">
                <a:moveTo>
                  <a:pt x="192024" y="19811"/>
                </a:moveTo>
                <a:lnTo>
                  <a:pt x="182880" y="19812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9811"/>
                </a:lnTo>
                <a:close/>
              </a:path>
              <a:path w="192404" h="515619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5619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5619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04232" y="1787651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04232" y="2793492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11267" y="2298192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00600" y="2289048"/>
            <a:ext cx="193675" cy="515620"/>
          </a:xfrm>
          <a:custGeom>
            <a:avLst/>
            <a:gdLst/>
            <a:ahLst/>
            <a:cxnLst/>
            <a:rect l="l" t="t" r="r" b="b"/>
            <a:pathLst>
              <a:path w="193675" h="515619">
                <a:moveTo>
                  <a:pt x="193548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3548" y="0"/>
                </a:lnTo>
                <a:lnTo>
                  <a:pt x="193548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3548" y="504443"/>
                </a:lnTo>
                <a:lnTo>
                  <a:pt x="193548" y="515112"/>
                </a:lnTo>
                <a:close/>
              </a:path>
              <a:path w="193675" h="515619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93675" h="515619">
                <a:moveTo>
                  <a:pt x="173736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9811"/>
                </a:lnTo>
                <a:close/>
              </a:path>
              <a:path w="193675" h="515619">
                <a:moveTo>
                  <a:pt x="173736" y="504443"/>
                </a:moveTo>
                <a:lnTo>
                  <a:pt x="173736" y="9144"/>
                </a:lnTo>
                <a:lnTo>
                  <a:pt x="182880" y="19812"/>
                </a:lnTo>
                <a:lnTo>
                  <a:pt x="193548" y="19811"/>
                </a:lnTo>
                <a:lnTo>
                  <a:pt x="193548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3675" h="515619">
                <a:moveTo>
                  <a:pt x="193548" y="19811"/>
                </a:moveTo>
                <a:lnTo>
                  <a:pt x="182880" y="19812"/>
                </a:lnTo>
                <a:lnTo>
                  <a:pt x="173736" y="9144"/>
                </a:lnTo>
                <a:lnTo>
                  <a:pt x="193548" y="9144"/>
                </a:lnTo>
                <a:lnTo>
                  <a:pt x="193548" y="19811"/>
                </a:lnTo>
                <a:close/>
              </a:path>
              <a:path w="193675" h="515619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3675" h="515619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3675" h="515619">
                <a:moveTo>
                  <a:pt x="193548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3548" y="495300"/>
                </a:lnTo>
                <a:lnTo>
                  <a:pt x="193548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28407" y="2679196"/>
            <a:ext cx="9467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</a:tabLst>
            </a:pPr>
            <a:r>
              <a:rPr dirty="0" baseline="1157" sz="3600" spc="-15">
                <a:latin typeface="Times New Roman"/>
                <a:cs typeface="Times New Roman"/>
              </a:rPr>
              <a:t>R</a:t>
            </a:r>
            <a:r>
              <a:rPr dirty="0" baseline="-19097" sz="2400" spc="-7">
                <a:latin typeface="Times New Roman"/>
                <a:cs typeface="Times New Roman"/>
              </a:rPr>
              <a:t>c</a:t>
            </a:r>
            <a:r>
              <a:rPr dirty="0" baseline="-19097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26179" y="2339340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7432" y="249936"/>
                </a:lnTo>
                <a:lnTo>
                  <a:pt x="27432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4" y="262128"/>
                </a:lnTo>
                <a:lnTo>
                  <a:pt x="47244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06222" y="1872500"/>
            <a:ext cx="48640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latin typeface="Times New Roman"/>
                <a:cs typeface="Times New Roman"/>
              </a:rPr>
              <a:t></a:t>
            </a:r>
            <a:r>
              <a:rPr dirty="0" sz="2400" spc="-409"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77506" y="234091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13019" y="251709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65704" y="3363467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28702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28702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287020">
                <a:moveTo>
                  <a:pt x="48768" y="286512"/>
                </a:moveTo>
                <a:lnTo>
                  <a:pt x="28956" y="286512"/>
                </a:ln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71216" y="363550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565888" y="2658924"/>
            <a:ext cx="40322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240">
                <a:latin typeface="Times New Roman"/>
                <a:cs typeface="Times New Roman"/>
              </a:rPr>
              <a:t>r</a:t>
            </a:r>
            <a:r>
              <a:rPr dirty="0" sz="1850" spc="120">
                <a:latin typeface="Times New Roman"/>
                <a:cs typeface="Times New Roman"/>
              </a:rPr>
              <a:t>b</a:t>
            </a:r>
            <a:r>
              <a:rPr dirty="0" sz="1850" spc="5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65703" y="1787651"/>
            <a:ext cx="76200" cy="1652270"/>
          </a:xfrm>
          <a:custGeom>
            <a:avLst/>
            <a:gdLst/>
            <a:ahLst/>
            <a:cxnLst/>
            <a:rect l="l" t="t" r="r" b="b"/>
            <a:pathLst>
              <a:path w="76200" h="1652270">
                <a:moveTo>
                  <a:pt x="48597" y="1577888"/>
                </a:moveTo>
                <a:lnTo>
                  <a:pt x="38100" y="1575816"/>
                </a:lnTo>
                <a:lnTo>
                  <a:pt x="28812" y="1575816"/>
                </a:lnTo>
                <a:lnTo>
                  <a:pt x="22860" y="0"/>
                </a:lnTo>
                <a:lnTo>
                  <a:pt x="41148" y="0"/>
                </a:lnTo>
                <a:lnTo>
                  <a:pt x="48588" y="1575816"/>
                </a:lnTo>
                <a:lnTo>
                  <a:pt x="38100" y="1575816"/>
                </a:lnTo>
                <a:lnTo>
                  <a:pt x="28819" y="1577781"/>
                </a:lnTo>
                <a:lnTo>
                  <a:pt x="48597" y="1577781"/>
                </a:lnTo>
                <a:close/>
              </a:path>
              <a:path w="76200" h="1652270">
                <a:moveTo>
                  <a:pt x="48768" y="1613916"/>
                </a:moveTo>
                <a:lnTo>
                  <a:pt x="28956" y="1613916"/>
                </a:lnTo>
                <a:lnTo>
                  <a:pt x="28819" y="1577781"/>
                </a:lnTo>
                <a:lnTo>
                  <a:pt x="38100" y="1575816"/>
                </a:lnTo>
                <a:lnTo>
                  <a:pt x="48597" y="1577888"/>
                </a:lnTo>
                <a:lnTo>
                  <a:pt x="48768" y="1613916"/>
                </a:lnTo>
                <a:close/>
              </a:path>
              <a:path w="76200" h="1652270">
                <a:moveTo>
                  <a:pt x="38100" y="1652016"/>
                </a:moveTo>
                <a:lnTo>
                  <a:pt x="23788" y="1649063"/>
                </a:lnTo>
                <a:lnTo>
                  <a:pt x="11620" y="1640966"/>
                </a:lnTo>
                <a:lnTo>
                  <a:pt x="3167" y="1628870"/>
                </a:lnTo>
                <a:lnTo>
                  <a:pt x="0" y="1613916"/>
                </a:lnTo>
                <a:lnTo>
                  <a:pt x="2952" y="1599604"/>
                </a:lnTo>
                <a:lnTo>
                  <a:pt x="11049" y="1587436"/>
                </a:lnTo>
                <a:lnTo>
                  <a:pt x="23145" y="1578983"/>
                </a:lnTo>
                <a:lnTo>
                  <a:pt x="28819" y="1577781"/>
                </a:lnTo>
                <a:lnTo>
                  <a:pt x="28956" y="1613916"/>
                </a:lnTo>
                <a:lnTo>
                  <a:pt x="76200" y="1613916"/>
                </a:lnTo>
                <a:lnTo>
                  <a:pt x="73247" y="1628870"/>
                </a:lnTo>
                <a:lnTo>
                  <a:pt x="65151" y="1640966"/>
                </a:lnTo>
                <a:lnTo>
                  <a:pt x="53054" y="1649063"/>
                </a:lnTo>
                <a:lnTo>
                  <a:pt x="38100" y="1652016"/>
                </a:lnTo>
                <a:close/>
              </a:path>
              <a:path w="76200" h="1652270">
                <a:moveTo>
                  <a:pt x="76200" y="1613916"/>
                </a:moveTo>
                <a:lnTo>
                  <a:pt x="48768" y="1613916"/>
                </a:lnTo>
                <a:lnTo>
                  <a:pt x="48597" y="1577888"/>
                </a:lnTo>
                <a:lnTo>
                  <a:pt x="53054" y="1578768"/>
                </a:lnTo>
                <a:lnTo>
                  <a:pt x="65151" y="1586865"/>
                </a:lnTo>
                <a:lnTo>
                  <a:pt x="73247" y="1598961"/>
                </a:lnTo>
                <a:lnTo>
                  <a:pt x="76200" y="161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35224" y="2258567"/>
            <a:ext cx="139065" cy="510540"/>
          </a:xfrm>
          <a:custGeom>
            <a:avLst/>
            <a:gdLst/>
            <a:ahLst/>
            <a:cxnLst/>
            <a:rect l="l" t="t" r="r" b="b"/>
            <a:pathLst>
              <a:path w="139064" h="510539">
                <a:moveTo>
                  <a:pt x="0" y="0"/>
                </a:moveTo>
                <a:lnTo>
                  <a:pt x="138683" y="0"/>
                </a:lnTo>
                <a:lnTo>
                  <a:pt x="138683" y="510540"/>
                </a:lnTo>
                <a:lnTo>
                  <a:pt x="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24556" y="2249424"/>
            <a:ext cx="158750" cy="528955"/>
          </a:xfrm>
          <a:custGeom>
            <a:avLst/>
            <a:gdLst/>
            <a:ahLst/>
            <a:cxnLst/>
            <a:rect l="l" t="t" r="r" b="b"/>
            <a:pathLst>
              <a:path w="158750" h="528955">
                <a:moveTo>
                  <a:pt x="158495" y="528828"/>
                </a:moveTo>
                <a:lnTo>
                  <a:pt x="0" y="528828"/>
                </a:lnTo>
                <a:lnTo>
                  <a:pt x="0" y="0"/>
                </a:lnTo>
                <a:lnTo>
                  <a:pt x="158495" y="0"/>
                </a:lnTo>
                <a:lnTo>
                  <a:pt x="158495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509015"/>
                </a:lnTo>
                <a:lnTo>
                  <a:pt x="10668" y="509015"/>
                </a:lnTo>
                <a:lnTo>
                  <a:pt x="19812" y="519684"/>
                </a:lnTo>
                <a:lnTo>
                  <a:pt x="158495" y="519684"/>
                </a:lnTo>
                <a:lnTo>
                  <a:pt x="158495" y="528828"/>
                </a:lnTo>
                <a:close/>
              </a:path>
              <a:path w="158750" h="528955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58750" h="528955">
                <a:moveTo>
                  <a:pt x="140208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40208" y="9144"/>
                </a:lnTo>
                <a:lnTo>
                  <a:pt x="140208" y="19811"/>
                </a:lnTo>
                <a:close/>
              </a:path>
              <a:path w="158750" h="528955">
                <a:moveTo>
                  <a:pt x="140208" y="519684"/>
                </a:moveTo>
                <a:lnTo>
                  <a:pt x="140208" y="9144"/>
                </a:lnTo>
                <a:lnTo>
                  <a:pt x="149352" y="19812"/>
                </a:lnTo>
                <a:lnTo>
                  <a:pt x="158495" y="19811"/>
                </a:lnTo>
                <a:lnTo>
                  <a:pt x="158495" y="509015"/>
                </a:lnTo>
                <a:lnTo>
                  <a:pt x="149352" y="509015"/>
                </a:lnTo>
                <a:lnTo>
                  <a:pt x="140208" y="519684"/>
                </a:lnTo>
                <a:close/>
              </a:path>
              <a:path w="158750" h="528955">
                <a:moveTo>
                  <a:pt x="158495" y="19811"/>
                </a:moveTo>
                <a:lnTo>
                  <a:pt x="149352" y="19812"/>
                </a:lnTo>
                <a:lnTo>
                  <a:pt x="140208" y="9144"/>
                </a:lnTo>
                <a:lnTo>
                  <a:pt x="158495" y="9144"/>
                </a:lnTo>
                <a:lnTo>
                  <a:pt x="158495" y="19811"/>
                </a:lnTo>
                <a:close/>
              </a:path>
              <a:path w="158750" h="528955">
                <a:moveTo>
                  <a:pt x="19812" y="519684"/>
                </a:moveTo>
                <a:lnTo>
                  <a:pt x="10668" y="509015"/>
                </a:lnTo>
                <a:lnTo>
                  <a:pt x="19812" y="509015"/>
                </a:lnTo>
                <a:lnTo>
                  <a:pt x="19812" y="519684"/>
                </a:lnTo>
                <a:close/>
              </a:path>
              <a:path w="158750" h="528955">
                <a:moveTo>
                  <a:pt x="140208" y="519684"/>
                </a:moveTo>
                <a:lnTo>
                  <a:pt x="19812" y="519684"/>
                </a:lnTo>
                <a:lnTo>
                  <a:pt x="19812" y="509015"/>
                </a:lnTo>
                <a:lnTo>
                  <a:pt x="140208" y="509015"/>
                </a:lnTo>
                <a:lnTo>
                  <a:pt x="140208" y="519684"/>
                </a:lnTo>
                <a:close/>
              </a:path>
              <a:path w="158750" h="528955">
                <a:moveTo>
                  <a:pt x="158495" y="519684"/>
                </a:moveTo>
                <a:lnTo>
                  <a:pt x="140208" y="519684"/>
                </a:lnTo>
                <a:lnTo>
                  <a:pt x="149352" y="509015"/>
                </a:lnTo>
                <a:lnTo>
                  <a:pt x="158495" y="509015"/>
                </a:lnTo>
                <a:lnTo>
                  <a:pt x="158495" y="519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8291" y="1836420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3" y="262128"/>
                </a:moveTo>
                <a:lnTo>
                  <a:pt x="28955" y="262128"/>
                </a:lnTo>
                <a:lnTo>
                  <a:pt x="28955" y="0"/>
                </a:lnTo>
                <a:lnTo>
                  <a:pt x="47243" y="0"/>
                </a:lnTo>
                <a:lnTo>
                  <a:pt x="47243" y="262128"/>
                </a:lnTo>
                <a:close/>
              </a:path>
              <a:path w="76200" h="325119">
                <a:moveTo>
                  <a:pt x="38099" y="324612"/>
                </a:moveTo>
                <a:lnTo>
                  <a:pt x="0" y="248411"/>
                </a:lnTo>
                <a:lnTo>
                  <a:pt x="28955" y="248411"/>
                </a:lnTo>
                <a:lnTo>
                  <a:pt x="28955" y="262128"/>
                </a:lnTo>
                <a:lnTo>
                  <a:pt x="69342" y="262128"/>
                </a:lnTo>
                <a:lnTo>
                  <a:pt x="38099" y="324612"/>
                </a:lnTo>
                <a:close/>
              </a:path>
              <a:path w="76200" h="325119">
                <a:moveTo>
                  <a:pt x="69342" y="262128"/>
                </a:moveTo>
                <a:lnTo>
                  <a:pt x="47243" y="262128"/>
                </a:lnTo>
                <a:lnTo>
                  <a:pt x="47243" y="248411"/>
                </a:lnTo>
                <a:lnTo>
                  <a:pt x="76199" y="248411"/>
                </a:lnTo>
                <a:lnTo>
                  <a:pt x="69342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34352" y="306218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3335" y="1460450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52109" y="1373114"/>
            <a:ext cx="690245" cy="426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3880" algn="l"/>
              </a:tabLst>
            </a:pPr>
            <a:r>
              <a:rPr dirty="0" baseline="1157" sz="3600">
                <a:latin typeface="Times New Roman"/>
                <a:cs typeface="Times New Roman"/>
              </a:rPr>
              <a:t>i</a:t>
            </a:r>
            <a:r>
              <a:rPr dirty="0" baseline="-19097" sz="2400" spc="127">
                <a:latin typeface="Times New Roman"/>
                <a:cs typeface="Times New Roman"/>
              </a:rPr>
              <a:t>b</a:t>
            </a:r>
            <a:r>
              <a:rPr dirty="0" baseline="-19097" sz="24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45513" y="1789176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45513" y="2535935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4">
                <a:moveTo>
                  <a:pt x="0" y="0"/>
                </a:moveTo>
                <a:lnTo>
                  <a:pt x="0" y="87172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26819" y="2738627"/>
            <a:ext cx="429895" cy="403860"/>
          </a:xfrm>
          <a:custGeom>
            <a:avLst/>
            <a:gdLst/>
            <a:ahLst/>
            <a:cxnLst/>
            <a:rect l="l" t="t" r="r" b="b"/>
            <a:pathLst>
              <a:path w="429894" h="403860">
                <a:moveTo>
                  <a:pt x="216407" y="403860"/>
                </a:moveTo>
                <a:lnTo>
                  <a:pt x="172211" y="399288"/>
                </a:lnTo>
                <a:lnTo>
                  <a:pt x="112775" y="379476"/>
                </a:lnTo>
                <a:lnTo>
                  <a:pt x="79248" y="358140"/>
                </a:lnTo>
                <a:lnTo>
                  <a:pt x="50292" y="330708"/>
                </a:lnTo>
                <a:lnTo>
                  <a:pt x="25908" y="298704"/>
                </a:lnTo>
                <a:lnTo>
                  <a:pt x="10668" y="262128"/>
                </a:lnTo>
                <a:lnTo>
                  <a:pt x="1524" y="222504"/>
                </a:lnTo>
                <a:lnTo>
                  <a:pt x="0" y="202692"/>
                </a:lnTo>
                <a:lnTo>
                  <a:pt x="1524" y="181356"/>
                </a:lnTo>
                <a:lnTo>
                  <a:pt x="9144" y="141732"/>
                </a:lnTo>
                <a:lnTo>
                  <a:pt x="25908" y="105156"/>
                </a:lnTo>
                <a:lnTo>
                  <a:pt x="48768" y="73152"/>
                </a:lnTo>
                <a:lnTo>
                  <a:pt x="77724" y="45720"/>
                </a:lnTo>
                <a:lnTo>
                  <a:pt x="112775" y="24384"/>
                </a:lnTo>
                <a:lnTo>
                  <a:pt x="150876" y="9144"/>
                </a:lnTo>
                <a:lnTo>
                  <a:pt x="193548" y="1524"/>
                </a:lnTo>
                <a:lnTo>
                  <a:pt x="214883" y="0"/>
                </a:lnTo>
                <a:lnTo>
                  <a:pt x="236219" y="1524"/>
                </a:lnTo>
                <a:lnTo>
                  <a:pt x="257556" y="4572"/>
                </a:lnTo>
                <a:lnTo>
                  <a:pt x="278892" y="9144"/>
                </a:lnTo>
                <a:lnTo>
                  <a:pt x="298704" y="15240"/>
                </a:lnTo>
                <a:lnTo>
                  <a:pt x="304799" y="18288"/>
                </a:lnTo>
                <a:lnTo>
                  <a:pt x="216407" y="18288"/>
                </a:lnTo>
                <a:lnTo>
                  <a:pt x="195072" y="19812"/>
                </a:lnTo>
                <a:lnTo>
                  <a:pt x="156972" y="27432"/>
                </a:lnTo>
                <a:lnTo>
                  <a:pt x="105155" y="50292"/>
                </a:lnTo>
                <a:lnTo>
                  <a:pt x="64008" y="85344"/>
                </a:lnTo>
                <a:lnTo>
                  <a:pt x="35052" y="129540"/>
                </a:lnTo>
                <a:lnTo>
                  <a:pt x="19812" y="182880"/>
                </a:lnTo>
                <a:lnTo>
                  <a:pt x="19812" y="219456"/>
                </a:lnTo>
                <a:lnTo>
                  <a:pt x="42672" y="288036"/>
                </a:lnTo>
                <a:lnTo>
                  <a:pt x="76200" y="330708"/>
                </a:lnTo>
                <a:lnTo>
                  <a:pt x="121920" y="361188"/>
                </a:lnTo>
                <a:lnTo>
                  <a:pt x="156972" y="376428"/>
                </a:lnTo>
                <a:lnTo>
                  <a:pt x="214883" y="384048"/>
                </a:lnTo>
                <a:lnTo>
                  <a:pt x="306628" y="384048"/>
                </a:lnTo>
                <a:lnTo>
                  <a:pt x="298704" y="387096"/>
                </a:lnTo>
                <a:lnTo>
                  <a:pt x="259080" y="399288"/>
                </a:lnTo>
                <a:lnTo>
                  <a:pt x="237743" y="402336"/>
                </a:lnTo>
                <a:lnTo>
                  <a:pt x="216407" y="403860"/>
                </a:lnTo>
                <a:close/>
              </a:path>
              <a:path w="429894" h="403860">
                <a:moveTo>
                  <a:pt x="306628" y="384048"/>
                </a:moveTo>
                <a:lnTo>
                  <a:pt x="214883" y="384048"/>
                </a:lnTo>
                <a:lnTo>
                  <a:pt x="254507" y="381000"/>
                </a:lnTo>
                <a:lnTo>
                  <a:pt x="272795" y="376428"/>
                </a:lnTo>
                <a:lnTo>
                  <a:pt x="309372" y="362712"/>
                </a:lnTo>
                <a:lnTo>
                  <a:pt x="353567" y="330708"/>
                </a:lnTo>
                <a:lnTo>
                  <a:pt x="396239" y="272796"/>
                </a:lnTo>
                <a:lnTo>
                  <a:pt x="409956" y="220980"/>
                </a:lnTo>
                <a:lnTo>
                  <a:pt x="411480" y="202692"/>
                </a:lnTo>
                <a:lnTo>
                  <a:pt x="409956" y="182880"/>
                </a:lnTo>
                <a:lnTo>
                  <a:pt x="396239" y="131064"/>
                </a:lnTo>
                <a:lnTo>
                  <a:pt x="367284" y="85344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216407" y="18288"/>
                </a:lnTo>
                <a:lnTo>
                  <a:pt x="304799" y="18288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0208"/>
                </a:lnTo>
                <a:lnTo>
                  <a:pt x="429767" y="179832"/>
                </a:lnTo>
                <a:lnTo>
                  <a:pt x="429767" y="220980"/>
                </a:lnTo>
                <a:lnTo>
                  <a:pt x="420623" y="260604"/>
                </a:lnTo>
                <a:lnTo>
                  <a:pt x="403860" y="297180"/>
                </a:lnTo>
                <a:lnTo>
                  <a:pt x="381000" y="329184"/>
                </a:lnTo>
                <a:lnTo>
                  <a:pt x="352043" y="356616"/>
                </a:lnTo>
                <a:lnTo>
                  <a:pt x="318515" y="379476"/>
                </a:lnTo>
                <a:lnTo>
                  <a:pt x="306628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58103" y="2353114"/>
            <a:ext cx="288925" cy="100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790">
              <a:lnSpc>
                <a:spcPts val="267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49225">
              <a:lnSpc>
                <a:spcPts val="272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53587" y="2386600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62815" y="1811976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16095" y="3025071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57883" y="2040636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90" h="495300">
                <a:moveTo>
                  <a:pt x="0" y="0"/>
                </a:moveTo>
                <a:lnTo>
                  <a:pt x="173736" y="0"/>
                </a:lnTo>
                <a:lnTo>
                  <a:pt x="173736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48740" y="2031492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5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9144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5" h="513714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5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5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5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5" h="513714">
                <a:moveTo>
                  <a:pt x="19812" y="504443"/>
                </a:moveTo>
                <a:lnTo>
                  <a:pt x="9144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5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5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64205" y="196750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6825" y="2143776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47800" y="1797557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586697" y="4714465"/>
            <a:ext cx="12573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2365" u="heavy">
                <a:latin typeface="Times New Roman"/>
                <a:cs typeface="Times New Roman"/>
              </a:rPr>
              <a:t>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67262" y="4714465"/>
            <a:ext cx="12573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2365" u="heavy">
                <a:latin typeface="Times New Roman"/>
                <a:cs typeface="Times New Roman"/>
              </a:rPr>
              <a:t>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52976" y="4788407"/>
            <a:ext cx="1409065" cy="833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459740" algn="l"/>
              </a:tabLst>
            </a:pPr>
            <a:r>
              <a:rPr dirty="0" sz="2400" u="heavy">
                <a:latin typeface="Times New Roman"/>
                <a:cs typeface="Times New Roman"/>
              </a:rPr>
              <a:t>40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20" u="heavy">
                <a:latin typeface="Times New Roman"/>
                <a:cs typeface="Times New Roman"/>
              </a:rPr>
              <a:t>4k </a:t>
            </a:r>
            <a:r>
              <a:rPr dirty="0" sz="2400" spc="-5" u="heavy">
                <a:latin typeface="Times New Roman"/>
                <a:cs typeface="Times New Roman"/>
              </a:rPr>
              <a:t>/</a:t>
            </a:r>
            <a:r>
              <a:rPr dirty="0" sz="2400" spc="-250" u="heavy">
                <a:latin typeface="Times New Roman"/>
                <a:cs typeface="Times New Roman"/>
              </a:rPr>
              <a:t> </a:t>
            </a:r>
            <a:r>
              <a:rPr dirty="0" sz="2400" spc="5" u="heavy">
                <a:latin typeface="Times New Roman"/>
                <a:cs typeface="Times New Roman"/>
              </a:rPr>
              <a:t>/4k</a:t>
            </a:r>
            <a:endParaRPr sz="2400">
              <a:latin typeface="Times New Roman"/>
              <a:cs typeface="Times New Roman"/>
            </a:endParaRPr>
          </a:p>
          <a:p>
            <a:pPr algn="ctr" marL="113030">
              <a:lnSpc>
                <a:spcPct val="100000"/>
              </a:lnSpc>
              <a:spcBef>
                <a:spcPts val="705"/>
              </a:spcBef>
            </a:pPr>
            <a:r>
              <a:rPr dirty="0" sz="2400" spc="10">
                <a:latin typeface="Times New Roman"/>
                <a:cs typeface="Times New Roman"/>
              </a:rPr>
              <a:t>0.87k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82059" y="5006339"/>
            <a:ext cx="4305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57669" y="5006339"/>
            <a:ext cx="788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 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92.4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38191" y="4293108"/>
            <a:ext cx="1663064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0">
                <a:latin typeface="Times New Roman"/>
                <a:cs typeface="Times New Roman"/>
              </a:rPr>
              <a:t>R</a:t>
            </a:r>
            <a:r>
              <a:rPr dirty="0" baseline="-24691" sz="2025" spc="-165">
                <a:latin typeface="Times New Roman"/>
                <a:cs typeface="Times New Roman"/>
              </a:rPr>
              <a:t>o </a:t>
            </a: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-120">
                <a:latin typeface="Times New Roman"/>
                <a:cs typeface="Times New Roman"/>
              </a:rPr>
              <a:t>R</a:t>
            </a:r>
            <a:r>
              <a:rPr dirty="0" baseline="-24691" sz="2025" spc="-179">
                <a:latin typeface="Times New Roman"/>
                <a:cs typeface="Times New Roman"/>
              </a:rPr>
              <a:t>c </a:t>
            </a:r>
            <a:r>
              <a:rPr dirty="0" baseline="-24691" sz="2025" spc="-427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imes New Roman"/>
                <a:cs typeface="Times New Roman"/>
              </a:rPr>
              <a:t>=4k</a:t>
            </a:r>
            <a:r>
              <a:rPr dirty="0" sz="2400" spc="-105">
                <a:latin typeface="Times New Roman"/>
                <a:cs typeface="Times New Roman"/>
              </a:rPr>
              <a:t>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37006" y="3805375"/>
            <a:ext cx="2745105" cy="916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(2)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宋体"/>
                <a:cs typeface="宋体"/>
              </a:rPr>
              <a:t>计算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20833" sz="2400" spc="-67">
                <a:latin typeface="Times New Roman"/>
                <a:cs typeface="Times New Roman"/>
              </a:rPr>
              <a:t>i</a:t>
            </a:r>
            <a:r>
              <a:rPr dirty="0" sz="2400" spc="-45">
                <a:latin typeface="宋体"/>
                <a:cs typeface="宋体"/>
              </a:rPr>
              <a:t>、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20833" sz="2400" spc="-67">
                <a:latin typeface="Times New Roman"/>
                <a:cs typeface="Times New Roman"/>
              </a:rPr>
              <a:t>o</a:t>
            </a:r>
            <a:r>
              <a:rPr dirty="0" sz="2400" spc="-45">
                <a:latin typeface="宋体"/>
                <a:cs typeface="宋体"/>
              </a:rPr>
              <a:t>、</a:t>
            </a:r>
            <a:r>
              <a:rPr dirty="0" sz="2400" spc="-45">
                <a:latin typeface="Times New Roman"/>
                <a:cs typeface="Times New Roman"/>
              </a:rPr>
              <a:t>A</a:t>
            </a:r>
            <a:r>
              <a:rPr dirty="0" baseline="-20833" sz="2400" spc="-67"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935"/>
              </a:spcBef>
            </a:pPr>
            <a:r>
              <a:rPr dirty="0" sz="2400" spc="-135">
                <a:latin typeface="Times New Roman"/>
                <a:cs typeface="Times New Roman"/>
              </a:rPr>
              <a:t>R</a:t>
            </a:r>
            <a:r>
              <a:rPr dirty="0" baseline="-24691" sz="2025" spc="-202">
                <a:latin typeface="Times New Roman"/>
                <a:cs typeface="Times New Roman"/>
              </a:rPr>
              <a:t>i </a:t>
            </a: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-110">
                <a:latin typeface="Times New Roman"/>
                <a:cs typeface="Times New Roman"/>
              </a:rPr>
              <a:t>R</a:t>
            </a:r>
            <a:r>
              <a:rPr dirty="0" baseline="-24691" sz="2025" spc="-165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/ </a:t>
            </a:r>
            <a:r>
              <a:rPr dirty="0" sz="2400" spc="25">
                <a:latin typeface="Times New Roman"/>
                <a:cs typeface="Times New Roman"/>
              </a:rPr>
              <a:t>/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24691" sz="2025" spc="37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886 </a:t>
            </a:r>
            <a:r>
              <a:rPr dirty="0" sz="2400" spc="-395">
                <a:latin typeface="Times New Roman"/>
                <a:cs typeface="Times New Roman"/>
              </a:rPr>
              <a:t> </a:t>
            </a:r>
            <a:r>
              <a:rPr dirty="0" sz="2400" spc="-560">
                <a:latin typeface="Times New Roman"/>
                <a:cs typeface="Times New Roman"/>
              </a:rPr>
              <a:t>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61793" y="1406719"/>
            <a:ext cx="42583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例：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β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=40, 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75">
                <a:solidFill>
                  <a:srgbClr val="0000CC"/>
                </a:solidFill>
                <a:latin typeface="Times New Roman"/>
                <a:cs typeface="Times New Roman"/>
              </a:rPr>
              <a:t>bb′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=200Ω,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0000CC"/>
                </a:solidFill>
                <a:latin typeface="Times New Roman"/>
                <a:cs typeface="Times New Roman"/>
              </a:rPr>
              <a:t>BEQ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=0.7V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32275" y="1955298"/>
            <a:ext cx="27711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1630" algn="l"/>
                <a:tab pos="1824355" algn="l"/>
                <a:tab pos="2400300" algn="l"/>
              </a:tabLst>
            </a:pPr>
            <a:r>
              <a:rPr dirty="0" baseline="34722" sz="3600" spc="-7">
                <a:latin typeface="Arial"/>
                <a:cs typeface="Arial"/>
              </a:rPr>
              <a:t>+	</a:t>
            </a:r>
            <a:r>
              <a:rPr dirty="0" sz="2400" spc="30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3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30">
                <a:solidFill>
                  <a:srgbClr val="0000CC"/>
                </a:solidFill>
                <a:latin typeface="宋体"/>
                <a:cs typeface="宋体"/>
              </a:rPr>
              <a:t>）求</a:t>
            </a:r>
            <a:r>
              <a:rPr dirty="0" sz="2400" spc="30">
                <a:solidFill>
                  <a:srgbClr val="0000CC"/>
                </a:solidFill>
                <a:latin typeface="Times New Roman"/>
                <a:cs typeface="Times New Roman"/>
              </a:rPr>
              <a:t>I	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0000CC"/>
                </a:solidFill>
                <a:latin typeface="Times New Roman"/>
                <a:cs typeface="Times New Roman"/>
              </a:rPr>
              <a:t>I	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dirty="0" sz="2400" spc="-9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1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51759" y="2131504"/>
            <a:ext cx="16903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  <a:tab pos="1237615" algn="l"/>
              </a:tabLst>
            </a:pP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0375" y="2503884"/>
            <a:ext cx="4599305" cy="980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530">
              <a:lnSpc>
                <a:spcPct val="100000"/>
              </a:lnSpc>
            </a:pP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）求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、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、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tabLst>
                <a:tab pos="303530" algn="l"/>
              </a:tabLst>
            </a:pPr>
            <a:r>
              <a:rPr dirty="0" sz="2400">
                <a:latin typeface="Arial"/>
                <a:cs typeface="Arial"/>
              </a:rPr>
              <a:t>-	</a:t>
            </a:r>
            <a:r>
              <a:rPr dirty="0" baseline="2314" sz="3600" spc="-1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baseline="2314" sz="3600" spc="-15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baseline="2314" sz="3600" spc="-15">
                <a:solidFill>
                  <a:srgbClr val="0000CC"/>
                </a:solidFill>
                <a:latin typeface="宋体"/>
                <a:cs typeface="宋体"/>
              </a:rPr>
              <a:t>）若</a:t>
            </a:r>
            <a:r>
              <a:rPr dirty="0" baseline="2314" sz="3600" spc="-1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17361" sz="2400" spc="-15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baseline="2314" sz="3600" spc="-15">
                <a:solidFill>
                  <a:srgbClr val="0000CC"/>
                </a:solidFill>
                <a:latin typeface="宋体"/>
                <a:cs typeface="宋体"/>
              </a:rPr>
              <a:t>开路，则</a:t>
            </a:r>
            <a:r>
              <a:rPr dirty="0" baseline="2314" sz="3600" spc="-1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17361" sz="2400" spc="-1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2314" sz="3600" spc="-15">
                <a:solidFill>
                  <a:srgbClr val="0000CC"/>
                </a:solidFill>
                <a:latin typeface="宋体"/>
                <a:cs typeface="宋体"/>
              </a:rPr>
              <a:t>如何变化</a:t>
            </a:r>
            <a:r>
              <a:rPr dirty="0" baseline="2314" sz="3600" spc="-15">
                <a:solidFill>
                  <a:srgbClr val="0000CC"/>
                </a:solidFill>
                <a:latin typeface="Times New Roman"/>
                <a:cs typeface="Times New Roman"/>
              </a:rPr>
              <a:t>?</a:t>
            </a:r>
            <a:endParaRPr baseline="2314" sz="3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706873" y="5842825"/>
            <a:ext cx="100965" cy="314325"/>
          </a:xfrm>
          <a:custGeom>
            <a:avLst/>
            <a:gdLst/>
            <a:ahLst/>
            <a:cxnLst/>
            <a:rect l="l" t="t" r="r" b="b"/>
            <a:pathLst>
              <a:path w="100964" h="314325">
                <a:moveTo>
                  <a:pt x="100774" y="0"/>
                </a:moveTo>
                <a:lnTo>
                  <a:pt x="0" y="314325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227779" y="5758688"/>
            <a:ext cx="5304790" cy="1230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64080" algn="l"/>
                <a:tab pos="3606165" algn="l"/>
              </a:tabLst>
            </a:pPr>
            <a:r>
              <a:rPr dirty="0" baseline="1157" sz="3600" spc="-7">
                <a:latin typeface="Times New Roman"/>
                <a:cs typeface="Times New Roman"/>
              </a:rPr>
              <a:t>(3)</a:t>
            </a:r>
            <a:r>
              <a:rPr dirty="0" baseline="1157" sz="3600" spc="37">
                <a:latin typeface="Times New Roman"/>
                <a:cs typeface="Times New Roman"/>
              </a:rPr>
              <a:t> </a:t>
            </a:r>
            <a:r>
              <a:rPr dirty="0" baseline="1157" sz="3600" spc="22">
                <a:latin typeface="Times New Roman"/>
                <a:cs typeface="Times New Roman"/>
              </a:rPr>
              <a:t>R</a:t>
            </a:r>
            <a:r>
              <a:rPr dirty="0" baseline="-19097" sz="2400" spc="22">
                <a:latin typeface="Times New Roman"/>
                <a:cs typeface="Times New Roman"/>
              </a:rPr>
              <a:t>L</a:t>
            </a:r>
            <a:r>
              <a:rPr dirty="0" baseline="1157" sz="3600" spc="22">
                <a:latin typeface="宋体"/>
                <a:cs typeface="宋体"/>
              </a:rPr>
              <a:t>开路时	</a:t>
            </a:r>
            <a:r>
              <a:rPr dirty="0" sz="2400" spc="-290">
                <a:latin typeface="Times New Roman"/>
                <a:cs typeface="Times New Roman"/>
              </a:rPr>
              <a:t>A</a:t>
            </a:r>
            <a:r>
              <a:rPr dirty="0" baseline="-24691" sz="2025" spc="-434">
                <a:latin typeface="Times New Roman"/>
                <a:cs typeface="Times New Roman"/>
              </a:rPr>
              <a:t>v                </a:t>
            </a:r>
            <a:r>
              <a:rPr dirty="0" baseline="-24691" sz="2025" spc="-367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254" i="1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R</a:t>
            </a:r>
            <a:r>
              <a:rPr dirty="0" baseline="-24691" sz="2025" spc="-165">
                <a:latin typeface="Times New Roman"/>
                <a:cs typeface="Times New Roman"/>
              </a:rPr>
              <a:t>c	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24691" sz="2025" spc="-22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</a:t>
            </a:r>
            <a:r>
              <a:rPr dirty="0" sz="2400" spc="-140">
                <a:latin typeface="Times New Roman"/>
                <a:cs typeface="Times New Roman"/>
              </a:rPr>
              <a:t>184.8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110"/>
              </a:spcBef>
            </a:pPr>
            <a:r>
              <a:rPr dirty="0" sz="2400" spc="5">
                <a:latin typeface="宋体"/>
                <a:cs typeface="宋体"/>
              </a:rPr>
              <a:t>输出开路时，电压增益绝对值变大。</a:t>
            </a:r>
            <a:endParaRPr sz="2400">
              <a:latin typeface="宋体"/>
              <a:cs typeface="宋体"/>
            </a:endParaRPr>
          </a:p>
          <a:p>
            <a:pPr marL="94615">
              <a:lnSpc>
                <a:spcPct val="100000"/>
              </a:lnSpc>
              <a:spcBef>
                <a:spcPts val="1160"/>
              </a:spcBef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10:45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381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89288" y="789381"/>
            <a:ext cx="4173854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3、共射放大电路的小信号分析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853428" y="5478779"/>
            <a:ext cx="2810256" cy="121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53428" y="5478779"/>
            <a:ext cx="2810510" cy="1211580"/>
          </a:xfrm>
          <a:custGeom>
            <a:avLst/>
            <a:gdLst/>
            <a:ahLst/>
            <a:cxnLst/>
            <a:rect l="l" t="t" r="r" b="b"/>
            <a:pathLst>
              <a:path w="2810509" h="1211579">
                <a:moveTo>
                  <a:pt x="2808732" y="1211580"/>
                </a:moveTo>
                <a:lnTo>
                  <a:pt x="1524" y="1211580"/>
                </a:lnTo>
                <a:lnTo>
                  <a:pt x="0" y="1210055"/>
                </a:lnTo>
                <a:lnTo>
                  <a:pt x="0" y="1524"/>
                </a:lnTo>
                <a:lnTo>
                  <a:pt x="1524" y="0"/>
                </a:lnTo>
                <a:lnTo>
                  <a:pt x="2808732" y="0"/>
                </a:lnTo>
                <a:lnTo>
                  <a:pt x="2810256" y="1524"/>
                </a:lnTo>
                <a:lnTo>
                  <a:pt x="2810256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02436"/>
                </a:lnTo>
                <a:lnTo>
                  <a:pt x="4572" y="1202436"/>
                </a:lnTo>
                <a:lnTo>
                  <a:pt x="9144" y="1207007"/>
                </a:lnTo>
                <a:lnTo>
                  <a:pt x="2810256" y="1207007"/>
                </a:lnTo>
                <a:lnTo>
                  <a:pt x="2810256" y="1210055"/>
                </a:lnTo>
                <a:lnTo>
                  <a:pt x="2808732" y="1211580"/>
                </a:lnTo>
                <a:close/>
              </a:path>
              <a:path w="2810509" h="12115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810509" h="1211579">
                <a:moveTo>
                  <a:pt x="2801111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801111" y="4572"/>
                </a:lnTo>
                <a:lnTo>
                  <a:pt x="2801111" y="9144"/>
                </a:lnTo>
                <a:close/>
              </a:path>
              <a:path w="2810509" h="1211579">
                <a:moveTo>
                  <a:pt x="2801111" y="1207007"/>
                </a:moveTo>
                <a:lnTo>
                  <a:pt x="2801111" y="4572"/>
                </a:lnTo>
                <a:lnTo>
                  <a:pt x="2805683" y="9144"/>
                </a:lnTo>
                <a:lnTo>
                  <a:pt x="2810256" y="9144"/>
                </a:lnTo>
                <a:lnTo>
                  <a:pt x="2810256" y="1202436"/>
                </a:lnTo>
                <a:lnTo>
                  <a:pt x="2805683" y="1202436"/>
                </a:lnTo>
                <a:lnTo>
                  <a:pt x="2801111" y="1207007"/>
                </a:lnTo>
                <a:close/>
              </a:path>
              <a:path w="2810509" h="1211579">
                <a:moveTo>
                  <a:pt x="2810256" y="9144"/>
                </a:moveTo>
                <a:lnTo>
                  <a:pt x="2805683" y="9144"/>
                </a:lnTo>
                <a:lnTo>
                  <a:pt x="2801111" y="4572"/>
                </a:lnTo>
                <a:lnTo>
                  <a:pt x="2810256" y="4572"/>
                </a:lnTo>
                <a:lnTo>
                  <a:pt x="2810256" y="9144"/>
                </a:lnTo>
                <a:close/>
              </a:path>
              <a:path w="2810509" h="1211579">
                <a:moveTo>
                  <a:pt x="9144" y="1207007"/>
                </a:moveTo>
                <a:lnTo>
                  <a:pt x="4572" y="1202436"/>
                </a:lnTo>
                <a:lnTo>
                  <a:pt x="9144" y="1202436"/>
                </a:lnTo>
                <a:lnTo>
                  <a:pt x="9144" y="1207007"/>
                </a:lnTo>
                <a:close/>
              </a:path>
              <a:path w="2810509" h="1211579">
                <a:moveTo>
                  <a:pt x="2801111" y="1207007"/>
                </a:moveTo>
                <a:lnTo>
                  <a:pt x="9144" y="1207007"/>
                </a:lnTo>
                <a:lnTo>
                  <a:pt x="9144" y="1202436"/>
                </a:lnTo>
                <a:lnTo>
                  <a:pt x="2801111" y="1202436"/>
                </a:lnTo>
                <a:lnTo>
                  <a:pt x="2801111" y="1207007"/>
                </a:lnTo>
                <a:close/>
              </a:path>
              <a:path w="2810509" h="1211579">
                <a:moveTo>
                  <a:pt x="2810256" y="1207007"/>
                </a:moveTo>
                <a:lnTo>
                  <a:pt x="2801111" y="1207007"/>
                </a:lnTo>
                <a:lnTo>
                  <a:pt x="2805683" y="1202436"/>
                </a:lnTo>
                <a:lnTo>
                  <a:pt x="2810256" y="1202436"/>
                </a:lnTo>
                <a:lnTo>
                  <a:pt x="2810256" y="120700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935787" y="5551690"/>
            <a:ext cx="2473325" cy="142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100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</a:t>
            </a:r>
            <a:r>
              <a:rPr dirty="0" sz="2400">
                <a:latin typeface="宋体"/>
                <a:cs typeface="宋体"/>
              </a:rPr>
              <a:t>阻</a:t>
            </a:r>
            <a:r>
              <a:rPr dirty="0" sz="2400" spc="20">
                <a:latin typeface="宋体"/>
                <a:cs typeface="宋体"/>
              </a:rPr>
              <a:t>抗</a:t>
            </a:r>
            <a:r>
              <a:rPr dirty="0" sz="2400">
                <a:latin typeface="宋体"/>
                <a:cs typeface="宋体"/>
              </a:rPr>
              <a:t>远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于负 </a:t>
            </a:r>
            <a:r>
              <a:rPr dirty="0" sz="2400">
                <a:latin typeface="宋体"/>
                <a:cs typeface="宋体"/>
              </a:rPr>
              <a:t> 载</a:t>
            </a:r>
            <a:r>
              <a:rPr dirty="0" sz="2400" spc="20">
                <a:latin typeface="宋体"/>
                <a:cs typeface="宋体"/>
              </a:rPr>
              <a:t>时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压</a:t>
            </a:r>
            <a:r>
              <a:rPr dirty="0" sz="2400" spc="20">
                <a:latin typeface="宋体"/>
                <a:cs typeface="宋体"/>
              </a:rPr>
              <a:t>增</a:t>
            </a:r>
            <a:r>
              <a:rPr dirty="0" sz="2400">
                <a:latin typeface="宋体"/>
                <a:cs typeface="宋体"/>
              </a:rPr>
              <a:t>益趋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近于开路增益。</a:t>
            </a:r>
            <a:endParaRPr sz="2400">
              <a:latin typeface="宋体"/>
              <a:cs typeface="宋体"/>
            </a:endParaRPr>
          </a:p>
          <a:p>
            <a:pPr algn="r" marR="33655">
              <a:lnSpc>
                <a:spcPct val="100000"/>
              </a:lnSpc>
              <a:spcBef>
                <a:spcPts val="13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3370" rIns="0" bIns="0" rtlCol="0" vert="horz">
            <a:spAutoFit/>
          </a:bodyPr>
          <a:lstStyle/>
          <a:p>
            <a:pPr marL="832485">
              <a:lnSpc>
                <a:spcPct val="100000"/>
              </a:lnSpc>
              <a:spcBef>
                <a:spcPts val="2310"/>
              </a:spcBef>
            </a:pPr>
            <a:r>
              <a:rPr dirty="0" spc="5"/>
              <a:t>课堂练习</a:t>
            </a:r>
            <a:r>
              <a:rPr dirty="0" spc="5">
                <a:latin typeface="Times New Roman"/>
                <a:cs typeface="Times New Roman"/>
              </a:rPr>
              <a:t>----</a:t>
            </a:r>
            <a:r>
              <a:rPr dirty="0" spc="5"/>
              <a:t>基本共射放大电路小信号分析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6693" y="1438717"/>
            <a:ext cx="29076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(1)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画小信号等效电路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0796" y="3893820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8488" y="2314955"/>
            <a:ext cx="0" cy="1137285"/>
          </a:xfrm>
          <a:custGeom>
            <a:avLst/>
            <a:gdLst/>
            <a:ahLst/>
            <a:cxnLst/>
            <a:rect l="l" t="t" r="r" b="b"/>
            <a:pathLst>
              <a:path w="0" h="1137285">
                <a:moveTo>
                  <a:pt x="0" y="0"/>
                </a:moveTo>
                <a:lnTo>
                  <a:pt x="0" y="113690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0067" y="2322576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15440" y="2322576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0577" y="2104644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3719" y="2314955"/>
            <a:ext cx="265430" cy="234950"/>
          </a:xfrm>
          <a:custGeom>
            <a:avLst/>
            <a:gdLst/>
            <a:ahLst/>
            <a:cxnLst/>
            <a:rect l="l" t="t" r="r" b="b"/>
            <a:pathLst>
              <a:path w="265429" h="234950">
                <a:moveTo>
                  <a:pt x="163318" y="158324"/>
                </a:moveTo>
                <a:lnTo>
                  <a:pt x="0" y="15240"/>
                </a:lnTo>
                <a:lnTo>
                  <a:pt x="12192" y="0"/>
                </a:lnTo>
                <a:lnTo>
                  <a:pt x="176168" y="143839"/>
                </a:lnTo>
                <a:lnTo>
                  <a:pt x="163318" y="158324"/>
                </a:lnTo>
                <a:close/>
              </a:path>
              <a:path w="265429" h="234950">
                <a:moveTo>
                  <a:pt x="237265" y="166116"/>
                </a:moveTo>
                <a:lnTo>
                  <a:pt x="172211" y="166116"/>
                </a:lnTo>
                <a:lnTo>
                  <a:pt x="185928" y="152400"/>
                </a:lnTo>
                <a:lnTo>
                  <a:pt x="176168" y="143839"/>
                </a:lnTo>
                <a:lnTo>
                  <a:pt x="211835" y="103632"/>
                </a:lnTo>
                <a:lnTo>
                  <a:pt x="237265" y="166116"/>
                </a:lnTo>
                <a:close/>
              </a:path>
              <a:path w="265429" h="234950">
                <a:moveTo>
                  <a:pt x="172211" y="166116"/>
                </a:moveTo>
                <a:lnTo>
                  <a:pt x="163318" y="158324"/>
                </a:lnTo>
                <a:lnTo>
                  <a:pt x="176168" y="143839"/>
                </a:lnTo>
                <a:lnTo>
                  <a:pt x="185928" y="152400"/>
                </a:lnTo>
                <a:lnTo>
                  <a:pt x="172211" y="166116"/>
                </a:lnTo>
                <a:close/>
              </a:path>
              <a:path w="265429" h="234950">
                <a:moveTo>
                  <a:pt x="265175" y="234695"/>
                </a:moveTo>
                <a:lnTo>
                  <a:pt x="128016" y="198119"/>
                </a:lnTo>
                <a:lnTo>
                  <a:pt x="163318" y="158324"/>
                </a:lnTo>
                <a:lnTo>
                  <a:pt x="172211" y="166116"/>
                </a:lnTo>
                <a:lnTo>
                  <a:pt x="237265" y="166116"/>
                </a:lnTo>
                <a:lnTo>
                  <a:pt x="265175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3719" y="2104644"/>
            <a:ext cx="271780" cy="212090"/>
          </a:xfrm>
          <a:custGeom>
            <a:avLst/>
            <a:gdLst/>
            <a:ahLst/>
            <a:cxnLst/>
            <a:rect l="l" t="t" r="r" b="b"/>
            <a:pathLst>
              <a:path w="271779" h="212089">
                <a:moveTo>
                  <a:pt x="12191" y="211835"/>
                </a:moveTo>
                <a:lnTo>
                  <a:pt x="0" y="196595"/>
                </a:lnTo>
                <a:lnTo>
                  <a:pt x="259080" y="0"/>
                </a:lnTo>
                <a:lnTo>
                  <a:pt x="271272" y="13715"/>
                </a:lnTo>
                <a:lnTo>
                  <a:pt x="12191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58896" y="1940051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2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20796" y="2534411"/>
            <a:ext cx="76200" cy="1435735"/>
          </a:xfrm>
          <a:custGeom>
            <a:avLst/>
            <a:gdLst/>
            <a:ahLst/>
            <a:cxnLst/>
            <a:rect l="l" t="t" r="r" b="b"/>
            <a:pathLst>
              <a:path w="76200" h="1435735">
                <a:moveTo>
                  <a:pt x="28956" y="136121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359408"/>
                </a:lnTo>
                <a:lnTo>
                  <a:pt x="38100" y="1359408"/>
                </a:lnTo>
                <a:lnTo>
                  <a:pt x="28956" y="1361213"/>
                </a:lnTo>
                <a:close/>
              </a:path>
              <a:path w="76200" h="1435735">
                <a:moveTo>
                  <a:pt x="47244" y="1397508"/>
                </a:moveTo>
                <a:lnTo>
                  <a:pt x="28956" y="1397508"/>
                </a:lnTo>
                <a:lnTo>
                  <a:pt x="28956" y="1361213"/>
                </a:lnTo>
                <a:lnTo>
                  <a:pt x="38100" y="1359408"/>
                </a:lnTo>
                <a:lnTo>
                  <a:pt x="47244" y="1361213"/>
                </a:lnTo>
                <a:lnTo>
                  <a:pt x="47244" y="1397508"/>
                </a:lnTo>
                <a:close/>
              </a:path>
              <a:path w="76200" h="1435735">
                <a:moveTo>
                  <a:pt x="47244" y="1361213"/>
                </a:moveTo>
                <a:lnTo>
                  <a:pt x="38100" y="1359408"/>
                </a:lnTo>
                <a:lnTo>
                  <a:pt x="47244" y="1359408"/>
                </a:lnTo>
                <a:lnTo>
                  <a:pt x="47244" y="1361213"/>
                </a:lnTo>
                <a:close/>
              </a:path>
              <a:path w="76200" h="1435735">
                <a:moveTo>
                  <a:pt x="38100" y="1435608"/>
                </a:moveTo>
                <a:lnTo>
                  <a:pt x="23145" y="1432655"/>
                </a:lnTo>
                <a:lnTo>
                  <a:pt x="11049" y="1424559"/>
                </a:lnTo>
                <a:lnTo>
                  <a:pt x="2952" y="1412462"/>
                </a:lnTo>
                <a:lnTo>
                  <a:pt x="0" y="1397508"/>
                </a:lnTo>
                <a:lnTo>
                  <a:pt x="2952" y="1382553"/>
                </a:lnTo>
                <a:lnTo>
                  <a:pt x="11049" y="1370456"/>
                </a:lnTo>
                <a:lnTo>
                  <a:pt x="23145" y="1362360"/>
                </a:lnTo>
                <a:lnTo>
                  <a:pt x="28956" y="1361213"/>
                </a:lnTo>
                <a:lnTo>
                  <a:pt x="28956" y="1397508"/>
                </a:lnTo>
                <a:lnTo>
                  <a:pt x="76200" y="1397508"/>
                </a:lnTo>
                <a:lnTo>
                  <a:pt x="73247" y="1412462"/>
                </a:lnTo>
                <a:lnTo>
                  <a:pt x="65151" y="1424559"/>
                </a:lnTo>
                <a:lnTo>
                  <a:pt x="53054" y="1432655"/>
                </a:lnTo>
                <a:lnTo>
                  <a:pt x="38100" y="1435608"/>
                </a:lnTo>
                <a:close/>
              </a:path>
              <a:path w="76200" h="1435735">
                <a:moveTo>
                  <a:pt x="76200" y="1397508"/>
                </a:moveTo>
                <a:lnTo>
                  <a:pt x="47244" y="1397508"/>
                </a:lnTo>
                <a:lnTo>
                  <a:pt x="47244" y="1361213"/>
                </a:lnTo>
                <a:lnTo>
                  <a:pt x="53054" y="1362360"/>
                </a:lnTo>
                <a:lnTo>
                  <a:pt x="65151" y="1370456"/>
                </a:lnTo>
                <a:lnTo>
                  <a:pt x="73247" y="1382553"/>
                </a:lnTo>
                <a:lnTo>
                  <a:pt x="76200" y="139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20012" y="3935729"/>
            <a:ext cx="3321050" cy="0"/>
          </a:xfrm>
          <a:custGeom>
            <a:avLst/>
            <a:gdLst/>
            <a:ahLst/>
            <a:cxnLst/>
            <a:rect l="l" t="t" r="r" b="b"/>
            <a:pathLst>
              <a:path w="3321050" h="0">
                <a:moveTo>
                  <a:pt x="0" y="0"/>
                </a:moveTo>
                <a:lnTo>
                  <a:pt x="3320795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04411" y="1801410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9716" y="2240279"/>
            <a:ext cx="530860" cy="158750"/>
          </a:xfrm>
          <a:custGeom>
            <a:avLst/>
            <a:gdLst/>
            <a:ahLst/>
            <a:cxnLst/>
            <a:rect l="l" t="t" r="r" b="b"/>
            <a:pathLst>
              <a:path w="530860" h="158750">
                <a:moveTo>
                  <a:pt x="0" y="158495"/>
                </a:moveTo>
                <a:lnTo>
                  <a:pt x="0" y="0"/>
                </a:lnTo>
                <a:lnTo>
                  <a:pt x="530351" y="0"/>
                </a:lnTo>
                <a:lnTo>
                  <a:pt x="530351" y="158495"/>
                </a:lnTo>
                <a:lnTo>
                  <a:pt x="0" y="1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90572" y="2231136"/>
            <a:ext cx="548640" cy="177165"/>
          </a:xfrm>
          <a:custGeom>
            <a:avLst/>
            <a:gdLst/>
            <a:ahLst/>
            <a:cxnLst/>
            <a:rect l="l" t="t" r="r" b="b"/>
            <a:pathLst>
              <a:path w="548639" h="177164">
                <a:moveTo>
                  <a:pt x="548639" y="176783"/>
                </a:moveTo>
                <a:lnTo>
                  <a:pt x="0" y="176783"/>
                </a:lnTo>
                <a:lnTo>
                  <a:pt x="0" y="0"/>
                </a:lnTo>
                <a:lnTo>
                  <a:pt x="548639" y="0"/>
                </a:lnTo>
                <a:lnTo>
                  <a:pt x="548639" y="9143"/>
                </a:lnTo>
                <a:lnTo>
                  <a:pt x="18288" y="9143"/>
                </a:lnTo>
                <a:lnTo>
                  <a:pt x="9144" y="18287"/>
                </a:lnTo>
                <a:lnTo>
                  <a:pt x="18288" y="18287"/>
                </a:lnTo>
                <a:lnTo>
                  <a:pt x="18288" y="158495"/>
                </a:lnTo>
                <a:lnTo>
                  <a:pt x="9144" y="158495"/>
                </a:lnTo>
                <a:lnTo>
                  <a:pt x="18288" y="167639"/>
                </a:lnTo>
                <a:lnTo>
                  <a:pt x="548639" y="167639"/>
                </a:lnTo>
                <a:lnTo>
                  <a:pt x="548639" y="176783"/>
                </a:lnTo>
                <a:close/>
              </a:path>
              <a:path w="548639" h="177164">
                <a:moveTo>
                  <a:pt x="18288" y="18287"/>
                </a:moveTo>
                <a:lnTo>
                  <a:pt x="9144" y="18287"/>
                </a:lnTo>
                <a:lnTo>
                  <a:pt x="18288" y="9143"/>
                </a:lnTo>
                <a:lnTo>
                  <a:pt x="18288" y="18287"/>
                </a:lnTo>
                <a:close/>
              </a:path>
              <a:path w="548639" h="177164">
                <a:moveTo>
                  <a:pt x="530352" y="18287"/>
                </a:moveTo>
                <a:lnTo>
                  <a:pt x="18288" y="18287"/>
                </a:lnTo>
                <a:lnTo>
                  <a:pt x="18288" y="9143"/>
                </a:lnTo>
                <a:lnTo>
                  <a:pt x="530352" y="9143"/>
                </a:lnTo>
                <a:lnTo>
                  <a:pt x="530352" y="18287"/>
                </a:lnTo>
                <a:close/>
              </a:path>
              <a:path w="548639" h="177164">
                <a:moveTo>
                  <a:pt x="530352" y="167639"/>
                </a:moveTo>
                <a:lnTo>
                  <a:pt x="530352" y="9143"/>
                </a:lnTo>
                <a:lnTo>
                  <a:pt x="539495" y="18287"/>
                </a:lnTo>
                <a:lnTo>
                  <a:pt x="548639" y="18287"/>
                </a:lnTo>
                <a:lnTo>
                  <a:pt x="548639" y="158495"/>
                </a:lnTo>
                <a:lnTo>
                  <a:pt x="539495" y="158495"/>
                </a:lnTo>
                <a:lnTo>
                  <a:pt x="530352" y="167639"/>
                </a:lnTo>
                <a:close/>
              </a:path>
              <a:path w="548639" h="177164">
                <a:moveTo>
                  <a:pt x="548639" y="18287"/>
                </a:moveTo>
                <a:lnTo>
                  <a:pt x="539495" y="18287"/>
                </a:lnTo>
                <a:lnTo>
                  <a:pt x="530352" y="9143"/>
                </a:lnTo>
                <a:lnTo>
                  <a:pt x="548639" y="9143"/>
                </a:lnTo>
                <a:lnTo>
                  <a:pt x="548639" y="18287"/>
                </a:lnTo>
                <a:close/>
              </a:path>
              <a:path w="548639" h="177164">
                <a:moveTo>
                  <a:pt x="18288" y="167639"/>
                </a:moveTo>
                <a:lnTo>
                  <a:pt x="9144" y="158495"/>
                </a:lnTo>
                <a:lnTo>
                  <a:pt x="18288" y="158495"/>
                </a:lnTo>
                <a:lnTo>
                  <a:pt x="18288" y="167639"/>
                </a:lnTo>
                <a:close/>
              </a:path>
              <a:path w="548639" h="177164">
                <a:moveTo>
                  <a:pt x="530352" y="167639"/>
                </a:moveTo>
                <a:lnTo>
                  <a:pt x="18288" y="167639"/>
                </a:lnTo>
                <a:lnTo>
                  <a:pt x="18288" y="158495"/>
                </a:lnTo>
                <a:lnTo>
                  <a:pt x="530352" y="158495"/>
                </a:lnTo>
                <a:lnTo>
                  <a:pt x="530352" y="167639"/>
                </a:lnTo>
                <a:close/>
              </a:path>
              <a:path w="548639" h="177164">
                <a:moveTo>
                  <a:pt x="548639" y="167639"/>
                </a:moveTo>
                <a:lnTo>
                  <a:pt x="530352" y="167639"/>
                </a:lnTo>
                <a:lnTo>
                  <a:pt x="539495" y="158495"/>
                </a:lnTo>
                <a:lnTo>
                  <a:pt x="548639" y="158495"/>
                </a:lnTo>
                <a:lnTo>
                  <a:pt x="548639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47387" y="3428945"/>
            <a:ext cx="4991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9190" y="2202203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2804" y="21335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16963" y="3596640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4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20995" y="1940051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20995" y="2691383"/>
            <a:ext cx="0" cy="559435"/>
          </a:xfrm>
          <a:custGeom>
            <a:avLst/>
            <a:gdLst/>
            <a:ahLst/>
            <a:cxnLst/>
            <a:rect l="l" t="t" r="r" b="b"/>
            <a:pathLst>
              <a:path w="0" h="559435">
                <a:moveTo>
                  <a:pt x="0" y="0"/>
                </a:moveTo>
                <a:lnTo>
                  <a:pt x="0" y="55930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96967" y="324688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5172" y="337947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41570" y="3389376"/>
            <a:ext cx="0" cy="539750"/>
          </a:xfrm>
          <a:custGeom>
            <a:avLst/>
            <a:gdLst/>
            <a:ahLst/>
            <a:cxnLst/>
            <a:rect l="l" t="t" r="r" b="b"/>
            <a:pathLst>
              <a:path w="0" h="539750">
                <a:moveTo>
                  <a:pt x="0" y="0"/>
                </a:moveTo>
                <a:lnTo>
                  <a:pt x="0" y="53949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00555" y="2618232"/>
            <a:ext cx="431800" cy="403860"/>
          </a:xfrm>
          <a:custGeom>
            <a:avLst/>
            <a:gdLst/>
            <a:ahLst/>
            <a:cxnLst/>
            <a:rect l="l" t="t" r="r" b="b"/>
            <a:pathLst>
              <a:path w="431800" h="403860">
                <a:moveTo>
                  <a:pt x="216407" y="403860"/>
                </a:moveTo>
                <a:lnTo>
                  <a:pt x="172211" y="399288"/>
                </a:lnTo>
                <a:lnTo>
                  <a:pt x="132588" y="387096"/>
                </a:lnTo>
                <a:lnTo>
                  <a:pt x="96012" y="368808"/>
                </a:lnTo>
                <a:lnTo>
                  <a:pt x="64008" y="344424"/>
                </a:lnTo>
                <a:lnTo>
                  <a:pt x="38100" y="315468"/>
                </a:lnTo>
                <a:lnTo>
                  <a:pt x="18288" y="280416"/>
                </a:lnTo>
                <a:lnTo>
                  <a:pt x="4572" y="242316"/>
                </a:lnTo>
                <a:lnTo>
                  <a:pt x="0" y="202692"/>
                </a:lnTo>
                <a:lnTo>
                  <a:pt x="1524" y="181356"/>
                </a:lnTo>
                <a:lnTo>
                  <a:pt x="10668" y="141732"/>
                </a:lnTo>
                <a:lnTo>
                  <a:pt x="25908" y="105156"/>
                </a:lnTo>
                <a:lnTo>
                  <a:pt x="48768" y="73152"/>
                </a:lnTo>
                <a:lnTo>
                  <a:pt x="79248" y="45720"/>
                </a:lnTo>
                <a:lnTo>
                  <a:pt x="112775" y="24384"/>
                </a:lnTo>
                <a:lnTo>
                  <a:pt x="150876" y="9144"/>
                </a:lnTo>
                <a:lnTo>
                  <a:pt x="193548" y="1524"/>
                </a:lnTo>
                <a:lnTo>
                  <a:pt x="214883" y="0"/>
                </a:lnTo>
                <a:lnTo>
                  <a:pt x="237743" y="1524"/>
                </a:lnTo>
                <a:lnTo>
                  <a:pt x="259080" y="4572"/>
                </a:lnTo>
                <a:lnTo>
                  <a:pt x="278892" y="9144"/>
                </a:lnTo>
                <a:lnTo>
                  <a:pt x="298704" y="15240"/>
                </a:lnTo>
                <a:lnTo>
                  <a:pt x="304799" y="18288"/>
                </a:lnTo>
                <a:lnTo>
                  <a:pt x="216407" y="18288"/>
                </a:lnTo>
                <a:lnTo>
                  <a:pt x="196595" y="19812"/>
                </a:lnTo>
                <a:lnTo>
                  <a:pt x="156972" y="27432"/>
                </a:lnTo>
                <a:lnTo>
                  <a:pt x="106679" y="50292"/>
                </a:lnTo>
                <a:lnTo>
                  <a:pt x="64008" y="85344"/>
                </a:lnTo>
                <a:lnTo>
                  <a:pt x="35052" y="131064"/>
                </a:lnTo>
                <a:lnTo>
                  <a:pt x="19812" y="182880"/>
                </a:lnTo>
                <a:lnTo>
                  <a:pt x="19812" y="219456"/>
                </a:lnTo>
                <a:lnTo>
                  <a:pt x="22859" y="237744"/>
                </a:lnTo>
                <a:lnTo>
                  <a:pt x="27432" y="256032"/>
                </a:lnTo>
                <a:lnTo>
                  <a:pt x="35052" y="271272"/>
                </a:lnTo>
                <a:lnTo>
                  <a:pt x="42672" y="288036"/>
                </a:lnTo>
                <a:lnTo>
                  <a:pt x="76200" y="330708"/>
                </a:lnTo>
                <a:lnTo>
                  <a:pt x="138684" y="370332"/>
                </a:lnTo>
                <a:lnTo>
                  <a:pt x="214883" y="384048"/>
                </a:lnTo>
                <a:lnTo>
                  <a:pt x="307543" y="384048"/>
                </a:lnTo>
                <a:lnTo>
                  <a:pt x="300228" y="387096"/>
                </a:lnTo>
                <a:lnTo>
                  <a:pt x="280416" y="394716"/>
                </a:lnTo>
                <a:lnTo>
                  <a:pt x="259080" y="399288"/>
                </a:lnTo>
                <a:lnTo>
                  <a:pt x="237743" y="402336"/>
                </a:lnTo>
                <a:lnTo>
                  <a:pt x="216407" y="403860"/>
                </a:lnTo>
                <a:close/>
              </a:path>
              <a:path w="431800" h="403860">
                <a:moveTo>
                  <a:pt x="307543" y="384048"/>
                </a:moveTo>
                <a:lnTo>
                  <a:pt x="234695" y="384048"/>
                </a:lnTo>
                <a:lnTo>
                  <a:pt x="254507" y="381000"/>
                </a:lnTo>
                <a:lnTo>
                  <a:pt x="274319" y="376428"/>
                </a:lnTo>
                <a:lnTo>
                  <a:pt x="324612" y="353568"/>
                </a:lnTo>
                <a:lnTo>
                  <a:pt x="367284" y="318516"/>
                </a:lnTo>
                <a:lnTo>
                  <a:pt x="377952" y="303276"/>
                </a:lnTo>
                <a:lnTo>
                  <a:pt x="388619" y="289560"/>
                </a:lnTo>
                <a:lnTo>
                  <a:pt x="406908" y="239268"/>
                </a:lnTo>
                <a:lnTo>
                  <a:pt x="411480" y="202692"/>
                </a:lnTo>
                <a:lnTo>
                  <a:pt x="411480" y="182880"/>
                </a:lnTo>
                <a:lnTo>
                  <a:pt x="396239" y="131064"/>
                </a:lnTo>
                <a:lnTo>
                  <a:pt x="367284" y="85344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216407" y="18288"/>
                </a:lnTo>
                <a:lnTo>
                  <a:pt x="304799" y="18288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1732"/>
                </a:lnTo>
                <a:lnTo>
                  <a:pt x="429767" y="179832"/>
                </a:lnTo>
                <a:lnTo>
                  <a:pt x="431291" y="201168"/>
                </a:lnTo>
                <a:lnTo>
                  <a:pt x="429767" y="222504"/>
                </a:lnTo>
                <a:lnTo>
                  <a:pt x="426719" y="242316"/>
                </a:lnTo>
                <a:lnTo>
                  <a:pt x="420623" y="260604"/>
                </a:lnTo>
                <a:lnTo>
                  <a:pt x="414528" y="280416"/>
                </a:lnTo>
                <a:lnTo>
                  <a:pt x="394715" y="313944"/>
                </a:lnTo>
                <a:lnTo>
                  <a:pt x="367284" y="344424"/>
                </a:lnTo>
                <a:lnTo>
                  <a:pt x="336804" y="368808"/>
                </a:lnTo>
                <a:lnTo>
                  <a:pt x="318515" y="379476"/>
                </a:lnTo>
                <a:lnTo>
                  <a:pt x="307543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64812" y="2625916"/>
            <a:ext cx="24002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1785" y="2392702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5214" y="2913897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2413" y="3345200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69876" y="2240303"/>
            <a:ext cx="269875" cy="948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244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000" spc="-12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42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58896" y="1940051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0" y="0"/>
                </a:moveTo>
                <a:lnTo>
                  <a:pt x="156209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8700" y="2196083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28032" y="2186940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62044" y="1901951"/>
            <a:ext cx="76200" cy="2071370"/>
          </a:xfrm>
          <a:custGeom>
            <a:avLst/>
            <a:gdLst/>
            <a:ahLst/>
            <a:cxnLst/>
            <a:rect l="l" t="t" r="r" b="b"/>
            <a:pathLst>
              <a:path w="76200" h="207137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07137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07137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071370">
                <a:moveTo>
                  <a:pt x="28956" y="1996852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994916"/>
                </a:lnTo>
                <a:lnTo>
                  <a:pt x="38100" y="1994916"/>
                </a:lnTo>
                <a:lnTo>
                  <a:pt x="28956" y="1996852"/>
                </a:lnTo>
                <a:close/>
              </a:path>
              <a:path w="76200" h="207137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2071370">
                <a:moveTo>
                  <a:pt x="47244" y="2033016"/>
                </a:moveTo>
                <a:lnTo>
                  <a:pt x="28956" y="2033016"/>
                </a:lnTo>
                <a:lnTo>
                  <a:pt x="28956" y="1996852"/>
                </a:lnTo>
                <a:lnTo>
                  <a:pt x="38100" y="1994916"/>
                </a:lnTo>
                <a:lnTo>
                  <a:pt x="47244" y="1996852"/>
                </a:lnTo>
                <a:lnTo>
                  <a:pt x="47244" y="2033016"/>
                </a:lnTo>
                <a:close/>
              </a:path>
              <a:path w="76200" h="2071370">
                <a:moveTo>
                  <a:pt x="47244" y="1996852"/>
                </a:moveTo>
                <a:lnTo>
                  <a:pt x="38100" y="1994916"/>
                </a:lnTo>
                <a:lnTo>
                  <a:pt x="47244" y="1994916"/>
                </a:lnTo>
                <a:lnTo>
                  <a:pt x="47244" y="1996852"/>
                </a:lnTo>
                <a:close/>
              </a:path>
              <a:path w="76200" h="2071370">
                <a:moveTo>
                  <a:pt x="38100" y="2071116"/>
                </a:moveTo>
                <a:lnTo>
                  <a:pt x="23145" y="2068163"/>
                </a:lnTo>
                <a:lnTo>
                  <a:pt x="11049" y="2060066"/>
                </a:lnTo>
                <a:lnTo>
                  <a:pt x="2952" y="2047970"/>
                </a:lnTo>
                <a:lnTo>
                  <a:pt x="0" y="2033016"/>
                </a:lnTo>
                <a:lnTo>
                  <a:pt x="2952" y="2018704"/>
                </a:lnTo>
                <a:lnTo>
                  <a:pt x="11049" y="2006536"/>
                </a:lnTo>
                <a:lnTo>
                  <a:pt x="23145" y="1998083"/>
                </a:lnTo>
                <a:lnTo>
                  <a:pt x="28956" y="1996852"/>
                </a:lnTo>
                <a:lnTo>
                  <a:pt x="28956" y="2033016"/>
                </a:lnTo>
                <a:lnTo>
                  <a:pt x="76200" y="2033016"/>
                </a:lnTo>
                <a:lnTo>
                  <a:pt x="73247" y="2047970"/>
                </a:lnTo>
                <a:lnTo>
                  <a:pt x="65151" y="2060066"/>
                </a:lnTo>
                <a:lnTo>
                  <a:pt x="53054" y="2068163"/>
                </a:lnTo>
                <a:lnTo>
                  <a:pt x="38100" y="2071116"/>
                </a:lnTo>
                <a:close/>
              </a:path>
              <a:path w="76200" h="2071370">
                <a:moveTo>
                  <a:pt x="76200" y="2033016"/>
                </a:moveTo>
                <a:lnTo>
                  <a:pt x="47244" y="2033016"/>
                </a:lnTo>
                <a:lnTo>
                  <a:pt x="47244" y="1996852"/>
                </a:lnTo>
                <a:lnTo>
                  <a:pt x="53054" y="1998083"/>
                </a:lnTo>
                <a:lnTo>
                  <a:pt x="65151" y="2006536"/>
                </a:lnTo>
                <a:lnTo>
                  <a:pt x="73247" y="2018704"/>
                </a:lnTo>
                <a:lnTo>
                  <a:pt x="76200" y="2033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28515" y="2644140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89" h="495300">
                <a:moveTo>
                  <a:pt x="0" y="0"/>
                </a:moveTo>
                <a:lnTo>
                  <a:pt x="173735" y="0"/>
                </a:lnTo>
                <a:lnTo>
                  <a:pt x="1737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19372" y="2634996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4" h="515619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95300"/>
                </a:lnTo>
                <a:lnTo>
                  <a:pt x="9144" y="495300"/>
                </a:lnTo>
                <a:lnTo>
                  <a:pt x="18288" y="504443"/>
                </a:lnTo>
                <a:lnTo>
                  <a:pt x="192024" y="504443"/>
                </a:lnTo>
                <a:lnTo>
                  <a:pt x="192024" y="515112"/>
                </a:lnTo>
                <a:close/>
              </a:path>
              <a:path w="192404" h="515619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92404" h="515619">
                <a:moveTo>
                  <a:pt x="172211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72211" y="9144"/>
                </a:lnTo>
                <a:lnTo>
                  <a:pt x="172211" y="19811"/>
                </a:lnTo>
                <a:close/>
              </a:path>
              <a:path w="192404" h="515619">
                <a:moveTo>
                  <a:pt x="172211" y="504443"/>
                </a:moveTo>
                <a:lnTo>
                  <a:pt x="172211" y="9144"/>
                </a:lnTo>
                <a:lnTo>
                  <a:pt x="182880" y="19812"/>
                </a:lnTo>
                <a:lnTo>
                  <a:pt x="192024" y="19811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2211" y="504443"/>
                </a:lnTo>
                <a:close/>
              </a:path>
              <a:path w="192404" h="515619">
                <a:moveTo>
                  <a:pt x="192024" y="19811"/>
                </a:moveTo>
                <a:lnTo>
                  <a:pt x="182880" y="19812"/>
                </a:lnTo>
                <a:lnTo>
                  <a:pt x="172211" y="9144"/>
                </a:lnTo>
                <a:lnTo>
                  <a:pt x="192024" y="9144"/>
                </a:lnTo>
                <a:lnTo>
                  <a:pt x="192024" y="19811"/>
                </a:lnTo>
                <a:close/>
              </a:path>
              <a:path w="192404" h="515619">
                <a:moveTo>
                  <a:pt x="18288" y="504443"/>
                </a:moveTo>
                <a:lnTo>
                  <a:pt x="9144" y="495300"/>
                </a:lnTo>
                <a:lnTo>
                  <a:pt x="18288" y="495300"/>
                </a:lnTo>
                <a:lnTo>
                  <a:pt x="18288" y="504443"/>
                </a:lnTo>
                <a:close/>
              </a:path>
              <a:path w="192404" h="515619">
                <a:moveTo>
                  <a:pt x="172211" y="504443"/>
                </a:moveTo>
                <a:lnTo>
                  <a:pt x="18288" y="504443"/>
                </a:lnTo>
                <a:lnTo>
                  <a:pt x="18288" y="495300"/>
                </a:lnTo>
                <a:lnTo>
                  <a:pt x="172211" y="495300"/>
                </a:lnTo>
                <a:lnTo>
                  <a:pt x="172211" y="504443"/>
                </a:lnTo>
                <a:close/>
              </a:path>
              <a:path w="192404" h="515619">
                <a:moveTo>
                  <a:pt x="192024" y="504443"/>
                </a:moveTo>
                <a:lnTo>
                  <a:pt x="172211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336790" y="2668480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90591" y="281031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93225" y="2986506"/>
            <a:ext cx="3181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92902" y="2337785"/>
            <a:ext cx="262890" cy="975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1405"/>
              </a:spcBef>
            </a:pPr>
            <a:r>
              <a:rPr dirty="0" sz="2400" spc="-1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31002" y="3535699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82267" y="3435858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90472" y="3538727"/>
            <a:ext cx="251460" cy="58419"/>
          </a:xfrm>
          <a:custGeom>
            <a:avLst/>
            <a:gdLst/>
            <a:ahLst/>
            <a:cxnLst/>
            <a:rect l="l" t="t" r="r" b="b"/>
            <a:pathLst>
              <a:path w="251460" h="58420">
                <a:moveTo>
                  <a:pt x="251460" y="57912"/>
                </a:moveTo>
                <a:lnTo>
                  <a:pt x="0" y="57912"/>
                </a:lnTo>
                <a:lnTo>
                  <a:pt x="0" y="0"/>
                </a:lnTo>
                <a:lnTo>
                  <a:pt x="251460" y="0"/>
                </a:lnTo>
                <a:lnTo>
                  <a:pt x="25146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08019" y="4165853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04032" y="4910328"/>
            <a:ext cx="76200" cy="1623060"/>
          </a:xfrm>
          <a:custGeom>
            <a:avLst/>
            <a:gdLst/>
            <a:ahLst/>
            <a:cxnLst/>
            <a:rect l="l" t="t" r="r" b="b"/>
            <a:pathLst>
              <a:path w="76200" h="1623059">
                <a:moveTo>
                  <a:pt x="27432" y="1548966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546859"/>
                </a:lnTo>
                <a:lnTo>
                  <a:pt x="38100" y="1546859"/>
                </a:lnTo>
                <a:lnTo>
                  <a:pt x="27432" y="1548966"/>
                </a:lnTo>
                <a:close/>
              </a:path>
              <a:path w="76200" h="1623059">
                <a:moveTo>
                  <a:pt x="47244" y="1584959"/>
                </a:moveTo>
                <a:lnTo>
                  <a:pt x="27432" y="1584959"/>
                </a:lnTo>
                <a:lnTo>
                  <a:pt x="27432" y="1548966"/>
                </a:lnTo>
                <a:lnTo>
                  <a:pt x="38100" y="1546859"/>
                </a:lnTo>
                <a:lnTo>
                  <a:pt x="47244" y="1548746"/>
                </a:lnTo>
                <a:lnTo>
                  <a:pt x="47244" y="1584959"/>
                </a:lnTo>
                <a:close/>
              </a:path>
              <a:path w="76200" h="1623059">
                <a:moveTo>
                  <a:pt x="47244" y="1548746"/>
                </a:moveTo>
                <a:lnTo>
                  <a:pt x="38100" y="1546859"/>
                </a:lnTo>
                <a:lnTo>
                  <a:pt x="47244" y="1546859"/>
                </a:lnTo>
                <a:lnTo>
                  <a:pt x="47244" y="1548746"/>
                </a:lnTo>
                <a:close/>
              </a:path>
              <a:path w="76200" h="1623059">
                <a:moveTo>
                  <a:pt x="76200" y="1584959"/>
                </a:moveTo>
                <a:lnTo>
                  <a:pt x="47244" y="1584959"/>
                </a:lnTo>
                <a:lnTo>
                  <a:pt x="47244" y="1548746"/>
                </a:lnTo>
                <a:lnTo>
                  <a:pt x="52411" y="1549812"/>
                </a:lnTo>
                <a:lnTo>
                  <a:pt x="64579" y="1557908"/>
                </a:lnTo>
                <a:lnTo>
                  <a:pt x="73032" y="1570005"/>
                </a:lnTo>
                <a:lnTo>
                  <a:pt x="76200" y="1584959"/>
                </a:lnTo>
                <a:close/>
              </a:path>
              <a:path w="76200" h="1623059">
                <a:moveTo>
                  <a:pt x="38100" y="1623059"/>
                </a:moveTo>
                <a:lnTo>
                  <a:pt x="23145" y="1620107"/>
                </a:lnTo>
                <a:lnTo>
                  <a:pt x="11049" y="1612010"/>
                </a:lnTo>
                <a:lnTo>
                  <a:pt x="2952" y="1599914"/>
                </a:lnTo>
                <a:lnTo>
                  <a:pt x="0" y="1584959"/>
                </a:lnTo>
                <a:lnTo>
                  <a:pt x="2952" y="1570005"/>
                </a:lnTo>
                <a:lnTo>
                  <a:pt x="11049" y="1557908"/>
                </a:lnTo>
                <a:lnTo>
                  <a:pt x="23145" y="1549812"/>
                </a:lnTo>
                <a:lnTo>
                  <a:pt x="27432" y="1548966"/>
                </a:lnTo>
                <a:lnTo>
                  <a:pt x="27432" y="1584959"/>
                </a:lnTo>
                <a:lnTo>
                  <a:pt x="76200" y="1584959"/>
                </a:lnTo>
                <a:lnTo>
                  <a:pt x="73032" y="1599914"/>
                </a:lnTo>
                <a:lnTo>
                  <a:pt x="64579" y="1612010"/>
                </a:lnTo>
                <a:lnTo>
                  <a:pt x="52411" y="1620107"/>
                </a:lnTo>
                <a:lnTo>
                  <a:pt x="38100" y="1623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01924" y="5289803"/>
            <a:ext cx="279400" cy="574675"/>
          </a:xfrm>
          <a:custGeom>
            <a:avLst/>
            <a:gdLst/>
            <a:ahLst/>
            <a:cxnLst/>
            <a:rect l="l" t="t" r="r" b="b"/>
            <a:pathLst>
              <a:path w="279400" h="574675">
                <a:moveTo>
                  <a:pt x="140208" y="574548"/>
                </a:moveTo>
                <a:lnTo>
                  <a:pt x="0" y="288035"/>
                </a:lnTo>
                <a:lnTo>
                  <a:pt x="140208" y="0"/>
                </a:lnTo>
                <a:lnTo>
                  <a:pt x="278891" y="288035"/>
                </a:lnTo>
                <a:lnTo>
                  <a:pt x="140208" y="574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91256" y="5268467"/>
            <a:ext cx="300355" cy="619125"/>
          </a:xfrm>
          <a:custGeom>
            <a:avLst/>
            <a:gdLst/>
            <a:ahLst/>
            <a:cxnLst/>
            <a:rect l="l" t="t" r="r" b="b"/>
            <a:pathLst>
              <a:path w="300354" h="619125">
                <a:moveTo>
                  <a:pt x="150876" y="618744"/>
                </a:moveTo>
                <a:lnTo>
                  <a:pt x="0" y="309372"/>
                </a:lnTo>
                <a:lnTo>
                  <a:pt x="150876" y="0"/>
                </a:lnTo>
                <a:lnTo>
                  <a:pt x="163383" y="25908"/>
                </a:lnTo>
                <a:lnTo>
                  <a:pt x="141732" y="25908"/>
                </a:lnTo>
                <a:lnTo>
                  <a:pt x="150159" y="43221"/>
                </a:lnTo>
                <a:lnTo>
                  <a:pt x="24214" y="304800"/>
                </a:lnTo>
                <a:lnTo>
                  <a:pt x="19812" y="304800"/>
                </a:lnTo>
                <a:lnTo>
                  <a:pt x="19812" y="313944"/>
                </a:lnTo>
                <a:lnTo>
                  <a:pt x="24214" y="313944"/>
                </a:lnTo>
                <a:lnTo>
                  <a:pt x="150159" y="575522"/>
                </a:lnTo>
                <a:lnTo>
                  <a:pt x="141732" y="592836"/>
                </a:lnTo>
                <a:lnTo>
                  <a:pt x="163383" y="592836"/>
                </a:lnTo>
                <a:lnTo>
                  <a:pt x="150876" y="618744"/>
                </a:lnTo>
                <a:close/>
              </a:path>
              <a:path w="300354" h="619125">
                <a:moveTo>
                  <a:pt x="150159" y="43221"/>
                </a:moveTo>
                <a:lnTo>
                  <a:pt x="141732" y="25908"/>
                </a:lnTo>
                <a:lnTo>
                  <a:pt x="158495" y="25908"/>
                </a:lnTo>
                <a:lnTo>
                  <a:pt x="150159" y="43221"/>
                </a:lnTo>
                <a:close/>
              </a:path>
              <a:path w="300354" h="619125">
                <a:moveTo>
                  <a:pt x="279714" y="309372"/>
                </a:moveTo>
                <a:lnTo>
                  <a:pt x="150159" y="43221"/>
                </a:lnTo>
                <a:lnTo>
                  <a:pt x="158495" y="25908"/>
                </a:lnTo>
                <a:lnTo>
                  <a:pt x="163383" y="25908"/>
                </a:lnTo>
                <a:lnTo>
                  <a:pt x="298020" y="304800"/>
                </a:lnTo>
                <a:lnTo>
                  <a:pt x="281940" y="304800"/>
                </a:lnTo>
                <a:lnTo>
                  <a:pt x="279714" y="309372"/>
                </a:lnTo>
                <a:close/>
              </a:path>
              <a:path w="300354" h="619125">
                <a:moveTo>
                  <a:pt x="19812" y="313944"/>
                </a:moveTo>
                <a:lnTo>
                  <a:pt x="19812" y="304800"/>
                </a:lnTo>
                <a:lnTo>
                  <a:pt x="22013" y="309372"/>
                </a:lnTo>
                <a:lnTo>
                  <a:pt x="19812" y="313944"/>
                </a:lnTo>
                <a:close/>
              </a:path>
              <a:path w="300354" h="619125">
                <a:moveTo>
                  <a:pt x="22013" y="309372"/>
                </a:moveTo>
                <a:lnTo>
                  <a:pt x="19812" y="304800"/>
                </a:lnTo>
                <a:lnTo>
                  <a:pt x="24214" y="304800"/>
                </a:lnTo>
                <a:lnTo>
                  <a:pt x="22013" y="309372"/>
                </a:lnTo>
                <a:close/>
              </a:path>
              <a:path w="300354" h="619125">
                <a:moveTo>
                  <a:pt x="281940" y="313944"/>
                </a:moveTo>
                <a:lnTo>
                  <a:pt x="279714" y="309372"/>
                </a:lnTo>
                <a:lnTo>
                  <a:pt x="281940" y="304800"/>
                </a:lnTo>
                <a:lnTo>
                  <a:pt x="281940" y="313944"/>
                </a:lnTo>
                <a:close/>
              </a:path>
              <a:path w="300354" h="619125">
                <a:moveTo>
                  <a:pt x="298020" y="313944"/>
                </a:moveTo>
                <a:lnTo>
                  <a:pt x="281940" y="313944"/>
                </a:lnTo>
                <a:lnTo>
                  <a:pt x="281940" y="304800"/>
                </a:lnTo>
                <a:lnTo>
                  <a:pt x="298020" y="304800"/>
                </a:lnTo>
                <a:lnTo>
                  <a:pt x="300228" y="309372"/>
                </a:lnTo>
                <a:lnTo>
                  <a:pt x="298020" y="313944"/>
                </a:lnTo>
                <a:close/>
              </a:path>
              <a:path w="300354" h="619125">
                <a:moveTo>
                  <a:pt x="24214" y="313944"/>
                </a:moveTo>
                <a:lnTo>
                  <a:pt x="19812" y="313944"/>
                </a:lnTo>
                <a:lnTo>
                  <a:pt x="22013" y="309372"/>
                </a:lnTo>
                <a:lnTo>
                  <a:pt x="24214" y="313944"/>
                </a:lnTo>
                <a:close/>
              </a:path>
              <a:path w="300354" h="619125">
                <a:moveTo>
                  <a:pt x="163383" y="592836"/>
                </a:moveTo>
                <a:lnTo>
                  <a:pt x="158495" y="592836"/>
                </a:lnTo>
                <a:lnTo>
                  <a:pt x="150159" y="575522"/>
                </a:lnTo>
                <a:lnTo>
                  <a:pt x="279714" y="309372"/>
                </a:lnTo>
                <a:lnTo>
                  <a:pt x="281940" y="313944"/>
                </a:lnTo>
                <a:lnTo>
                  <a:pt x="298020" y="313944"/>
                </a:lnTo>
                <a:lnTo>
                  <a:pt x="163383" y="592836"/>
                </a:lnTo>
                <a:close/>
              </a:path>
              <a:path w="300354" h="619125">
                <a:moveTo>
                  <a:pt x="158495" y="592836"/>
                </a:moveTo>
                <a:lnTo>
                  <a:pt x="141732" y="592836"/>
                </a:lnTo>
                <a:lnTo>
                  <a:pt x="150159" y="575522"/>
                </a:lnTo>
                <a:lnTo>
                  <a:pt x="158495" y="592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14116" y="558545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82724" y="4811267"/>
            <a:ext cx="530860" cy="158750"/>
          </a:xfrm>
          <a:custGeom>
            <a:avLst/>
            <a:gdLst/>
            <a:ahLst/>
            <a:cxnLst/>
            <a:rect l="l" t="t" r="r" b="b"/>
            <a:pathLst>
              <a:path w="530860" h="158750">
                <a:moveTo>
                  <a:pt x="0" y="158496"/>
                </a:moveTo>
                <a:lnTo>
                  <a:pt x="0" y="0"/>
                </a:lnTo>
                <a:lnTo>
                  <a:pt x="530351" y="0"/>
                </a:lnTo>
                <a:lnTo>
                  <a:pt x="530351" y="158496"/>
                </a:lnTo>
                <a:lnTo>
                  <a:pt x="0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73579" y="4800599"/>
            <a:ext cx="548640" cy="178435"/>
          </a:xfrm>
          <a:custGeom>
            <a:avLst/>
            <a:gdLst/>
            <a:ahLst/>
            <a:cxnLst/>
            <a:rect l="l" t="t" r="r" b="b"/>
            <a:pathLst>
              <a:path w="548639" h="178435">
                <a:moveTo>
                  <a:pt x="548639" y="178307"/>
                </a:moveTo>
                <a:lnTo>
                  <a:pt x="0" y="178307"/>
                </a:lnTo>
                <a:lnTo>
                  <a:pt x="0" y="0"/>
                </a:lnTo>
                <a:lnTo>
                  <a:pt x="548639" y="0"/>
                </a:lnTo>
                <a:lnTo>
                  <a:pt x="548639" y="10667"/>
                </a:lnTo>
                <a:lnTo>
                  <a:pt x="18288" y="10667"/>
                </a:lnTo>
                <a:lnTo>
                  <a:pt x="9144" y="19811"/>
                </a:lnTo>
                <a:lnTo>
                  <a:pt x="18288" y="19811"/>
                </a:lnTo>
                <a:lnTo>
                  <a:pt x="18288" y="160019"/>
                </a:lnTo>
                <a:lnTo>
                  <a:pt x="9144" y="160019"/>
                </a:lnTo>
                <a:lnTo>
                  <a:pt x="18288" y="169163"/>
                </a:lnTo>
                <a:lnTo>
                  <a:pt x="548639" y="169163"/>
                </a:lnTo>
                <a:lnTo>
                  <a:pt x="548639" y="178307"/>
                </a:lnTo>
                <a:close/>
              </a:path>
              <a:path w="548639" h="178435">
                <a:moveTo>
                  <a:pt x="18288" y="19811"/>
                </a:moveTo>
                <a:lnTo>
                  <a:pt x="9144" y="19811"/>
                </a:lnTo>
                <a:lnTo>
                  <a:pt x="18288" y="10667"/>
                </a:lnTo>
                <a:lnTo>
                  <a:pt x="18288" y="19811"/>
                </a:lnTo>
                <a:close/>
              </a:path>
              <a:path w="548639" h="178435">
                <a:moveTo>
                  <a:pt x="530352" y="19811"/>
                </a:moveTo>
                <a:lnTo>
                  <a:pt x="18288" y="19811"/>
                </a:lnTo>
                <a:lnTo>
                  <a:pt x="18288" y="10667"/>
                </a:lnTo>
                <a:lnTo>
                  <a:pt x="530352" y="10667"/>
                </a:lnTo>
                <a:lnTo>
                  <a:pt x="530352" y="19811"/>
                </a:lnTo>
                <a:close/>
              </a:path>
              <a:path w="548639" h="178435">
                <a:moveTo>
                  <a:pt x="530352" y="169163"/>
                </a:moveTo>
                <a:lnTo>
                  <a:pt x="530352" y="10667"/>
                </a:lnTo>
                <a:lnTo>
                  <a:pt x="539495" y="19811"/>
                </a:lnTo>
                <a:lnTo>
                  <a:pt x="548639" y="19811"/>
                </a:lnTo>
                <a:lnTo>
                  <a:pt x="548639" y="160019"/>
                </a:lnTo>
                <a:lnTo>
                  <a:pt x="539495" y="160019"/>
                </a:lnTo>
                <a:lnTo>
                  <a:pt x="530352" y="169163"/>
                </a:lnTo>
                <a:close/>
              </a:path>
              <a:path w="548639" h="178435">
                <a:moveTo>
                  <a:pt x="548639" y="19811"/>
                </a:moveTo>
                <a:lnTo>
                  <a:pt x="539495" y="19811"/>
                </a:lnTo>
                <a:lnTo>
                  <a:pt x="530352" y="10667"/>
                </a:lnTo>
                <a:lnTo>
                  <a:pt x="548639" y="10667"/>
                </a:lnTo>
                <a:lnTo>
                  <a:pt x="548639" y="19811"/>
                </a:lnTo>
                <a:close/>
              </a:path>
              <a:path w="548639" h="178435">
                <a:moveTo>
                  <a:pt x="18288" y="169163"/>
                </a:moveTo>
                <a:lnTo>
                  <a:pt x="9144" y="160019"/>
                </a:lnTo>
                <a:lnTo>
                  <a:pt x="18288" y="160019"/>
                </a:lnTo>
                <a:lnTo>
                  <a:pt x="18288" y="169163"/>
                </a:lnTo>
                <a:close/>
              </a:path>
              <a:path w="548639" h="178435">
                <a:moveTo>
                  <a:pt x="530352" y="169163"/>
                </a:moveTo>
                <a:lnTo>
                  <a:pt x="18288" y="169163"/>
                </a:lnTo>
                <a:lnTo>
                  <a:pt x="18288" y="160019"/>
                </a:lnTo>
                <a:lnTo>
                  <a:pt x="530352" y="160019"/>
                </a:lnTo>
                <a:lnTo>
                  <a:pt x="530352" y="169163"/>
                </a:lnTo>
                <a:close/>
              </a:path>
              <a:path w="548639" h="178435">
                <a:moveTo>
                  <a:pt x="548639" y="169163"/>
                </a:moveTo>
                <a:lnTo>
                  <a:pt x="530352" y="169163"/>
                </a:lnTo>
                <a:lnTo>
                  <a:pt x="539495" y="160019"/>
                </a:lnTo>
                <a:lnTo>
                  <a:pt x="548639" y="160019"/>
                </a:lnTo>
                <a:lnTo>
                  <a:pt x="548639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87367" y="4847844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4" h="1696720">
                <a:moveTo>
                  <a:pt x="28990" y="7440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90" y="74401"/>
                </a:lnTo>
                <a:close/>
              </a:path>
              <a:path w="78104" h="1696720">
                <a:moveTo>
                  <a:pt x="38100" y="76200"/>
                </a:moveTo>
                <a:lnTo>
                  <a:pt x="28990" y="74401"/>
                </a:lnTo>
                <a:lnTo>
                  <a:pt x="28956" y="38100"/>
                </a:lnTo>
                <a:lnTo>
                  <a:pt x="47244" y="38100"/>
                </a:lnTo>
                <a:lnTo>
                  <a:pt x="47278" y="74256"/>
                </a:lnTo>
                <a:lnTo>
                  <a:pt x="38100" y="76200"/>
                </a:lnTo>
                <a:close/>
              </a:path>
              <a:path w="78104" h="1696720">
                <a:moveTo>
                  <a:pt x="47278" y="74256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47278" y="74256"/>
                </a:lnTo>
                <a:close/>
              </a:path>
              <a:path w="78104" h="1696720">
                <a:moveTo>
                  <a:pt x="47279" y="76200"/>
                </a:moveTo>
                <a:lnTo>
                  <a:pt x="38100" y="76200"/>
                </a:lnTo>
                <a:lnTo>
                  <a:pt x="47278" y="74256"/>
                </a:lnTo>
                <a:lnTo>
                  <a:pt x="47279" y="76200"/>
                </a:lnTo>
                <a:close/>
              </a:path>
              <a:path w="78104" h="1696720">
                <a:moveTo>
                  <a:pt x="30445" y="1621824"/>
                </a:moveTo>
                <a:lnTo>
                  <a:pt x="28990" y="74401"/>
                </a:lnTo>
                <a:lnTo>
                  <a:pt x="38100" y="76200"/>
                </a:lnTo>
                <a:lnTo>
                  <a:pt x="47279" y="76200"/>
                </a:lnTo>
                <a:lnTo>
                  <a:pt x="48732" y="1620012"/>
                </a:lnTo>
                <a:lnTo>
                  <a:pt x="39624" y="1620012"/>
                </a:lnTo>
                <a:lnTo>
                  <a:pt x="30445" y="1621824"/>
                </a:lnTo>
                <a:close/>
              </a:path>
              <a:path w="78104" h="1696720">
                <a:moveTo>
                  <a:pt x="48768" y="1658112"/>
                </a:moveTo>
                <a:lnTo>
                  <a:pt x="30480" y="1658112"/>
                </a:lnTo>
                <a:lnTo>
                  <a:pt x="30514" y="1621810"/>
                </a:lnTo>
                <a:lnTo>
                  <a:pt x="39624" y="1620012"/>
                </a:lnTo>
                <a:lnTo>
                  <a:pt x="48733" y="1621810"/>
                </a:lnTo>
                <a:lnTo>
                  <a:pt x="48768" y="1658112"/>
                </a:lnTo>
                <a:close/>
              </a:path>
              <a:path w="78104" h="1696720">
                <a:moveTo>
                  <a:pt x="48733" y="1621810"/>
                </a:moveTo>
                <a:lnTo>
                  <a:pt x="39624" y="1620012"/>
                </a:lnTo>
                <a:lnTo>
                  <a:pt x="48732" y="1620012"/>
                </a:lnTo>
                <a:lnTo>
                  <a:pt x="48733" y="1621810"/>
                </a:lnTo>
                <a:close/>
              </a:path>
              <a:path w="78104" h="1696720">
                <a:moveTo>
                  <a:pt x="77724" y="1658112"/>
                </a:moveTo>
                <a:lnTo>
                  <a:pt x="48768" y="1658112"/>
                </a:lnTo>
                <a:lnTo>
                  <a:pt x="48733" y="1621810"/>
                </a:lnTo>
                <a:lnTo>
                  <a:pt x="54578" y="1622964"/>
                </a:lnTo>
                <a:lnTo>
                  <a:pt x="66675" y="1631060"/>
                </a:lnTo>
                <a:lnTo>
                  <a:pt x="74771" y="1643157"/>
                </a:lnTo>
                <a:lnTo>
                  <a:pt x="77724" y="1658112"/>
                </a:lnTo>
                <a:close/>
              </a:path>
              <a:path w="78104" h="1696720">
                <a:moveTo>
                  <a:pt x="39624" y="1696212"/>
                </a:moveTo>
                <a:lnTo>
                  <a:pt x="24669" y="1693259"/>
                </a:lnTo>
                <a:lnTo>
                  <a:pt x="12573" y="1685163"/>
                </a:lnTo>
                <a:lnTo>
                  <a:pt x="4476" y="1673066"/>
                </a:lnTo>
                <a:lnTo>
                  <a:pt x="1524" y="1658112"/>
                </a:lnTo>
                <a:lnTo>
                  <a:pt x="4476" y="1643157"/>
                </a:lnTo>
                <a:lnTo>
                  <a:pt x="12573" y="1631060"/>
                </a:lnTo>
                <a:lnTo>
                  <a:pt x="24669" y="1622964"/>
                </a:lnTo>
                <a:lnTo>
                  <a:pt x="30445" y="1621824"/>
                </a:lnTo>
                <a:lnTo>
                  <a:pt x="30480" y="1658112"/>
                </a:lnTo>
                <a:lnTo>
                  <a:pt x="77724" y="1658112"/>
                </a:lnTo>
                <a:lnTo>
                  <a:pt x="74771" y="1672423"/>
                </a:lnTo>
                <a:lnTo>
                  <a:pt x="66675" y="1684591"/>
                </a:lnTo>
                <a:lnTo>
                  <a:pt x="54578" y="1693044"/>
                </a:lnTo>
                <a:lnTo>
                  <a:pt x="39624" y="169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53840" y="5394960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89" h="495300">
                <a:moveTo>
                  <a:pt x="0" y="0"/>
                </a:moveTo>
                <a:lnTo>
                  <a:pt x="173735" y="0"/>
                </a:lnTo>
                <a:lnTo>
                  <a:pt x="1737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44696" y="5385815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9144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9144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24400" y="4884420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29911" y="5394960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89" h="495300">
                <a:moveTo>
                  <a:pt x="0" y="0"/>
                </a:moveTo>
                <a:lnTo>
                  <a:pt x="173736" y="0"/>
                </a:lnTo>
                <a:lnTo>
                  <a:pt x="173736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20767" y="5385815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9144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9144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26819" y="5439155"/>
            <a:ext cx="429895" cy="403860"/>
          </a:xfrm>
          <a:custGeom>
            <a:avLst/>
            <a:gdLst/>
            <a:ahLst/>
            <a:cxnLst/>
            <a:rect l="l" t="t" r="r" b="b"/>
            <a:pathLst>
              <a:path w="429894" h="403860">
                <a:moveTo>
                  <a:pt x="216407" y="403860"/>
                </a:moveTo>
                <a:lnTo>
                  <a:pt x="172211" y="399288"/>
                </a:lnTo>
                <a:lnTo>
                  <a:pt x="132588" y="388620"/>
                </a:lnTo>
                <a:lnTo>
                  <a:pt x="96012" y="370332"/>
                </a:lnTo>
                <a:lnTo>
                  <a:pt x="64008" y="344424"/>
                </a:lnTo>
                <a:lnTo>
                  <a:pt x="38100" y="315468"/>
                </a:lnTo>
                <a:lnTo>
                  <a:pt x="16764" y="280416"/>
                </a:lnTo>
                <a:lnTo>
                  <a:pt x="4572" y="243840"/>
                </a:lnTo>
                <a:lnTo>
                  <a:pt x="0" y="202692"/>
                </a:lnTo>
                <a:lnTo>
                  <a:pt x="1524" y="181356"/>
                </a:lnTo>
                <a:lnTo>
                  <a:pt x="9144" y="141732"/>
                </a:lnTo>
                <a:lnTo>
                  <a:pt x="25908" y="106680"/>
                </a:lnTo>
                <a:lnTo>
                  <a:pt x="48768" y="73152"/>
                </a:lnTo>
                <a:lnTo>
                  <a:pt x="77724" y="47244"/>
                </a:lnTo>
                <a:lnTo>
                  <a:pt x="112775" y="24384"/>
                </a:lnTo>
                <a:lnTo>
                  <a:pt x="150876" y="9144"/>
                </a:lnTo>
                <a:lnTo>
                  <a:pt x="193548" y="1524"/>
                </a:lnTo>
                <a:lnTo>
                  <a:pt x="214883" y="0"/>
                </a:lnTo>
                <a:lnTo>
                  <a:pt x="236219" y="1524"/>
                </a:lnTo>
                <a:lnTo>
                  <a:pt x="257556" y="4572"/>
                </a:lnTo>
                <a:lnTo>
                  <a:pt x="278892" y="9144"/>
                </a:lnTo>
                <a:lnTo>
                  <a:pt x="298704" y="15240"/>
                </a:lnTo>
                <a:lnTo>
                  <a:pt x="307847" y="19812"/>
                </a:lnTo>
                <a:lnTo>
                  <a:pt x="195072" y="19812"/>
                </a:lnTo>
                <a:lnTo>
                  <a:pt x="176783" y="22860"/>
                </a:lnTo>
                <a:lnTo>
                  <a:pt x="138684" y="33528"/>
                </a:lnTo>
                <a:lnTo>
                  <a:pt x="89916" y="60960"/>
                </a:lnTo>
                <a:lnTo>
                  <a:pt x="53339" y="99060"/>
                </a:lnTo>
                <a:lnTo>
                  <a:pt x="27432" y="147828"/>
                </a:lnTo>
                <a:lnTo>
                  <a:pt x="19812" y="182880"/>
                </a:lnTo>
                <a:lnTo>
                  <a:pt x="19812" y="219456"/>
                </a:lnTo>
                <a:lnTo>
                  <a:pt x="35052" y="272796"/>
                </a:lnTo>
                <a:lnTo>
                  <a:pt x="76200" y="330708"/>
                </a:lnTo>
                <a:lnTo>
                  <a:pt x="121920" y="362712"/>
                </a:lnTo>
                <a:lnTo>
                  <a:pt x="175260" y="381000"/>
                </a:lnTo>
                <a:lnTo>
                  <a:pt x="195072" y="384048"/>
                </a:lnTo>
                <a:lnTo>
                  <a:pt x="306628" y="384048"/>
                </a:lnTo>
                <a:lnTo>
                  <a:pt x="278892" y="394716"/>
                </a:lnTo>
                <a:lnTo>
                  <a:pt x="259080" y="399288"/>
                </a:lnTo>
                <a:lnTo>
                  <a:pt x="237743" y="402336"/>
                </a:lnTo>
                <a:lnTo>
                  <a:pt x="216407" y="403860"/>
                </a:lnTo>
                <a:close/>
              </a:path>
              <a:path w="429894" h="403860">
                <a:moveTo>
                  <a:pt x="306628" y="384048"/>
                </a:moveTo>
                <a:lnTo>
                  <a:pt x="234695" y="384048"/>
                </a:lnTo>
                <a:lnTo>
                  <a:pt x="254507" y="381000"/>
                </a:lnTo>
                <a:lnTo>
                  <a:pt x="272795" y="376428"/>
                </a:lnTo>
                <a:lnTo>
                  <a:pt x="309372" y="362712"/>
                </a:lnTo>
                <a:lnTo>
                  <a:pt x="353567" y="330708"/>
                </a:lnTo>
                <a:lnTo>
                  <a:pt x="387095" y="289560"/>
                </a:lnTo>
                <a:lnTo>
                  <a:pt x="406908" y="239268"/>
                </a:lnTo>
                <a:lnTo>
                  <a:pt x="411480" y="202692"/>
                </a:lnTo>
                <a:lnTo>
                  <a:pt x="409956" y="184404"/>
                </a:lnTo>
                <a:lnTo>
                  <a:pt x="396239" y="131064"/>
                </a:lnTo>
                <a:lnTo>
                  <a:pt x="367284" y="86868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307847" y="19812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1732"/>
                </a:lnTo>
                <a:lnTo>
                  <a:pt x="429767" y="181356"/>
                </a:lnTo>
                <a:lnTo>
                  <a:pt x="429767" y="222504"/>
                </a:lnTo>
                <a:lnTo>
                  <a:pt x="420623" y="262128"/>
                </a:lnTo>
                <a:lnTo>
                  <a:pt x="403860" y="297180"/>
                </a:lnTo>
                <a:lnTo>
                  <a:pt x="381000" y="330708"/>
                </a:lnTo>
                <a:lnTo>
                  <a:pt x="352043" y="358140"/>
                </a:lnTo>
                <a:lnTo>
                  <a:pt x="318515" y="379476"/>
                </a:lnTo>
                <a:lnTo>
                  <a:pt x="306628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958103" y="5212095"/>
            <a:ext cx="264160" cy="1066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260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05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49225">
              <a:lnSpc>
                <a:spcPts val="2835"/>
              </a:lnSpc>
              <a:spcBef>
                <a:spcPts val="345"/>
              </a:spcBef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44823" y="5436107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8767" y="262128"/>
                </a:moveTo>
                <a:lnTo>
                  <a:pt x="28955" y="262128"/>
                </a:lnTo>
                <a:lnTo>
                  <a:pt x="28955" y="0"/>
                </a:lnTo>
                <a:lnTo>
                  <a:pt x="48767" y="0"/>
                </a:lnTo>
                <a:lnTo>
                  <a:pt x="48767" y="262128"/>
                </a:lnTo>
                <a:close/>
              </a:path>
              <a:path w="76200" h="326389">
                <a:moveTo>
                  <a:pt x="38099" y="326136"/>
                </a:moveTo>
                <a:lnTo>
                  <a:pt x="0" y="249936"/>
                </a:lnTo>
                <a:lnTo>
                  <a:pt x="28955" y="249936"/>
                </a:lnTo>
                <a:lnTo>
                  <a:pt x="28955" y="262128"/>
                </a:lnTo>
                <a:lnTo>
                  <a:pt x="70104" y="262128"/>
                </a:lnTo>
                <a:lnTo>
                  <a:pt x="38099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8767" y="262128"/>
                </a:lnTo>
                <a:lnTo>
                  <a:pt x="48767" y="249936"/>
                </a:lnTo>
                <a:lnTo>
                  <a:pt x="76199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847269" y="4864582"/>
            <a:ext cx="26289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0165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85872" y="64602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5" y="74394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28702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28702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287020">
                <a:moveTo>
                  <a:pt x="47243" y="286512"/>
                </a:moveTo>
                <a:lnTo>
                  <a:pt x="28955" y="286512"/>
                </a:ln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286512"/>
                </a:lnTo>
                <a:close/>
              </a:path>
              <a:path w="76200" h="28702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91383" y="673226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85871" y="4884420"/>
            <a:ext cx="76200" cy="1652270"/>
          </a:xfrm>
          <a:custGeom>
            <a:avLst/>
            <a:gdLst/>
            <a:ahLst/>
            <a:cxnLst/>
            <a:rect l="l" t="t" r="r" b="b"/>
            <a:pathLst>
              <a:path w="76200" h="1652270">
                <a:moveTo>
                  <a:pt x="28819" y="1577648"/>
                </a:moveTo>
                <a:lnTo>
                  <a:pt x="22860" y="0"/>
                </a:lnTo>
                <a:lnTo>
                  <a:pt x="41148" y="0"/>
                </a:lnTo>
                <a:lnTo>
                  <a:pt x="47100" y="1575816"/>
                </a:lnTo>
                <a:lnTo>
                  <a:pt x="38100" y="1575816"/>
                </a:lnTo>
                <a:lnTo>
                  <a:pt x="28819" y="1577648"/>
                </a:lnTo>
                <a:close/>
              </a:path>
              <a:path w="76200" h="1652270">
                <a:moveTo>
                  <a:pt x="47244" y="1613916"/>
                </a:moveTo>
                <a:lnTo>
                  <a:pt x="28956" y="1613916"/>
                </a:lnTo>
                <a:lnTo>
                  <a:pt x="28819" y="1577648"/>
                </a:lnTo>
                <a:lnTo>
                  <a:pt x="38100" y="1575816"/>
                </a:lnTo>
                <a:lnTo>
                  <a:pt x="47106" y="1577594"/>
                </a:lnTo>
                <a:lnTo>
                  <a:pt x="47244" y="1613916"/>
                </a:lnTo>
                <a:close/>
              </a:path>
              <a:path w="76200" h="1652270">
                <a:moveTo>
                  <a:pt x="47106" y="1577594"/>
                </a:moveTo>
                <a:lnTo>
                  <a:pt x="38100" y="1575816"/>
                </a:lnTo>
                <a:lnTo>
                  <a:pt x="47100" y="1575816"/>
                </a:lnTo>
                <a:lnTo>
                  <a:pt x="47106" y="1577594"/>
                </a:lnTo>
                <a:close/>
              </a:path>
              <a:path w="76200" h="1652270">
                <a:moveTo>
                  <a:pt x="76200" y="1613916"/>
                </a:moveTo>
                <a:lnTo>
                  <a:pt x="47244" y="1613916"/>
                </a:lnTo>
                <a:lnTo>
                  <a:pt x="47106" y="1577594"/>
                </a:lnTo>
                <a:lnTo>
                  <a:pt x="53054" y="1578768"/>
                </a:lnTo>
                <a:lnTo>
                  <a:pt x="65151" y="1586865"/>
                </a:lnTo>
                <a:lnTo>
                  <a:pt x="73247" y="1598961"/>
                </a:lnTo>
                <a:lnTo>
                  <a:pt x="76200" y="1613916"/>
                </a:lnTo>
                <a:close/>
              </a:path>
              <a:path w="76200" h="1652270">
                <a:moveTo>
                  <a:pt x="38100" y="1652016"/>
                </a:moveTo>
                <a:lnTo>
                  <a:pt x="23145" y="1649063"/>
                </a:lnTo>
                <a:lnTo>
                  <a:pt x="11049" y="1640966"/>
                </a:lnTo>
                <a:lnTo>
                  <a:pt x="2952" y="1628870"/>
                </a:lnTo>
                <a:lnTo>
                  <a:pt x="0" y="1613916"/>
                </a:lnTo>
                <a:lnTo>
                  <a:pt x="2952" y="1598961"/>
                </a:lnTo>
                <a:lnTo>
                  <a:pt x="11049" y="1586865"/>
                </a:lnTo>
                <a:lnTo>
                  <a:pt x="23145" y="1578768"/>
                </a:lnTo>
                <a:lnTo>
                  <a:pt x="28819" y="1577648"/>
                </a:lnTo>
                <a:lnTo>
                  <a:pt x="28956" y="1613916"/>
                </a:lnTo>
                <a:lnTo>
                  <a:pt x="76200" y="1613916"/>
                </a:lnTo>
                <a:lnTo>
                  <a:pt x="73247" y="1628870"/>
                </a:lnTo>
                <a:lnTo>
                  <a:pt x="65151" y="1640966"/>
                </a:lnTo>
                <a:lnTo>
                  <a:pt x="53054" y="1649063"/>
                </a:lnTo>
                <a:lnTo>
                  <a:pt x="38100" y="165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53867" y="5355335"/>
            <a:ext cx="140335" cy="509270"/>
          </a:xfrm>
          <a:custGeom>
            <a:avLst/>
            <a:gdLst/>
            <a:ahLst/>
            <a:cxnLst/>
            <a:rect l="l" t="t" r="r" b="b"/>
            <a:pathLst>
              <a:path w="140335" h="509270">
                <a:moveTo>
                  <a:pt x="0" y="0"/>
                </a:moveTo>
                <a:lnTo>
                  <a:pt x="140208" y="0"/>
                </a:lnTo>
                <a:lnTo>
                  <a:pt x="140208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44724" y="5346192"/>
            <a:ext cx="158750" cy="528955"/>
          </a:xfrm>
          <a:custGeom>
            <a:avLst/>
            <a:gdLst/>
            <a:ahLst/>
            <a:cxnLst/>
            <a:rect l="l" t="t" r="r" b="b"/>
            <a:pathLst>
              <a:path w="158750" h="528954">
                <a:moveTo>
                  <a:pt x="158495" y="528828"/>
                </a:moveTo>
                <a:lnTo>
                  <a:pt x="0" y="528828"/>
                </a:lnTo>
                <a:lnTo>
                  <a:pt x="0" y="0"/>
                </a:lnTo>
                <a:lnTo>
                  <a:pt x="158495" y="0"/>
                </a:lnTo>
                <a:lnTo>
                  <a:pt x="158495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509015"/>
                </a:lnTo>
                <a:lnTo>
                  <a:pt x="9144" y="509015"/>
                </a:lnTo>
                <a:lnTo>
                  <a:pt x="18288" y="518160"/>
                </a:lnTo>
                <a:lnTo>
                  <a:pt x="158495" y="518160"/>
                </a:lnTo>
                <a:lnTo>
                  <a:pt x="158495" y="528828"/>
                </a:lnTo>
                <a:close/>
              </a:path>
              <a:path w="158750" h="528954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58750" h="528954">
                <a:moveTo>
                  <a:pt x="140208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40208" y="9144"/>
                </a:lnTo>
                <a:lnTo>
                  <a:pt x="140208" y="18288"/>
                </a:lnTo>
                <a:close/>
              </a:path>
              <a:path w="158750" h="528954">
                <a:moveTo>
                  <a:pt x="140208" y="518160"/>
                </a:moveTo>
                <a:lnTo>
                  <a:pt x="140208" y="9144"/>
                </a:lnTo>
                <a:lnTo>
                  <a:pt x="149352" y="18288"/>
                </a:lnTo>
                <a:lnTo>
                  <a:pt x="158495" y="18288"/>
                </a:lnTo>
                <a:lnTo>
                  <a:pt x="158495" y="509015"/>
                </a:lnTo>
                <a:lnTo>
                  <a:pt x="149352" y="509015"/>
                </a:lnTo>
                <a:lnTo>
                  <a:pt x="140208" y="518160"/>
                </a:lnTo>
                <a:close/>
              </a:path>
              <a:path w="158750" h="528954">
                <a:moveTo>
                  <a:pt x="158495" y="18288"/>
                </a:moveTo>
                <a:lnTo>
                  <a:pt x="149352" y="18288"/>
                </a:lnTo>
                <a:lnTo>
                  <a:pt x="140208" y="9144"/>
                </a:lnTo>
                <a:lnTo>
                  <a:pt x="158495" y="9144"/>
                </a:lnTo>
                <a:lnTo>
                  <a:pt x="158495" y="18288"/>
                </a:lnTo>
                <a:close/>
              </a:path>
              <a:path w="158750" h="528954">
                <a:moveTo>
                  <a:pt x="18288" y="518160"/>
                </a:moveTo>
                <a:lnTo>
                  <a:pt x="9144" y="509015"/>
                </a:lnTo>
                <a:lnTo>
                  <a:pt x="18288" y="509015"/>
                </a:lnTo>
                <a:lnTo>
                  <a:pt x="18288" y="518160"/>
                </a:lnTo>
                <a:close/>
              </a:path>
              <a:path w="158750" h="528954">
                <a:moveTo>
                  <a:pt x="140208" y="518160"/>
                </a:moveTo>
                <a:lnTo>
                  <a:pt x="18288" y="518160"/>
                </a:lnTo>
                <a:lnTo>
                  <a:pt x="18288" y="509015"/>
                </a:lnTo>
                <a:lnTo>
                  <a:pt x="140208" y="509015"/>
                </a:lnTo>
                <a:lnTo>
                  <a:pt x="140208" y="518160"/>
                </a:lnTo>
                <a:close/>
              </a:path>
              <a:path w="158750" h="528954">
                <a:moveTo>
                  <a:pt x="158495" y="518160"/>
                </a:moveTo>
                <a:lnTo>
                  <a:pt x="140208" y="518160"/>
                </a:lnTo>
                <a:lnTo>
                  <a:pt x="149352" y="509015"/>
                </a:lnTo>
                <a:lnTo>
                  <a:pt x="158495" y="509015"/>
                </a:lnTo>
                <a:lnTo>
                  <a:pt x="158495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16935" y="4931664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8768" y="262128"/>
                </a:moveTo>
                <a:lnTo>
                  <a:pt x="28956" y="262128"/>
                </a:lnTo>
                <a:lnTo>
                  <a:pt x="28956" y="0"/>
                </a:lnTo>
                <a:lnTo>
                  <a:pt x="48768" y="0"/>
                </a:lnTo>
                <a:lnTo>
                  <a:pt x="48768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8956" y="249936"/>
                </a:lnTo>
                <a:lnTo>
                  <a:pt x="28956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8768" y="262128"/>
                </a:lnTo>
                <a:lnTo>
                  <a:pt x="48768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573514" y="4557296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72177" y="4469836"/>
            <a:ext cx="690245" cy="424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3880" algn="l"/>
              </a:tabLst>
            </a:pPr>
            <a:r>
              <a:rPr dirty="0" baseline="1157" sz="360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19097" sz="2400" spc="127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baseline="-19097" sz="24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54077" y="1990725"/>
            <a:ext cx="24231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15">
                <a:latin typeface="Times New Roman"/>
                <a:cs typeface="Times New Roman"/>
              </a:rPr>
              <a:t>)</a:t>
            </a:r>
            <a:r>
              <a:rPr dirty="0" sz="2400">
                <a:latin typeface="宋体"/>
                <a:cs typeface="宋体"/>
              </a:rPr>
              <a:t>计</a:t>
            </a:r>
            <a:r>
              <a:rPr dirty="0" sz="2400" spc="20">
                <a:latin typeface="宋体"/>
                <a:cs typeface="宋体"/>
              </a:rPr>
              <a:t>算输</a:t>
            </a:r>
            <a:r>
              <a:rPr dirty="0" sz="2400">
                <a:latin typeface="宋体"/>
                <a:cs typeface="宋体"/>
              </a:rPr>
              <a:t>入电</a:t>
            </a:r>
            <a:r>
              <a:rPr dirty="0" sz="2400" spc="20">
                <a:latin typeface="宋体"/>
                <a:cs typeface="宋体"/>
              </a:rPr>
              <a:t>阻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151342" y="2166638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44304" y="2417110"/>
            <a:ext cx="15322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5">
                <a:latin typeface="Times New Roman"/>
                <a:cs typeface="Times New Roman"/>
              </a:rPr>
              <a:t>R</a:t>
            </a:r>
            <a:r>
              <a:rPr dirty="0" baseline="-20833" sz="2400" spc="-112">
                <a:latin typeface="Times New Roman"/>
                <a:cs typeface="Times New Roman"/>
              </a:rPr>
              <a:t>i </a:t>
            </a:r>
            <a:r>
              <a:rPr dirty="0" sz="2400" spc="260">
                <a:latin typeface="Times New Roman"/>
                <a:cs typeface="Times New Roman"/>
              </a:rPr>
              <a:t>= </a:t>
            </a:r>
            <a:r>
              <a:rPr dirty="0" sz="2400" spc="-65">
                <a:latin typeface="Times New Roman"/>
                <a:cs typeface="Times New Roman"/>
              </a:rPr>
              <a:t>R</a:t>
            </a:r>
            <a:r>
              <a:rPr dirty="0" baseline="-20833" sz="2400" spc="-97">
                <a:latin typeface="Times New Roman"/>
                <a:cs typeface="Times New Roman"/>
              </a:rPr>
              <a:t>b </a:t>
            </a:r>
            <a:r>
              <a:rPr dirty="0" sz="2400" spc="260">
                <a:latin typeface="Times New Roman"/>
                <a:cs typeface="Times New Roman"/>
              </a:rPr>
              <a:t>+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be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26693" y="2926556"/>
            <a:ext cx="24231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15">
                <a:latin typeface="Times New Roman"/>
                <a:cs typeface="Times New Roman"/>
              </a:rPr>
              <a:t>)</a:t>
            </a:r>
            <a:r>
              <a:rPr dirty="0" sz="2400">
                <a:latin typeface="宋体"/>
                <a:cs typeface="宋体"/>
              </a:rPr>
              <a:t>计</a:t>
            </a:r>
            <a:r>
              <a:rPr dirty="0" sz="2400" spc="20">
                <a:latin typeface="宋体"/>
                <a:cs typeface="宋体"/>
              </a:rPr>
              <a:t>算输</a:t>
            </a:r>
            <a:r>
              <a:rPr dirty="0" sz="2400">
                <a:latin typeface="宋体"/>
                <a:cs typeface="宋体"/>
              </a:rPr>
              <a:t>出电</a:t>
            </a:r>
            <a:r>
              <a:rPr dirty="0" sz="2400" spc="20">
                <a:latin typeface="宋体"/>
                <a:cs typeface="宋体"/>
              </a:rPr>
              <a:t>阻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23939" y="310230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11363" y="3384788"/>
            <a:ext cx="3957320" cy="1942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834">
              <a:lnSpc>
                <a:spcPct val="100000"/>
              </a:lnSpc>
            </a:pPr>
            <a:r>
              <a:rPr dirty="0" sz="2400" spc="-75">
                <a:latin typeface="Times New Roman"/>
                <a:cs typeface="Times New Roman"/>
              </a:rPr>
              <a:t>R</a:t>
            </a:r>
            <a:r>
              <a:rPr dirty="0" baseline="-20833" sz="2400" spc="-112">
                <a:latin typeface="Times New Roman"/>
                <a:cs typeface="Times New Roman"/>
              </a:rPr>
              <a:t>o </a:t>
            </a:r>
            <a:r>
              <a:rPr dirty="0" sz="2400" spc="-5">
                <a:latin typeface="Times New Roman"/>
                <a:cs typeface="Times New Roman"/>
              </a:rPr>
              <a:t>≈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R</a:t>
            </a:r>
            <a:r>
              <a:rPr dirty="0" baseline="-20833" sz="2400" spc="-9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5">
                <a:latin typeface="Times New Roman"/>
                <a:cs typeface="Times New Roman"/>
              </a:rPr>
              <a:t>(4)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宋体"/>
                <a:cs typeface="宋体"/>
              </a:rPr>
              <a:t>求电压增益</a:t>
            </a:r>
            <a:r>
              <a:rPr dirty="0" sz="2400" spc="-55">
                <a:latin typeface="Times New Roman"/>
                <a:cs typeface="Times New Roman"/>
              </a:rPr>
              <a:t>A</a:t>
            </a:r>
            <a:r>
              <a:rPr dirty="0" baseline="-20833" sz="2400" spc="-82"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805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r>
              <a:rPr dirty="0" baseline="-20833" sz="2400" spc="-22">
                <a:latin typeface="Times New Roman"/>
                <a:cs typeface="Times New Roman"/>
              </a:rPr>
              <a:t> </a:t>
            </a:r>
            <a:r>
              <a:rPr dirty="0" sz="2400" spc="26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-3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R</a:t>
            </a:r>
            <a:r>
              <a:rPr dirty="0" baseline="-20833" sz="2400" spc="-104">
                <a:latin typeface="Times New Roman"/>
                <a:cs typeface="Times New Roman"/>
              </a:rPr>
              <a:t>b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 spc="260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be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65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o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26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c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R</a:t>
            </a:r>
            <a:r>
              <a:rPr dirty="0" baseline="-20833" sz="2400" spc="-112">
                <a:latin typeface="Times New Roman"/>
                <a:cs typeface="Times New Roman"/>
              </a:rPr>
              <a:t>c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R</a:t>
            </a:r>
            <a:r>
              <a:rPr dirty="0" baseline="-20833" sz="2400" spc="-120">
                <a:latin typeface="Times New Roman"/>
                <a:cs typeface="Times New Roman"/>
              </a:rPr>
              <a:t>L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26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β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-22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imes New Roman"/>
                <a:cs typeface="Times New Roman"/>
              </a:rPr>
              <a:t>R</a:t>
            </a:r>
            <a:r>
              <a:rPr dirty="0" baseline="-20833" sz="2400" spc="-157">
                <a:latin typeface="Times New Roman"/>
                <a:cs typeface="Times New Roman"/>
              </a:rPr>
              <a:t>L</a:t>
            </a:r>
            <a:r>
              <a:rPr dirty="0" sz="2400" spc="-105">
                <a:latin typeface="Times New Roman"/>
                <a:cs typeface="Times New Roman"/>
              </a:rPr>
              <a:t>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41796" y="5749035"/>
            <a:ext cx="104139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5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46240" y="5346192"/>
            <a:ext cx="16129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30142" y="5552439"/>
            <a:ext cx="27940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u="heavy">
                <a:latin typeface="Times New Roman"/>
                <a:cs typeface="Times New Roman"/>
              </a:rPr>
              <a:t> </a:t>
            </a:r>
            <a:r>
              <a:rPr dirty="0" sz="1400" spc="-5" u="heavy">
                <a:latin typeface="Times New Roman"/>
                <a:cs typeface="Times New Roman"/>
              </a:rPr>
              <a:t>  </a:t>
            </a:r>
            <a:r>
              <a:rPr dirty="0" sz="1400" spc="-100" u="heavy">
                <a:latin typeface="Times New Roman"/>
                <a:cs typeface="Times New Roman"/>
              </a:rPr>
              <a:t> </a:t>
            </a:r>
            <a:r>
              <a:rPr dirty="0" sz="1400" spc="-5" u="heavy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125"/>
              </a:spcBef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3809" sz="2100" spc="-37">
                <a:latin typeface="Times New Roman"/>
                <a:cs typeface="Times New Roman"/>
              </a:rPr>
              <a:t>i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58915" y="5542788"/>
            <a:ext cx="58674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dirty="0" sz="2400" spc="-265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	 </a:t>
            </a:r>
            <a:r>
              <a:rPr dirty="0" sz="2400" spc="-21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99323" y="5367273"/>
            <a:ext cx="49022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180" i="1">
                <a:latin typeface="Times New Roman"/>
                <a:cs typeface="Times New Roman"/>
              </a:rPr>
              <a:t></a:t>
            </a:r>
            <a:r>
              <a:rPr dirty="0" sz="2450" spc="-355" i="1">
                <a:latin typeface="Times New Roman"/>
                <a:cs typeface="Times New Roman"/>
              </a:rPr>
              <a:t> </a:t>
            </a:r>
            <a:r>
              <a:rPr dirty="0" sz="2300" spc="-905">
                <a:latin typeface="Times New Roman"/>
                <a:cs typeface="Times New Roman"/>
              </a:rPr>
              <a:t>R</a:t>
            </a:r>
            <a:r>
              <a:rPr dirty="0" baseline="3623" sz="3450" spc="-1357">
                <a:latin typeface="Times New Roman"/>
                <a:cs typeface="Times New Roman"/>
              </a:rPr>
              <a:t></a:t>
            </a:r>
            <a:endParaRPr baseline="3623" sz="34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76007" y="5462523"/>
            <a:ext cx="1337310" cy="754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  <a:tabLst>
                <a:tab pos="1013460" algn="l"/>
                <a:tab pos="1323975" algn="l"/>
              </a:tabLst>
            </a:pPr>
            <a:r>
              <a:rPr dirty="0" baseline="-20531" sz="3450" spc="-292">
                <a:latin typeface="Times New Roman"/>
                <a:cs typeface="Times New Roman"/>
              </a:rPr>
              <a:t></a:t>
            </a:r>
            <a:r>
              <a:rPr dirty="0" baseline="-20531" sz="3450" spc="-60">
                <a:latin typeface="Times New Roman"/>
                <a:cs typeface="Times New Roman"/>
              </a:rPr>
              <a:t> </a:t>
            </a:r>
            <a:r>
              <a:rPr dirty="0" baseline="-20531" sz="3450" spc="-1545">
                <a:latin typeface="Times New Roman"/>
                <a:cs typeface="Times New Roman"/>
              </a:rPr>
              <a:t></a:t>
            </a:r>
            <a:r>
              <a:rPr dirty="0" sz="1350" spc="-1030" u="heavy">
                <a:latin typeface="Times New Roman"/>
                <a:cs typeface="Times New Roman"/>
              </a:rPr>
              <a:t> 	</a:t>
            </a:r>
            <a:r>
              <a:rPr dirty="0" sz="1350" spc="-10" u="heavy">
                <a:latin typeface="Times New Roman"/>
                <a:cs typeface="Times New Roman"/>
              </a:rPr>
              <a:t>L	</a:t>
            </a:r>
            <a:endParaRPr sz="1350">
              <a:latin typeface="Times New Roman"/>
              <a:cs typeface="Times New Roman"/>
            </a:endParaRPr>
          </a:p>
          <a:p>
            <a:pPr marL="478790">
              <a:lnSpc>
                <a:spcPts val="2720"/>
              </a:lnSpc>
            </a:pPr>
            <a:r>
              <a:rPr dirty="0" sz="2300" spc="-110">
                <a:latin typeface="Times New Roman"/>
                <a:cs typeface="Times New Roman"/>
              </a:rPr>
              <a:t>R</a:t>
            </a:r>
            <a:r>
              <a:rPr dirty="0" baseline="-24691" sz="2025" spc="-165">
                <a:latin typeface="Times New Roman"/>
                <a:cs typeface="Times New Roman"/>
              </a:rPr>
              <a:t>b</a:t>
            </a:r>
            <a:r>
              <a:rPr dirty="0" baseline="-24691" sz="2025" spc="82">
                <a:latin typeface="Times New Roman"/>
                <a:cs typeface="Times New Roman"/>
              </a:rPr>
              <a:t> </a:t>
            </a:r>
            <a:r>
              <a:rPr dirty="0" sz="2300" spc="-195">
                <a:latin typeface="Times New Roman"/>
                <a:cs typeface="Times New Roman"/>
              </a:rPr>
              <a:t> </a:t>
            </a:r>
            <a:r>
              <a:rPr dirty="0" sz="2300" spc="-545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r</a:t>
            </a:r>
            <a:r>
              <a:rPr dirty="0" baseline="-24691" sz="2025" spc="-37">
                <a:latin typeface="Times New Roman"/>
                <a:cs typeface="Times New Roman"/>
              </a:rPr>
              <a:t>be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797165" y="6671215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 h="0">
                <a:moveTo>
                  <a:pt x="0" y="0"/>
                </a:moveTo>
                <a:lnTo>
                  <a:pt x="1017936" y="0"/>
                </a:lnTo>
              </a:path>
            </a:pathLst>
          </a:custGeom>
          <a:ln w="14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7845044" y="6276594"/>
            <a:ext cx="93027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5">
                <a:latin typeface="Times New Roman"/>
                <a:cs typeface="Times New Roman"/>
              </a:rPr>
              <a:t>26(</a:t>
            </a:r>
            <a:r>
              <a:rPr dirty="0" sz="2250" spc="-35">
                <a:latin typeface="Times New Roman"/>
                <a:cs typeface="Times New Roman"/>
              </a:rPr>
              <a:t>m</a:t>
            </a:r>
            <a:r>
              <a:rPr dirty="0" sz="2250" spc="5">
                <a:latin typeface="Times New Roman"/>
                <a:cs typeface="Times New Roman"/>
              </a:rPr>
              <a:t>V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02655" y="6531102"/>
            <a:ext cx="26797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14814" sz="3375" spc="-120">
                <a:latin typeface="Times New Roman"/>
                <a:cs typeface="Times New Roman"/>
              </a:rPr>
              <a:t>r</a:t>
            </a:r>
            <a:r>
              <a:rPr dirty="0" sz="1300">
                <a:latin typeface="Times New Roman"/>
                <a:cs typeface="Times New Roman"/>
              </a:rPr>
              <a:t>b</a:t>
            </a:r>
            <a:r>
              <a:rPr dirty="0" sz="130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11516" y="6681978"/>
            <a:ext cx="100393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45">
                <a:latin typeface="Times New Roman"/>
                <a:cs typeface="Times New Roman"/>
              </a:rPr>
              <a:t>I</a:t>
            </a:r>
            <a:r>
              <a:rPr dirty="0" baseline="-25641" sz="1950" spc="67">
                <a:latin typeface="Times New Roman"/>
                <a:cs typeface="Times New Roman"/>
              </a:rPr>
              <a:t>EQ</a:t>
            </a:r>
            <a:r>
              <a:rPr dirty="0" baseline="-25641" sz="1950" spc="-217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Times New Roman"/>
                <a:cs typeface="Times New Roman"/>
              </a:rPr>
              <a:t>(mA)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840984" y="6438900"/>
            <a:ext cx="19253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00">
                <a:latin typeface="Times New Roman"/>
                <a:cs typeface="Times New Roman"/>
              </a:rPr>
              <a:t> </a:t>
            </a:r>
            <a:r>
              <a:rPr dirty="0" sz="2250" spc="-130">
                <a:latin typeface="Times New Roman"/>
                <a:cs typeface="Times New Roman"/>
              </a:rPr>
              <a:t>200</a:t>
            </a:r>
            <a:r>
              <a:rPr dirty="0" sz="2250" spc="-130">
                <a:latin typeface="Times New Roman"/>
                <a:cs typeface="Times New Roman"/>
              </a:rPr>
              <a:t> </a:t>
            </a:r>
            <a:r>
              <a:rPr dirty="0" sz="2250" spc="-200">
                <a:latin typeface="Times New Roman"/>
                <a:cs typeface="Times New Roman"/>
              </a:rPr>
              <a:t> </a:t>
            </a:r>
            <a:r>
              <a:rPr dirty="0" sz="2250" spc="-15">
                <a:latin typeface="Times New Roman"/>
                <a:cs typeface="Times New Roman"/>
              </a:rPr>
              <a:t>(1</a:t>
            </a:r>
            <a:r>
              <a:rPr dirty="0" sz="2250" spc="-15">
                <a:latin typeface="Times New Roman"/>
                <a:cs typeface="Times New Roman"/>
              </a:rPr>
              <a:t> </a:t>
            </a:r>
            <a:r>
              <a:rPr dirty="0" sz="2250" spc="-390">
                <a:latin typeface="Times New Roman"/>
                <a:cs typeface="Times New Roman"/>
              </a:rPr>
              <a:t> </a:t>
            </a:r>
            <a:r>
              <a:rPr dirty="0" sz="2400" spc="-1160" i="1">
                <a:latin typeface="Times New Roman"/>
                <a:cs typeface="Times New Roman"/>
              </a:rPr>
              <a:t></a:t>
            </a:r>
            <a:r>
              <a:rPr dirty="0" sz="2400" spc="-38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435608" y="4882895"/>
          <a:ext cx="3307079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298"/>
                <a:gridCol w="929063"/>
                <a:gridCol w="536523"/>
              </a:tblGrid>
              <a:tr h="997458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668655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+	</a:t>
                      </a:r>
                      <a:r>
                        <a:rPr dirty="0" baseline="-6944" sz="3600" spc="6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31250" sz="2400" spc="60">
                          <a:latin typeface="Times New Roman"/>
                          <a:cs typeface="Times New Roman"/>
                        </a:rPr>
                        <a:t>b</a:t>
                      </a:r>
                      <a:endParaRPr baseline="-31250" sz="2400">
                        <a:latin typeface="Times New Roman"/>
                        <a:cs typeface="Times New Roman"/>
                      </a:endParaRPr>
                    </a:p>
                    <a:p>
                      <a:pPr marL="367030">
                        <a:lnSpc>
                          <a:spcPts val="3085"/>
                        </a:lnSpc>
                        <a:spcBef>
                          <a:spcPts val="1965"/>
                        </a:spcBef>
                        <a:tabLst>
                          <a:tab pos="833119" algn="l"/>
                        </a:tabLst>
                      </a:pPr>
                      <a:r>
                        <a:rPr dirty="0" baseline="16203" sz="3600" spc="-104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5208" sz="2400" spc="-104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baseline="13888" sz="4200" spc="1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50" spc="90">
                          <a:latin typeface="Times New Roman"/>
                          <a:cs typeface="Times New Roman"/>
                        </a:rPr>
                        <a:t>be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812">
                      <a:solidFill>
                        <a:srgbClr val="000000"/>
                      </a:solidFill>
                      <a:prstDash val="solid"/>
                    </a:lnL>
                    <a:lnT w="19811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500" spc="-409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400" spc="-409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-6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4171"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1714"/>
                        </a:spcBef>
                        <a:tabLst>
                          <a:tab pos="1510030" algn="l"/>
                        </a:tabLst>
                      </a:pPr>
                      <a:r>
                        <a:rPr dirty="0" baseline="-2314" sz="3600">
                          <a:latin typeface="Arial"/>
                          <a:cs typeface="Arial"/>
                        </a:rPr>
                        <a:t>-	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812">
                      <a:solidFill>
                        <a:srgbClr val="000000"/>
                      </a:solidFill>
                      <a:prstDash val="solid"/>
                    </a:lnL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ts val="1945"/>
                        </a:lnSpc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-15">
                          <a:latin typeface="Times New Roman"/>
                          <a:cs typeface="Times New Roman"/>
                        </a:rPr>
                        <a:t>c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170"/>
                        </a:lnSpc>
                      </a:pPr>
                      <a:r>
                        <a:rPr dirty="0" sz="2400" spc="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52">
                          <a:latin typeface="Times New Roman"/>
                          <a:cs typeface="Times New Roman"/>
                        </a:rPr>
                        <a:t>L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8287">
                      <a:solidFill>
                        <a:srgbClr val="000000"/>
                      </a:solidFill>
                      <a:prstDash val="solid"/>
                    </a:lnR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4097" y="1422988"/>
            <a:ext cx="3545840" cy="3253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2800" spc="-5">
                <a:solidFill>
                  <a:srgbClr val="0000CC"/>
                </a:solidFill>
                <a:latin typeface="Arial"/>
                <a:cs typeface="Arial"/>
              </a:rPr>
              <a:t>•	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本节小结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  <a:tabLst>
                <a:tab pos="469265" algn="l"/>
              </a:tabLst>
            </a:pPr>
            <a:r>
              <a:rPr dirty="0" sz="2400" spc="-520">
                <a:latin typeface="Times New Roman"/>
                <a:cs typeface="Times New Roman"/>
              </a:rPr>
              <a:t></a:t>
            </a:r>
            <a:r>
              <a:rPr dirty="0" sz="2400" spc="-520">
                <a:latin typeface="Times New Roman"/>
                <a:cs typeface="Times New Roman"/>
              </a:rPr>
              <a:t>	</a:t>
            </a:r>
            <a:r>
              <a:rPr dirty="0" sz="2400" spc="-520">
                <a:latin typeface="宋体"/>
                <a:cs typeface="宋体"/>
              </a:rPr>
              <a:t>会</a:t>
            </a:r>
            <a:r>
              <a:rPr dirty="0" sz="2400" spc="20">
                <a:latin typeface="宋体"/>
                <a:cs typeface="宋体"/>
              </a:rPr>
              <a:t>画：</a:t>
            </a:r>
            <a:r>
              <a:rPr dirty="0" sz="2400">
                <a:latin typeface="宋体"/>
                <a:cs typeface="宋体"/>
              </a:rPr>
              <a:t>小信</a:t>
            </a:r>
            <a:r>
              <a:rPr dirty="0" sz="2400" spc="20">
                <a:latin typeface="宋体"/>
                <a:cs typeface="宋体"/>
              </a:rPr>
              <a:t>号等</a:t>
            </a:r>
            <a:r>
              <a:rPr dirty="0" sz="2400">
                <a:latin typeface="宋体"/>
                <a:cs typeface="宋体"/>
              </a:rPr>
              <a:t>效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469265" algn="l"/>
                <a:tab pos="1964689" algn="l"/>
                <a:tab pos="2453640" algn="l"/>
              </a:tabLst>
            </a:pPr>
            <a:r>
              <a:rPr dirty="0" sz="2400" spc="-520">
                <a:latin typeface="Times New Roman"/>
                <a:cs typeface="Times New Roman"/>
              </a:rPr>
              <a:t>	</a:t>
            </a:r>
            <a:r>
              <a:rPr dirty="0" sz="2400" spc="-85">
                <a:latin typeface="宋体"/>
                <a:cs typeface="宋体"/>
              </a:rPr>
              <a:t>会算：</a:t>
            </a:r>
            <a:r>
              <a:rPr dirty="0" sz="2400" spc="-85">
                <a:latin typeface="Times New Roman"/>
                <a:cs typeface="Times New Roman"/>
              </a:rPr>
              <a:t>A</a:t>
            </a:r>
            <a:r>
              <a:rPr dirty="0" baseline="-20833" sz="2400" spc="-127">
                <a:latin typeface="Times New Roman"/>
                <a:cs typeface="Times New Roman"/>
              </a:rPr>
              <a:t>v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  <a:tabLst>
                <a:tab pos="469900" algn="l"/>
              </a:tabLst>
            </a:pPr>
            <a:r>
              <a:rPr dirty="0" sz="2800" spc="-5">
                <a:solidFill>
                  <a:srgbClr val="0000CC"/>
                </a:solidFill>
                <a:latin typeface="Arial"/>
                <a:cs typeface="Arial"/>
              </a:rPr>
              <a:t>•	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400" spc="-520">
                <a:latin typeface="Times New Roman"/>
                <a:cs typeface="Times New Roman"/>
              </a:rPr>
              <a:t>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spc="-520">
                <a:latin typeface="Times New Roman"/>
                <a:cs typeface="Times New Roman"/>
              </a:rPr>
              <a:t>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296" y="3768912"/>
            <a:ext cx="4006215" cy="136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</a:tabLst>
            </a:pPr>
            <a:r>
              <a:rPr dirty="0" sz="2400" spc="50">
                <a:latin typeface="Times New Roman"/>
                <a:cs typeface="Times New Roman"/>
              </a:rPr>
              <a:t>P188:	</a:t>
            </a:r>
            <a:r>
              <a:rPr dirty="0" sz="2400">
                <a:latin typeface="Times New Roman"/>
                <a:cs typeface="Times New Roman"/>
              </a:rPr>
              <a:t>4.3.8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>
                <a:latin typeface="Times New Roman"/>
                <a:cs typeface="Times New Roman"/>
              </a:rPr>
              <a:t>4.3.9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  <a:spcBef>
                <a:spcPts val="575"/>
              </a:spcBef>
            </a:pP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射放</a:t>
            </a:r>
            <a:r>
              <a:rPr dirty="0" sz="2400">
                <a:latin typeface="宋体"/>
                <a:cs typeface="宋体"/>
              </a:rPr>
              <a:t>大电</a:t>
            </a:r>
            <a:r>
              <a:rPr dirty="0" sz="2400" spc="20">
                <a:latin typeface="宋体"/>
                <a:cs typeface="宋体"/>
              </a:rPr>
              <a:t>路的</a:t>
            </a:r>
            <a:r>
              <a:rPr dirty="0" sz="2400">
                <a:latin typeface="宋体"/>
                <a:cs typeface="宋体"/>
              </a:rPr>
              <a:t>小</a:t>
            </a:r>
            <a:r>
              <a:rPr dirty="0" sz="2400" spc="20">
                <a:latin typeface="宋体"/>
                <a:cs typeface="宋体"/>
              </a:rPr>
              <a:t>信</a:t>
            </a:r>
            <a:r>
              <a:rPr dirty="0" sz="2400">
                <a:latin typeface="宋体"/>
                <a:cs typeface="宋体"/>
              </a:rPr>
              <a:t>号等</a:t>
            </a:r>
            <a:r>
              <a:rPr dirty="0" sz="2400" spc="20">
                <a:latin typeface="宋体"/>
                <a:cs typeface="宋体"/>
              </a:rPr>
              <a:t>效</a:t>
            </a:r>
            <a:r>
              <a:rPr dirty="0" sz="2400">
                <a:latin typeface="宋体"/>
                <a:cs typeface="宋体"/>
              </a:rPr>
              <a:t>电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35">
                <a:latin typeface="宋体"/>
                <a:cs typeface="宋体"/>
              </a:rPr>
              <a:t>路计算、</a:t>
            </a:r>
            <a:r>
              <a:rPr dirty="0" sz="2400" spc="35">
                <a:latin typeface="Times New Roman"/>
                <a:cs typeface="Times New Roman"/>
              </a:rPr>
              <a:t>Multisim</a:t>
            </a:r>
            <a:r>
              <a:rPr dirty="0" sz="2400" spc="35">
                <a:latin typeface="宋体"/>
                <a:cs typeface="宋体"/>
              </a:rPr>
              <a:t>仿真分析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3492" y="6554723"/>
            <a:ext cx="371855" cy="326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981" rIns="0" bIns="0" rtlCol="0" vert="horz">
            <a:spAutoFit/>
          </a:bodyPr>
          <a:lstStyle/>
          <a:p>
            <a:pPr marL="2416810">
              <a:lnSpc>
                <a:spcPct val="100000"/>
              </a:lnSpc>
            </a:pPr>
            <a:r>
              <a:rPr dirty="0" spc="170">
                <a:latin typeface="Times New Roman"/>
                <a:cs typeface="Times New Roman"/>
              </a:rPr>
              <a:t>4.3.2</a:t>
            </a:r>
            <a:r>
              <a:rPr dirty="0" spc="45">
                <a:latin typeface="Times New Roman"/>
                <a:cs typeface="Times New Roman"/>
              </a:rPr>
              <a:t> </a:t>
            </a:r>
            <a:r>
              <a:rPr dirty="0" spc="15"/>
              <a:t>小信号模型分析法</a:t>
            </a:r>
          </a:p>
        </p:txBody>
      </p:sp>
      <p:sp>
        <p:nvSpPr>
          <p:cNvPr id="7" name="object 7"/>
          <p:cNvSpPr/>
          <p:nvPr/>
        </p:nvSpPr>
        <p:spPr>
          <a:xfrm>
            <a:off x="1168908" y="5212080"/>
            <a:ext cx="4413503" cy="1592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16167" y="1399032"/>
            <a:ext cx="3755390" cy="3817620"/>
          </a:xfrm>
          <a:custGeom>
            <a:avLst/>
            <a:gdLst/>
            <a:ahLst/>
            <a:cxnLst/>
            <a:rect l="l" t="t" r="r" b="b"/>
            <a:pathLst>
              <a:path w="3755390" h="3817620">
                <a:moveTo>
                  <a:pt x="3752088" y="3817620"/>
                </a:moveTo>
                <a:lnTo>
                  <a:pt x="3048" y="3817620"/>
                </a:lnTo>
                <a:lnTo>
                  <a:pt x="0" y="3816096"/>
                </a:lnTo>
                <a:lnTo>
                  <a:pt x="0" y="3048"/>
                </a:lnTo>
                <a:lnTo>
                  <a:pt x="3048" y="0"/>
                </a:lnTo>
                <a:lnTo>
                  <a:pt x="3752088" y="0"/>
                </a:lnTo>
                <a:lnTo>
                  <a:pt x="3755135" y="3048"/>
                </a:lnTo>
                <a:lnTo>
                  <a:pt x="3755135" y="4571"/>
                </a:lnTo>
                <a:lnTo>
                  <a:pt x="4572" y="4571"/>
                </a:lnTo>
                <a:lnTo>
                  <a:pt x="4572" y="3813047"/>
                </a:lnTo>
                <a:lnTo>
                  <a:pt x="3755135" y="3813047"/>
                </a:lnTo>
                <a:lnTo>
                  <a:pt x="3755135" y="3816096"/>
                </a:lnTo>
                <a:lnTo>
                  <a:pt x="3752088" y="3817620"/>
                </a:lnTo>
                <a:close/>
              </a:path>
              <a:path w="3755390" h="3817620">
                <a:moveTo>
                  <a:pt x="3755135" y="3813047"/>
                </a:moveTo>
                <a:lnTo>
                  <a:pt x="3749040" y="3813047"/>
                </a:lnTo>
                <a:lnTo>
                  <a:pt x="3749040" y="4571"/>
                </a:lnTo>
                <a:lnTo>
                  <a:pt x="3755135" y="4572"/>
                </a:lnTo>
                <a:lnTo>
                  <a:pt x="3755135" y="381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16167" y="1399032"/>
            <a:ext cx="3755390" cy="3817620"/>
          </a:xfrm>
          <a:custGeom>
            <a:avLst/>
            <a:gdLst/>
            <a:ahLst/>
            <a:cxnLst/>
            <a:rect l="l" t="t" r="r" b="b"/>
            <a:pathLst>
              <a:path w="3755390" h="3817620">
                <a:moveTo>
                  <a:pt x="3752088" y="3817620"/>
                </a:moveTo>
                <a:lnTo>
                  <a:pt x="3048" y="3817620"/>
                </a:lnTo>
                <a:lnTo>
                  <a:pt x="0" y="3816096"/>
                </a:lnTo>
                <a:lnTo>
                  <a:pt x="0" y="3048"/>
                </a:lnTo>
                <a:lnTo>
                  <a:pt x="3048" y="0"/>
                </a:lnTo>
                <a:lnTo>
                  <a:pt x="3752088" y="0"/>
                </a:lnTo>
                <a:lnTo>
                  <a:pt x="3755135" y="3048"/>
                </a:lnTo>
                <a:lnTo>
                  <a:pt x="3755135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3808475"/>
                </a:lnTo>
                <a:lnTo>
                  <a:pt x="4572" y="3808475"/>
                </a:lnTo>
                <a:lnTo>
                  <a:pt x="10668" y="3813047"/>
                </a:lnTo>
                <a:lnTo>
                  <a:pt x="3755135" y="3813047"/>
                </a:lnTo>
                <a:lnTo>
                  <a:pt x="3755135" y="3816096"/>
                </a:lnTo>
                <a:lnTo>
                  <a:pt x="3752088" y="3817620"/>
                </a:lnTo>
                <a:close/>
              </a:path>
              <a:path w="3755390" h="3817620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3755390" h="3817620">
                <a:moveTo>
                  <a:pt x="3744467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3744467" y="4572"/>
                </a:lnTo>
                <a:lnTo>
                  <a:pt x="3744467" y="9144"/>
                </a:lnTo>
                <a:close/>
              </a:path>
              <a:path w="3755390" h="3817620">
                <a:moveTo>
                  <a:pt x="3744467" y="3813047"/>
                </a:moveTo>
                <a:lnTo>
                  <a:pt x="3744467" y="4572"/>
                </a:lnTo>
                <a:lnTo>
                  <a:pt x="3749040" y="9144"/>
                </a:lnTo>
                <a:lnTo>
                  <a:pt x="3755135" y="9144"/>
                </a:lnTo>
                <a:lnTo>
                  <a:pt x="3755135" y="3808475"/>
                </a:lnTo>
                <a:lnTo>
                  <a:pt x="3749040" y="3808475"/>
                </a:lnTo>
                <a:lnTo>
                  <a:pt x="3744467" y="3813047"/>
                </a:lnTo>
                <a:close/>
              </a:path>
              <a:path w="3755390" h="3817620">
                <a:moveTo>
                  <a:pt x="3755135" y="9144"/>
                </a:moveTo>
                <a:lnTo>
                  <a:pt x="3749040" y="9144"/>
                </a:lnTo>
                <a:lnTo>
                  <a:pt x="3744467" y="4572"/>
                </a:lnTo>
                <a:lnTo>
                  <a:pt x="3755135" y="4572"/>
                </a:lnTo>
                <a:lnTo>
                  <a:pt x="3755135" y="9144"/>
                </a:lnTo>
                <a:close/>
              </a:path>
              <a:path w="3755390" h="3817620">
                <a:moveTo>
                  <a:pt x="10668" y="3813047"/>
                </a:moveTo>
                <a:lnTo>
                  <a:pt x="4572" y="3808475"/>
                </a:lnTo>
                <a:lnTo>
                  <a:pt x="10668" y="3808475"/>
                </a:lnTo>
                <a:lnTo>
                  <a:pt x="10668" y="3813047"/>
                </a:lnTo>
                <a:close/>
              </a:path>
              <a:path w="3755390" h="3817620">
                <a:moveTo>
                  <a:pt x="3744467" y="3813047"/>
                </a:moveTo>
                <a:lnTo>
                  <a:pt x="10668" y="3813047"/>
                </a:lnTo>
                <a:lnTo>
                  <a:pt x="10668" y="3808475"/>
                </a:lnTo>
                <a:lnTo>
                  <a:pt x="3744467" y="3808475"/>
                </a:lnTo>
                <a:lnTo>
                  <a:pt x="3744467" y="3813047"/>
                </a:lnTo>
                <a:close/>
              </a:path>
              <a:path w="3755390" h="3817620">
                <a:moveTo>
                  <a:pt x="3755135" y="3813047"/>
                </a:moveTo>
                <a:lnTo>
                  <a:pt x="3744467" y="3813047"/>
                </a:lnTo>
                <a:lnTo>
                  <a:pt x="3749040" y="3808475"/>
                </a:lnTo>
                <a:lnTo>
                  <a:pt x="3755135" y="3808475"/>
                </a:lnTo>
                <a:lnTo>
                  <a:pt x="3755135" y="381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20739" y="1403604"/>
            <a:ext cx="3744595" cy="3808729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524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0"/>
              </a:spcBef>
            </a:pPr>
            <a:r>
              <a:rPr dirty="0" sz="2400" spc="5">
                <a:latin typeface="宋体"/>
                <a:cs typeface="宋体"/>
              </a:rPr>
              <a:t>小信号等效电路</a:t>
            </a:r>
            <a:endParaRPr sz="2400">
              <a:latin typeface="宋体"/>
              <a:cs typeface="宋体"/>
            </a:endParaRPr>
          </a:p>
          <a:p>
            <a:pPr marL="92710">
              <a:lnSpc>
                <a:spcPct val="100000"/>
              </a:lnSpc>
              <a:spcBef>
                <a:spcPts val="2015"/>
              </a:spcBef>
              <a:tabLst>
                <a:tab pos="549910" algn="l"/>
              </a:tabLst>
            </a:pPr>
            <a:r>
              <a:rPr dirty="0" sz="2400" spc="-265">
                <a:latin typeface="Times New Roman"/>
                <a:cs typeface="Times New Roman"/>
              </a:rPr>
              <a:t>	</a:t>
            </a:r>
            <a:r>
              <a:rPr dirty="0" sz="2400" spc="5">
                <a:latin typeface="宋体"/>
                <a:cs typeface="宋体"/>
              </a:rPr>
              <a:t>实质是什么？</a:t>
            </a:r>
            <a:endParaRPr sz="2400">
              <a:latin typeface="宋体"/>
              <a:cs typeface="宋体"/>
            </a:endParaRPr>
          </a:p>
          <a:p>
            <a:pPr marL="92710">
              <a:lnSpc>
                <a:spcPct val="100000"/>
              </a:lnSpc>
              <a:spcBef>
                <a:spcPts val="2014"/>
              </a:spcBef>
              <a:tabLst>
                <a:tab pos="549910" algn="l"/>
              </a:tabLst>
            </a:pPr>
            <a:r>
              <a:rPr dirty="0" sz="2400" spc="-265">
                <a:latin typeface="Times New Roman"/>
                <a:cs typeface="Times New Roman"/>
              </a:rPr>
              <a:t>	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sz="2400" spc="5">
                <a:latin typeface="宋体"/>
                <a:cs typeface="宋体"/>
              </a:rPr>
              <a:t>为什么等效接地？</a:t>
            </a:r>
            <a:endParaRPr sz="2400">
              <a:latin typeface="宋体"/>
              <a:cs typeface="宋体"/>
            </a:endParaRPr>
          </a:p>
          <a:p>
            <a:pPr marL="92710">
              <a:lnSpc>
                <a:spcPct val="100000"/>
              </a:lnSpc>
              <a:spcBef>
                <a:spcPts val="2020"/>
              </a:spcBef>
              <a:tabLst>
                <a:tab pos="549910" algn="l"/>
              </a:tabLst>
            </a:pPr>
            <a:r>
              <a:rPr dirty="0" sz="2400" spc="-265">
                <a:latin typeface="Times New Roman"/>
                <a:cs typeface="Times New Roman"/>
              </a:rPr>
              <a:t>	</a:t>
            </a:r>
            <a:r>
              <a:rPr dirty="0" sz="2400" spc="10">
                <a:latin typeface="宋体"/>
                <a:cs typeface="宋体"/>
              </a:rPr>
              <a:t>为什么没有电容？</a:t>
            </a:r>
            <a:endParaRPr sz="2400">
              <a:latin typeface="宋体"/>
              <a:cs typeface="宋体"/>
            </a:endParaRPr>
          </a:p>
          <a:p>
            <a:pPr marL="92710">
              <a:lnSpc>
                <a:spcPct val="100000"/>
              </a:lnSpc>
              <a:spcBef>
                <a:spcPts val="2010"/>
              </a:spcBef>
              <a:tabLst>
                <a:tab pos="549910" algn="l"/>
              </a:tabLst>
            </a:pPr>
            <a:r>
              <a:rPr dirty="0" sz="2400" spc="-265">
                <a:latin typeface="Times New Roman"/>
                <a:cs typeface="Times New Roman"/>
              </a:rPr>
              <a:t>	</a:t>
            </a:r>
            <a:r>
              <a:rPr dirty="0" sz="2400" spc="35">
                <a:latin typeface="Times New Roman"/>
                <a:cs typeface="Times New Roman"/>
              </a:rPr>
              <a:t>NPN</a:t>
            </a:r>
            <a:r>
              <a:rPr dirty="0" sz="2400" spc="35">
                <a:latin typeface="宋体"/>
                <a:cs typeface="宋体"/>
              </a:rPr>
              <a:t>和</a:t>
            </a:r>
            <a:r>
              <a:rPr dirty="0" sz="2400" spc="35">
                <a:latin typeface="Times New Roman"/>
                <a:cs typeface="Times New Roman"/>
              </a:rPr>
              <a:t>PNP</a:t>
            </a:r>
            <a:r>
              <a:rPr dirty="0" sz="2400" spc="35">
                <a:latin typeface="宋体"/>
                <a:cs typeface="宋体"/>
              </a:rPr>
              <a:t>一样吗？</a:t>
            </a:r>
            <a:endParaRPr sz="2400">
              <a:latin typeface="宋体"/>
              <a:cs typeface="宋体"/>
            </a:endParaRPr>
          </a:p>
          <a:p>
            <a:pPr marL="92710">
              <a:lnSpc>
                <a:spcPct val="100000"/>
              </a:lnSpc>
              <a:spcBef>
                <a:spcPts val="2015"/>
              </a:spcBef>
              <a:tabLst>
                <a:tab pos="549910" algn="l"/>
              </a:tabLst>
            </a:pPr>
            <a:r>
              <a:rPr dirty="0" sz="2400" spc="-265">
                <a:latin typeface="Times New Roman"/>
                <a:cs typeface="Times New Roman"/>
              </a:rPr>
              <a:t>	</a:t>
            </a:r>
            <a:r>
              <a:rPr dirty="0" sz="2400" spc="5">
                <a:latin typeface="宋体"/>
                <a:cs typeface="宋体"/>
              </a:rPr>
              <a:t>三大参数的计算方法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6167" y="5323332"/>
            <a:ext cx="3755135" cy="1210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16167" y="5323332"/>
            <a:ext cx="3755390" cy="1210310"/>
          </a:xfrm>
          <a:custGeom>
            <a:avLst/>
            <a:gdLst/>
            <a:ahLst/>
            <a:cxnLst/>
            <a:rect l="l" t="t" r="r" b="b"/>
            <a:pathLst>
              <a:path w="3755390" h="1210309">
                <a:moveTo>
                  <a:pt x="3752088" y="1210055"/>
                </a:moveTo>
                <a:lnTo>
                  <a:pt x="3048" y="1210055"/>
                </a:lnTo>
                <a:lnTo>
                  <a:pt x="0" y="1208532"/>
                </a:lnTo>
                <a:lnTo>
                  <a:pt x="0" y="3048"/>
                </a:lnTo>
                <a:lnTo>
                  <a:pt x="3048" y="0"/>
                </a:lnTo>
                <a:lnTo>
                  <a:pt x="3752088" y="0"/>
                </a:lnTo>
                <a:lnTo>
                  <a:pt x="3755135" y="3048"/>
                </a:lnTo>
                <a:lnTo>
                  <a:pt x="3755135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1200911"/>
                </a:lnTo>
                <a:lnTo>
                  <a:pt x="4572" y="1200911"/>
                </a:lnTo>
                <a:lnTo>
                  <a:pt x="10668" y="1205484"/>
                </a:lnTo>
                <a:lnTo>
                  <a:pt x="3755135" y="1205484"/>
                </a:lnTo>
                <a:lnTo>
                  <a:pt x="3755135" y="1208532"/>
                </a:lnTo>
                <a:lnTo>
                  <a:pt x="3752088" y="1210055"/>
                </a:lnTo>
                <a:close/>
              </a:path>
              <a:path w="3755390" h="1210309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3755390" h="1210309">
                <a:moveTo>
                  <a:pt x="3744467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3744467" y="4572"/>
                </a:lnTo>
                <a:lnTo>
                  <a:pt x="3744467" y="9144"/>
                </a:lnTo>
                <a:close/>
              </a:path>
              <a:path w="3755390" h="1210309">
                <a:moveTo>
                  <a:pt x="3744467" y="1205484"/>
                </a:moveTo>
                <a:lnTo>
                  <a:pt x="3744467" y="4572"/>
                </a:lnTo>
                <a:lnTo>
                  <a:pt x="3749040" y="9144"/>
                </a:lnTo>
                <a:lnTo>
                  <a:pt x="3755135" y="9144"/>
                </a:lnTo>
                <a:lnTo>
                  <a:pt x="3755135" y="1200911"/>
                </a:lnTo>
                <a:lnTo>
                  <a:pt x="3749040" y="1200911"/>
                </a:lnTo>
                <a:lnTo>
                  <a:pt x="3744467" y="1205484"/>
                </a:lnTo>
                <a:close/>
              </a:path>
              <a:path w="3755390" h="1210309">
                <a:moveTo>
                  <a:pt x="3755135" y="9144"/>
                </a:moveTo>
                <a:lnTo>
                  <a:pt x="3749040" y="9144"/>
                </a:lnTo>
                <a:lnTo>
                  <a:pt x="3744467" y="4572"/>
                </a:lnTo>
                <a:lnTo>
                  <a:pt x="3755135" y="4572"/>
                </a:lnTo>
                <a:lnTo>
                  <a:pt x="3755135" y="9144"/>
                </a:lnTo>
                <a:close/>
              </a:path>
              <a:path w="3755390" h="1210309">
                <a:moveTo>
                  <a:pt x="10668" y="1205484"/>
                </a:moveTo>
                <a:lnTo>
                  <a:pt x="4572" y="1200911"/>
                </a:lnTo>
                <a:lnTo>
                  <a:pt x="10668" y="1200911"/>
                </a:lnTo>
                <a:lnTo>
                  <a:pt x="10668" y="1205484"/>
                </a:lnTo>
                <a:close/>
              </a:path>
              <a:path w="3755390" h="1210309">
                <a:moveTo>
                  <a:pt x="3744467" y="1205484"/>
                </a:moveTo>
                <a:lnTo>
                  <a:pt x="10668" y="1205484"/>
                </a:lnTo>
                <a:lnTo>
                  <a:pt x="10668" y="1200911"/>
                </a:lnTo>
                <a:lnTo>
                  <a:pt x="3744467" y="1200911"/>
                </a:lnTo>
                <a:lnTo>
                  <a:pt x="3744467" y="1205484"/>
                </a:lnTo>
                <a:close/>
              </a:path>
              <a:path w="3755390" h="1210309">
                <a:moveTo>
                  <a:pt x="3755135" y="1205484"/>
                </a:moveTo>
                <a:lnTo>
                  <a:pt x="3744467" y="1205484"/>
                </a:lnTo>
                <a:lnTo>
                  <a:pt x="3749040" y="1200911"/>
                </a:lnTo>
                <a:lnTo>
                  <a:pt x="3755135" y="1200911"/>
                </a:lnTo>
                <a:lnTo>
                  <a:pt x="3755135" y="120548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01146" y="5390130"/>
            <a:ext cx="3393440" cy="159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000"/>
              </a:lnSpc>
            </a:pPr>
            <a:r>
              <a:rPr dirty="0" sz="2400">
                <a:latin typeface="宋体"/>
                <a:cs typeface="宋体"/>
              </a:rPr>
              <a:t>预</a:t>
            </a:r>
            <a:r>
              <a:rPr dirty="0" sz="2400" spc="20">
                <a:latin typeface="宋体"/>
                <a:cs typeface="宋体"/>
              </a:rPr>
              <a:t>习：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电路</a:t>
            </a:r>
            <a:r>
              <a:rPr dirty="0" sz="2400">
                <a:latin typeface="宋体"/>
                <a:cs typeface="宋体"/>
              </a:rPr>
              <a:t>静态</a:t>
            </a:r>
            <a:r>
              <a:rPr dirty="0" sz="2400" spc="20">
                <a:latin typeface="宋体"/>
                <a:cs typeface="宋体"/>
              </a:rPr>
              <a:t>工</a:t>
            </a:r>
            <a:r>
              <a:rPr dirty="0" sz="2400">
                <a:latin typeface="宋体"/>
                <a:cs typeface="宋体"/>
              </a:rPr>
              <a:t>作 </a:t>
            </a:r>
            <a:r>
              <a:rPr dirty="0" sz="2400">
                <a:latin typeface="宋体"/>
                <a:cs typeface="宋体"/>
              </a:rPr>
              <a:t> 点</a:t>
            </a:r>
            <a:r>
              <a:rPr dirty="0" sz="2400" spc="20">
                <a:latin typeface="宋体"/>
                <a:cs typeface="宋体"/>
              </a:rPr>
              <a:t>稳定</a:t>
            </a:r>
            <a:r>
              <a:rPr dirty="0" sz="2400">
                <a:latin typeface="宋体"/>
                <a:cs typeface="宋体"/>
              </a:rPr>
              <a:t>性问</a:t>
            </a:r>
            <a:r>
              <a:rPr dirty="0" sz="2400" spc="20">
                <a:latin typeface="宋体"/>
                <a:cs typeface="宋体"/>
              </a:rPr>
              <a:t>题；</a:t>
            </a:r>
            <a:r>
              <a:rPr dirty="0" sz="2400">
                <a:latin typeface="宋体"/>
                <a:cs typeface="宋体"/>
              </a:rPr>
              <a:t>共集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电路。</a:t>
            </a:r>
            <a:endParaRPr sz="2400">
              <a:latin typeface="宋体"/>
              <a:cs typeface="宋体"/>
            </a:endParaRPr>
          </a:p>
          <a:p>
            <a:pPr marL="1028700">
              <a:lnSpc>
                <a:spcPct val="100000"/>
              </a:lnSpc>
              <a:spcBef>
                <a:spcPts val="145"/>
              </a:spcBef>
            </a:pPr>
            <a:r>
              <a:rPr dirty="0" sz="2000" spc="20">
                <a:latin typeface="Times New Roman"/>
                <a:cs typeface="Times New Roman"/>
              </a:rPr>
              <a:t>qq</a:t>
            </a:r>
            <a:r>
              <a:rPr dirty="0" sz="2000" spc="20" b="1">
                <a:latin typeface="Microsoft JhengHei"/>
                <a:cs typeface="Microsoft JhengHei"/>
              </a:rPr>
              <a:t>：</a:t>
            </a:r>
            <a:r>
              <a:rPr dirty="0" sz="2000" spc="20">
                <a:latin typeface="Times New Roman"/>
                <a:cs typeface="Times New Roman"/>
              </a:rPr>
              <a:t>308394387</a:t>
            </a:r>
            <a:endParaRPr sz="2000">
              <a:latin typeface="Times New Roman"/>
              <a:cs typeface="Times New Roman"/>
            </a:endParaRPr>
          </a:p>
          <a:p>
            <a:pPr algn="r" marR="18415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0923" y="1816608"/>
            <a:ext cx="1522730" cy="603885"/>
          </a:xfrm>
          <a:custGeom>
            <a:avLst/>
            <a:gdLst/>
            <a:ahLst/>
            <a:cxnLst/>
            <a:rect l="l" t="t" r="r" b="b"/>
            <a:pathLst>
              <a:path w="1522729" h="603885">
                <a:moveTo>
                  <a:pt x="7620" y="603504"/>
                </a:moveTo>
                <a:lnTo>
                  <a:pt x="0" y="586740"/>
                </a:lnTo>
                <a:lnTo>
                  <a:pt x="53340" y="565404"/>
                </a:lnTo>
                <a:lnTo>
                  <a:pt x="60960" y="583692"/>
                </a:lnTo>
                <a:lnTo>
                  <a:pt x="7620" y="603504"/>
                </a:lnTo>
                <a:close/>
              </a:path>
              <a:path w="1522729" h="603885">
                <a:moveTo>
                  <a:pt x="77724" y="576072"/>
                </a:moveTo>
                <a:lnTo>
                  <a:pt x="71628" y="557784"/>
                </a:lnTo>
                <a:lnTo>
                  <a:pt x="124968" y="537972"/>
                </a:lnTo>
                <a:lnTo>
                  <a:pt x="131064" y="556260"/>
                </a:lnTo>
                <a:lnTo>
                  <a:pt x="77724" y="576072"/>
                </a:lnTo>
                <a:close/>
              </a:path>
              <a:path w="1522729" h="603885">
                <a:moveTo>
                  <a:pt x="149352" y="548640"/>
                </a:moveTo>
                <a:lnTo>
                  <a:pt x="141732" y="530352"/>
                </a:lnTo>
                <a:lnTo>
                  <a:pt x="195072" y="510540"/>
                </a:lnTo>
                <a:lnTo>
                  <a:pt x="202692" y="528828"/>
                </a:lnTo>
                <a:lnTo>
                  <a:pt x="149352" y="548640"/>
                </a:lnTo>
                <a:close/>
              </a:path>
              <a:path w="1522729" h="603885">
                <a:moveTo>
                  <a:pt x="220980" y="521208"/>
                </a:moveTo>
                <a:lnTo>
                  <a:pt x="213360" y="502920"/>
                </a:lnTo>
                <a:lnTo>
                  <a:pt x="266700" y="483108"/>
                </a:lnTo>
                <a:lnTo>
                  <a:pt x="274320" y="501396"/>
                </a:lnTo>
                <a:lnTo>
                  <a:pt x="220980" y="521208"/>
                </a:lnTo>
                <a:close/>
              </a:path>
              <a:path w="1522729" h="603885">
                <a:moveTo>
                  <a:pt x="291084" y="493776"/>
                </a:moveTo>
                <a:lnTo>
                  <a:pt x="284988" y="475488"/>
                </a:lnTo>
                <a:lnTo>
                  <a:pt x="338328" y="455676"/>
                </a:lnTo>
                <a:lnTo>
                  <a:pt x="344424" y="473964"/>
                </a:lnTo>
                <a:lnTo>
                  <a:pt x="291084" y="493776"/>
                </a:lnTo>
                <a:close/>
              </a:path>
              <a:path w="1522729" h="603885">
                <a:moveTo>
                  <a:pt x="362711" y="466344"/>
                </a:moveTo>
                <a:lnTo>
                  <a:pt x="355092" y="448056"/>
                </a:lnTo>
                <a:lnTo>
                  <a:pt x="408432" y="428244"/>
                </a:lnTo>
                <a:lnTo>
                  <a:pt x="416052" y="445008"/>
                </a:lnTo>
                <a:lnTo>
                  <a:pt x="362711" y="466344"/>
                </a:lnTo>
                <a:close/>
              </a:path>
              <a:path w="1522729" h="603885">
                <a:moveTo>
                  <a:pt x="432815" y="438912"/>
                </a:moveTo>
                <a:lnTo>
                  <a:pt x="426720" y="420624"/>
                </a:lnTo>
                <a:lnTo>
                  <a:pt x="480059" y="400812"/>
                </a:lnTo>
                <a:lnTo>
                  <a:pt x="486156" y="417576"/>
                </a:lnTo>
                <a:lnTo>
                  <a:pt x="432815" y="438912"/>
                </a:lnTo>
                <a:close/>
              </a:path>
              <a:path w="1522729" h="603885">
                <a:moveTo>
                  <a:pt x="504444" y="411480"/>
                </a:moveTo>
                <a:lnTo>
                  <a:pt x="498348" y="393192"/>
                </a:lnTo>
                <a:lnTo>
                  <a:pt x="551687" y="373380"/>
                </a:lnTo>
                <a:lnTo>
                  <a:pt x="557783" y="390144"/>
                </a:lnTo>
                <a:lnTo>
                  <a:pt x="504444" y="411480"/>
                </a:lnTo>
                <a:close/>
              </a:path>
              <a:path w="1522729" h="603885">
                <a:moveTo>
                  <a:pt x="576072" y="384048"/>
                </a:moveTo>
                <a:lnTo>
                  <a:pt x="568452" y="365760"/>
                </a:lnTo>
                <a:lnTo>
                  <a:pt x="621792" y="345948"/>
                </a:lnTo>
                <a:lnTo>
                  <a:pt x="629411" y="362712"/>
                </a:lnTo>
                <a:lnTo>
                  <a:pt x="576072" y="384048"/>
                </a:lnTo>
                <a:close/>
              </a:path>
              <a:path w="1522729" h="603885">
                <a:moveTo>
                  <a:pt x="646176" y="356616"/>
                </a:moveTo>
                <a:lnTo>
                  <a:pt x="640080" y="338328"/>
                </a:lnTo>
                <a:lnTo>
                  <a:pt x="693420" y="318516"/>
                </a:lnTo>
                <a:lnTo>
                  <a:pt x="699515" y="335280"/>
                </a:lnTo>
                <a:lnTo>
                  <a:pt x="646176" y="356616"/>
                </a:lnTo>
                <a:close/>
              </a:path>
              <a:path w="1522729" h="603885">
                <a:moveTo>
                  <a:pt x="717803" y="329184"/>
                </a:moveTo>
                <a:lnTo>
                  <a:pt x="710184" y="310896"/>
                </a:lnTo>
                <a:lnTo>
                  <a:pt x="763524" y="291084"/>
                </a:lnTo>
                <a:lnTo>
                  <a:pt x="771144" y="307848"/>
                </a:lnTo>
                <a:lnTo>
                  <a:pt x="717803" y="329184"/>
                </a:lnTo>
                <a:close/>
              </a:path>
              <a:path w="1522729" h="603885">
                <a:moveTo>
                  <a:pt x="789432" y="301752"/>
                </a:moveTo>
                <a:lnTo>
                  <a:pt x="781811" y="283464"/>
                </a:lnTo>
                <a:lnTo>
                  <a:pt x="835151" y="263652"/>
                </a:lnTo>
                <a:lnTo>
                  <a:pt x="842772" y="280416"/>
                </a:lnTo>
                <a:lnTo>
                  <a:pt x="789432" y="301752"/>
                </a:lnTo>
                <a:close/>
              </a:path>
              <a:path w="1522729" h="603885">
                <a:moveTo>
                  <a:pt x="859536" y="274320"/>
                </a:moveTo>
                <a:lnTo>
                  <a:pt x="853440" y="256032"/>
                </a:lnTo>
                <a:lnTo>
                  <a:pt x="906780" y="236220"/>
                </a:lnTo>
                <a:lnTo>
                  <a:pt x="912876" y="252984"/>
                </a:lnTo>
                <a:lnTo>
                  <a:pt x="859536" y="274320"/>
                </a:lnTo>
                <a:close/>
              </a:path>
              <a:path w="1522729" h="603885">
                <a:moveTo>
                  <a:pt x="931163" y="246888"/>
                </a:moveTo>
                <a:lnTo>
                  <a:pt x="923544" y="228600"/>
                </a:lnTo>
                <a:lnTo>
                  <a:pt x="976884" y="208788"/>
                </a:lnTo>
                <a:lnTo>
                  <a:pt x="984503" y="225552"/>
                </a:lnTo>
                <a:lnTo>
                  <a:pt x="931163" y="246888"/>
                </a:lnTo>
                <a:close/>
              </a:path>
              <a:path w="1522729" h="603885">
                <a:moveTo>
                  <a:pt x="1002792" y="219456"/>
                </a:moveTo>
                <a:lnTo>
                  <a:pt x="995172" y="201167"/>
                </a:lnTo>
                <a:lnTo>
                  <a:pt x="1048511" y="181356"/>
                </a:lnTo>
                <a:lnTo>
                  <a:pt x="1056132" y="198120"/>
                </a:lnTo>
                <a:lnTo>
                  <a:pt x="1002792" y="219456"/>
                </a:lnTo>
                <a:close/>
              </a:path>
              <a:path w="1522729" h="603885">
                <a:moveTo>
                  <a:pt x="1072895" y="192024"/>
                </a:moveTo>
                <a:lnTo>
                  <a:pt x="1066799" y="173736"/>
                </a:lnTo>
                <a:lnTo>
                  <a:pt x="1120140" y="152400"/>
                </a:lnTo>
                <a:lnTo>
                  <a:pt x="1126236" y="170688"/>
                </a:lnTo>
                <a:lnTo>
                  <a:pt x="1072895" y="192024"/>
                </a:lnTo>
                <a:close/>
              </a:path>
              <a:path w="1522729" h="603885">
                <a:moveTo>
                  <a:pt x="1144524" y="164591"/>
                </a:moveTo>
                <a:lnTo>
                  <a:pt x="1136903" y="146304"/>
                </a:lnTo>
                <a:lnTo>
                  <a:pt x="1190244" y="124967"/>
                </a:lnTo>
                <a:lnTo>
                  <a:pt x="1197863" y="143256"/>
                </a:lnTo>
                <a:lnTo>
                  <a:pt x="1144524" y="164591"/>
                </a:lnTo>
                <a:close/>
              </a:path>
              <a:path w="1522729" h="603885">
                <a:moveTo>
                  <a:pt x="1214628" y="137160"/>
                </a:moveTo>
                <a:lnTo>
                  <a:pt x="1208532" y="118872"/>
                </a:lnTo>
                <a:lnTo>
                  <a:pt x="1261871" y="97536"/>
                </a:lnTo>
                <a:lnTo>
                  <a:pt x="1267968" y="115824"/>
                </a:lnTo>
                <a:lnTo>
                  <a:pt x="1214628" y="137160"/>
                </a:lnTo>
                <a:close/>
              </a:path>
              <a:path w="1522729" h="603885">
                <a:moveTo>
                  <a:pt x="1286256" y="109728"/>
                </a:moveTo>
                <a:lnTo>
                  <a:pt x="1280160" y="91440"/>
                </a:lnTo>
                <a:lnTo>
                  <a:pt x="1333499" y="70104"/>
                </a:lnTo>
                <a:lnTo>
                  <a:pt x="1339595" y="88391"/>
                </a:lnTo>
                <a:lnTo>
                  <a:pt x="1286256" y="109728"/>
                </a:lnTo>
                <a:close/>
              </a:path>
              <a:path w="1522729" h="603885">
                <a:moveTo>
                  <a:pt x="1357883" y="82296"/>
                </a:moveTo>
                <a:lnTo>
                  <a:pt x="1350264" y="64008"/>
                </a:lnTo>
                <a:lnTo>
                  <a:pt x="1403603" y="42672"/>
                </a:lnTo>
                <a:lnTo>
                  <a:pt x="1411224" y="60960"/>
                </a:lnTo>
                <a:lnTo>
                  <a:pt x="1357883" y="82296"/>
                </a:lnTo>
                <a:close/>
              </a:path>
              <a:path w="1522729" h="603885">
                <a:moveTo>
                  <a:pt x="1448762" y="25827"/>
                </a:moveTo>
                <a:lnTo>
                  <a:pt x="1438656" y="0"/>
                </a:lnTo>
                <a:lnTo>
                  <a:pt x="1522475" y="7620"/>
                </a:lnTo>
                <a:lnTo>
                  <a:pt x="1510098" y="21336"/>
                </a:lnTo>
                <a:lnTo>
                  <a:pt x="1459991" y="21336"/>
                </a:lnTo>
                <a:lnTo>
                  <a:pt x="1448762" y="25827"/>
                </a:lnTo>
                <a:close/>
              </a:path>
              <a:path w="1522729" h="603885">
                <a:moveTo>
                  <a:pt x="1455920" y="44120"/>
                </a:moveTo>
                <a:lnTo>
                  <a:pt x="1448762" y="25827"/>
                </a:lnTo>
                <a:lnTo>
                  <a:pt x="1459991" y="21336"/>
                </a:lnTo>
                <a:lnTo>
                  <a:pt x="1467611" y="39624"/>
                </a:lnTo>
                <a:lnTo>
                  <a:pt x="1455920" y="44120"/>
                </a:lnTo>
                <a:close/>
              </a:path>
              <a:path w="1522729" h="603885">
                <a:moveTo>
                  <a:pt x="1466087" y="70104"/>
                </a:moveTo>
                <a:lnTo>
                  <a:pt x="1455920" y="44120"/>
                </a:lnTo>
                <a:lnTo>
                  <a:pt x="1467611" y="39624"/>
                </a:lnTo>
                <a:lnTo>
                  <a:pt x="1459991" y="21336"/>
                </a:lnTo>
                <a:lnTo>
                  <a:pt x="1510098" y="21336"/>
                </a:lnTo>
                <a:lnTo>
                  <a:pt x="1466087" y="70104"/>
                </a:lnTo>
                <a:close/>
              </a:path>
              <a:path w="1522729" h="603885">
                <a:moveTo>
                  <a:pt x="1427987" y="54864"/>
                </a:moveTo>
                <a:lnTo>
                  <a:pt x="1421891" y="36576"/>
                </a:lnTo>
                <a:lnTo>
                  <a:pt x="1448762" y="25827"/>
                </a:lnTo>
                <a:lnTo>
                  <a:pt x="1455920" y="44120"/>
                </a:lnTo>
                <a:lnTo>
                  <a:pt x="1427987" y="548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67500" y="1816607"/>
            <a:ext cx="1658620" cy="1644650"/>
          </a:xfrm>
          <a:custGeom>
            <a:avLst/>
            <a:gdLst/>
            <a:ahLst/>
            <a:cxnLst/>
            <a:rect l="l" t="t" r="r" b="b"/>
            <a:pathLst>
              <a:path w="1658620" h="1644650">
                <a:moveTo>
                  <a:pt x="1597449" y="46592"/>
                </a:moveTo>
                <a:lnTo>
                  <a:pt x="1577340" y="25908"/>
                </a:lnTo>
                <a:lnTo>
                  <a:pt x="1658112" y="0"/>
                </a:lnTo>
                <a:lnTo>
                  <a:pt x="1645172" y="38100"/>
                </a:lnTo>
                <a:lnTo>
                  <a:pt x="1606296" y="38100"/>
                </a:lnTo>
                <a:lnTo>
                  <a:pt x="1597449" y="46592"/>
                </a:lnTo>
                <a:close/>
              </a:path>
              <a:path w="1658620" h="1644650">
                <a:moveTo>
                  <a:pt x="1610968" y="60497"/>
                </a:moveTo>
                <a:lnTo>
                  <a:pt x="1597449" y="46592"/>
                </a:lnTo>
                <a:lnTo>
                  <a:pt x="1606296" y="38100"/>
                </a:lnTo>
                <a:lnTo>
                  <a:pt x="1620012" y="51816"/>
                </a:lnTo>
                <a:lnTo>
                  <a:pt x="1610968" y="60497"/>
                </a:lnTo>
                <a:close/>
              </a:path>
              <a:path w="1658620" h="1644650">
                <a:moveTo>
                  <a:pt x="1630679" y="80771"/>
                </a:moveTo>
                <a:lnTo>
                  <a:pt x="1610968" y="60497"/>
                </a:lnTo>
                <a:lnTo>
                  <a:pt x="1620012" y="51816"/>
                </a:lnTo>
                <a:lnTo>
                  <a:pt x="1606296" y="38100"/>
                </a:lnTo>
                <a:lnTo>
                  <a:pt x="1645172" y="38100"/>
                </a:lnTo>
                <a:lnTo>
                  <a:pt x="1630679" y="80771"/>
                </a:lnTo>
                <a:close/>
              </a:path>
              <a:path w="1658620" h="1644650">
                <a:moveTo>
                  <a:pt x="1581912" y="88391"/>
                </a:moveTo>
                <a:lnTo>
                  <a:pt x="1568196" y="74675"/>
                </a:lnTo>
                <a:lnTo>
                  <a:pt x="1597449" y="46592"/>
                </a:lnTo>
                <a:lnTo>
                  <a:pt x="1610968" y="60497"/>
                </a:lnTo>
                <a:lnTo>
                  <a:pt x="1581912" y="88391"/>
                </a:lnTo>
                <a:close/>
              </a:path>
              <a:path w="1658620" h="1644650">
                <a:moveTo>
                  <a:pt x="1528571" y="141732"/>
                </a:moveTo>
                <a:lnTo>
                  <a:pt x="1514855" y="128016"/>
                </a:lnTo>
                <a:lnTo>
                  <a:pt x="1556004" y="88391"/>
                </a:lnTo>
                <a:lnTo>
                  <a:pt x="1568196" y="102108"/>
                </a:lnTo>
                <a:lnTo>
                  <a:pt x="1528571" y="141732"/>
                </a:lnTo>
                <a:close/>
              </a:path>
              <a:path w="1658620" h="1644650">
                <a:moveTo>
                  <a:pt x="1473708" y="195071"/>
                </a:moveTo>
                <a:lnTo>
                  <a:pt x="1459992" y="182879"/>
                </a:lnTo>
                <a:lnTo>
                  <a:pt x="1501140" y="141732"/>
                </a:lnTo>
                <a:lnTo>
                  <a:pt x="1514855" y="155447"/>
                </a:lnTo>
                <a:lnTo>
                  <a:pt x="1473708" y="195071"/>
                </a:lnTo>
                <a:close/>
              </a:path>
              <a:path w="1658620" h="1644650">
                <a:moveTo>
                  <a:pt x="1420367" y="249936"/>
                </a:moveTo>
                <a:lnTo>
                  <a:pt x="1406651" y="236220"/>
                </a:lnTo>
                <a:lnTo>
                  <a:pt x="1447800" y="195071"/>
                </a:lnTo>
                <a:lnTo>
                  <a:pt x="1459992" y="208787"/>
                </a:lnTo>
                <a:lnTo>
                  <a:pt x="1420367" y="249936"/>
                </a:lnTo>
                <a:close/>
              </a:path>
              <a:path w="1658620" h="1644650">
                <a:moveTo>
                  <a:pt x="1365504" y="303275"/>
                </a:moveTo>
                <a:lnTo>
                  <a:pt x="1351787" y="289559"/>
                </a:lnTo>
                <a:lnTo>
                  <a:pt x="1392936" y="249936"/>
                </a:lnTo>
                <a:lnTo>
                  <a:pt x="1406651" y="262128"/>
                </a:lnTo>
                <a:lnTo>
                  <a:pt x="1365504" y="303275"/>
                </a:lnTo>
                <a:close/>
              </a:path>
              <a:path w="1658620" h="1644650">
                <a:moveTo>
                  <a:pt x="1312163" y="356616"/>
                </a:moveTo>
                <a:lnTo>
                  <a:pt x="1298447" y="342900"/>
                </a:lnTo>
                <a:lnTo>
                  <a:pt x="1338071" y="303275"/>
                </a:lnTo>
                <a:lnTo>
                  <a:pt x="1351787" y="316991"/>
                </a:lnTo>
                <a:lnTo>
                  <a:pt x="1312163" y="356616"/>
                </a:lnTo>
                <a:close/>
              </a:path>
              <a:path w="1658620" h="1644650">
                <a:moveTo>
                  <a:pt x="1257300" y="409955"/>
                </a:moveTo>
                <a:lnTo>
                  <a:pt x="1243583" y="396240"/>
                </a:lnTo>
                <a:lnTo>
                  <a:pt x="1284732" y="356616"/>
                </a:lnTo>
                <a:lnTo>
                  <a:pt x="1298447" y="370332"/>
                </a:lnTo>
                <a:lnTo>
                  <a:pt x="1257300" y="409955"/>
                </a:lnTo>
                <a:close/>
              </a:path>
              <a:path w="1658620" h="1644650">
                <a:moveTo>
                  <a:pt x="1203960" y="463295"/>
                </a:moveTo>
                <a:lnTo>
                  <a:pt x="1190244" y="451103"/>
                </a:lnTo>
                <a:lnTo>
                  <a:pt x="1229867" y="409955"/>
                </a:lnTo>
                <a:lnTo>
                  <a:pt x="1243583" y="423671"/>
                </a:lnTo>
                <a:lnTo>
                  <a:pt x="1203960" y="463295"/>
                </a:lnTo>
                <a:close/>
              </a:path>
              <a:path w="1658620" h="1644650">
                <a:moveTo>
                  <a:pt x="1149096" y="518160"/>
                </a:moveTo>
                <a:lnTo>
                  <a:pt x="1135379" y="504443"/>
                </a:lnTo>
                <a:lnTo>
                  <a:pt x="1176527" y="463295"/>
                </a:lnTo>
                <a:lnTo>
                  <a:pt x="1190244" y="477012"/>
                </a:lnTo>
                <a:lnTo>
                  <a:pt x="1149096" y="518160"/>
                </a:lnTo>
                <a:close/>
              </a:path>
              <a:path w="1658620" h="1644650">
                <a:moveTo>
                  <a:pt x="1095756" y="571499"/>
                </a:moveTo>
                <a:lnTo>
                  <a:pt x="1082040" y="557783"/>
                </a:lnTo>
                <a:lnTo>
                  <a:pt x="1121664" y="518160"/>
                </a:lnTo>
                <a:lnTo>
                  <a:pt x="1135379" y="530351"/>
                </a:lnTo>
                <a:lnTo>
                  <a:pt x="1095756" y="571499"/>
                </a:lnTo>
                <a:close/>
              </a:path>
              <a:path w="1658620" h="1644650">
                <a:moveTo>
                  <a:pt x="1040892" y="624839"/>
                </a:moveTo>
                <a:lnTo>
                  <a:pt x="1027175" y="611123"/>
                </a:lnTo>
                <a:lnTo>
                  <a:pt x="1068323" y="571499"/>
                </a:lnTo>
                <a:lnTo>
                  <a:pt x="1082040" y="585216"/>
                </a:lnTo>
                <a:lnTo>
                  <a:pt x="1040892" y="624839"/>
                </a:lnTo>
                <a:close/>
              </a:path>
              <a:path w="1658620" h="1644650">
                <a:moveTo>
                  <a:pt x="987552" y="678179"/>
                </a:moveTo>
                <a:lnTo>
                  <a:pt x="973835" y="664464"/>
                </a:lnTo>
                <a:lnTo>
                  <a:pt x="1013460" y="624839"/>
                </a:lnTo>
                <a:lnTo>
                  <a:pt x="1027175" y="638556"/>
                </a:lnTo>
                <a:lnTo>
                  <a:pt x="987552" y="678179"/>
                </a:lnTo>
                <a:close/>
              </a:path>
              <a:path w="1658620" h="1644650">
                <a:moveTo>
                  <a:pt x="932687" y="731520"/>
                </a:moveTo>
                <a:lnTo>
                  <a:pt x="918971" y="719327"/>
                </a:lnTo>
                <a:lnTo>
                  <a:pt x="960119" y="678179"/>
                </a:lnTo>
                <a:lnTo>
                  <a:pt x="973835" y="691895"/>
                </a:lnTo>
                <a:lnTo>
                  <a:pt x="932687" y="731520"/>
                </a:lnTo>
                <a:close/>
              </a:path>
              <a:path w="1658620" h="1644650">
                <a:moveTo>
                  <a:pt x="879348" y="786383"/>
                </a:moveTo>
                <a:lnTo>
                  <a:pt x="865631" y="772668"/>
                </a:lnTo>
                <a:lnTo>
                  <a:pt x="905256" y="731520"/>
                </a:lnTo>
                <a:lnTo>
                  <a:pt x="918971" y="745235"/>
                </a:lnTo>
                <a:lnTo>
                  <a:pt x="879348" y="786383"/>
                </a:lnTo>
                <a:close/>
              </a:path>
              <a:path w="1658620" h="1644650">
                <a:moveTo>
                  <a:pt x="824483" y="839723"/>
                </a:moveTo>
                <a:lnTo>
                  <a:pt x="810767" y="826008"/>
                </a:lnTo>
                <a:lnTo>
                  <a:pt x="851916" y="786383"/>
                </a:lnTo>
                <a:lnTo>
                  <a:pt x="865631" y="798575"/>
                </a:lnTo>
                <a:lnTo>
                  <a:pt x="824483" y="839723"/>
                </a:lnTo>
                <a:close/>
              </a:path>
              <a:path w="1658620" h="1644650">
                <a:moveTo>
                  <a:pt x="771144" y="893064"/>
                </a:moveTo>
                <a:lnTo>
                  <a:pt x="757427" y="879347"/>
                </a:lnTo>
                <a:lnTo>
                  <a:pt x="797052" y="839723"/>
                </a:lnTo>
                <a:lnTo>
                  <a:pt x="810767" y="853439"/>
                </a:lnTo>
                <a:lnTo>
                  <a:pt x="771144" y="893064"/>
                </a:lnTo>
                <a:close/>
              </a:path>
              <a:path w="1658620" h="1644650">
                <a:moveTo>
                  <a:pt x="716279" y="946403"/>
                </a:moveTo>
                <a:lnTo>
                  <a:pt x="702564" y="932687"/>
                </a:lnTo>
                <a:lnTo>
                  <a:pt x="743712" y="893064"/>
                </a:lnTo>
                <a:lnTo>
                  <a:pt x="757427" y="906779"/>
                </a:lnTo>
                <a:lnTo>
                  <a:pt x="716279" y="946403"/>
                </a:lnTo>
                <a:close/>
              </a:path>
              <a:path w="1658620" h="1644650">
                <a:moveTo>
                  <a:pt x="662940" y="999743"/>
                </a:moveTo>
                <a:lnTo>
                  <a:pt x="649223" y="987551"/>
                </a:lnTo>
                <a:lnTo>
                  <a:pt x="688848" y="946403"/>
                </a:lnTo>
                <a:lnTo>
                  <a:pt x="702564" y="960120"/>
                </a:lnTo>
                <a:lnTo>
                  <a:pt x="662940" y="999743"/>
                </a:lnTo>
                <a:close/>
              </a:path>
              <a:path w="1658620" h="1644650">
                <a:moveTo>
                  <a:pt x="608076" y="1054608"/>
                </a:moveTo>
                <a:lnTo>
                  <a:pt x="594359" y="1040891"/>
                </a:lnTo>
                <a:lnTo>
                  <a:pt x="635508" y="999743"/>
                </a:lnTo>
                <a:lnTo>
                  <a:pt x="649223" y="1013460"/>
                </a:lnTo>
                <a:lnTo>
                  <a:pt x="608076" y="1054608"/>
                </a:lnTo>
                <a:close/>
              </a:path>
              <a:path w="1658620" h="1644650">
                <a:moveTo>
                  <a:pt x="554735" y="1107947"/>
                </a:moveTo>
                <a:lnTo>
                  <a:pt x="541020" y="1094232"/>
                </a:lnTo>
                <a:lnTo>
                  <a:pt x="580644" y="1054608"/>
                </a:lnTo>
                <a:lnTo>
                  <a:pt x="594359" y="1066799"/>
                </a:lnTo>
                <a:lnTo>
                  <a:pt x="554735" y="1107947"/>
                </a:lnTo>
                <a:close/>
              </a:path>
              <a:path w="1658620" h="1644650">
                <a:moveTo>
                  <a:pt x="499872" y="1161287"/>
                </a:moveTo>
                <a:lnTo>
                  <a:pt x="486155" y="1147571"/>
                </a:lnTo>
                <a:lnTo>
                  <a:pt x="527304" y="1107947"/>
                </a:lnTo>
                <a:lnTo>
                  <a:pt x="541020" y="1121663"/>
                </a:lnTo>
                <a:lnTo>
                  <a:pt x="499872" y="1161287"/>
                </a:lnTo>
                <a:close/>
              </a:path>
              <a:path w="1658620" h="1644650">
                <a:moveTo>
                  <a:pt x="446531" y="1214627"/>
                </a:moveTo>
                <a:lnTo>
                  <a:pt x="432816" y="1200911"/>
                </a:lnTo>
                <a:lnTo>
                  <a:pt x="472440" y="1161287"/>
                </a:lnTo>
                <a:lnTo>
                  <a:pt x="486155" y="1175004"/>
                </a:lnTo>
                <a:lnTo>
                  <a:pt x="446531" y="1214627"/>
                </a:lnTo>
                <a:close/>
              </a:path>
              <a:path w="1658620" h="1644650">
                <a:moveTo>
                  <a:pt x="391668" y="1269491"/>
                </a:moveTo>
                <a:lnTo>
                  <a:pt x="377952" y="1255776"/>
                </a:lnTo>
                <a:lnTo>
                  <a:pt x="419100" y="1214627"/>
                </a:lnTo>
                <a:lnTo>
                  <a:pt x="432816" y="1228343"/>
                </a:lnTo>
                <a:lnTo>
                  <a:pt x="391668" y="1269491"/>
                </a:lnTo>
                <a:close/>
              </a:path>
              <a:path w="1658620" h="1644650">
                <a:moveTo>
                  <a:pt x="336804" y="1322832"/>
                </a:moveTo>
                <a:lnTo>
                  <a:pt x="324611" y="1309115"/>
                </a:lnTo>
                <a:lnTo>
                  <a:pt x="364235" y="1267967"/>
                </a:lnTo>
                <a:lnTo>
                  <a:pt x="377952" y="1281683"/>
                </a:lnTo>
                <a:lnTo>
                  <a:pt x="336804" y="1322832"/>
                </a:lnTo>
                <a:close/>
              </a:path>
              <a:path w="1658620" h="1644650">
                <a:moveTo>
                  <a:pt x="283464" y="1376171"/>
                </a:moveTo>
                <a:lnTo>
                  <a:pt x="269748" y="1362455"/>
                </a:lnTo>
                <a:lnTo>
                  <a:pt x="310896" y="1322832"/>
                </a:lnTo>
                <a:lnTo>
                  <a:pt x="324611" y="1336547"/>
                </a:lnTo>
                <a:lnTo>
                  <a:pt x="283464" y="1376171"/>
                </a:lnTo>
                <a:close/>
              </a:path>
              <a:path w="1658620" h="1644650">
                <a:moveTo>
                  <a:pt x="228599" y="1429511"/>
                </a:moveTo>
                <a:lnTo>
                  <a:pt x="216408" y="1415795"/>
                </a:lnTo>
                <a:lnTo>
                  <a:pt x="256032" y="1376171"/>
                </a:lnTo>
                <a:lnTo>
                  <a:pt x="269748" y="1389888"/>
                </a:lnTo>
                <a:lnTo>
                  <a:pt x="228599" y="1429511"/>
                </a:lnTo>
                <a:close/>
              </a:path>
              <a:path w="1658620" h="1644650">
                <a:moveTo>
                  <a:pt x="175260" y="1482852"/>
                </a:moveTo>
                <a:lnTo>
                  <a:pt x="161544" y="1469135"/>
                </a:lnTo>
                <a:lnTo>
                  <a:pt x="202692" y="1429511"/>
                </a:lnTo>
                <a:lnTo>
                  <a:pt x="216408" y="1443227"/>
                </a:lnTo>
                <a:lnTo>
                  <a:pt x="175260" y="1482852"/>
                </a:lnTo>
                <a:close/>
              </a:path>
              <a:path w="1658620" h="1644650">
                <a:moveTo>
                  <a:pt x="120396" y="1537715"/>
                </a:moveTo>
                <a:lnTo>
                  <a:pt x="108204" y="1523999"/>
                </a:lnTo>
                <a:lnTo>
                  <a:pt x="147828" y="1482852"/>
                </a:lnTo>
                <a:lnTo>
                  <a:pt x="161544" y="1496567"/>
                </a:lnTo>
                <a:lnTo>
                  <a:pt x="120396" y="1537715"/>
                </a:lnTo>
                <a:close/>
              </a:path>
              <a:path w="1658620" h="1644650">
                <a:moveTo>
                  <a:pt x="67056" y="1591055"/>
                </a:moveTo>
                <a:lnTo>
                  <a:pt x="53340" y="1577339"/>
                </a:lnTo>
                <a:lnTo>
                  <a:pt x="94488" y="1536191"/>
                </a:lnTo>
                <a:lnTo>
                  <a:pt x="108204" y="1549907"/>
                </a:lnTo>
                <a:lnTo>
                  <a:pt x="67056" y="1591055"/>
                </a:lnTo>
                <a:close/>
              </a:path>
              <a:path w="1658620" h="1644650">
                <a:moveTo>
                  <a:pt x="12192" y="1644395"/>
                </a:moveTo>
                <a:lnTo>
                  <a:pt x="0" y="1630679"/>
                </a:lnTo>
                <a:lnTo>
                  <a:pt x="39624" y="1591055"/>
                </a:lnTo>
                <a:lnTo>
                  <a:pt x="53340" y="1604771"/>
                </a:lnTo>
                <a:lnTo>
                  <a:pt x="12192" y="16443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75319" y="1866900"/>
            <a:ext cx="326390" cy="538480"/>
          </a:xfrm>
          <a:custGeom>
            <a:avLst/>
            <a:gdLst/>
            <a:ahLst/>
            <a:cxnLst/>
            <a:rect l="l" t="t" r="r" b="b"/>
            <a:pathLst>
              <a:path w="326390" h="538480">
                <a:moveTo>
                  <a:pt x="16764" y="537972"/>
                </a:moveTo>
                <a:lnTo>
                  <a:pt x="0" y="528828"/>
                </a:lnTo>
                <a:lnTo>
                  <a:pt x="30480" y="478536"/>
                </a:lnTo>
                <a:lnTo>
                  <a:pt x="45720" y="489204"/>
                </a:lnTo>
                <a:lnTo>
                  <a:pt x="16764" y="537972"/>
                </a:lnTo>
                <a:close/>
              </a:path>
              <a:path w="326390" h="538480">
                <a:moveTo>
                  <a:pt x="56388" y="472440"/>
                </a:moveTo>
                <a:lnTo>
                  <a:pt x="39624" y="463296"/>
                </a:lnTo>
                <a:lnTo>
                  <a:pt x="68580" y="413004"/>
                </a:lnTo>
                <a:lnTo>
                  <a:pt x="85344" y="423672"/>
                </a:lnTo>
                <a:lnTo>
                  <a:pt x="56388" y="472440"/>
                </a:lnTo>
                <a:close/>
              </a:path>
              <a:path w="326390" h="538480">
                <a:moveTo>
                  <a:pt x="94488" y="406908"/>
                </a:moveTo>
                <a:lnTo>
                  <a:pt x="79248" y="397764"/>
                </a:lnTo>
                <a:lnTo>
                  <a:pt x="108204" y="348996"/>
                </a:lnTo>
                <a:lnTo>
                  <a:pt x="124968" y="358140"/>
                </a:lnTo>
                <a:lnTo>
                  <a:pt x="94488" y="406908"/>
                </a:lnTo>
                <a:close/>
              </a:path>
              <a:path w="326390" h="538480">
                <a:moveTo>
                  <a:pt x="134112" y="341376"/>
                </a:moveTo>
                <a:lnTo>
                  <a:pt x="117348" y="332232"/>
                </a:lnTo>
                <a:lnTo>
                  <a:pt x="146304" y="283464"/>
                </a:lnTo>
                <a:lnTo>
                  <a:pt x="163068" y="292608"/>
                </a:lnTo>
                <a:lnTo>
                  <a:pt x="134112" y="341376"/>
                </a:lnTo>
                <a:close/>
              </a:path>
              <a:path w="326390" h="538480">
                <a:moveTo>
                  <a:pt x="173736" y="275844"/>
                </a:moveTo>
                <a:lnTo>
                  <a:pt x="156972" y="266700"/>
                </a:lnTo>
                <a:lnTo>
                  <a:pt x="185928" y="217932"/>
                </a:lnTo>
                <a:lnTo>
                  <a:pt x="202692" y="227076"/>
                </a:lnTo>
                <a:lnTo>
                  <a:pt x="173736" y="275844"/>
                </a:lnTo>
                <a:close/>
              </a:path>
              <a:path w="326390" h="538480">
                <a:moveTo>
                  <a:pt x="211836" y="210311"/>
                </a:moveTo>
                <a:lnTo>
                  <a:pt x="195071" y="201167"/>
                </a:lnTo>
                <a:lnTo>
                  <a:pt x="225552" y="152400"/>
                </a:lnTo>
                <a:lnTo>
                  <a:pt x="240792" y="161544"/>
                </a:lnTo>
                <a:lnTo>
                  <a:pt x="211836" y="210311"/>
                </a:lnTo>
                <a:close/>
              </a:path>
              <a:path w="326390" h="538480">
                <a:moveTo>
                  <a:pt x="251459" y="144780"/>
                </a:moveTo>
                <a:lnTo>
                  <a:pt x="234695" y="135635"/>
                </a:lnTo>
                <a:lnTo>
                  <a:pt x="263652" y="86867"/>
                </a:lnTo>
                <a:lnTo>
                  <a:pt x="280416" y="96011"/>
                </a:lnTo>
                <a:lnTo>
                  <a:pt x="251459" y="144780"/>
                </a:lnTo>
                <a:close/>
              </a:path>
              <a:path w="326390" h="538480">
                <a:moveTo>
                  <a:pt x="278970" y="61466"/>
                </a:moveTo>
                <a:lnTo>
                  <a:pt x="254507" y="47244"/>
                </a:lnTo>
                <a:lnTo>
                  <a:pt x="326136" y="0"/>
                </a:lnTo>
                <a:lnTo>
                  <a:pt x="322543" y="50291"/>
                </a:lnTo>
                <a:lnTo>
                  <a:pt x="284988" y="50291"/>
                </a:lnTo>
                <a:lnTo>
                  <a:pt x="278970" y="61466"/>
                </a:lnTo>
                <a:close/>
              </a:path>
              <a:path w="326390" h="538480">
                <a:moveTo>
                  <a:pt x="294828" y="70686"/>
                </a:moveTo>
                <a:lnTo>
                  <a:pt x="278970" y="61466"/>
                </a:lnTo>
                <a:lnTo>
                  <a:pt x="284988" y="50291"/>
                </a:lnTo>
                <a:lnTo>
                  <a:pt x="301752" y="59435"/>
                </a:lnTo>
                <a:lnTo>
                  <a:pt x="294828" y="70686"/>
                </a:lnTo>
                <a:close/>
              </a:path>
              <a:path w="326390" h="538480">
                <a:moveTo>
                  <a:pt x="320040" y="85344"/>
                </a:moveTo>
                <a:lnTo>
                  <a:pt x="294828" y="70686"/>
                </a:lnTo>
                <a:lnTo>
                  <a:pt x="301752" y="59435"/>
                </a:lnTo>
                <a:lnTo>
                  <a:pt x="284988" y="50291"/>
                </a:lnTo>
                <a:lnTo>
                  <a:pt x="322543" y="50291"/>
                </a:lnTo>
                <a:lnTo>
                  <a:pt x="320040" y="85344"/>
                </a:lnTo>
                <a:close/>
              </a:path>
              <a:path w="326390" h="538480">
                <a:moveTo>
                  <a:pt x="289559" y="79248"/>
                </a:moveTo>
                <a:lnTo>
                  <a:pt x="274320" y="70104"/>
                </a:lnTo>
                <a:lnTo>
                  <a:pt x="278970" y="61466"/>
                </a:lnTo>
                <a:lnTo>
                  <a:pt x="294828" y="70686"/>
                </a:lnTo>
                <a:lnTo>
                  <a:pt x="289559" y="7924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7135" y="1883663"/>
            <a:ext cx="403860" cy="1670685"/>
          </a:xfrm>
          <a:custGeom>
            <a:avLst/>
            <a:gdLst/>
            <a:ahLst/>
            <a:cxnLst/>
            <a:rect l="l" t="t" r="r" b="b"/>
            <a:pathLst>
              <a:path w="403859" h="1670685">
                <a:moveTo>
                  <a:pt x="18288" y="1670304"/>
                </a:moveTo>
                <a:lnTo>
                  <a:pt x="0" y="1665732"/>
                </a:lnTo>
                <a:lnTo>
                  <a:pt x="12192" y="1609344"/>
                </a:lnTo>
                <a:lnTo>
                  <a:pt x="30480" y="1613916"/>
                </a:lnTo>
                <a:lnTo>
                  <a:pt x="18288" y="1670304"/>
                </a:lnTo>
                <a:close/>
              </a:path>
              <a:path w="403859" h="1670685">
                <a:moveTo>
                  <a:pt x="35052" y="1595628"/>
                </a:moveTo>
                <a:lnTo>
                  <a:pt x="16764" y="1591056"/>
                </a:lnTo>
                <a:lnTo>
                  <a:pt x="28956" y="1534668"/>
                </a:lnTo>
                <a:lnTo>
                  <a:pt x="47244" y="1539240"/>
                </a:lnTo>
                <a:lnTo>
                  <a:pt x="35052" y="1595628"/>
                </a:lnTo>
                <a:close/>
              </a:path>
              <a:path w="403859" h="1670685">
                <a:moveTo>
                  <a:pt x="51816" y="1520952"/>
                </a:moveTo>
                <a:lnTo>
                  <a:pt x="33528" y="1516380"/>
                </a:lnTo>
                <a:lnTo>
                  <a:pt x="45720" y="1461516"/>
                </a:lnTo>
                <a:lnTo>
                  <a:pt x="64008" y="1464564"/>
                </a:lnTo>
                <a:lnTo>
                  <a:pt x="51816" y="1520952"/>
                </a:lnTo>
                <a:close/>
              </a:path>
              <a:path w="403859" h="1670685">
                <a:moveTo>
                  <a:pt x="68580" y="1446276"/>
                </a:moveTo>
                <a:lnTo>
                  <a:pt x="50292" y="1441704"/>
                </a:lnTo>
                <a:lnTo>
                  <a:pt x="62484" y="1386840"/>
                </a:lnTo>
                <a:lnTo>
                  <a:pt x="80772" y="1391412"/>
                </a:lnTo>
                <a:lnTo>
                  <a:pt x="68580" y="1446276"/>
                </a:lnTo>
                <a:close/>
              </a:path>
              <a:path w="403859" h="1670685">
                <a:moveTo>
                  <a:pt x="85344" y="1371600"/>
                </a:moveTo>
                <a:lnTo>
                  <a:pt x="67056" y="1368552"/>
                </a:lnTo>
                <a:lnTo>
                  <a:pt x="79248" y="1312164"/>
                </a:lnTo>
                <a:lnTo>
                  <a:pt x="97536" y="1316736"/>
                </a:lnTo>
                <a:lnTo>
                  <a:pt x="85344" y="1371600"/>
                </a:lnTo>
                <a:close/>
              </a:path>
              <a:path w="403859" h="1670685">
                <a:moveTo>
                  <a:pt x="102108" y="1298448"/>
                </a:moveTo>
                <a:lnTo>
                  <a:pt x="83820" y="1293876"/>
                </a:lnTo>
                <a:lnTo>
                  <a:pt x="96012" y="1237488"/>
                </a:lnTo>
                <a:lnTo>
                  <a:pt x="114300" y="1242060"/>
                </a:lnTo>
                <a:lnTo>
                  <a:pt x="102108" y="1298448"/>
                </a:lnTo>
                <a:close/>
              </a:path>
              <a:path w="403859" h="1670685">
                <a:moveTo>
                  <a:pt x="118872" y="1223772"/>
                </a:moveTo>
                <a:lnTo>
                  <a:pt x="100584" y="1219200"/>
                </a:lnTo>
                <a:lnTo>
                  <a:pt x="112776" y="1162812"/>
                </a:lnTo>
                <a:lnTo>
                  <a:pt x="131064" y="1167384"/>
                </a:lnTo>
                <a:lnTo>
                  <a:pt x="118872" y="1223772"/>
                </a:lnTo>
                <a:close/>
              </a:path>
              <a:path w="403859" h="1670685">
                <a:moveTo>
                  <a:pt x="135636" y="1149096"/>
                </a:moveTo>
                <a:lnTo>
                  <a:pt x="117348" y="1144524"/>
                </a:lnTo>
                <a:lnTo>
                  <a:pt x="129540" y="1089660"/>
                </a:lnTo>
                <a:lnTo>
                  <a:pt x="147828" y="1092708"/>
                </a:lnTo>
                <a:lnTo>
                  <a:pt x="135636" y="1149096"/>
                </a:lnTo>
                <a:close/>
              </a:path>
              <a:path w="403859" h="1670685">
                <a:moveTo>
                  <a:pt x="152400" y="1074420"/>
                </a:moveTo>
                <a:lnTo>
                  <a:pt x="132588" y="1071372"/>
                </a:lnTo>
                <a:lnTo>
                  <a:pt x="146304" y="1014983"/>
                </a:lnTo>
                <a:lnTo>
                  <a:pt x="164592" y="1019556"/>
                </a:lnTo>
                <a:lnTo>
                  <a:pt x="152400" y="1074420"/>
                </a:lnTo>
                <a:close/>
              </a:path>
              <a:path w="403859" h="1670685">
                <a:moveTo>
                  <a:pt x="169164" y="999743"/>
                </a:moveTo>
                <a:lnTo>
                  <a:pt x="149352" y="996696"/>
                </a:lnTo>
                <a:lnTo>
                  <a:pt x="163068" y="940308"/>
                </a:lnTo>
                <a:lnTo>
                  <a:pt x="181356" y="944879"/>
                </a:lnTo>
                <a:lnTo>
                  <a:pt x="169164" y="999743"/>
                </a:lnTo>
                <a:close/>
              </a:path>
              <a:path w="403859" h="1670685">
                <a:moveTo>
                  <a:pt x="185928" y="926591"/>
                </a:moveTo>
                <a:lnTo>
                  <a:pt x="166116" y="922020"/>
                </a:lnTo>
                <a:lnTo>
                  <a:pt x="179831" y="865631"/>
                </a:lnTo>
                <a:lnTo>
                  <a:pt x="198119" y="870204"/>
                </a:lnTo>
                <a:lnTo>
                  <a:pt x="185928" y="926591"/>
                </a:lnTo>
                <a:close/>
              </a:path>
              <a:path w="403859" h="1670685">
                <a:moveTo>
                  <a:pt x="202692" y="851916"/>
                </a:moveTo>
                <a:lnTo>
                  <a:pt x="182880" y="847343"/>
                </a:lnTo>
                <a:lnTo>
                  <a:pt x="196595" y="792479"/>
                </a:lnTo>
                <a:lnTo>
                  <a:pt x="214883" y="795528"/>
                </a:lnTo>
                <a:lnTo>
                  <a:pt x="202692" y="851916"/>
                </a:lnTo>
                <a:close/>
              </a:path>
              <a:path w="403859" h="1670685">
                <a:moveTo>
                  <a:pt x="219456" y="777239"/>
                </a:moveTo>
                <a:lnTo>
                  <a:pt x="199644" y="772668"/>
                </a:lnTo>
                <a:lnTo>
                  <a:pt x="213360" y="717804"/>
                </a:lnTo>
                <a:lnTo>
                  <a:pt x="231648" y="722376"/>
                </a:lnTo>
                <a:lnTo>
                  <a:pt x="219456" y="777239"/>
                </a:lnTo>
                <a:close/>
              </a:path>
              <a:path w="403859" h="1670685">
                <a:moveTo>
                  <a:pt x="234695" y="702564"/>
                </a:moveTo>
                <a:lnTo>
                  <a:pt x="216407" y="699516"/>
                </a:lnTo>
                <a:lnTo>
                  <a:pt x="230124" y="643128"/>
                </a:lnTo>
                <a:lnTo>
                  <a:pt x="248412" y="647700"/>
                </a:lnTo>
                <a:lnTo>
                  <a:pt x="234695" y="702564"/>
                </a:lnTo>
                <a:close/>
              </a:path>
              <a:path w="403859" h="1670685">
                <a:moveTo>
                  <a:pt x="251460" y="629412"/>
                </a:moveTo>
                <a:lnTo>
                  <a:pt x="233171" y="624839"/>
                </a:lnTo>
                <a:lnTo>
                  <a:pt x="245364" y="568452"/>
                </a:lnTo>
                <a:lnTo>
                  <a:pt x="265176" y="573024"/>
                </a:lnTo>
                <a:lnTo>
                  <a:pt x="251460" y="629412"/>
                </a:lnTo>
                <a:close/>
              </a:path>
              <a:path w="403859" h="1670685">
                <a:moveTo>
                  <a:pt x="268224" y="554735"/>
                </a:moveTo>
                <a:lnTo>
                  <a:pt x="249936" y="550164"/>
                </a:lnTo>
                <a:lnTo>
                  <a:pt x="262128" y="493776"/>
                </a:lnTo>
                <a:lnTo>
                  <a:pt x="281940" y="498348"/>
                </a:lnTo>
                <a:lnTo>
                  <a:pt x="268224" y="554735"/>
                </a:lnTo>
                <a:close/>
              </a:path>
              <a:path w="403859" h="1670685">
                <a:moveTo>
                  <a:pt x="284988" y="480060"/>
                </a:moveTo>
                <a:lnTo>
                  <a:pt x="266700" y="475487"/>
                </a:lnTo>
                <a:lnTo>
                  <a:pt x="278892" y="420624"/>
                </a:lnTo>
                <a:lnTo>
                  <a:pt x="298704" y="423671"/>
                </a:lnTo>
                <a:lnTo>
                  <a:pt x="284988" y="480060"/>
                </a:lnTo>
                <a:close/>
              </a:path>
              <a:path w="403859" h="1670685">
                <a:moveTo>
                  <a:pt x="301752" y="405383"/>
                </a:moveTo>
                <a:lnTo>
                  <a:pt x="283464" y="400812"/>
                </a:lnTo>
                <a:lnTo>
                  <a:pt x="295656" y="345948"/>
                </a:lnTo>
                <a:lnTo>
                  <a:pt x="315468" y="350520"/>
                </a:lnTo>
                <a:lnTo>
                  <a:pt x="301752" y="405383"/>
                </a:lnTo>
                <a:close/>
              </a:path>
              <a:path w="403859" h="1670685">
                <a:moveTo>
                  <a:pt x="318516" y="330708"/>
                </a:moveTo>
                <a:lnTo>
                  <a:pt x="300228" y="327659"/>
                </a:lnTo>
                <a:lnTo>
                  <a:pt x="312419" y="271271"/>
                </a:lnTo>
                <a:lnTo>
                  <a:pt x="332231" y="275844"/>
                </a:lnTo>
                <a:lnTo>
                  <a:pt x="318516" y="330708"/>
                </a:lnTo>
                <a:close/>
              </a:path>
              <a:path w="403859" h="1670685">
                <a:moveTo>
                  <a:pt x="335279" y="257555"/>
                </a:moveTo>
                <a:lnTo>
                  <a:pt x="316992" y="252983"/>
                </a:lnTo>
                <a:lnTo>
                  <a:pt x="329183" y="196596"/>
                </a:lnTo>
                <a:lnTo>
                  <a:pt x="348996" y="201167"/>
                </a:lnTo>
                <a:lnTo>
                  <a:pt x="335279" y="257555"/>
                </a:lnTo>
                <a:close/>
              </a:path>
              <a:path w="403859" h="1670685">
                <a:moveTo>
                  <a:pt x="352044" y="182879"/>
                </a:moveTo>
                <a:lnTo>
                  <a:pt x="333755" y="178308"/>
                </a:lnTo>
                <a:lnTo>
                  <a:pt x="345948" y="123444"/>
                </a:lnTo>
                <a:lnTo>
                  <a:pt x="364236" y="126491"/>
                </a:lnTo>
                <a:lnTo>
                  <a:pt x="352044" y="182879"/>
                </a:lnTo>
                <a:close/>
              </a:path>
              <a:path w="403859" h="1670685">
                <a:moveTo>
                  <a:pt x="358147" y="72033"/>
                </a:moveTo>
                <a:lnTo>
                  <a:pt x="329183" y="65532"/>
                </a:lnTo>
                <a:lnTo>
                  <a:pt x="384048" y="0"/>
                </a:lnTo>
                <a:lnTo>
                  <a:pt x="398356" y="59436"/>
                </a:lnTo>
                <a:lnTo>
                  <a:pt x="361188" y="59436"/>
                </a:lnTo>
                <a:lnTo>
                  <a:pt x="358147" y="72033"/>
                </a:lnTo>
                <a:close/>
              </a:path>
              <a:path w="403859" h="1670685">
                <a:moveTo>
                  <a:pt x="376541" y="76163"/>
                </a:moveTo>
                <a:lnTo>
                  <a:pt x="358147" y="72033"/>
                </a:lnTo>
                <a:lnTo>
                  <a:pt x="361188" y="59436"/>
                </a:lnTo>
                <a:lnTo>
                  <a:pt x="379475" y="64008"/>
                </a:lnTo>
                <a:lnTo>
                  <a:pt x="376541" y="76163"/>
                </a:lnTo>
                <a:close/>
              </a:path>
              <a:path w="403859" h="1670685">
                <a:moveTo>
                  <a:pt x="403860" y="82296"/>
                </a:moveTo>
                <a:lnTo>
                  <a:pt x="376541" y="76163"/>
                </a:lnTo>
                <a:lnTo>
                  <a:pt x="379475" y="64008"/>
                </a:lnTo>
                <a:lnTo>
                  <a:pt x="361188" y="59436"/>
                </a:lnTo>
                <a:lnTo>
                  <a:pt x="398356" y="59436"/>
                </a:lnTo>
                <a:lnTo>
                  <a:pt x="403860" y="82296"/>
                </a:lnTo>
                <a:close/>
              </a:path>
              <a:path w="403859" h="1670685">
                <a:moveTo>
                  <a:pt x="368807" y="108204"/>
                </a:moveTo>
                <a:lnTo>
                  <a:pt x="350520" y="103632"/>
                </a:lnTo>
                <a:lnTo>
                  <a:pt x="358147" y="72033"/>
                </a:lnTo>
                <a:lnTo>
                  <a:pt x="376541" y="76163"/>
                </a:lnTo>
                <a:lnTo>
                  <a:pt x="368807" y="10820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17397" y="5079550"/>
            <a:ext cx="1957070" cy="1131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820" marR="5080" indent="-71755">
              <a:lnSpc>
                <a:spcPct val="155800"/>
              </a:lnSpc>
            </a:pPr>
            <a:r>
              <a:rPr dirty="0" baseline="13888" sz="3600" spc="-52">
                <a:latin typeface="Times New Roman"/>
                <a:cs typeface="Times New Roman"/>
              </a:rPr>
              <a:t>v</a:t>
            </a:r>
            <a:r>
              <a:rPr dirty="0" sz="1600" spc="-35">
                <a:latin typeface="Times New Roman"/>
                <a:cs typeface="Times New Roman"/>
              </a:rPr>
              <a:t>be</a:t>
            </a:r>
            <a:r>
              <a:rPr dirty="0" baseline="13888" sz="3600" spc="-52">
                <a:latin typeface="Times New Roman"/>
                <a:cs typeface="Times New Roman"/>
              </a:rPr>
              <a:t>= </a:t>
            </a:r>
            <a:r>
              <a:rPr dirty="0" baseline="13888" sz="3600" spc="-7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ie</a:t>
            </a:r>
            <a:r>
              <a:rPr dirty="0" baseline="13888" sz="3600" spc="-7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baseline="13888" sz="3600" spc="-7">
                <a:latin typeface="Times New Roman"/>
                <a:cs typeface="Times New Roman"/>
              </a:rPr>
              <a:t>+ </a:t>
            </a:r>
            <a:r>
              <a:rPr dirty="0" baseline="13888" sz="3600" spc="-44">
                <a:latin typeface="Times New Roman"/>
                <a:cs typeface="Times New Roman"/>
              </a:rPr>
              <a:t>h</a:t>
            </a:r>
            <a:r>
              <a:rPr dirty="0" sz="1600" spc="-30">
                <a:latin typeface="Times New Roman"/>
                <a:cs typeface="Times New Roman"/>
              </a:rPr>
              <a:t>re</a:t>
            </a:r>
            <a:r>
              <a:rPr dirty="0" baseline="13888" sz="3600" spc="-44">
                <a:latin typeface="Times New Roman"/>
                <a:cs typeface="Times New Roman"/>
              </a:rPr>
              <a:t>v</a:t>
            </a:r>
            <a:r>
              <a:rPr dirty="0" sz="1600" spc="-30">
                <a:latin typeface="Times New Roman"/>
                <a:cs typeface="Times New Roman"/>
              </a:rPr>
              <a:t>ce </a:t>
            </a:r>
            <a:r>
              <a:rPr dirty="0" sz="1600" spc="-335">
                <a:latin typeface="Times New Roman"/>
                <a:cs typeface="Times New Roman"/>
              </a:rPr>
              <a:t> </a:t>
            </a:r>
            <a:r>
              <a:rPr dirty="0" baseline="13888" sz="3600" spc="-7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r>
              <a:rPr dirty="0" baseline="13888" sz="3600" spc="-7">
                <a:latin typeface="Times New Roman"/>
                <a:cs typeface="Times New Roman"/>
              </a:rPr>
              <a:t>= </a:t>
            </a:r>
            <a:r>
              <a:rPr dirty="0" baseline="13888" sz="3600" spc="-7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fe</a:t>
            </a:r>
            <a:r>
              <a:rPr dirty="0" baseline="13888" sz="3600" spc="-7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baseline="13888" sz="3600" spc="-7">
                <a:latin typeface="Times New Roman"/>
                <a:cs typeface="Times New Roman"/>
              </a:rPr>
              <a:t>+</a:t>
            </a:r>
            <a:r>
              <a:rPr dirty="0" baseline="13888" sz="3600" spc="-104">
                <a:latin typeface="Times New Roman"/>
                <a:cs typeface="Times New Roman"/>
              </a:rPr>
              <a:t> </a:t>
            </a:r>
            <a:r>
              <a:rPr dirty="0" baseline="13888" sz="3600" spc="-37">
                <a:latin typeface="Times New Roman"/>
                <a:cs typeface="Times New Roman"/>
              </a:rPr>
              <a:t>h</a:t>
            </a:r>
            <a:r>
              <a:rPr dirty="0" sz="1600" spc="-25">
                <a:latin typeface="Times New Roman"/>
                <a:cs typeface="Times New Roman"/>
              </a:rPr>
              <a:t>oe</a:t>
            </a:r>
            <a:r>
              <a:rPr dirty="0" baseline="13888" sz="3600" spc="-37">
                <a:latin typeface="Times New Roman"/>
                <a:cs typeface="Times New Roman"/>
              </a:rPr>
              <a:t>v</a:t>
            </a:r>
            <a:r>
              <a:rPr dirty="0" sz="1600" spc="-25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4860" y="5311378"/>
            <a:ext cx="1572895" cy="893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244" indent="-43180">
              <a:lnSpc>
                <a:spcPct val="100000"/>
              </a:lnSpc>
            </a:pPr>
            <a:r>
              <a:rPr dirty="0" sz="2400" spc="200">
                <a:latin typeface="Times New Roman"/>
                <a:cs typeface="Times New Roman"/>
              </a:rPr>
              <a:t>r: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反向传输</a:t>
            </a:r>
            <a:endParaRPr sz="2400">
              <a:latin typeface="宋体"/>
              <a:cs typeface="宋体"/>
            </a:endParaRPr>
          </a:p>
          <a:p>
            <a:pPr marL="55244">
              <a:lnSpc>
                <a:spcPct val="100000"/>
              </a:lnSpc>
              <a:spcBef>
                <a:spcPts val="1185"/>
              </a:spcBef>
            </a:pPr>
            <a:r>
              <a:rPr dirty="0" sz="2400" spc="60">
                <a:latin typeface="Times New Roman"/>
                <a:cs typeface="Times New Roman"/>
              </a:rPr>
              <a:t>f: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正向传输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9895" y="5280704"/>
            <a:ext cx="2232660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Times New Roman"/>
                <a:cs typeface="Times New Roman"/>
              </a:rPr>
              <a:t>e: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共射接法</a:t>
            </a:r>
            <a:endParaRPr sz="24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1430"/>
              </a:spcBef>
              <a:tabLst>
                <a:tab pos="1278890" algn="l"/>
              </a:tabLst>
            </a:pPr>
            <a:r>
              <a:rPr dirty="0" sz="2400" spc="65">
                <a:latin typeface="Times New Roman"/>
                <a:cs typeface="Times New Roman"/>
              </a:rPr>
              <a:t>i: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输入	</a:t>
            </a:r>
            <a:r>
              <a:rPr dirty="0" baseline="2314" sz="3600" spc="97">
                <a:latin typeface="Times New Roman"/>
                <a:cs typeface="Times New Roman"/>
              </a:rPr>
              <a:t>o:</a:t>
            </a:r>
            <a:r>
              <a:rPr dirty="0" baseline="2314" sz="3600" spc="-142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宋体"/>
                <a:cs typeface="宋体"/>
              </a:rPr>
              <a:t>输出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252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987" y="2445983"/>
            <a:ext cx="1924050" cy="1079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= </a:t>
            </a:r>
            <a:r>
              <a:rPr dirty="0" sz="2400" spc="-30">
                <a:latin typeface="Times New Roman"/>
                <a:cs typeface="Times New Roman"/>
              </a:rPr>
              <a:t>f</a:t>
            </a:r>
            <a:r>
              <a:rPr dirty="0" baseline="-20833" sz="2400" spc="-44">
                <a:latin typeface="Times New Roman"/>
                <a:cs typeface="Times New Roman"/>
              </a:rPr>
              <a:t>1</a:t>
            </a:r>
            <a:r>
              <a:rPr dirty="0" sz="2400" spc="-30">
                <a:latin typeface="Times New Roman"/>
                <a:cs typeface="Times New Roman"/>
              </a:rPr>
              <a:t>(</a:t>
            </a:r>
            <a:r>
              <a:rPr dirty="0" sz="2400" spc="-30">
                <a:latin typeface="Times New Roman"/>
                <a:cs typeface="Times New Roman"/>
              </a:rPr>
              <a:t>i</a:t>
            </a:r>
            <a:r>
              <a:rPr dirty="0" baseline="-20833" sz="2400" spc="-44">
                <a:latin typeface="Times New Roman"/>
                <a:cs typeface="Times New Roman"/>
              </a:rPr>
              <a:t>B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latin typeface="Times New Roman"/>
                <a:cs typeface="Times New Roman"/>
              </a:rPr>
              <a:t>CE</a:t>
            </a:r>
            <a:r>
              <a:rPr dirty="0" sz="2400" spc="-4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ctr" marR="74295">
              <a:lnSpc>
                <a:spcPct val="100000"/>
              </a:lnSpc>
              <a:spcBef>
                <a:spcPts val="2220"/>
              </a:spcBef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C </a:t>
            </a:r>
            <a:r>
              <a:rPr dirty="0" sz="2400" spc="-5">
                <a:latin typeface="Times New Roman"/>
                <a:cs typeface="Times New Roman"/>
              </a:rPr>
              <a:t>= </a:t>
            </a:r>
            <a:r>
              <a:rPr dirty="0" sz="2400" spc="-30">
                <a:latin typeface="Times New Roman"/>
                <a:cs typeface="Times New Roman"/>
              </a:rPr>
              <a:t>f</a:t>
            </a:r>
            <a:r>
              <a:rPr dirty="0" baseline="-20833" sz="2400" spc="-44">
                <a:latin typeface="Times New Roman"/>
                <a:cs typeface="Times New Roman"/>
              </a:rPr>
              <a:t>2</a:t>
            </a:r>
            <a:r>
              <a:rPr dirty="0" sz="2400" spc="-30">
                <a:latin typeface="Times New Roman"/>
                <a:cs typeface="Times New Roman"/>
              </a:rPr>
              <a:t>(</a:t>
            </a:r>
            <a:r>
              <a:rPr dirty="0" sz="2400" spc="-30">
                <a:latin typeface="Times New Roman"/>
                <a:cs typeface="Times New Roman"/>
              </a:rPr>
              <a:t>i</a:t>
            </a:r>
            <a:r>
              <a:rPr dirty="0" baseline="-20833" sz="2400" spc="-44">
                <a:latin typeface="Times New Roman"/>
                <a:cs typeface="Times New Roman"/>
              </a:rPr>
              <a:t>B</a:t>
            </a:r>
            <a:r>
              <a:rPr dirty="0" baseline="-20833" sz="2400" spc="142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,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CE</a:t>
            </a:r>
            <a:r>
              <a:rPr dirty="0" sz="2400" spc="-3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5543" y="3929210"/>
            <a:ext cx="7990205" cy="1153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" marR="5080" indent="-7620">
              <a:lnSpc>
                <a:spcPct val="156600"/>
              </a:lnSpc>
            </a:pPr>
            <a:r>
              <a:rPr dirty="0" sz="2400" spc="20">
                <a:latin typeface="宋体"/>
                <a:cs typeface="宋体"/>
              </a:rPr>
              <a:t>基</a:t>
            </a:r>
            <a:r>
              <a:rPr dirty="0" sz="2400">
                <a:latin typeface="宋体"/>
                <a:cs typeface="宋体"/>
              </a:rPr>
              <a:t>本</a:t>
            </a:r>
            <a:r>
              <a:rPr dirty="0" sz="2400" spc="20">
                <a:latin typeface="宋体"/>
                <a:cs typeface="宋体"/>
              </a:rPr>
              <a:t>思</a:t>
            </a:r>
            <a:r>
              <a:rPr dirty="0" sz="2400">
                <a:latin typeface="宋体"/>
                <a:cs typeface="宋体"/>
              </a:rPr>
              <a:t>想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小</a:t>
            </a:r>
            <a:r>
              <a:rPr dirty="0" sz="2400" spc="20">
                <a:latin typeface="宋体"/>
                <a:cs typeface="宋体"/>
              </a:rPr>
              <a:t>范</a:t>
            </a:r>
            <a:r>
              <a:rPr dirty="0" sz="2400">
                <a:latin typeface="宋体"/>
                <a:cs typeface="宋体"/>
              </a:rPr>
              <a:t>围</a:t>
            </a:r>
            <a:r>
              <a:rPr dirty="0" sz="2400" spc="20">
                <a:latin typeface="宋体"/>
                <a:cs typeface="宋体"/>
              </a:rPr>
              <a:t>内</a:t>
            </a:r>
            <a:r>
              <a:rPr dirty="0" sz="2400">
                <a:latin typeface="宋体"/>
                <a:cs typeface="宋体"/>
              </a:rPr>
              <a:t>，可</a:t>
            </a:r>
            <a:r>
              <a:rPr dirty="0" sz="2400" spc="20">
                <a:latin typeface="宋体"/>
                <a:cs typeface="宋体"/>
              </a:rPr>
              <a:t>以把</a:t>
            </a:r>
            <a:r>
              <a:rPr dirty="0" sz="2400" u="heavy">
                <a:latin typeface="宋体"/>
                <a:cs typeface="宋体"/>
              </a:rPr>
              <a:t>非</a:t>
            </a:r>
            <a:r>
              <a:rPr dirty="0" sz="2400" spc="20" u="heavy">
                <a:latin typeface="宋体"/>
                <a:cs typeface="宋体"/>
              </a:rPr>
              <a:t>线</a:t>
            </a:r>
            <a:r>
              <a:rPr dirty="0" sz="2400" u="heavy">
                <a:latin typeface="宋体"/>
                <a:cs typeface="宋体"/>
              </a:rPr>
              <a:t>性</a:t>
            </a:r>
            <a:r>
              <a:rPr dirty="0" sz="2400" spc="20" u="heavy">
                <a:latin typeface="宋体"/>
                <a:cs typeface="宋体"/>
              </a:rPr>
              <a:t>问</a:t>
            </a:r>
            <a:r>
              <a:rPr dirty="0" sz="2400" u="heavy">
                <a:latin typeface="宋体"/>
                <a:cs typeface="宋体"/>
              </a:rPr>
              <a:t>题</a:t>
            </a:r>
            <a:r>
              <a:rPr dirty="0" sz="2400" spc="20" u="heavy">
                <a:latin typeface="宋体"/>
                <a:cs typeface="宋体"/>
              </a:rPr>
              <a:t>进</a:t>
            </a:r>
            <a:r>
              <a:rPr dirty="0" sz="2400" u="heavy">
                <a:latin typeface="宋体"/>
                <a:cs typeface="宋体"/>
              </a:rPr>
              <a:t>行</a:t>
            </a:r>
            <a:r>
              <a:rPr dirty="0" sz="2400" spc="20" u="heavy">
                <a:latin typeface="宋体"/>
                <a:cs typeface="宋体"/>
              </a:rPr>
              <a:t>线</a:t>
            </a:r>
            <a:r>
              <a:rPr dirty="0" sz="2400" u="heavy">
                <a:latin typeface="宋体"/>
                <a:cs typeface="宋体"/>
              </a:rPr>
              <a:t>性</a:t>
            </a:r>
            <a:r>
              <a:rPr dirty="0" sz="2400" spc="20" u="heavy">
                <a:latin typeface="宋体"/>
                <a:cs typeface="宋体"/>
              </a:rPr>
              <a:t>化</a:t>
            </a:r>
            <a:r>
              <a:rPr dirty="0" sz="2400">
                <a:latin typeface="宋体"/>
                <a:cs typeface="宋体"/>
              </a:rPr>
              <a:t>处</a:t>
            </a:r>
            <a:r>
              <a:rPr dirty="0" sz="2400" spc="20">
                <a:latin typeface="宋体"/>
                <a:cs typeface="宋体"/>
              </a:rPr>
              <a:t>理</a:t>
            </a:r>
            <a:r>
              <a:rPr dirty="0" sz="2400">
                <a:latin typeface="宋体"/>
                <a:cs typeface="宋体"/>
              </a:rPr>
              <a:t>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用小信号交流分量表示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9940" y="2970276"/>
            <a:ext cx="1438910" cy="287020"/>
          </a:xfrm>
          <a:custGeom>
            <a:avLst/>
            <a:gdLst/>
            <a:ahLst/>
            <a:cxnLst/>
            <a:rect l="l" t="t" r="r" b="b"/>
            <a:pathLst>
              <a:path w="1438910" h="287020">
                <a:moveTo>
                  <a:pt x="1295400" y="286512"/>
                </a:moveTo>
                <a:lnTo>
                  <a:pt x="1295400" y="214883"/>
                </a:lnTo>
                <a:lnTo>
                  <a:pt x="0" y="214883"/>
                </a:lnTo>
                <a:lnTo>
                  <a:pt x="0" y="71627"/>
                </a:lnTo>
                <a:lnTo>
                  <a:pt x="1295400" y="71627"/>
                </a:lnTo>
                <a:lnTo>
                  <a:pt x="1295400" y="0"/>
                </a:lnTo>
                <a:lnTo>
                  <a:pt x="1438656" y="143256"/>
                </a:lnTo>
                <a:lnTo>
                  <a:pt x="1295400" y="2865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6223" y="2939795"/>
            <a:ext cx="1470660" cy="347980"/>
          </a:xfrm>
          <a:custGeom>
            <a:avLst/>
            <a:gdLst/>
            <a:ahLst/>
            <a:cxnLst/>
            <a:rect l="l" t="t" r="r" b="b"/>
            <a:pathLst>
              <a:path w="1470660" h="347979">
                <a:moveTo>
                  <a:pt x="1296924" y="102107"/>
                </a:moveTo>
                <a:lnTo>
                  <a:pt x="1296924" y="0"/>
                </a:lnTo>
                <a:lnTo>
                  <a:pt x="1327404" y="30479"/>
                </a:lnTo>
                <a:lnTo>
                  <a:pt x="1321308" y="30479"/>
                </a:lnTo>
                <a:lnTo>
                  <a:pt x="1299971" y="39623"/>
                </a:lnTo>
                <a:lnTo>
                  <a:pt x="1321308" y="60960"/>
                </a:lnTo>
                <a:lnTo>
                  <a:pt x="1321308" y="89915"/>
                </a:lnTo>
                <a:lnTo>
                  <a:pt x="1309116" y="89915"/>
                </a:lnTo>
                <a:lnTo>
                  <a:pt x="1296924" y="102107"/>
                </a:lnTo>
                <a:close/>
              </a:path>
              <a:path w="1470660" h="347979">
                <a:moveTo>
                  <a:pt x="1321308" y="60960"/>
                </a:moveTo>
                <a:lnTo>
                  <a:pt x="1299971" y="39623"/>
                </a:lnTo>
                <a:lnTo>
                  <a:pt x="1321308" y="30479"/>
                </a:lnTo>
                <a:lnTo>
                  <a:pt x="1321308" y="60960"/>
                </a:lnTo>
                <a:close/>
              </a:path>
              <a:path w="1470660" h="347979">
                <a:moveTo>
                  <a:pt x="1434084" y="173735"/>
                </a:moveTo>
                <a:lnTo>
                  <a:pt x="1321308" y="60960"/>
                </a:lnTo>
                <a:lnTo>
                  <a:pt x="1321308" y="30479"/>
                </a:lnTo>
                <a:lnTo>
                  <a:pt x="1327404" y="30479"/>
                </a:lnTo>
                <a:lnTo>
                  <a:pt x="1461515" y="164591"/>
                </a:lnTo>
                <a:lnTo>
                  <a:pt x="1443228" y="164591"/>
                </a:lnTo>
                <a:lnTo>
                  <a:pt x="1434084" y="173735"/>
                </a:lnTo>
                <a:close/>
              </a:path>
              <a:path w="1470660" h="347979">
                <a:moveTo>
                  <a:pt x="1296924" y="257555"/>
                </a:moveTo>
                <a:lnTo>
                  <a:pt x="0" y="257555"/>
                </a:lnTo>
                <a:lnTo>
                  <a:pt x="0" y="89915"/>
                </a:lnTo>
                <a:lnTo>
                  <a:pt x="1296924" y="89915"/>
                </a:lnTo>
                <a:lnTo>
                  <a:pt x="1296924" y="102107"/>
                </a:lnTo>
                <a:lnTo>
                  <a:pt x="25908" y="102107"/>
                </a:lnTo>
                <a:lnTo>
                  <a:pt x="13716" y="114299"/>
                </a:lnTo>
                <a:lnTo>
                  <a:pt x="25908" y="114299"/>
                </a:lnTo>
                <a:lnTo>
                  <a:pt x="25908" y="233171"/>
                </a:lnTo>
                <a:lnTo>
                  <a:pt x="13716" y="233171"/>
                </a:lnTo>
                <a:lnTo>
                  <a:pt x="25908" y="245363"/>
                </a:lnTo>
                <a:lnTo>
                  <a:pt x="1296924" y="245363"/>
                </a:lnTo>
                <a:lnTo>
                  <a:pt x="1296924" y="257555"/>
                </a:lnTo>
                <a:close/>
              </a:path>
              <a:path w="1470660" h="347979">
                <a:moveTo>
                  <a:pt x="1321308" y="114299"/>
                </a:moveTo>
                <a:lnTo>
                  <a:pt x="25908" y="114299"/>
                </a:lnTo>
                <a:lnTo>
                  <a:pt x="25908" y="102107"/>
                </a:lnTo>
                <a:lnTo>
                  <a:pt x="1296924" y="102107"/>
                </a:lnTo>
                <a:lnTo>
                  <a:pt x="1309116" y="89915"/>
                </a:lnTo>
                <a:lnTo>
                  <a:pt x="1321308" y="89915"/>
                </a:lnTo>
                <a:lnTo>
                  <a:pt x="1321308" y="114299"/>
                </a:lnTo>
                <a:close/>
              </a:path>
              <a:path w="1470660" h="347979">
                <a:moveTo>
                  <a:pt x="25908" y="114299"/>
                </a:moveTo>
                <a:lnTo>
                  <a:pt x="13716" y="114299"/>
                </a:lnTo>
                <a:lnTo>
                  <a:pt x="25908" y="102107"/>
                </a:lnTo>
                <a:lnTo>
                  <a:pt x="25908" y="114299"/>
                </a:lnTo>
                <a:close/>
              </a:path>
              <a:path w="1470660" h="347979">
                <a:moveTo>
                  <a:pt x="1443228" y="182879"/>
                </a:moveTo>
                <a:lnTo>
                  <a:pt x="1434084" y="173735"/>
                </a:lnTo>
                <a:lnTo>
                  <a:pt x="1443228" y="164591"/>
                </a:lnTo>
                <a:lnTo>
                  <a:pt x="1443228" y="182879"/>
                </a:lnTo>
                <a:close/>
              </a:path>
              <a:path w="1470660" h="347979">
                <a:moveTo>
                  <a:pt x="1461515" y="182879"/>
                </a:moveTo>
                <a:lnTo>
                  <a:pt x="1443228" y="182879"/>
                </a:lnTo>
                <a:lnTo>
                  <a:pt x="1443228" y="164591"/>
                </a:lnTo>
                <a:lnTo>
                  <a:pt x="1461515" y="164591"/>
                </a:lnTo>
                <a:lnTo>
                  <a:pt x="1470659" y="173735"/>
                </a:lnTo>
                <a:lnTo>
                  <a:pt x="1461515" y="182879"/>
                </a:lnTo>
                <a:close/>
              </a:path>
              <a:path w="1470660" h="347979">
                <a:moveTo>
                  <a:pt x="1327404" y="316991"/>
                </a:moveTo>
                <a:lnTo>
                  <a:pt x="1321308" y="316991"/>
                </a:lnTo>
                <a:lnTo>
                  <a:pt x="1321308" y="286511"/>
                </a:lnTo>
                <a:lnTo>
                  <a:pt x="1434084" y="173735"/>
                </a:lnTo>
                <a:lnTo>
                  <a:pt x="1443228" y="182879"/>
                </a:lnTo>
                <a:lnTo>
                  <a:pt x="1461515" y="182879"/>
                </a:lnTo>
                <a:lnTo>
                  <a:pt x="1327404" y="316991"/>
                </a:lnTo>
                <a:close/>
              </a:path>
              <a:path w="1470660" h="347979">
                <a:moveTo>
                  <a:pt x="25908" y="245363"/>
                </a:moveTo>
                <a:lnTo>
                  <a:pt x="13716" y="233171"/>
                </a:lnTo>
                <a:lnTo>
                  <a:pt x="25908" y="233171"/>
                </a:lnTo>
                <a:lnTo>
                  <a:pt x="25908" y="245363"/>
                </a:lnTo>
                <a:close/>
              </a:path>
              <a:path w="1470660" h="347979">
                <a:moveTo>
                  <a:pt x="1321308" y="257555"/>
                </a:moveTo>
                <a:lnTo>
                  <a:pt x="1309116" y="257555"/>
                </a:lnTo>
                <a:lnTo>
                  <a:pt x="1296924" y="245363"/>
                </a:lnTo>
                <a:lnTo>
                  <a:pt x="25908" y="245363"/>
                </a:lnTo>
                <a:lnTo>
                  <a:pt x="25908" y="233171"/>
                </a:lnTo>
                <a:lnTo>
                  <a:pt x="1321308" y="233171"/>
                </a:lnTo>
                <a:lnTo>
                  <a:pt x="1321308" y="257555"/>
                </a:lnTo>
                <a:close/>
              </a:path>
              <a:path w="1470660" h="347979">
                <a:moveTo>
                  <a:pt x="1296924" y="347472"/>
                </a:moveTo>
                <a:lnTo>
                  <a:pt x="1296924" y="245363"/>
                </a:lnTo>
                <a:lnTo>
                  <a:pt x="1309116" y="257555"/>
                </a:lnTo>
                <a:lnTo>
                  <a:pt x="1321308" y="257555"/>
                </a:lnTo>
                <a:lnTo>
                  <a:pt x="1321308" y="286511"/>
                </a:lnTo>
                <a:lnTo>
                  <a:pt x="1299971" y="307847"/>
                </a:lnTo>
                <a:lnTo>
                  <a:pt x="1321308" y="316991"/>
                </a:lnTo>
                <a:lnTo>
                  <a:pt x="1327404" y="316991"/>
                </a:lnTo>
                <a:lnTo>
                  <a:pt x="1296924" y="347472"/>
                </a:lnTo>
                <a:close/>
              </a:path>
              <a:path w="1470660" h="347979">
                <a:moveTo>
                  <a:pt x="1321308" y="316991"/>
                </a:moveTo>
                <a:lnTo>
                  <a:pt x="1299971" y="307847"/>
                </a:lnTo>
                <a:lnTo>
                  <a:pt x="1321308" y="286511"/>
                </a:lnTo>
                <a:lnTo>
                  <a:pt x="1321308" y="3169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06787" y="2537221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全</a:t>
            </a:r>
            <a:r>
              <a:rPr dirty="0" sz="2400" spc="20">
                <a:latin typeface="宋体"/>
                <a:cs typeface="宋体"/>
              </a:rPr>
              <a:t>微</a:t>
            </a:r>
            <a:r>
              <a:rPr dirty="0" sz="2400">
                <a:latin typeface="宋体"/>
                <a:cs typeface="宋体"/>
              </a:rPr>
              <a:t>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18218" y="2319813"/>
            <a:ext cx="0" cy="774700"/>
          </a:xfrm>
          <a:custGeom>
            <a:avLst/>
            <a:gdLst/>
            <a:ahLst/>
            <a:cxnLst/>
            <a:rect l="l" t="t" r="r" b="b"/>
            <a:pathLst>
              <a:path w="0" h="774700">
                <a:moveTo>
                  <a:pt x="0" y="0"/>
                </a:moveTo>
                <a:lnTo>
                  <a:pt x="0" y="774477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22335" y="2317623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4">
                <a:moveTo>
                  <a:pt x="0" y="0"/>
                </a:moveTo>
                <a:lnTo>
                  <a:pt x="0" y="778859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14007" y="3035808"/>
            <a:ext cx="26162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latin typeface="Times New Roman"/>
                <a:cs typeface="Times New Roman"/>
              </a:rPr>
              <a:t>C</a:t>
            </a:r>
            <a:r>
              <a:rPr dirty="0" sz="900" spc="10">
                <a:latin typeface="Times New Roman"/>
                <a:cs typeface="Times New Roman"/>
              </a:rPr>
              <a:t>E</a:t>
            </a:r>
            <a:r>
              <a:rPr dirty="0" sz="900" spc="25">
                <a:latin typeface="Times New Roman"/>
                <a:cs typeface="Times New Roman"/>
              </a:rPr>
              <a:t>Q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08696" y="3037332"/>
            <a:ext cx="188595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B</a:t>
            </a:r>
            <a:r>
              <a:rPr dirty="0" sz="900" spc="25">
                <a:latin typeface="Times New Roman"/>
                <a:cs typeface="Times New Roman"/>
              </a:rPr>
              <a:t>Q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3096" y="2692653"/>
            <a:ext cx="23177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>
                <a:latin typeface="Times New Roman"/>
                <a:cs typeface="Times New Roman"/>
              </a:rPr>
              <a:t>B</a:t>
            </a:r>
            <a:r>
              <a:rPr dirty="0" sz="1250" spc="2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0285" y="2692653"/>
            <a:ext cx="13462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20457" y="2692653"/>
            <a:ext cx="236854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40">
                <a:latin typeface="Times New Roman"/>
                <a:cs typeface="Times New Roman"/>
              </a:rPr>
              <a:t>C</a:t>
            </a:r>
            <a:r>
              <a:rPr dirty="0" sz="1250" spc="2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1044" y="2948685"/>
            <a:ext cx="12573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12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44688" y="2950209"/>
            <a:ext cx="8001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47920" y="2498852"/>
            <a:ext cx="29273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15">
                <a:latin typeface="Times New Roman"/>
                <a:cs typeface="Times New Roman"/>
              </a:rPr>
              <a:t>d</a:t>
            </a:r>
            <a:r>
              <a:rPr dirty="0" sz="2200" spc="-114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7164" y="2319020"/>
            <a:ext cx="199517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17675" algn="l"/>
              </a:tabLst>
            </a:pPr>
            <a:r>
              <a:rPr dirty="0" sz="2200" spc="-1110">
                <a:latin typeface="Times New Roman"/>
                <a:cs typeface="Times New Roman"/>
              </a:rPr>
              <a:t></a:t>
            </a:r>
            <a:r>
              <a:rPr dirty="0" sz="2200" spc="-114">
                <a:latin typeface="Times New Roman"/>
                <a:cs typeface="Times New Roman"/>
              </a:rPr>
              <a:t>v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110">
                <a:latin typeface="Times New Roman"/>
                <a:cs typeface="Times New Roman"/>
              </a:rPr>
              <a:t></a:t>
            </a:r>
            <a:r>
              <a:rPr dirty="0" sz="2200" spc="-114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4474" y="2498852"/>
            <a:ext cx="34861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645">
                <a:latin typeface="Times New Roman"/>
                <a:cs typeface="Times New Roman"/>
              </a:rPr>
              <a:t></a:t>
            </a:r>
            <a:r>
              <a:rPr dirty="0" sz="2200" spc="-40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d</a:t>
            </a:r>
            <a:r>
              <a:rPr dirty="0" sz="2200" spc="1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35791" y="2392172"/>
            <a:ext cx="720090" cy="454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4790" indent="-212090">
              <a:lnSpc>
                <a:spcPct val="100000"/>
              </a:lnSpc>
              <a:buSzPct val="176000"/>
              <a:buFont typeface="Times New Roman"/>
              <a:buChar char="□"/>
              <a:tabLst>
                <a:tab pos="225425" algn="l"/>
                <a:tab pos="499109" algn="l"/>
              </a:tabLst>
            </a:pPr>
            <a:r>
              <a:rPr dirty="0" sz="1250" spc="5" u="heavy">
                <a:latin typeface="Times New Roman"/>
                <a:cs typeface="Times New Roman"/>
              </a:rPr>
              <a:t> </a:t>
            </a:r>
            <a:r>
              <a:rPr dirty="0" sz="1250" spc="5" u="heavy">
                <a:latin typeface="Times New Roman"/>
                <a:cs typeface="Times New Roman"/>
              </a:rPr>
              <a:t>	</a:t>
            </a:r>
            <a:r>
              <a:rPr dirty="0" sz="1250" spc="15" u="heavy">
                <a:latin typeface="Times New Roman"/>
                <a:cs typeface="Times New Roman"/>
              </a:rPr>
              <a:t>B</a:t>
            </a:r>
            <a:r>
              <a:rPr dirty="0" sz="1250" spc="20" u="heavy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4548" y="2498852"/>
            <a:ext cx="39560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645">
                <a:latin typeface="Times New Roman"/>
                <a:cs typeface="Times New Roman"/>
              </a:rPr>
              <a:t></a:t>
            </a:r>
            <a:r>
              <a:rPr dirty="0" sz="2200" spc="-39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d</a:t>
            </a:r>
            <a:r>
              <a:rPr dirty="0" sz="2200" spc="-5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9420" y="2392172"/>
            <a:ext cx="732155" cy="725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490" indent="-224790">
              <a:lnSpc>
                <a:spcPts val="2610"/>
              </a:lnSpc>
              <a:buSzPct val="176000"/>
              <a:buFont typeface="Times New Roman"/>
              <a:buChar char="□"/>
              <a:tabLst>
                <a:tab pos="238125" algn="l"/>
                <a:tab pos="510540" algn="l"/>
              </a:tabLst>
            </a:pPr>
            <a:r>
              <a:rPr dirty="0" sz="1250" spc="5" u="heavy">
                <a:latin typeface="Times New Roman"/>
                <a:cs typeface="Times New Roman"/>
              </a:rPr>
              <a:t> </a:t>
            </a:r>
            <a:r>
              <a:rPr dirty="0" sz="1250" spc="5" u="heavy">
                <a:latin typeface="Times New Roman"/>
                <a:cs typeface="Times New Roman"/>
              </a:rPr>
              <a:t>	</a:t>
            </a:r>
            <a:r>
              <a:rPr dirty="0" sz="1250" spc="15" u="heavy">
                <a:latin typeface="Times New Roman"/>
                <a:cs typeface="Times New Roman"/>
              </a:rPr>
              <a:t>B</a:t>
            </a:r>
            <a:r>
              <a:rPr dirty="0" sz="1250" spc="20" u="heavy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  <a:p>
            <a:pPr marL="327660">
              <a:lnSpc>
                <a:spcPts val="2610"/>
              </a:lnSpc>
            </a:pPr>
            <a:r>
              <a:rPr dirty="0" sz="2200" spc="-390">
                <a:latin typeface="Times New Roman"/>
                <a:cs typeface="Times New Roman"/>
              </a:rPr>
              <a:t></a:t>
            </a:r>
            <a:r>
              <a:rPr dirty="0" sz="2200" spc="-390">
                <a:latin typeface="Times New Roman"/>
                <a:cs typeface="Times New Roman"/>
              </a:rPr>
              <a:t>i</a:t>
            </a:r>
            <a:r>
              <a:rPr dirty="0" baseline="-26666" sz="1875" spc="-585">
                <a:latin typeface="Times New Roman"/>
                <a:cs typeface="Times New Roman"/>
              </a:rPr>
              <a:t>B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0626" y="2719832"/>
            <a:ext cx="49466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315">
                <a:latin typeface="Times New Roman"/>
                <a:cs typeface="Times New Roman"/>
              </a:rPr>
              <a:t></a:t>
            </a:r>
            <a:r>
              <a:rPr dirty="0" sz="2200" spc="-315">
                <a:latin typeface="Times New Roman"/>
                <a:cs typeface="Times New Roman"/>
              </a:rPr>
              <a:t>v</a:t>
            </a:r>
            <a:r>
              <a:rPr dirty="0" baseline="-26666" sz="1875" spc="-472">
                <a:latin typeface="Times New Roman"/>
                <a:cs typeface="Times New Roman"/>
              </a:rPr>
              <a:t>CE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5914" y="3215925"/>
            <a:ext cx="0" cy="774700"/>
          </a:xfrm>
          <a:custGeom>
            <a:avLst/>
            <a:gdLst/>
            <a:ahLst/>
            <a:cxnLst/>
            <a:rect l="l" t="t" r="r" b="b"/>
            <a:pathLst>
              <a:path w="0" h="774700">
                <a:moveTo>
                  <a:pt x="0" y="0"/>
                </a:moveTo>
                <a:lnTo>
                  <a:pt x="0" y="774477"/>
                </a:lnTo>
              </a:path>
            </a:pathLst>
          </a:custGeom>
          <a:ln w="151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11667" y="3213735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859"/>
                </a:lnTo>
              </a:path>
            </a:pathLst>
          </a:custGeom>
          <a:ln w="151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279896" y="3933444"/>
            <a:ext cx="2021205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38325" algn="l"/>
              </a:tabLst>
            </a:pPr>
            <a:r>
              <a:rPr dirty="0" sz="900" spc="70">
                <a:latin typeface="Times New Roman"/>
                <a:cs typeface="Times New Roman"/>
              </a:rPr>
              <a:t>C</a:t>
            </a:r>
            <a:r>
              <a:rPr dirty="0" sz="900" spc="50">
                <a:latin typeface="Times New Roman"/>
                <a:cs typeface="Times New Roman"/>
              </a:rPr>
              <a:t>E</a:t>
            </a:r>
            <a:r>
              <a:rPr dirty="0" sz="900" spc="25">
                <a:latin typeface="Times New Roman"/>
                <a:cs typeface="Times New Roman"/>
              </a:rPr>
              <a:t>Q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sz="900" spc="55">
                <a:latin typeface="Times New Roman"/>
                <a:cs typeface="Times New Roman"/>
              </a:rPr>
              <a:t>B</a:t>
            </a:r>
            <a:r>
              <a:rPr dirty="0" sz="900" spc="25">
                <a:latin typeface="Times New Roman"/>
                <a:cs typeface="Times New Roman"/>
              </a:rPr>
              <a:t>Q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1864" y="3588765"/>
            <a:ext cx="13462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66422" y="3588765"/>
            <a:ext cx="13462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64313" y="3588765"/>
            <a:ext cx="243204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90">
                <a:latin typeface="Times New Roman"/>
                <a:cs typeface="Times New Roman"/>
              </a:rPr>
              <a:t>C</a:t>
            </a:r>
            <a:r>
              <a:rPr dirty="0" sz="1250" spc="2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79311" y="3844798"/>
            <a:ext cx="12573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12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37067" y="3846322"/>
            <a:ext cx="8001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33264" y="3394964"/>
            <a:ext cx="25654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100">
                <a:latin typeface="Times New Roman"/>
                <a:cs typeface="Times New Roman"/>
              </a:rPr>
              <a:t>d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38876" y="3213608"/>
            <a:ext cx="25209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40">
                <a:latin typeface="Times New Roman"/>
                <a:cs typeface="Times New Roman"/>
              </a:rPr>
              <a:t>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92068" y="3213608"/>
            <a:ext cx="25209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40">
                <a:latin typeface="Times New Roman"/>
                <a:cs typeface="Times New Roman"/>
              </a:rPr>
              <a:t>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81320" y="3286759"/>
            <a:ext cx="617855" cy="45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buSzPct val="176000"/>
              <a:buFont typeface="Times New Roman"/>
              <a:buChar char="□"/>
              <a:tabLst>
                <a:tab pos="256540" algn="l"/>
                <a:tab pos="495300" algn="l"/>
              </a:tabLst>
            </a:pPr>
            <a:r>
              <a:rPr dirty="0" sz="1250" spc="5" u="heavy">
                <a:latin typeface="Times New Roman"/>
                <a:cs typeface="Times New Roman"/>
              </a:rPr>
              <a:t> </a:t>
            </a:r>
            <a:r>
              <a:rPr dirty="0" sz="1250" spc="5" u="heavy">
                <a:latin typeface="Times New Roman"/>
                <a:cs typeface="Times New Roman"/>
              </a:rPr>
              <a:t>	</a:t>
            </a:r>
            <a:r>
              <a:rPr dirty="0" sz="1250" spc="25" u="heavy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25567" y="3394964"/>
            <a:ext cx="36639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2555" indent="-109855">
              <a:lnSpc>
                <a:spcPct val="100000"/>
              </a:lnSpc>
              <a:buFont typeface="Times New Roman"/>
              <a:buChar char="□"/>
              <a:tabLst>
                <a:tab pos="123189" algn="l"/>
              </a:tabLst>
            </a:pPr>
            <a:r>
              <a:rPr dirty="0" sz="2200" spc="100">
                <a:latin typeface="Times New Roman"/>
                <a:cs typeface="Times New Roman"/>
              </a:rPr>
              <a:t>d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66536" y="3286759"/>
            <a:ext cx="821055" cy="45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buSzPct val="176000"/>
              <a:buFont typeface="Times New Roman"/>
              <a:buChar char="□"/>
              <a:tabLst>
                <a:tab pos="240665" algn="l"/>
                <a:tab pos="560705" algn="l"/>
                <a:tab pos="807720" algn="l"/>
              </a:tabLst>
            </a:pPr>
            <a:r>
              <a:rPr dirty="0" sz="1250" spc="5" u="heavy">
                <a:latin typeface="Times New Roman"/>
                <a:cs typeface="Times New Roman"/>
              </a:rPr>
              <a:t> </a:t>
            </a:r>
            <a:r>
              <a:rPr dirty="0" sz="1250" spc="5" u="heavy">
                <a:latin typeface="Times New Roman"/>
                <a:cs typeface="Times New Roman"/>
              </a:rPr>
              <a:t>	</a:t>
            </a:r>
            <a:r>
              <a:rPr dirty="0" sz="1250" spc="25" u="heavy">
                <a:latin typeface="Times New Roman"/>
                <a:cs typeface="Times New Roman"/>
              </a:rPr>
              <a:t>C	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73095" y="3394964"/>
            <a:ext cx="413384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2555" indent="-109855">
              <a:lnSpc>
                <a:spcPct val="100000"/>
              </a:lnSpc>
              <a:buFont typeface="Times New Roman"/>
              <a:buChar char="□"/>
              <a:tabLst>
                <a:tab pos="123189" algn="l"/>
              </a:tabLst>
            </a:pPr>
            <a:r>
              <a:rPr dirty="0" sz="2200" spc="100">
                <a:latin typeface="Times New Roman"/>
                <a:cs typeface="Times New Roman"/>
              </a:rPr>
              <a:t>d</a:t>
            </a:r>
            <a:r>
              <a:rPr dirty="0" sz="2200" spc="-114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38876" y="3615944"/>
            <a:ext cx="36195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40">
                <a:latin typeface="Times New Roman"/>
                <a:cs typeface="Times New Roman"/>
              </a:rPr>
              <a:t></a:t>
            </a:r>
            <a:r>
              <a:rPr dirty="0" sz="2200" spc="10">
                <a:latin typeface="Times New Roman"/>
                <a:cs typeface="Times New Roman"/>
              </a:rPr>
              <a:t>i</a:t>
            </a:r>
            <a:r>
              <a:rPr dirty="0" baseline="-26666" sz="1875" spc="37">
                <a:latin typeface="Times New Roman"/>
                <a:cs typeface="Times New Roman"/>
              </a:rPr>
              <a:t>B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07099" y="3615944"/>
            <a:ext cx="52324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40">
                <a:latin typeface="Times New Roman"/>
                <a:cs typeface="Times New Roman"/>
              </a:rPr>
              <a:t></a:t>
            </a:r>
            <a:r>
              <a:rPr dirty="0" sz="2200" spc="-65">
                <a:latin typeface="Times New Roman"/>
                <a:cs typeface="Times New Roman"/>
              </a:rPr>
              <a:t>v</a:t>
            </a:r>
            <a:r>
              <a:rPr dirty="0" baseline="-26666" sz="1875" spc="135">
                <a:latin typeface="Times New Roman"/>
                <a:cs typeface="Times New Roman"/>
              </a:rPr>
              <a:t>C</a:t>
            </a:r>
            <a:r>
              <a:rPr dirty="0" baseline="-26666" sz="1875" spc="30">
                <a:latin typeface="Times New Roman"/>
                <a:cs typeface="Times New Roman"/>
              </a:rPr>
              <a:t>E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65302" y="716307"/>
            <a:ext cx="337248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宋体"/>
                <a:cs typeface="宋体"/>
              </a:rPr>
              <a:t>1.</a:t>
            </a:r>
            <a:r>
              <a:rPr dirty="0" sz="2400" spc="-560">
                <a:latin typeface="宋体"/>
                <a:cs typeface="宋体"/>
              </a:rPr>
              <a:t> </a:t>
            </a:r>
            <a:r>
              <a:rPr dirty="0" sz="2400" spc="60">
                <a:latin typeface="宋体"/>
                <a:cs typeface="宋体"/>
              </a:rPr>
              <a:t>BJT小信号模型的建立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37493" y="6326071"/>
            <a:ext cx="73088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solidFill>
                  <a:srgbClr val="0000FF"/>
                </a:solidFill>
                <a:latin typeface="宋体"/>
                <a:cs typeface="宋体"/>
              </a:rPr>
              <a:t>四个参数量纲各不相同，故称为混合参数（</a:t>
            </a:r>
            <a:r>
              <a:rPr dirty="0" sz="2400" spc="15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dirty="0" sz="2400" spc="15">
                <a:solidFill>
                  <a:srgbClr val="0000FF"/>
                </a:solidFill>
                <a:latin typeface="宋体"/>
                <a:cs typeface="宋体"/>
              </a:rPr>
              <a:t>参数）。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73852" y="2310383"/>
            <a:ext cx="1122045" cy="853440"/>
          </a:xfrm>
          <a:custGeom>
            <a:avLst/>
            <a:gdLst/>
            <a:ahLst/>
            <a:cxnLst/>
            <a:rect l="l" t="t" r="r" b="b"/>
            <a:pathLst>
              <a:path w="1122045" h="853439">
                <a:moveTo>
                  <a:pt x="0" y="705612"/>
                </a:moveTo>
                <a:lnTo>
                  <a:pt x="0" y="647700"/>
                </a:lnTo>
                <a:lnTo>
                  <a:pt x="19812" y="647700"/>
                </a:lnTo>
                <a:lnTo>
                  <a:pt x="19812" y="704088"/>
                </a:lnTo>
                <a:lnTo>
                  <a:pt x="0" y="705612"/>
                </a:lnTo>
                <a:close/>
              </a:path>
              <a:path w="1122045" h="853439">
                <a:moveTo>
                  <a:pt x="10667" y="762000"/>
                </a:moveTo>
                <a:lnTo>
                  <a:pt x="6096" y="749808"/>
                </a:lnTo>
                <a:lnTo>
                  <a:pt x="3048" y="734567"/>
                </a:lnTo>
                <a:lnTo>
                  <a:pt x="1524" y="720851"/>
                </a:lnTo>
                <a:lnTo>
                  <a:pt x="0" y="705612"/>
                </a:lnTo>
                <a:lnTo>
                  <a:pt x="19812" y="704088"/>
                </a:lnTo>
                <a:lnTo>
                  <a:pt x="19812" y="719327"/>
                </a:lnTo>
                <a:lnTo>
                  <a:pt x="19981" y="719327"/>
                </a:lnTo>
                <a:lnTo>
                  <a:pt x="21335" y="731519"/>
                </a:lnTo>
                <a:lnTo>
                  <a:pt x="25908" y="743712"/>
                </a:lnTo>
                <a:lnTo>
                  <a:pt x="24383" y="743712"/>
                </a:lnTo>
                <a:lnTo>
                  <a:pt x="28955" y="754380"/>
                </a:lnTo>
                <a:lnTo>
                  <a:pt x="10667" y="762000"/>
                </a:lnTo>
                <a:close/>
              </a:path>
              <a:path w="1122045" h="853439">
                <a:moveTo>
                  <a:pt x="19981" y="719327"/>
                </a:moveTo>
                <a:lnTo>
                  <a:pt x="19812" y="719327"/>
                </a:lnTo>
                <a:lnTo>
                  <a:pt x="19812" y="717804"/>
                </a:lnTo>
                <a:lnTo>
                  <a:pt x="19981" y="719327"/>
                </a:lnTo>
                <a:close/>
              </a:path>
              <a:path w="1122045" h="853439">
                <a:moveTo>
                  <a:pt x="19812" y="629412"/>
                </a:moveTo>
                <a:lnTo>
                  <a:pt x="0" y="629412"/>
                </a:lnTo>
                <a:lnTo>
                  <a:pt x="0" y="571500"/>
                </a:lnTo>
                <a:lnTo>
                  <a:pt x="19812" y="571500"/>
                </a:lnTo>
                <a:lnTo>
                  <a:pt x="19812" y="629412"/>
                </a:lnTo>
                <a:close/>
              </a:path>
              <a:path w="1122045" h="853439">
                <a:moveTo>
                  <a:pt x="19812" y="553212"/>
                </a:moveTo>
                <a:lnTo>
                  <a:pt x="0" y="553212"/>
                </a:lnTo>
                <a:lnTo>
                  <a:pt x="0" y="495300"/>
                </a:lnTo>
                <a:lnTo>
                  <a:pt x="19812" y="495300"/>
                </a:lnTo>
                <a:lnTo>
                  <a:pt x="19812" y="553212"/>
                </a:lnTo>
                <a:close/>
              </a:path>
              <a:path w="1122045" h="853439">
                <a:moveTo>
                  <a:pt x="19812" y="477012"/>
                </a:moveTo>
                <a:lnTo>
                  <a:pt x="0" y="477012"/>
                </a:lnTo>
                <a:lnTo>
                  <a:pt x="0" y="419100"/>
                </a:lnTo>
                <a:lnTo>
                  <a:pt x="19812" y="419100"/>
                </a:lnTo>
                <a:lnTo>
                  <a:pt x="19812" y="477012"/>
                </a:lnTo>
                <a:close/>
              </a:path>
              <a:path w="1122045" h="853439">
                <a:moveTo>
                  <a:pt x="19812" y="400812"/>
                </a:moveTo>
                <a:lnTo>
                  <a:pt x="0" y="400812"/>
                </a:lnTo>
                <a:lnTo>
                  <a:pt x="0" y="342900"/>
                </a:lnTo>
                <a:lnTo>
                  <a:pt x="19812" y="342900"/>
                </a:lnTo>
                <a:lnTo>
                  <a:pt x="19812" y="400812"/>
                </a:lnTo>
                <a:close/>
              </a:path>
              <a:path w="1122045" h="853439">
                <a:moveTo>
                  <a:pt x="19812" y="324612"/>
                </a:moveTo>
                <a:lnTo>
                  <a:pt x="0" y="324612"/>
                </a:lnTo>
                <a:lnTo>
                  <a:pt x="0" y="266700"/>
                </a:lnTo>
                <a:lnTo>
                  <a:pt x="19812" y="266700"/>
                </a:lnTo>
                <a:lnTo>
                  <a:pt x="19812" y="324612"/>
                </a:lnTo>
                <a:close/>
              </a:path>
              <a:path w="1122045" h="853439">
                <a:moveTo>
                  <a:pt x="19812" y="248412"/>
                </a:moveTo>
                <a:lnTo>
                  <a:pt x="0" y="248412"/>
                </a:lnTo>
                <a:lnTo>
                  <a:pt x="0" y="190500"/>
                </a:lnTo>
                <a:lnTo>
                  <a:pt x="19812" y="190500"/>
                </a:lnTo>
                <a:lnTo>
                  <a:pt x="19812" y="248412"/>
                </a:lnTo>
                <a:close/>
              </a:path>
              <a:path w="1122045" h="853439">
                <a:moveTo>
                  <a:pt x="19812" y="172212"/>
                </a:moveTo>
                <a:lnTo>
                  <a:pt x="0" y="172212"/>
                </a:lnTo>
                <a:lnTo>
                  <a:pt x="0" y="147827"/>
                </a:lnTo>
                <a:lnTo>
                  <a:pt x="1524" y="132588"/>
                </a:lnTo>
                <a:lnTo>
                  <a:pt x="3048" y="118871"/>
                </a:lnTo>
                <a:lnTo>
                  <a:pt x="4571" y="112775"/>
                </a:lnTo>
                <a:lnTo>
                  <a:pt x="22860" y="117348"/>
                </a:lnTo>
                <a:lnTo>
                  <a:pt x="21335" y="121920"/>
                </a:lnTo>
                <a:lnTo>
                  <a:pt x="19981" y="134112"/>
                </a:lnTo>
                <a:lnTo>
                  <a:pt x="19812" y="134112"/>
                </a:lnTo>
                <a:lnTo>
                  <a:pt x="19812" y="172212"/>
                </a:lnTo>
                <a:close/>
              </a:path>
              <a:path w="1122045" h="853439">
                <a:moveTo>
                  <a:pt x="19812" y="135635"/>
                </a:moveTo>
                <a:lnTo>
                  <a:pt x="19812" y="134112"/>
                </a:lnTo>
                <a:lnTo>
                  <a:pt x="19981" y="134112"/>
                </a:lnTo>
                <a:lnTo>
                  <a:pt x="19812" y="135635"/>
                </a:lnTo>
                <a:close/>
              </a:path>
              <a:path w="1122045" h="853439">
                <a:moveTo>
                  <a:pt x="28955" y="100583"/>
                </a:moveTo>
                <a:lnTo>
                  <a:pt x="10667" y="92964"/>
                </a:lnTo>
                <a:lnTo>
                  <a:pt x="18287" y="77724"/>
                </a:lnTo>
                <a:lnTo>
                  <a:pt x="33528" y="53340"/>
                </a:lnTo>
                <a:lnTo>
                  <a:pt x="44196" y="42671"/>
                </a:lnTo>
                <a:lnTo>
                  <a:pt x="56387" y="56387"/>
                </a:lnTo>
                <a:lnTo>
                  <a:pt x="57912" y="56387"/>
                </a:lnTo>
                <a:lnTo>
                  <a:pt x="48767" y="65532"/>
                </a:lnTo>
                <a:lnTo>
                  <a:pt x="42236" y="74675"/>
                </a:lnTo>
                <a:lnTo>
                  <a:pt x="41148" y="74675"/>
                </a:lnTo>
                <a:lnTo>
                  <a:pt x="35813" y="85344"/>
                </a:lnTo>
                <a:lnTo>
                  <a:pt x="35051" y="85344"/>
                </a:lnTo>
                <a:lnTo>
                  <a:pt x="28955" y="97536"/>
                </a:lnTo>
                <a:lnTo>
                  <a:pt x="28955" y="100583"/>
                </a:lnTo>
                <a:close/>
              </a:path>
              <a:path w="1122045" h="853439">
                <a:moveTo>
                  <a:pt x="41148" y="76200"/>
                </a:moveTo>
                <a:lnTo>
                  <a:pt x="41148" y="74675"/>
                </a:lnTo>
                <a:lnTo>
                  <a:pt x="42236" y="74675"/>
                </a:lnTo>
                <a:lnTo>
                  <a:pt x="41148" y="76200"/>
                </a:lnTo>
                <a:close/>
              </a:path>
              <a:path w="1122045" h="853439">
                <a:moveTo>
                  <a:pt x="35051" y="86867"/>
                </a:moveTo>
                <a:lnTo>
                  <a:pt x="35051" y="85344"/>
                </a:lnTo>
                <a:lnTo>
                  <a:pt x="35813" y="85344"/>
                </a:lnTo>
                <a:lnTo>
                  <a:pt x="35051" y="86867"/>
                </a:lnTo>
                <a:close/>
              </a:path>
              <a:path w="1122045" h="853439">
                <a:moveTo>
                  <a:pt x="70103" y="44195"/>
                </a:moveTo>
                <a:lnTo>
                  <a:pt x="59435" y="28956"/>
                </a:lnTo>
                <a:lnTo>
                  <a:pt x="65532" y="24383"/>
                </a:lnTo>
                <a:lnTo>
                  <a:pt x="77724" y="16764"/>
                </a:lnTo>
                <a:lnTo>
                  <a:pt x="91440" y="10667"/>
                </a:lnTo>
                <a:lnTo>
                  <a:pt x="114300" y="3048"/>
                </a:lnTo>
                <a:lnTo>
                  <a:pt x="118871" y="21336"/>
                </a:lnTo>
                <a:lnTo>
                  <a:pt x="109728" y="24383"/>
                </a:lnTo>
                <a:lnTo>
                  <a:pt x="111251" y="24383"/>
                </a:lnTo>
                <a:lnTo>
                  <a:pt x="97535" y="28956"/>
                </a:lnTo>
                <a:lnTo>
                  <a:pt x="99060" y="28956"/>
                </a:lnTo>
                <a:lnTo>
                  <a:pt x="86867" y="33528"/>
                </a:lnTo>
                <a:lnTo>
                  <a:pt x="78333" y="39624"/>
                </a:lnTo>
                <a:lnTo>
                  <a:pt x="76200" y="39624"/>
                </a:lnTo>
                <a:lnTo>
                  <a:pt x="70103" y="44195"/>
                </a:lnTo>
                <a:close/>
              </a:path>
              <a:path w="1122045" h="853439">
                <a:moveTo>
                  <a:pt x="76200" y="41148"/>
                </a:moveTo>
                <a:lnTo>
                  <a:pt x="76200" y="39624"/>
                </a:lnTo>
                <a:lnTo>
                  <a:pt x="78333" y="39624"/>
                </a:lnTo>
                <a:lnTo>
                  <a:pt x="76200" y="41148"/>
                </a:lnTo>
                <a:close/>
              </a:path>
              <a:path w="1122045" h="853439">
                <a:moveTo>
                  <a:pt x="192024" y="18287"/>
                </a:moveTo>
                <a:lnTo>
                  <a:pt x="135635" y="18287"/>
                </a:lnTo>
                <a:lnTo>
                  <a:pt x="134112" y="0"/>
                </a:lnTo>
                <a:lnTo>
                  <a:pt x="192024" y="0"/>
                </a:lnTo>
                <a:lnTo>
                  <a:pt x="192024" y="18287"/>
                </a:lnTo>
                <a:close/>
              </a:path>
              <a:path w="1122045" h="853439">
                <a:moveTo>
                  <a:pt x="268224" y="18287"/>
                </a:moveTo>
                <a:lnTo>
                  <a:pt x="211835" y="18287"/>
                </a:lnTo>
                <a:lnTo>
                  <a:pt x="211835" y="0"/>
                </a:lnTo>
                <a:lnTo>
                  <a:pt x="268224" y="0"/>
                </a:lnTo>
                <a:lnTo>
                  <a:pt x="268224" y="18287"/>
                </a:lnTo>
                <a:close/>
              </a:path>
              <a:path w="1122045" h="853439">
                <a:moveTo>
                  <a:pt x="344424" y="18287"/>
                </a:moveTo>
                <a:lnTo>
                  <a:pt x="288035" y="18287"/>
                </a:lnTo>
                <a:lnTo>
                  <a:pt x="288035" y="0"/>
                </a:lnTo>
                <a:lnTo>
                  <a:pt x="344424" y="0"/>
                </a:lnTo>
                <a:lnTo>
                  <a:pt x="344424" y="18287"/>
                </a:lnTo>
                <a:close/>
              </a:path>
              <a:path w="1122045" h="853439">
                <a:moveTo>
                  <a:pt x="420624" y="18287"/>
                </a:moveTo>
                <a:lnTo>
                  <a:pt x="364235" y="18287"/>
                </a:lnTo>
                <a:lnTo>
                  <a:pt x="364235" y="0"/>
                </a:lnTo>
                <a:lnTo>
                  <a:pt x="420624" y="0"/>
                </a:lnTo>
                <a:lnTo>
                  <a:pt x="420624" y="18287"/>
                </a:lnTo>
                <a:close/>
              </a:path>
              <a:path w="1122045" h="853439">
                <a:moveTo>
                  <a:pt x="496824" y="18287"/>
                </a:moveTo>
                <a:lnTo>
                  <a:pt x="440435" y="18287"/>
                </a:lnTo>
                <a:lnTo>
                  <a:pt x="440435" y="0"/>
                </a:lnTo>
                <a:lnTo>
                  <a:pt x="496824" y="0"/>
                </a:lnTo>
                <a:lnTo>
                  <a:pt x="496824" y="18287"/>
                </a:lnTo>
                <a:close/>
              </a:path>
              <a:path w="1122045" h="853439">
                <a:moveTo>
                  <a:pt x="573024" y="18287"/>
                </a:moveTo>
                <a:lnTo>
                  <a:pt x="516635" y="18287"/>
                </a:lnTo>
                <a:lnTo>
                  <a:pt x="516635" y="0"/>
                </a:lnTo>
                <a:lnTo>
                  <a:pt x="573024" y="0"/>
                </a:lnTo>
                <a:lnTo>
                  <a:pt x="573024" y="18287"/>
                </a:lnTo>
                <a:close/>
              </a:path>
              <a:path w="1122045" h="853439">
                <a:moveTo>
                  <a:pt x="649224" y="18287"/>
                </a:moveTo>
                <a:lnTo>
                  <a:pt x="592835" y="18287"/>
                </a:lnTo>
                <a:lnTo>
                  <a:pt x="592835" y="0"/>
                </a:lnTo>
                <a:lnTo>
                  <a:pt x="649224" y="0"/>
                </a:lnTo>
                <a:lnTo>
                  <a:pt x="649224" y="18287"/>
                </a:lnTo>
                <a:close/>
              </a:path>
              <a:path w="1122045" h="853439">
                <a:moveTo>
                  <a:pt x="725424" y="18287"/>
                </a:moveTo>
                <a:lnTo>
                  <a:pt x="669035" y="18287"/>
                </a:lnTo>
                <a:lnTo>
                  <a:pt x="669035" y="0"/>
                </a:lnTo>
                <a:lnTo>
                  <a:pt x="725424" y="0"/>
                </a:lnTo>
                <a:lnTo>
                  <a:pt x="725424" y="18287"/>
                </a:lnTo>
                <a:close/>
              </a:path>
              <a:path w="1122045" h="853439">
                <a:moveTo>
                  <a:pt x="801624" y="18287"/>
                </a:moveTo>
                <a:lnTo>
                  <a:pt x="745235" y="18287"/>
                </a:lnTo>
                <a:lnTo>
                  <a:pt x="745235" y="0"/>
                </a:lnTo>
                <a:lnTo>
                  <a:pt x="801624" y="0"/>
                </a:lnTo>
                <a:lnTo>
                  <a:pt x="801624" y="18287"/>
                </a:lnTo>
                <a:close/>
              </a:path>
              <a:path w="1122045" h="853439">
                <a:moveTo>
                  <a:pt x="877824" y="18287"/>
                </a:moveTo>
                <a:lnTo>
                  <a:pt x="821435" y="18287"/>
                </a:lnTo>
                <a:lnTo>
                  <a:pt x="821435" y="0"/>
                </a:lnTo>
                <a:lnTo>
                  <a:pt x="877824" y="0"/>
                </a:lnTo>
                <a:lnTo>
                  <a:pt x="877824" y="18287"/>
                </a:lnTo>
                <a:close/>
              </a:path>
              <a:path w="1122045" h="853439">
                <a:moveTo>
                  <a:pt x="954024" y="18287"/>
                </a:moveTo>
                <a:lnTo>
                  <a:pt x="897635" y="18287"/>
                </a:lnTo>
                <a:lnTo>
                  <a:pt x="897635" y="0"/>
                </a:lnTo>
                <a:lnTo>
                  <a:pt x="954024" y="0"/>
                </a:lnTo>
                <a:lnTo>
                  <a:pt x="954024" y="18287"/>
                </a:lnTo>
                <a:close/>
              </a:path>
              <a:path w="1122045" h="853439">
                <a:moveTo>
                  <a:pt x="1024128" y="28956"/>
                </a:moveTo>
                <a:lnTo>
                  <a:pt x="1010412" y="24383"/>
                </a:lnTo>
                <a:lnTo>
                  <a:pt x="1011935" y="24383"/>
                </a:lnTo>
                <a:lnTo>
                  <a:pt x="998219" y="21336"/>
                </a:lnTo>
                <a:lnTo>
                  <a:pt x="999744" y="21336"/>
                </a:lnTo>
                <a:lnTo>
                  <a:pt x="986028" y="18287"/>
                </a:lnTo>
                <a:lnTo>
                  <a:pt x="972312" y="18287"/>
                </a:lnTo>
                <a:lnTo>
                  <a:pt x="973835" y="0"/>
                </a:lnTo>
                <a:lnTo>
                  <a:pt x="987551" y="0"/>
                </a:lnTo>
                <a:lnTo>
                  <a:pt x="1002792" y="3048"/>
                </a:lnTo>
                <a:lnTo>
                  <a:pt x="1016508" y="6095"/>
                </a:lnTo>
                <a:lnTo>
                  <a:pt x="1030224" y="10667"/>
                </a:lnTo>
                <a:lnTo>
                  <a:pt x="1033271" y="12191"/>
                </a:lnTo>
                <a:lnTo>
                  <a:pt x="1029946" y="18287"/>
                </a:lnTo>
                <a:lnTo>
                  <a:pt x="986028" y="18287"/>
                </a:lnTo>
                <a:lnTo>
                  <a:pt x="986028" y="19812"/>
                </a:lnTo>
                <a:lnTo>
                  <a:pt x="1029115" y="19812"/>
                </a:lnTo>
                <a:lnTo>
                  <a:pt x="1024128" y="28956"/>
                </a:lnTo>
                <a:close/>
              </a:path>
              <a:path w="1122045" h="853439">
                <a:moveTo>
                  <a:pt x="1045464" y="41148"/>
                </a:moveTo>
                <a:lnTo>
                  <a:pt x="1040892" y="38100"/>
                </a:lnTo>
                <a:lnTo>
                  <a:pt x="1050035" y="21336"/>
                </a:lnTo>
                <a:lnTo>
                  <a:pt x="1056132" y="24383"/>
                </a:lnTo>
                <a:lnTo>
                  <a:pt x="1073912" y="39624"/>
                </a:lnTo>
                <a:lnTo>
                  <a:pt x="1043940" y="39624"/>
                </a:lnTo>
                <a:lnTo>
                  <a:pt x="1045464" y="41148"/>
                </a:lnTo>
                <a:close/>
              </a:path>
              <a:path w="1122045" h="853439">
                <a:moveTo>
                  <a:pt x="1054608" y="48767"/>
                </a:moveTo>
                <a:lnTo>
                  <a:pt x="1043940" y="39624"/>
                </a:lnTo>
                <a:lnTo>
                  <a:pt x="1073912" y="39624"/>
                </a:lnTo>
                <a:lnTo>
                  <a:pt x="1077467" y="42671"/>
                </a:lnTo>
                <a:lnTo>
                  <a:pt x="1081386" y="47244"/>
                </a:lnTo>
                <a:lnTo>
                  <a:pt x="1054608" y="47244"/>
                </a:lnTo>
                <a:lnTo>
                  <a:pt x="1054608" y="48767"/>
                </a:lnTo>
                <a:close/>
              </a:path>
              <a:path w="1122045" h="853439">
                <a:moveTo>
                  <a:pt x="1078992" y="74675"/>
                </a:moveTo>
                <a:lnTo>
                  <a:pt x="1072896" y="65532"/>
                </a:lnTo>
                <a:lnTo>
                  <a:pt x="1063751" y="56387"/>
                </a:lnTo>
                <a:lnTo>
                  <a:pt x="1065276" y="56387"/>
                </a:lnTo>
                <a:lnTo>
                  <a:pt x="1054608" y="47244"/>
                </a:lnTo>
                <a:lnTo>
                  <a:pt x="1081386" y="47244"/>
                </a:lnTo>
                <a:lnTo>
                  <a:pt x="1086612" y="53340"/>
                </a:lnTo>
                <a:lnTo>
                  <a:pt x="1094232" y="62483"/>
                </a:lnTo>
                <a:lnTo>
                  <a:pt x="1078992" y="74675"/>
                </a:lnTo>
                <a:close/>
              </a:path>
              <a:path w="1122045" h="853439">
                <a:moveTo>
                  <a:pt x="1101851" y="135635"/>
                </a:moveTo>
                <a:lnTo>
                  <a:pt x="1098803" y="121920"/>
                </a:lnTo>
                <a:lnTo>
                  <a:pt x="1100328" y="121920"/>
                </a:lnTo>
                <a:lnTo>
                  <a:pt x="1091183" y="97536"/>
                </a:lnTo>
                <a:lnTo>
                  <a:pt x="1092708" y="97536"/>
                </a:lnTo>
                <a:lnTo>
                  <a:pt x="1088135" y="89916"/>
                </a:lnTo>
                <a:lnTo>
                  <a:pt x="1104900" y="80771"/>
                </a:lnTo>
                <a:lnTo>
                  <a:pt x="1109471" y="89916"/>
                </a:lnTo>
                <a:lnTo>
                  <a:pt x="1114044" y="103632"/>
                </a:lnTo>
                <a:lnTo>
                  <a:pt x="1118616" y="118871"/>
                </a:lnTo>
                <a:lnTo>
                  <a:pt x="1120140" y="132588"/>
                </a:lnTo>
                <a:lnTo>
                  <a:pt x="1120140" y="134112"/>
                </a:lnTo>
                <a:lnTo>
                  <a:pt x="1101851" y="134112"/>
                </a:lnTo>
                <a:lnTo>
                  <a:pt x="1101851" y="135635"/>
                </a:lnTo>
                <a:close/>
              </a:path>
              <a:path w="1122045" h="853439">
                <a:moveTo>
                  <a:pt x="1101851" y="140208"/>
                </a:moveTo>
                <a:lnTo>
                  <a:pt x="1101851" y="134112"/>
                </a:lnTo>
                <a:lnTo>
                  <a:pt x="1120140" y="134112"/>
                </a:lnTo>
                <a:lnTo>
                  <a:pt x="1120140" y="138683"/>
                </a:lnTo>
                <a:lnTo>
                  <a:pt x="1101851" y="140208"/>
                </a:lnTo>
                <a:close/>
              </a:path>
              <a:path w="1122045" h="853439">
                <a:moveTo>
                  <a:pt x="1121664" y="216408"/>
                </a:moveTo>
                <a:lnTo>
                  <a:pt x="1101851" y="216408"/>
                </a:lnTo>
                <a:lnTo>
                  <a:pt x="1101851" y="158496"/>
                </a:lnTo>
                <a:lnTo>
                  <a:pt x="1121664" y="158496"/>
                </a:lnTo>
                <a:lnTo>
                  <a:pt x="1121664" y="216408"/>
                </a:lnTo>
                <a:close/>
              </a:path>
              <a:path w="1122045" h="853439">
                <a:moveTo>
                  <a:pt x="1121664" y="292608"/>
                </a:moveTo>
                <a:lnTo>
                  <a:pt x="1101851" y="292608"/>
                </a:lnTo>
                <a:lnTo>
                  <a:pt x="1101851" y="234696"/>
                </a:lnTo>
                <a:lnTo>
                  <a:pt x="1121664" y="234696"/>
                </a:lnTo>
                <a:lnTo>
                  <a:pt x="1121664" y="292608"/>
                </a:lnTo>
                <a:close/>
              </a:path>
              <a:path w="1122045" h="853439">
                <a:moveTo>
                  <a:pt x="1121664" y="368808"/>
                </a:moveTo>
                <a:lnTo>
                  <a:pt x="1101851" y="368808"/>
                </a:lnTo>
                <a:lnTo>
                  <a:pt x="1101851" y="310896"/>
                </a:lnTo>
                <a:lnTo>
                  <a:pt x="1121664" y="310896"/>
                </a:lnTo>
                <a:lnTo>
                  <a:pt x="1121664" y="368808"/>
                </a:lnTo>
                <a:close/>
              </a:path>
              <a:path w="1122045" h="853439">
                <a:moveTo>
                  <a:pt x="1121664" y="445008"/>
                </a:moveTo>
                <a:lnTo>
                  <a:pt x="1101851" y="445008"/>
                </a:lnTo>
                <a:lnTo>
                  <a:pt x="1101851" y="387096"/>
                </a:lnTo>
                <a:lnTo>
                  <a:pt x="1121664" y="387096"/>
                </a:lnTo>
                <a:lnTo>
                  <a:pt x="1121664" y="445008"/>
                </a:lnTo>
                <a:close/>
              </a:path>
              <a:path w="1122045" h="853439">
                <a:moveTo>
                  <a:pt x="1121664" y="521208"/>
                </a:moveTo>
                <a:lnTo>
                  <a:pt x="1101851" y="521208"/>
                </a:lnTo>
                <a:lnTo>
                  <a:pt x="1101851" y="463296"/>
                </a:lnTo>
                <a:lnTo>
                  <a:pt x="1121664" y="463296"/>
                </a:lnTo>
                <a:lnTo>
                  <a:pt x="1121664" y="521208"/>
                </a:lnTo>
                <a:close/>
              </a:path>
              <a:path w="1122045" h="853439">
                <a:moveTo>
                  <a:pt x="1121664" y="597408"/>
                </a:moveTo>
                <a:lnTo>
                  <a:pt x="1101851" y="597408"/>
                </a:lnTo>
                <a:lnTo>
                  <a:pt x="1101851" y="539496"/>
                </a:lnTo>
                <a:lnTo>
                  <a:pt x="1121664" y="539496"/>
                </a:lnTo>
                <a:lnTo>
                  <a:pt x="1121664" y="597408"/>
                </a:lnTo>
                <a:close/>
              </a:path>
              <a:path w="1122045" h="853439">
                <a:moveTo>
                  <a:pt x="1121664" y="673608"/>
                </a:moveTo>
                <a:lnTo>
                  <a:pt x="1101851" y="673608"/>
                </a:lnTo>
                <a:lnTo>
                  <a:pt x="1101851" y="615696"/>
                </a:lnTo>
                <a:lnTo>
                  <a:pt x="1121664" y="615696"/>
                </a:lnTo>
                <a:lnTo>
                  <a:pt x="1121664" y="673608"/>
                </a:lnTo>
                <a:close/>
              </a:path>
              <a:path w="1122045" h="853439">
                <a:moveTo>
                  <a:pt x="1120292" y="719327"/>
                </a:moveTo>
                <a:lnTo>
                  <a:pt x="1101851" y="719327"/>
                </a:lnTo>
                <a:lnTo>
                  <a:pt x="1101851" y="691896"/>
                </a:lnTo>
                <a:lnTo>
                  <a:pt x="1121664" y="691896"/>
                </a:lnTo>
                <a:lnTo>
                  <a:pt x="1121664" y="705612"/>
                </a:lnTo>
                <a:lnTo>
                  <a:pt x="1120292" y="719327"/>
                </a:lnTo>
                <a:close/>
              </a:path>
              <a:path w="1122045" h="853439">
                <a:moveTo>
                  <a:pt x="1114044" y="751332"/>
                </a:moveTo>
                <a:lnTo>
                  <a:pt x="1095755" y="745235"/>
                </a:lnTo>
                <a:lnTo>
                  <a:pt x="1095755" y="743712"/>
                </a:lnTo>
                <a:lnTo>
                  <a:pt x="1100328" y="731519"/>
                </a:lnTo>
                <a:lnTo>
                  <a:pt x="1098803" y="731519"/>
                </a:lnTo>
                <a:lnTo>
                  <a:pt x="1101851" y="717804"/>
                </a:lnTo>
                <a:lnTo>
                  <a:pt x="1101851" y="719327"/>
                </a:lnTo>
                <a:lnTo>
                  <a:pt x="1120292" y="719327"/>
                </a:lnTo>
                <a:lnTo>
                  <a:pt x="1120140" y="720851"/>
                </a:lnTo>
                <a:lnTo>
                  <a:pt x="1118616" y="734567"/>
                </a:lnTo>
                <a:lnTo>
                  <a:pt x="1114044" y="749808"/>
                </a:lnTo>
                <a:lnTo>
                  <a:pt x="1114044" y="751332"/>
                </a:lnTo>
                <a:close/>
              </a:path>
              <a:path w="1122045" h="853439">
                <a:moveTo>
                  <a:pt x="1100328" y="768096"/>
                </a:moveTo>
                <a:lnTo>
                  <a:pt x="1086612" y="768096"/>
                </a:lnTo>
                <a:lnTo>
                  <a:pt x="1088135" y="762000"/>
                </a:lnTo>
                <a:lnTo>
                  <a:pt x="1100328" y="768096"/>
                </a:lnTo>
                <a:close/>
              </a:path>
              <a:path w="1122045" h="853439">
                <a:moveTo>
                  <a:pt x="1068324" y="818388"/>
                </a:moveTo>
                <a:lnTo>
                  <a:pt x="1056132" y="804672"/>
                </a:lnTo>
                <a:lnTo>
                  <a:pt x="1065276" y="797051"/>
                </a:lnTo>
                <a:lnTo>
                  <a:pt x="1063751" y="797051"/>
                </a:lnTo>
                <a:lnTo>
                  <a:pt x="1072896" y="787908"/>
                </a:lnTo>
                <a:lnTo>
                  <a:pt x="1080516" y="777240"/>
                </a:lnTo>
                <a:lnTo>
                  <a:pt x="1086612" y="766572"/>
                </a:lnTo>
                <a:lnTo>
                  <a:pt x="1086612" y="768096"/>
                </a:lnTo>
                <a:lnTo>
                  <a:pt x="1100328" y="768096"/>
                </a:lnTo>
                <a:lnTo>
                  <a:pt x="1106424" y="771143"/>
                </a:lnTo>
                <a:lnTo>
                  <a:pt x="1103376" y="775716"/>
                </a:lnTo>
                <a:lnTo>
                  <a:pt x="1095755" y="787908"/>
                </a:lnTo>
                <a:lnTo>
                  <a:pt x="1086612" y="800100"/>
                </a:lnTo>
                <a:lnTo>
                  <a:pt x="1077467" y="810767"/>
                </a:lnTo>
                <a:lnTo>
                  <a:pt x="1068324" y="818388"/>
                </a:lnTo>
                <a:close/>
              </a:path>
              <a:path w="1122045" h="853439">
                <a:moveTo>
                  <a:pt x="1045741" y="819912"/>
                </a:moveTo>
                <a:lnTo>
                  <a:pt x="1033271" y="819912"/>
                </a:lnTo>
                <a:lnTo>
                  <a:pt x="1042416" y="813816"/>
                </a:lnTo>
                <a:lnTo>
                  <a:pt x="1045741" y="819912"/>
                </a:lnTo>
                <a:close/>
              </a:path>
              <a:path w="1122045" h="853439">
                <a:moveTo>
                  <a:pt x="995171" y="851916"/>
                </a:moveTo>
                <a:lnTo>
                  <a:pt x="992124" y="833627"/>
                </a:lnTo>
                <a:lnTo>
                  <a:pt x="999744" y="832104"/>
                </a:lnTo>
                <a:lnTo>
                  <a:pt x="998219" y="832104"/>
                </a:lnTo>
                <a:lnTo>
                  <a:pt x="1011935" y="829056"/>
                </a:lnTo>
                <a:lnTo>
                  <a:pt x="1010412" y="829056"/>
                </a:lnTo>
                <a:lnTo>
                  <a:pt x="1024128" y="824483"/>
                </a:lnTo>
                <a:lnTo>
                  <a:pt x="1022603" y="824483"/>
                </a:lnTo>
                <a:lnTo>
                  <a:pt x="1034796" y="818388"/>
                </a:lnTo>
                <a:lnTo>
                  <a:pt x="1033271" y="819912"/>
                </a:lnTo>
                <a:lnTo>
                  <a:pt x="1045741" y="819912"/>
                </a:lnTo>
                <a:lnTo>
                  <a:pt x="1016508" y="847343"/>
                </a:lnTo>
                <a:lnTo>
                  <a:pt x="1002792" y="850391"/>
                </a:lnTo>
                <a:lnTo>
                  <a:pt x="995171" y="851916"/>
                </a:lnTo>
                <a:close/>
              </a:path>
              <a:path w="1122045" h="853439">
                <a:moveTo>
                  <a:pt x="975360" y="853440"/>
                </a:moveTo>
                <a:lnTo>
                  <a:pt x="917448" y="853440"/>
                </a:lnTo>
                <a:lnTo>
                  <a:pt x="917448" y="835151"/>
                </a:lnTo>
                <a:lnTo>
                  <a:pt x="975360" y="835151"/>
                </a:lnTo>
                <a:lnTo>
                  <a:pt x="975360" y="853440"/>
                </a:lnTo>
                <a:close/>
              </a:path>
              <a:path w="1122045" h="853439">
                <a:moveTo>
                  <a:pt x="899160" y="853440"/>
                </a:moveTo>
                <a:lnTo>
                  <a:pt x="841248" y="853440"/>
                </a:lnTo>
                <a:lnTo>
                  <a:pt x="841248" y="835151"/>
                </a:lnTo>
                <a:lnTo>
                  <a:pt x="899160" y="835151"/>
                </a:lnTo>
                <a:lnTo>
                  <a:pt x="899160" y="853440"/>
                </a:lnTo>
                <a:close/>
              </a:path>
              <a:path w="1122045" h="853439">
                <a:moveTo>
                  <a:pt x="822960" y="853440"/>
                </a:moveTo>
                <a:lnTo>
                  <a:pt x="765048" y="853440"/>
                </a:lnTo>
                <a:lnTo>
                  <a:pt x="765048" y="835151"/>
                </a:lnTo>
                <a:lnTo>
                  <a:pt x="822960" y="835151"/>
                </a:lnTo>
                <a:lnTo>
                  <a:pt x="822960" y="853440"/>
                </a:lnTo>
                <a:close/>
              </a:path>
              <a:path w="1122045" h="853439">
                <a:moveTo>
                  <a:pt x="746760" y="853440"/>
                </a:moveTo>
                <a:lnTo>
                  <a:pt x="688848" y="853440"/>
                </a:lnTo>
                <a:lnTo>
                  <a:pt x="688848" y="835151"/>
                </a:lnTo>
                <a:lnTo>
                  <a:pt x="746760" y="835151"/>
                </a:lnTo>
                <a:lnTo>
                  <a:pt x="746760" y="853440"/>
                </a:lnTo>
                <a:close/>
              </a:path>
              <a:path w="1122045" h="853439">
                <a:moveTo>
                  <a:pt x="670560" y="853440"/>
                </a:moveTo>
                <a:lnTo>
                  <a:pt x="612648" y="853440"/>
                </a:lnTo>
                <a:lnTo>
                  <a:pt x="612648" y="835151"/>
                </a:lnTo>
                <a:lnTo>
                  <a:pt x="670560" y="835151"/>
                </a:lnTo>
                <a:lnTo>
                  <a:pt x="670560" y="853440"/>
                </a:lnTo>
                <a:close/>
              </a:path>
              <a:path w="1122045" h="853439">
                <a:moveTo>
                  <a:pt x="594360" y="853440"/>
                </a:moveTo>
                <a:lnTo>
                  <a:pt x="536448" y="853440"/>
                </a:lnTo>
                <a:lnTo>
                  <a:pt x="536448" y="835151"/>
                </a:lnTo>
                <a:lnTo>
                  <a:pt x="594360" y="835151"/>
                </a:lnTo>
                <a:lnTo>
                  <a:pt x="594360" y="853440"/>
                </a:lnTo>
                <a:close/>
              </a:path>
              <a:path w="1122045" h="853439">
                <a:moveTo>
                  <a:pt x="518160" y="853440"/>
                </a:moveTo>
                <a:lnTo>
                  <a:pt x="460248" y="853440"/>
                </a:lnTo>
                <a:lnTo>
                  <a:pt x="460248" y="835151"/>
                </a:lnTo>
                <a:lnTo>
                  <a:pt x="518160" y="835151"/>
                </a:lnTo>
                <a:lnTo>
                  <a:pt x="518160" y="853440"/>
                </a:lnTo>
                <a:close/>
              </a:path>
              <a:path w="1122045" h="853439">
                <a:moveTo>
                  <a:pt x="441960" y="853440"/>
                </a:moveTo>
                <a:lnTo>
                  <a:pt x="384048" y="853440"/>
                </a:lnTo>
                <a:lnTo>
                  <a:pt x="384048" y="835151"/>
                </a:lnTo>
                <a:lnTo>
                  <a:pt x="441960" y="835151"/>
                </a:lnTo>
                <a:lnTo>
                  <a:pt x="441960" y="853440"/>
                </a:lnTo>
                <a:close/>
              </a:path>
              <a:path w="1122045" h="853439">
                <a:moveTo>
                  <a:pt x="365760" y="853440"/>
                </a:moveTo>
                <a:lnTo>
                  <a:pt x="307848" y="853440"/>
                </a:lnTo>
                <a:lnTo>
                  <a:pt x="307848" y="835151"/>
                </a:lnTo>
                <a:lnTo>
                  <a:pt x="365760" y="835151"/>
                </a:lnTo>
                <a:lnTo>
                  <a:pt x="365760" y="853440"/>
                </a:lnTo>
                <a:close/>
              </a:path>
              <a:path w="1122045" h="853439">
                <a:moveTo>
                  <a:pt x="289560" y="853440"/>
                </a:moveTo>
                <a:lnTo>
                  <a:pt x="231648" y="853440"/>
                </a:lnTo>
                <a:lnTo>
                  <a:pt x="231648" y="835151"/>
                </a:lnTo>
                <a:lnTo>
                  <a:pt x="289560" y="835151"/>
                </a:lnTo>
                <a:lnTo>
                  <a:pt x="289560" y="853440"/>
                </a:lnTo>
                <a:close/>
              </a:path>
              <a:path w="1122045" h="853439">
                <a:moveTo>
                  <a:pt x="213360" y="853440"/>
                </a:moveTo>
                <a:lnTo>
                  <a:pt x="155448" y="853440"/>
                </a:lnTo>
                <a:lnTo>
                  <a:pt x="155448" y="835151"/>
                </a:lnTo>
                <a:lnTo>
                  <a:pt x="213360" y="835151"/>
                </a:lnTo>
                <a:lnTo>
                  <a:pt x="213360" y="853440"/>
                </a:lnTo>
                <a:close/>
              </a:path>
              <a:path w="1122045" h="853439">
                <a:moveTo>
                  <a:pt x="137160" y="853440"/>
                </a:moveTo>
                <a:lnTo>
                  <a:pt x="134112" y="853440"/>
                </a:lnTo>
                <a:lnTo>
                  <a:pt x="118871" y="850391"/>
                </a:lnTo>
                <a:lnTo>
                  <a:pt x="105155" y="847343"/>
                </a:lnTo>
                <a:lnTo>
                  <a:pt x="91440" y="842772"/>
                </a:lnTo>
                <a:lnTo>
                  <a:pt x="79248" y="836675"/>
                </a:lnTo>
                <a:lnTo>
                  <a:pt x="86867" y="818388"/>
                </a:lnTo>
                <a:lnTo>
                  <a:pt x="99060" y="824483"/>
                </a:lnTo>
                <a:lnTo>
                  <a:pt x="97535" y="824483"/>
                </a:lnTo>
                <a:lnTo>
                  <a:pt x="111251" y="829056"/>
                </a:lnTo>
                <a:lnTo>
                  <a:pt x="109728" y="829056"/>
                </a:lnTo>
                <a:lnTo>
                  <a:pt x="123444" y="832104"/>
                </a:lnTo>
                <a:lnTo>
                  <a:pt x="121919" y="832104"/>
                </a:lnTo>
                <a:lnTo>
                  <a:pt x="135635" y="833627"/>
                </a:lnTo>
                <a:lnTo>
                  <a:pt x="137160" y="833627"/>
                </a:lnTo>
                <a:lnTo>
                  <a:pt x="137160" y="853440"/>
                </a:lnTo>
                <a:close/>
              </a:path>
              <a:path w="1122045" h="853439">
                <a:moveTo>
                  <a:pt x="60960" y="824483"/>
                </a:moveTo>
                <a:lnTo>
                  <a:pt x="25908" y="787908"/>
                </a:lnTo>
                <a:lnTo>
                  <a:pt x="21335" y="780288"/>
                </a:lnTo>
                <a:lnTo>
                  <a:pt x="36576" y="769619"/>
                </a:lnTo>
                <a:lnTo>
                  <a:pt x="41148" y="778764"/>
                </a:lnTo>
                <a:lnTo>
                  <a:pt x="42236" y="778764"/>
                </a:lnTo>
                <a:lnTo>
                  <a:pt x="48767" y="787908"/>
                </a:lnTo>
                <a:lnTo>
                  <a:pt x="57912" y="797051"/>
                </a:lnTo>
                <a:lnTo>
                  <a:pt x="56387" y="797051"/>
                </a:lnTo>
                <a:lnTo>
                  <a:pt x="67055" y="806196"/>
                </a:lnTo>
                <a:lnTo>
                  <a:pt x="68072" y="806196"/>
                </a:lnTo>
                <a:lnTo>
                  <a:pt x="73151" y="809243"/>
                </a:lnTo>
                <a:lnTo>
                  <a:pt x="60960" y="824483"/>
                </a:lnTo>
                <a:close/>
              </a:path>
              <a:path w="1122045" h="853439">
                <a:moveTo>
                  <a:pt x="42236" y="778764"/>
                </a:moveTo>
                <a:lnTo>
                  <a:pt x="41148" y="778764"/>
                </a:lnTo>
                <a:lnTo>
                  <a:pt x="41148" y="777240"/>
                </a:lnTo>
                <a:lnTo>
                  <a:pt x="42236" y="778764"/>
                </a:lnTo>
                <a:close/>
              </a:path>
              <a:path w="1122045" h="853439">
                <a:moveTo>
                  <a:pt x="68072" y="806196"/>
                </a:moveTo>
                <a:lnTo>
                  <a:pt x="67055" y="806196"/>
                </a:lnTo>
                <a:lnTo>
                  <a:pt x="65532" y="804672"/>
                </a:lnTo>
                <a:lnTo>
                  <a:pt x="68072" y="80619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15021" y="2621279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05116" y="2261616"/>
            <a:ext cx="186055" cy="340360"/>
          </a:xfrm>
          <a:custGeom>
            <a:avLst/>
            <a:gdLst/>
            <a:ahLst/>
            <a:cxnLst/>
            <a:rect l="l" t="t" r="r" b="b"/>
            <a:pathLst>
              <a:path w="186054" h="340360">
                <a:moveTo>
                  <a:pt x="19812" y="339851"/>
                </a:moveTo>
                <a:lnTo>
                  <a:pt x="0" y="339851"/>
                </a:lnTo>
                <a:lnTo>
                  <a:pt x="0" y="283463"/>
                </a:lnTo>
                <a:lnTo>
                  <a:pt x="19812" y="283463"/>
                </a:lnTo>
                <a:lnTo>
                  <a:pt x="19812" y="339851"/>
                </a:lnTo>
                <a:close/>
              </a:path>
              <a:path w="186054" h="340360">
                <a:moveTo>
                  <a:pt x="19812" y="263651"/>
                </a:moveTo>
                <a:lnTo>
                  <a:pt x="0" y="263651"/>
                </a:lnTo>
                <a:lnTo>
                  <a:pt x="0" y="207263"/>
                </a:lnTo>
                <a:lnTo>
                  <a:pt x="19812" y="207263"/>
                </a:lnTo>
                <a:lnTo>
                  <a:pt x="19812" y="263651"/>
                </a:lnTo>
                <a:close/>
              </a:path>
              <a:path w="186054" h="340360">
                <a:moveTo>
                  <a:pt x="19812" y="187451"/>
                </a:moveTo>
                <a:lnTo>
                  <a:pt x="0" y="187451"/>
                </a:lnTo>
                <a:lnTo>
                  <a:pt x="0" y="167639"/>
                </a:lnTo>
                <a:lnTo>
                  <a:pt x="1524" y="150875"/>
                </a:lnTo>
                <a:lnTo>
                  <a:pt x="4572" y="134111"/>
                </a:lnTo>
                <a:lnTo>
                  <a:pt x="4572" y="128015"/>
                </a:lnTo>
                <a:lnTo>
                  <a:pt x="24384" y="132587"/>
                </a:lnTo>
                <a:lnTo>
                  <a:pt x="23241" y="137159"/>
                </a:lnTo>
                <a:lnTo>
                  <a:pt x="22859" y="137159"/>
                </a:lnTo>
                <a:lnTo>
                  <a:pt x="19812" y="152399"/>
                </a:lnTo>
                <a:lnTo>
                  <a:pt x="19812" y="187451"/>
                </a:lnTo>
                <a:close/>
              </a:path>
              <a:path w="186054" h="340360">
                <a:moveTo>
                  <a:pt x="22859" y="138683"/>
                </a:moveTo>
                <a:lnTo>
                  <a:pt x="22859" y="137159"/>
                </a:lnTo>
                <a:lnTo>
                  <a:pt x="23241" y="137159"/>
                </a:lnTo>
                <a:lnTo>
                  <a:pt x="22859" y="138683"/>
                </a:lnTo>
                <a:close/>
              </a:path>
              <a:path w="186054" h="340360">
                <a:moveTo>
                  <a:pt x="68580" y="57911"/>
                </a:moveTo>
                <a:lnTo>
                  <a:pt x="56387" y="42671"/>
                </a:lnTo>
                <a:lnTo>
                  <a:pt x="60960" y="38099"/>
                </a:lnTo>
                <a:lnTo>
                  <a:pt x="88391" y="19812"/>
                </a:lnTo>
                <a:lnTo>
                  <a:pt x="102108" y="13715"/>
                </a:lnTo>
                <a:lnTo>
                  <a:pt x="108204" y="12191"/>
                </a:lnTo>
                <a:lnTo>
                  <a:pt x="114300" y="28956"/>
                </a:lnTo>
                <a:lnTo>
                  <a:pt x="109728" y="30479"/>
                </a:lnTo>
                <a:lnTo>
                  <a:pt x="98755" y="36575"/>
                </a:lnTo>
                <a:lnTo>
                  <a:pt x="97536" y="36575"/>
                </a:lnTo>
                <a:lnTo>
                  <a:pt x="83820" y="44195"/>
                </a:lnTo>
                <a:lnTo>
                  <a:pt x="85344" y="44195"/>
                </a:lnTo>
                <a:lnTo>
                  <a:pt x="73152" y="53339"/>
                </a:lnTo>
                <a:lnTo>
                  <a:pt x="68580" y="57911"/>
                </a:lnTo>
                <a:close/>
              </a:path>
              <a:path w="186054" h="340360">
                <a:moveTo>
                  <a:pt x="96012" y="38099"/>
                </a:moveTo>
                <a:lnTo>
                  <a:pt x="97536" y="36575"/>
                </a:lnTo>
                <a:lnTo>
                  <a:pt x="98755" y="36575"/>
                </a:lnTo>
                <a:lnTo>
                  <a:pt x="96012" y="38099"/>
                </a:lnTo>
                <a:close/>
              </a:path>
              <a:path w="186054" h="340360">
                <a:moveTo>
                  <a:pt x="28956" y="115823"/>
                </a:moveTo>
                <a:lnTo>
                  <a:pt x="10668" y="109727"/>
                </a:lnTo>
                <a:lnTo>
                  <a:pt x="13716" y="102108"/>
                </a:lnTo>
                <a:lnTo>
                  <a:pt x="21336" y="88391"/>
                </a:lnTo>
                <a:lnTo>
                  <a:pt x="28956" y="73151"/>
                </a:lnTo>
                <a:lnTo>
                  <a:pt x="38100" y="60959"/>
                </a:lnTo>
                <a:lnTo>
                  <a:pt x="42672" y="57911"/>
                </a:lnTo>
                <a:lnTo>
                  <a:pt x="56387" y="70103"/>
                </a:lnTo>
                <a:lnTo>
                  <a:pt x="53339" y="73151"/>
                </a:lnTo>
                <a:lnTo>
                  <a:pt x="44195" y="85344"/>
                </a:lnTo>
                <a:lnTo>
                  <a:pt x="44703" y="85344"/>
                </a:lnTo>
                <a:lnTo>
                  <a:pt x="36576" y="97535"/>
                </a:lnTo>
                <a:lnTo>
                  <a:pt x="37253" y="97535"/>
                </a:lnTo>
                <a:lnTo>
                  <a:pt x="30480" y="109727"/>
                </a:lnTo>
                <a:lnTo>
                  <a:pt x="32004" y="109727"/>
                </a:lnTo>
                <a:lnTo>
                  <a:pt x="28956" y="115823"/>
                </a:lnTo>
                <a:close/>
              </a:path>
              <a:path w="186054" h="340360">
                <a:moveTo>
                  <a:pt x="44703" y="85344"/>
                </a:moveTo>
                <a:lnTo>
                  <a:pt x="44195" y="85344"/>
                </a:lnTo>
                <a:lnTo>
                  <a:pt x="45719" y="83820"/>
                </a:lnTo>
                <a:lnTo>
                  <a:pt x="44703" y="85344"/>
                </a:lnTo>
                <a:close/>
              </a:path>
              <a:path w="186054" h="340360">
                <a:moveTo>
                  <a:pt x="37253" y="97535"/>
                </a:moveTo>
                <a:lnTo>
                  <a:pt x="36576" y="97535"/>
                </a:lnTo>
                <a:lnTo>
                  <a:pt x="38100" y="96011"/>
                </a:lnTo>
                <a:lnTo>
                  <a:pt x="37253" y="97535"/>
                </a:lnTo>
                <a:close/>
              </a:path>
              <a:path w="186054" h="340360">
                <a:moveTo>
                  <a:pt x="131064" y="24384"/>
                </a:moveTo>
                <a:lnTo>
                  <a:pt x="126491" y="6095"/>
                </a:lnTo>
                <a:lnTo>
                  <a:pt x="134112" y="3047"/>
                </a:lnTo>
                <a:lnTo>
                  <a:pt x="167640" y="0"/>
                </a:lnTo>
                <a:lnTo>
                  <a:pt x="185928" y="0"/>
                </a:lnTo>
                <a:lnTo>
                  <a:pt x="185928" y="19812"/>
                </a:lnTo>
                <a:lnTo>
                  <a:pt x="152400" y="19812"/>
                </a:lnTo>
                <a:lnTo>
                  <a:pt x="137160" y="22860"/>
                </a:lnTo>
                <a:lnTo>
                  <a:pt x="138684" y="22860"/>
                </a:lnTo>
                <a:lnTo>
                  <a:pt x="131064" y="2438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09332" y="227152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85532" y="227152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61732" y="227152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37932" y="227152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14132" y="227152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90332" y="227152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66532" y="2261616"/>
            <a:ext cx="382905" cy="142240"/>
          </a:xfrm>
          <a:custGeom>
            <a:avLst/>
            <a:gdLst/>
            <a:ahLst/>
            <a:cxnLst/>
            <a:rect l="l" t="t" r="r" b="b"/>
            <a:pathLst>
              <a:path w="382904" h="142239">
                <a:moveTo>
                  <a:pt x="57912" y="19812"/>
                </a:moveTo>
                <a:lnTo>
                  <a:pt x="0" y="19812"/>
                </a:lnTo>
                <a:lnTo>
                  <a:pt x="0" y="0"/>
                </a:lnTo>
                <a:lnTo>
                  <a:pt x="57912" y="0"/>
                </a:lnTo>
                <a:lnTo>
                  <a:pt x="57912" y="19812"/>
                </a:lnTo>
                <a:close/>
              </a:path>
              <a:path w="382904" h="142239">
                <a:moveTo>
                  <a:pt x="134112" y="19812"/>
                </a:moveTo>
                <a:lnTo>
                  <a:pt x="76200" y="19812"/>
                </a:lnTo>
                <a:lnTo>
                  <a:pt x="76200" y="0"/>
                </a:lnTo>
                <a:lnTo>
                  <a:pt x="134112" y="0"/>
                </a:lnTo>
                <a:lnTo>
                  <a:pt x="134112" y="19812"/>
                </a:lnTo>
                <a:close/>
              </a:path>
              <a:path w="382904" h="142239">
                <a:moveTo>
                  <a:pt x="210311" y="19812"/>
                </a:moveTo>
                <a:lnTo>
                  <a:pt x="152400" y="19812"/>
                </a:lnTo>
                <a:lnTo>
                  <a:pt x="152400" y="0"/>
                </a:lnTo>
                <a:lnTo>
                  <a:pt x="210311" y="0"/>
                </a:lnTo>
                <a:lnTo>
                  <a:pt x="210311" y="19812"/>
                </a:lnTo>
                <a:close/>
              </a:path>
              <a:path w="382904" h="142239">
                <a:moveTo>
                  <a:pt x="280416" y="33528"/>
                </a:moveTo>
                <a:lnTo>
                  <a:pt x="274319" y="30480"/>
                </a:lnTo>
                <a:lnTo>
                  <a:pt x="275843" y="30480"/>
                </a:lnTo>
                <a:lnTo>
                  <a:pt x="260604" y="25908"/>
                </a:lnTo>
                <a:lnTo>
                  <a:pt x="262128" y="25908"/>
                </a:lnTo>
                <a:lnTo>
                  <a:pt x="246888" y="22859"/>
                </a:lnTo>
                <a:lnTo>
                  <a:pt x="248411" y="22859"/>
                </a:lnTo>
                <a:lnTo>
                  <a:pt x="233172" y="19812"/>
                </a:lnTo>
                <a:lnTo>
                  <a:pt x="228600" y="19812"/>
                </a:lnTo>
                <a:lnTo>
                  <a:pt x="230124" y="1524"/>
                </a:lnTo>
                <a:lnTo>
                  <a:pt x="234695" y="1524"/>
                </a:lnTo>
                <a:lnTo>
                  <a:pt x="251459" y="3048"/>
                </a:lnTo>
                <a:lnTo>
                  <a:pt x="268224" y="7620"/>
                </a:lnTo>
                <a:lnTo>
                  <a:pt x="283464" y="13716"/>
                </a:lnTo>
                <a:lnTo>
                  <a:pt x="288036" y="16764"/>
                </a:lnTo>
                <a:lnTo>
                  <a:pt x="280416" y="33528"/>
                </a:lnTo>
                <a:close/>
              </a:path>
              <a:path w="382904" h="142239">
                <a:moveTo>
                  <a:pt x="335280" y="77724"/>
                </a:moveTo>
                <a:lnTo>
                  <a:pt x="332232" y="73152"/>
                </a:lnTo>
                <a:lnTo>
                  <a:pt x="321563" y="62484"/>
                </a:lnTo>
                <a:lnTo>
                  <a:pt x="323087" y="62484"/>
                </a:lnTo>
                <a:lnTo>
                  <a:pt x="310895" y="53339"/>
                </a:lnTo>
                <a:lnTo>
                  <a:pt x="312419" y="53339"/>
                </a:lnTo>
                <a:lnTo>
                  <a:pt x="300228" y="44195"/>
                </a:lnTo>
                <a:lnTo>
                  <a:pt x="295656" y="41148"/>
                </a:lnTo>
                <a:lnTo>
                  <a:pt x="306323" y="25908"/>
                </a:lnTo>
                <a:lnTo>
                  <a:pt x="324612" y="38100"/>
                </a:lnTo>
                <a:lnTo>
                  <a:pt x="335280" y="48768"/>
                </a:lnTo>
                <a:lnTo>
                  <a:pt x="345948" y="60960"/>
                </a:lnTo>
                <a:lnTo>
                  <a:pt x="350519" y="65532"/>
                </a:lnTo>
                <a:lnTo>
                  <a:pt x="335280" y="77724"/>
                </a:lnTo>
                <a:close/>
              </a:path>
              <a:path w="382904" h="142239">
                <a:moveTo>
                  <a:pt x="347472" y="97536"/>
                </a:moveTo>
                <a:lnTo>
                  <a:pt x="345948" y="92964"/>
                </a:lnTo>
                <a:lnTo>
                  <a:pt x="361187" y="82296"/>
                </a:lnTo>
                <a:lnTo>
                  <a:pt x="364236" y="88391"/>
                </a:lnTo>
                <a:lnTo>
                  <a:pt x="368469" y="96012"/>
                </a:lnTo>
                <a:lnTo>
                  <a:pt x="347472" y="96012"/>
                </a:lnTo>
                <a:lnTo>
                  <a:pt x="347472" y="97536"/>
                </a:lnTo>
                <a:close/>
              </a:path>
              <a:path w="382904" h="142239">
                <a:moveTo>
                  <a:pt x="362712" y="138684"/>
                </a:moveTo>
                <a:lnTo>
                  <a:pt x="359663" y="123444"/>
                </a:lnTo>
                <a:lnTo>
                  <a:pt x="347472" y="96012"/>
                </a:lnTo>
                <a:lnTo>
                  <a:pt x="368469" y="96012"/>
                </a:lnTo>
                <a:lnTo>
                  <a:pt x="371856" y="102108"/>
                </a:lnTo>
                <a:lnTo>
                  <a:pt x="377952" y="117348"/>
                </a:lnTo>
                <a:lnTo>
                  <a:pt x="381000" y="134112"/>
                </a:lnTo>
                <a:lnTo>
                  <a:pt x="381762" y="137160"/>
                </a:lnTo>
                <a:lnTo>
                  <a:pt x="362712" y="137160"/>
                </a:lnTo>
                <a:lnTo>
                  <a:pt x="362712" y="138684"/>
                </a:lnTo>
                <a:close/>
              </a:path>
              <a:path w="382904" h="142239">
                <a:moveTo>
                  <a:pt x="362712" y="141732"/>
                </a:moveTo>
                <a:lnTo>
                  <a:pt x="362712" y="137160"/>
                </a:lnTo>
                <a:lnTo>
                  <a:pt x="381762" y="137160"/>
                </a:lnTo>
                <a:lnTo>
                  <a:pt x="382523" y="140208"/>
                </a:lnTo>
                <a:lnTo>
                  <a:pt x="362712" y="14173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41435" y="2421636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1828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273795" y="2878835"/>
            <a:ext cx="177165" cy="347980"/>
          </a:xfrm>
          <a:custGeom>
            <a:avLst/>
            <a:gdLst/>
            <a:ahLst/>
            <a:cxnLst/>
            <a:rect l="l" t="t" r="r" b="b"/>
            <a:pathLst>
              <a:path w="177165" h="347980">
                <a:moveTo>
                  <a:pt x="176783" y="56387"/>
                </a:moveTo>
                <a:lnTo>
                  <a:pt x="158495" y="56387"/>
                </a:lnTo>
                <a:lnTo>
                  <a:pt x="158495" y="0"/>
                </a:lnTo>
                <a:lnTo>
                  <a:pt x="176783" y="0"/>
                </a:lnTo>
                <a:lnTo>
                  <a:pt x="176783" y="56387"/>
                </a:lnTo>
                <a:close/>
              </a:path>
              <a:path w="177165" h="347980">
                <a:moveTo>
                  <a:pt x="176783" y="132588"/>
                </a:moveTo>
                <a:lnTo>
                  <a:pt x="158495" y="132588"/>
                </a:lnTo>
                <a:lnTo>
                  <a:pt x="158495" y="76200"/>
                </a:lnTo>
                <a:lnTo>
                  <a:pt x="176783" y="76200"/>
                </a:lnTo>
                <a:lnTo>
                  <a:pt x="176783" y="132588"/>
                </a:lnTo>
                <a:close/>
              </a:path>
              <a:path w="177165" h="347980">
                <a:moveTo>
                  <a:pt x="173735" y="210311"/>
                </a:moveTo>
                <a:lnTo>
                  <a:pt x="155447" y="207264"/>
                </a:lnTo>
                <a:lnTo>
                  <a:pt x="156971" y="195072"/>
                </a:lnTo>
                <a:lnTo>
                  <a:pt x="158495" y="179831"/>
                </a:lnTo>
                <a:lnTo>
                  <a:pt x="158495" y="152400"/>
                </a:lnTo>
                <a:lnTo>
                  <a:pt x="176783" y="152400"/>
                </a:lnTo>
                <a:lnTo>
                  <a:pt x="176783" y="196595"/>
                </a:lnTo>
                <a:lnTo>
                  <a:pt x="173735" y="210311"/>
                </a:lnTo>
                <a:close/>
              </a:path>
              <a:path w="177165" h="347980">
                <a:moveTo>
                  <a:pt x="161205" y="251459"/>
                </a:moveTo>
                <a:lnTo>
                  <a:pt x="140207" y="251459"/>
                </a:lnTo>
                <a:lnTo>
                  <a:pt x="146303" y="237743"/>
                </a:lnTo>
                <a:lnTo>
                  <a:pt x="150875" y="224028"/>
                </a:lnTo>
                <a:lnTo>
                  <a:pt x="169163" y="231648"/>
                </a:lnTo>
                <a:lnTo>
                  <a:pt x="164591" y="245364"/>
                </a:lnTo>
                <a:lnTo>
                  <a:pt x="161205" y="251459"/>
                </a:lnTo>
                <a:close/>
              </a:path>
              <a:path w="177165" h="347980">
                <a:moveTo>
                  <a:pt x="132587" y="263652"/>
                </a:moveTo>
                <a:lnTo>
                  <a:pt x="140207" y="249936"/>
                </a:lnTo>
                <a:lnTo>
                  <a:pt x="140207" y="251459"/>
                </a:lnTo>
                <a:lnTo>
                  <a:pt x="161205" y="251459"/>
                </a:lnTo>
                <a:lnTo>
                  <a:pt x="155278" y="262128"/>
                </a:lnTo>
                <a:lnTo>
                  <a:pt x="134111" y="262128"/>
                </a:lnTo>
                <a:lnTo>
                  <a:pt x="132587" y="263652"/>
                </a:lnTo>
                <a:close/>
              </a:path>
              <a:path w="177165" h="347980">
                <a:moveTo>
                  <a:pt x="141731" y="283464"/>
                </a:moveTo>
                <a:lnTo>
                  <a:pt x="126491" y="272795"/>
                </a:lnTo>
                <a:lnTo>
                  <a:pt x="134111" y="262128"/>
                </a:lnTo>
                <a:lnTo>
                  <a:pt x="155278" y="262128"/>
                </a:lnTo>
                <a:lnTo>
                  <a:pt x="149351" y="272795"/>
                </a:lnTo>
                <a:lnTo>
                  <a:pt x="141731" y="283464"/>
                </a:lnTo>
                <a:close/>
              </a:path>
              <a:path w="177165" h="347980">
                <a:moveTo>
                  <a:pt x="123443" y="303276"/>
                </a:moveTo>
                <a:lnTo>
                  <a:pt x="92963" y="303276"/>
                </a:lnTo>
                <a:lnTo>
                  <a:pt x="105155" y="294131"/>
                </a:lnTo>
                <a:lnTo>
                  <a:pt x="103631" y="294131"/>
                </a:lnTo>
                <a:lnTo>
                  <a:pt x="114299" y="284988"/>
                </a:lnTo>
                <a:lnTo>
                  <a:pt x="128015" y="298704"/>
                </a:lnTo>
                <a:lnTo>
                  <a:pt x="123443" y="303276"/>
                </a:lnTo>
                <a:close/>
              </a:path>
              <a:path w="177165" h="347980">
                <a:moveTo>
                  <a:pt x="115062" y="310895"/>
                </a:moveTo>
                <a:lnTo>
                  <a:pt x="80771" y="310895"/>
                </a:lnTo>
                <a:lnTo>
                  <a:pt x="92963" y="301752"/>
                </a:lnTo>
                <a:lnTo>
                  <a:pt x="92963" y="303276"/>
                </a:lnTo>
                <a:lnTo>
                  <a:pt x="123443" y="303276"/>
                </a:lnTo>
                <a:lnTo>
                  <a:pt x="117347" y="309372"/>
                </a:lnTo>
                <a:lnTo>
                  <a:pt x="115062" y="310895"/>
                </a:lnTo>
                <a:close/>
              </a:path>
              <a:path w="177165" h="347980">
                <a:moveTo>
                  <a:pt x="77723" y="332232"/>
                </a:moveTo>
                <a:lnTo>
                  <a:pt x="70103" y="315467"/>
                </a:lnTo>
                <a:lnTo>
                  <a:pt x="80771" y="309372"/>
                </a:lnTo>
                <a:lnTo>
                  <a:pt x="80771" y="310895"/>
                </a:lnTo>
                <a:lnTo>
                  <a:pt x="115062" y="310895"/>
                </a:lnTo>
                <a:lnTo>
                  <a:pt x="103631" y="318515"/>
                </a:lnTo>
                <a:lnTo>
                  <a:pt x="89915" y="326136"/>
                </a:lnTo>
                <a:lnTo>
                  <a:pt x="77723" y="332232"/>
                </a:lnTo>
                <a:close/>
              </a:path>
              <a:path w="177165" h="347980">
                <a:moveTo>
                  <a:pt x="10667" y="347472"/>
                </a:moveTo>
                <a:lnTo>
                  <a:pt x="0" y="347472"/>
                </a:lnTo>
                <a:lnTo>
                  <a:pt x="0" y="327660"/>
                </a:lnTo>
                <a:lnTo>
                  <a:pt x="25907" y="327660"/>
                </a:lnTo>
                <a:lnTo>
                  <a:pt x="41147" y="324612"/>
                </a:lnTo>
                <a:lnTo>
                  <a:pt x="39623" y="324612"/>
                </a:lnTo>
                <a:lnTo>
                  <a:pt x="53339" y="321563"/>
                </a:lnTo>
                <a:lnTo>
                  <a:pt x="57911" y="339852"/>
                </a:lnTo>
                <a:lnTo>
                  <a:pt x="44195" y="342900"/>
                </a:lnTo>
                <a:lnTo>
                  <a:pt x="27431" y="345948"/>
                </a:lnTo>
                <a:lnTo>
                  <a:pt x="10667" y="3474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97595" y="3216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21395" y="3216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045195" y="3216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68995" y="3216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92795" y="3216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816595" y="3216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05116" y="3058667"/>
            <a:ext cx="391795" cy="167640"/>
          </a:xfrm>
          <a:custGeom>
            <a:avLst/>
            <a:gdLst/>
            <a:ahLst/>
            <a:cxnLst/>
            <a:rect l="l" t="t" r="r" b="b"/>
            <a:pathLst>
              <a:path w="391795" h="167639">
                <a:moveTo>
                  <a:pt x="391667" y="167639"/>
                </a:moveTo>
                <a:lnTo>
                  <a:pt x="335279" y="167639"/>
                </a:lnTo>
                <a:lnTo>
                  <a:pt x="335279" y="147827"/>
                </a:lnTo>
                <a:lnTo>
                  <a:pt x="391667" y="147827"/>
                </a:lnTo>
                <a:lnTo>
                  <a:pt x="391667" y="167639"/>
                </a:lnTo>
                <a:close/>
              </a:path>
              <a:path w="391795" h="167639">
                <a:moveTo>
                  <a:pt x="315467" y="167639"/>
                </a:moveTo>
                <a:lnTo>
                  <a:pt x="259079" y="167639"/>
                </a:lnTo>
                <a:lnTo>
                  <a:pt x="259079" y="147827"/>
                </a:lnTo>
                <a:lnTo>
                  <a:pt x="315467" y="147827"/>
                </a:lnTo>
                <a:lnTo>
                  <a:pt x="315467" y="167639"/>
                </a:lnTo>
                <a:close/>
              </a:path>
              <a:path w="391795" h="167639">
                <a:moveTo>
                  <a:pt x="239267" y="167639"/>
                </a:moveTo>
                <a:lnTo>
                  <a:pt x="182879" y="167639"/>
                </a:lnTo>
                <a:lnTo>
                  <a:pt x="182879" y="147827"/>
                </a:lnTo>
                <a:lnTo>
                  <a:pt x="239267" y="147827"/>
                </a:lnTo>
                <a:lnTo>
                  <a:pt x="239267" y="167639"/>
                </a:lnTo>
                <a:close/>
              </a:path>
              <a:path w="391795" h="167639">
                <a:moveTo>
                  <a:pt x="163067" y="166115"/>
                </a:moveTo>
                <a:lnTo>
                  <a:pt x="150875" y="166115"/>
                </a:lnTo>
                <a:lnTo>
                  <a:pt x="117348" y="160019"/>
                </a:lnTo>
                <a:lnTo>
                  <a:pt x="105155" y="153923"/>
                </a:lnTo>
                <a:lnTo>
                  <a:pt x="111251" y="137159"/>
                </a:lnTo>
                <a:lnTo>
                  <a:pt x="123443" y="141731"/>
                </a:lnTo>
                <a:lnTo>
                  <a:pt x="138684" y="144779"/>
                </a:lnTo>
                <a:lnTo>
                  <a:pt x="137160" y="144779"/>
                </a:lnTo>
                <a:lnTo>
                  <a:pt x="152399" y="147827"/>
                </a:lnTo>
                <a:lnTo>
                  <a:pt x="164591" y="147827"/>
                </a:lnTo>
                <a:lnTo>
                  <a:pt x="163067" y="166115"/>
                </a:lnTo>
                <a:close/>
              </a:path>
              <a:path w="391795" h="167639">
                <a:moveTo>
                  <a:pt x="85343" y="146303"/>
                </a:moveTo>
                <a:lnTo>
                  <a:pt x="74676" y="138683"/>
                </a:lnTo>
                <a:lnTo>
                  <a:pt x="60959" y="129539"/>
                </a:lnTo>
                <a:lnTo>
                  <a:pt x="48767" y="118871"/>
                </a:lnTo>
                <a:lnTo>
                  <a:pt x="39624" y="108203"/>
                </a:lnTo>
                <a:lnTo>
                  <a:pt x="53339" y="94487"/>
                </a:lnTo>
                <a:lnTo>
                  <a:pt x="62483" y="105155"/>
                </a:lnTo>
                <a:lnTo>
                  <a:pt x="64007" y="105155"/>
                </a:lnTo>
                <a:lnTo>
                  <a:pt x="73152" y="114299"/>
                </a:lnTo>
                <a:lnTo>
                  <a:pt x="85343" y="123443"/>
                </a:lnTo>
                <a:lnTo>
                  <a:pt x="86258" y="123443"/>
                </a:lnTo>
                <a:lnTo>
                  <a:pt x="96011" y="129539"/>
                </a:lnTo>
                <a:lnTo>
                  <a:pt x="85343" y="146303"/>
                </a:lnTo>
                <a:close/>
              </a:path>
              <a:path w="391795" h="167639">
                <a:moveTo>
                  <a:pt x="64007" y="105155"/>
                </a:moveTo>
                <a:lnTo>
                  <a:pt x="62483" y="105155"/>
                </a:lnTo>
                <a:lnTo>
                  <a:pt x="62483" y="103631"/>
                </a:lnTo>
                <a:lnTo>
                  <a:pt x="64007" y="105155"/>
                </a:lnTo>
                <a:close/>
              </a:path>
              <a:path w="391795" h="167639">
                <a:moveTo>
                  <a:pt x="86258" y="123443"/>
                </a:moveTo>
                <a:lnTo>
                  <a:pt x="85343" y="123443"/>
                </a:lnTo>
                <a:lnTo>
                  <a:pt x="83819" y="121919"/>
                </a:lnTo>
                <a:lnTo>
                  <a:pt x="86258" y="123443"/>
                </a:lnTo>
                <a:close/>
              </a:path>
              <a:path w="391795" h="167639">
                <a:moveTo>
                  <a:pt x="27431" y="91439"/>
                </a:moveTo>
                <a:lnTo>
                  <a:pt x="21335" y="79247"/>
                </a:lnTo>
                <a:lnTo>
                  <a:pt x="13715" y="65531"/>
                </a:lnTo>
                <a:lnTo>
                  <a:pt x="7619" y="50291"/>
                </a:lnTo>
                <a:lnTo>
                  <a:pt x="4572" y="36575"/>
                </a:lnTo>
                <a:lnTo>
                  <a:pt x="22859" y="30479"/>
                </a:lnTo>
                <a:lnTo>
                  <a:pt x="25907" y="44195"/>
                </a:lnTo>
                <a:lnTo>
                  <a:pt x="32004" y="57911"/>
                </a:lnTo>
                <a:lnTo>
                  <a:pt x="30480" y="57911"/>
                </a:lnTo>
                <a:lnTo>
                  <a:pt x="37253" y="70103"/>
                </a:lnTo>
                <a:lnTo>
                  <a:pt x="36576" y="70103"/>
                </a:lnTo>
                <a:lnTo>
                  <a:pt x="44195" y="80771"/>
                </a:lnTo>
                <a:lnTo>
                  <a:pt x="27431" y="91439"/>
                </a:lnTo>
                <a:close/>
              </a:path>
              <a:path w="391795" h="167639">
                <a:moveTo>
                  <a:pt x="38100" y="71627"/>
                </a:moveTo>
                <a:lnTo>
                  <a:pt x="36576" y="70103"/>
                </a:lnTo>
                <a:lnTo>
                  <a:pt x="37253" y="70103"/>
                </a:lnTo>
                <a:lnTo>
                  <a:pt x="38100" y="71627"/>
                </a:lnTo>
                <a:close/>
              </a:path>
              <a:path w="391795" h="167639">
                <a:moveTo>
                  <a:pt x="1524" y="15239"/>
                </a:moveTo>
                <a:lnTo>
                  <a:pt x="0" y="0"/>
                </a:lnTo>
                <a:lnTo>
                  <a:pt x="19811" y="0"/>
                </a:lnTo>
                <a:lnTo>
                  <a:pt x="19811" y="13715"/>
                </a:lnTo>
                <a:lnTo>
                  <a:pt x="1524" y="1523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05094" y="3567684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7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95188" y="3227832"/>
            <a:ext cx="119380" cy="320040"/>
          </a:xfrm>
          <a:custGeom>
            <a:avLst/>
            <a:gdLst/>
            <a:ahLst/>
            <a:cxnLst/>
            <a:rect l="l" t="t" r="r" b="b"/>
            <a:pathLst>
              <a:path w="119379" h="320039">
                <a:moveTo>
                  <a:pt x="19812" y="320039"/>
                </a:moveTo>
                <a:lnTo>
                  <a:pt x="0" y="320039"/>
                </a:lnTo>
                <a:lnTo>
                  <a:pt x="0" y="263651"/>
                </a:lnTo>
                <a:lnTo>
                  <a:pt x="19812" y="263651"/>
                </a:lnTo>
                <a:lnTo>
                  <a:pt x="19812" y="320039"/>
                </a:lnTo>
                <a:close/>
              </a:path>
              <a:path w="119379" h="320039">
                <a:moveTo>
                  <a:pt x="19812" y="243839"/>
                </a:moveTo>
                <a:lnTo>
                  <a:pt x="0" y="243839"/>
                </a:lnTo>
                <a:lnTo>
                  <a:pt x="0" y="187451"/>
                </a:lnTo>
                <a:lnTo>
                  <a:pt x="19812" y="187451"/>
                </a:lnTo>
                <a:lnTo>
                  <a:pt x="19812" y="243839"/>
                </a:lnTo>
                <a:close/>
              </a:path>
              <a:path w="119379" h="320039">
                <a:moveTo>
                  <a:pt x="19812" y="167639"/>
                </a:moveTo>
                <a:lnTo>
                  <a:pt x="0" y="167639"/>
                </a:lnTo>
                <a:lnTo>
                  <a:pt x="0" y="143255"/>
                </a:lnTo>
                <a:lnTo>
                  <a:pt x="1524" y="129539"/>
                </a:lnTo>
                <a:lnTo>
                  <a:pt x="3048" y="114299"/>
                </a:lnTo>
                <a:lnTo>
                  <a:pt x="4572" y="108203"/>
                </a:lnTo>
                <a:lnTo>
                  <a:pt x="24384" y="112775"/>
                </a:lnTo>
                <a:lnTo>
                  <a:pt x="23241" y="117347"/>
                </a:lnTo>
                <a:lnTo>
                  <a:pt x="22859" y="117347"/>
                </a:lnTo>
                <a:lnTo>
                  <a:pt x="19812" y="131063"/>
                </a:lnTo>
                <a:lnTo>
                  <a:pt x="19812" y="167639"/>
                </a:lnTo>
                <a:close/>
              </a:path>
              <a:path w="119379" h="320039">
                <a:moveTo>
                  <a:pt x="22859" y="118871"/>
                </a:moveTo>
                <a:lnTo>
                  <a:pt x="22859" y="117347"/>
                </a:lnTo>
                <a:lnTo>
                  <a:pt x="23241" y="117347"/>
                </a:lnTo>
                <a:lnTo>
                  <a:pt x="22859" y="118871"/>
                </a:lnTo>
                <a:close/>
              </a:path>
              <a:path w="119379" h="320039">
                <a:moveTo>
                  <a:pt x="28956" y="96011"/>
                </a:moveTo>
                <a:lnTo>
                  <a:pt x="10668" y="89915"/>
                </a:lnTo>
                <a:lnTo>
                  <a:pt x="12192" y="86867"/>
                </a:lnTo>
                <a:lnTo>
                  <a:pt x="18288" y="73151"/>
                </a:lnTo>
                <a:lnTo>
                  <a:pt x="25908" y="60959"/>
                </a:lnTo>
                <a:lnTo>
                  <a:pt x="35052" y="48767"/>
                </a:lnTo>
                <a:lnTo>
                  <a:pt x="44195" y="39623"/>
                </a:lnTo>
                <a:lnTo>
                  <a:pt x="44195" y="38099"/>
                </a:lnTo>
                <a:lnTo>
                  <a:pt x="57912" y="51815"/>
                </a:lnTo>
                <a:lnTo>
                  <a:pt x="48768" y="62483"/>
                </a:lnTo>
                <a:lnTo>
                  <a:pt x="48985" y="62483"/>
                </a:lnTo>
                <a:lnTo>
                  <a:pt x="41148" y="71627"/>
                </a:lnTo>
                <a:lnTo>
                  <a:pt x="42672" y="71627"/>
                </a:lnTo>
                <a:lnTo>
                  <a:pt x="35052" y="82295"/>
                </a:lnTo>
                <a:lnTo>
                  <a:pt x="31051" y="92963"/>
                </a:lnTo>
                <a:lnTo>
                  <a:pt x="30480" y="92963"/>
                </a:lnTo>
                <a:lnTo>
                  <a:pt x="28956" y="96011"/>
                </a:lnTo>
                <a:close/>
              </a:path>
              <a:path w="119379" h="320039">
                <a:moveTo>
                  <a:pt x="48985" y="62483"/>
                </a:moveTo>
                <a:lnTo>
                  <a:pt x="48768" y="62483"/>
                </a:lnTo>
                <a:lnTo>
                  <a:pt x="50292" y="60959"/>
                </a:lnTo>
                <a:lnTo>
                  <a:pt x="48985" y="62483"/>
                </a:lnTo>
                <a:close/>
              </a:path>
              <a:path w="119379" h="320039">
                <a:moveTo>
                  <a:pt x="30480" y="94487"/>
                </a:moveTo>
                <a:lnTo>
                  <a:pt x="30480" y="92963"/>
                </a:lnTo>
                <a:lnTo>
                  <a:pt x="31051" y="92963"/>
                </a:lnTo>
                <a:lnTo>
                  <a:pt x="30480" y="94487"/>
                </a:lnTo>
                <a:close/>
              </a:path>
              <a:path w="119379" h="320039">
                <a:moveTo>
                  <a:pt x="71628" y="41147"/>
                </a:moveTo>
                <a:lnTo>
                  <a:pt x="59436" y="25907"/>
                </a:lnTo>
                <a:lnTo>
                  <a:pt x="67056" y="21335"/>
                </a:lnTo>
                <a:lnTo>
                  <a:pt x="79248" y="13715"/>
                </a:lnTo>
                <a:lnTo>
                  <a:pt x="91439" y="7619"/>
                </a:lnTo>
                <a:lnTo>
                  <a:pt x="105155" y="1523"/>
                </a:lnTo>
                <a:lnTo>
                  <a:pt x="114300" y="0"/>
                </a:lnTo>
                <a:lnTo>
                  <a:pt x="118872" y="18287"/>
                </a:lnTo>
                <a:lnTo>
                  <a:pt x="111252" y="19811"/>
                </a:lnTo>
                <a:lnTo>
                  <a:pt x="99060" y="24383"/>
                </a:lnTo>
                <a:lnTo>
                  <a:pt x="86868" y="30479"/>
                </a:lnTo>
                <a:lnTo>
                  <a:pt x="88391" y="30479"/>
                </a:lnTo>
                <a:lnTo>
                  <a:pt x="76200" y="36575"/>
                </a:lnTo>
                <a:lnTo>
                  <a:pt x="77724" y="36575"/>
                </a:lnTo>
                <a:lnTo>
                  <a:pt x="71628" y="4114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30823" y="3233166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11823" y="3223260"/>
            <a:ext cx="363220" cy="40005"/>
          </a:xfrm>
          <a:custGeom>
            <a:avLst/>
            <a:gdLst/>
            <a:ahLst/>
            <a:cxnLst/>
            <a:rect l="l" t="t" r="r" b="b"/>
            <a:pathLst>
              <a:path w="363220" h="40004">
                <a:moveTo>
                  <a:pt x="57912" y="18288"/>
                </a:moveTo>
                <a:lnTo>
                  <a:pt x="0" y="18288"/>
                </a:lnTo>
                <a:lnTo>
                  <a:pt x="0" y="0"/>
                </a:lnTo>
                <a:lnTo>
                  <a:pt x="57912" y="0"/>
                </a:lnTo>
                <a:lnTo>
                  <a:pt x="57912" y="18288"/>
                </a:lnTo>
                <a:close/>
              </a:path>
              <a:path w="363220" h="40004">
                <a:moveTo>
                  <a:pt x="134112" y="18288"/>
                </a:moveTo>
                <a:lnTo>
                  <a:pt x="76200" y="18288"/>
                </a:lnTo>
                <a:lnTo>
                  <a:pt x="76200" y="0"/>
                </a:lnTo>
                <a:lnTo>
                  <a:pt x="134112" y="0"/>
                </a:lnTo>
                <a:lnTo>
                  <a:pt x="134112" y="18288"/>
                </a:lnTo>
                <a:close/>
              </a:path>
              <a:path w="363220" h="40004">
                <a:moveTo>
                  <a:pt x="210311" y="18288"/>
                </a:moveTo>
                <a:lnTo>
                  <a:pt x="152400" y="18288"/>
                </a:lnTo>
                <a:lnTo>
                  <a:pt x="152400" y="0"/>
                </a:lnTo>
                <a:lnTo>
                  <a:pt x="210311" y="0"/>
                </a:lnTo>
                <a:lnTo>
                  <a:pt x="210311" y="18288"/>
                </a:lnTo>
                <a:close/>
              </a:path>
              <a:path w="363220" h="40004">
                <a:moveTo>
                  <a:pt x="284988" y="18288"/>
                </a:moveTo>
                <a:lnTo>
                  <a:pt x="228600" y="18288"/>
                </a:lnTo>
                <a:lnTo>
                  <a:pt x="228600" y="0"/>
                </a:lnTo>
                <a:lnTo>
                  <a:pt x="286512" y="0"/>
                </a:lnTo>
                <a:lnTo>
                  <a:pt x="284988" y="18288"/>
                </a:lnTo>
                <a:close/>
              </a:path>
              <a:path w="363220" h="40004">
                <a:moveTo>
                  <a:pt x="353567" y="39624"/>
                </a:moveTo>
                <a:lnTo>
                  <a:pt x="344423" y="35052"/>
                </a:lnTo>
                <a:lnTo>
                  <a:pt x="345948" y="35052"/>
                </a:lnTo>
                <a:lnTo>
                  <a:pt x="333756" y="28956"/>
                </a:lnTo>
                <a:lnTo>
                  <a:pt x="321563" y="24384"/>
                </a:lnTo>
                <a:lnTo>
                  <a:pt x="323087" y="24384"/>
                </a:lnTo>
                <a:lnTo>
                  <a:pt x="309372" y="21336"/>
                </a:lnTo>
                <a:lnTo>
                  <a:pt x="303276" y="21336"/>
                </a:lnTo>
                <a:lnTo>
                  <a:pt x="306323" y="1524"/>
                </a:lnTo>
                <a:lnTo>
                  <a:pt x="313943" y="3048"/>
                </a:lnTo>
                <a:lnTo>
                  <a:pt x="327660" y="6096"/>
                </a:lnTo>
                <a:lnTo>
                  <a:pt x="355091" y="18288"/>
                </a:lnTo>
                <a:lnTo>
                  <a:pt x="362712" y="22859"/>
                </a:lnTo>
                <a:lnTo>
                  <a:pt x="353567" y="3962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79107" y="3258311"/>
            <a:ext cx="66040" cy="355600"/>
          </a:xfrm>
          <a:custGeom>
            <a:avLst/>
            <a:gdLst/>
            <a:ahLst/>
            <a:cxnLst/>
            <a:rect l="l" t="t" r="r" b="b"/>
            <a:pathLst>
              <a:path w="66040" h="355600">
                <a:moveTo>
                  <a:pt x="7620" y="22859"/>
                </a:moveTo>
                <a:lnTo>
                  <a:pt x="0" y="13716"/>
                </a:lnTo>
                <a:lnTo>
                  <a:pt x="12192" y="0"/>
                </a:lnTo>
                <a:lnTo>
                  <a:pt x="30480" y="18288"/>
                </a:lnTo>
                <a:lnTo>
                  <a:pt x="32766" y="21336"/>
                </a:lnTo>
                <a:lnTo>
                  <a:pt x="7620" y="21336"/>
                </a:lnTo>
                <a:lnTo>
                  <a:pt x="7620" y="22859"/>
                </a:lnTo>
                <a:close/>
              </a:path>
              <a:path w="66040" h="355600">
                <a:moveTo>
                  <a:pt x="16764" y="32004"/>
                </a:moveTo>
                <a:lnTo>
                  <a:pt x="7620" y="21336"/>
                </a:lnTo>
                <a:lnTo>
                  <a:pt x="32766" y="21336"/>
                </a:lnTo>
                <a:lnTo>
                  <a:pt x="39624" y="30480"/>
                </a:lnTo>
                <a:lnTo>
                  <a:pt x="16764" y="30480"/>
                </a:lnTo>
                <a:lnTo>
                  <a:pt x="16764" y="32004"/>
                </a:lnTo>
                <a:close/>
              </a:path>
              <a:path w="66040" h="355600">
                <a:moveTo>
                  <a:pt x="32004" y="56387"/>
                </a:moveTo>
                <a:lnTo>
                  <a:pt x="30480" y="51816"/>
                </a:lnTo>
                <a:lnTo>
                  <a:pt x="22860" y="41148"/>
                </a:lnTo>
                <a:lnTo>
                  <a:pt x="24384" y="41148"/>
                </a:lnTo>
                <a:lnTo>
                  <a:pt x="16764" y="30480"/>
                </a:lnTo>
                <a:lnTo>
                  <a:pt x="39624" y="30480"/>
                </a:lnTo>
                <a:lnTo>
                  <a:pt x="47244" y="42672"/>
                </a:lnTo>
                <a:lnTo>
                  <a:pt x="48768" y="47244"/>
                </a:lnTo>
                <a:lnTo>
                  <a:pt x="32004" y="56387"/>
                </a:lnTo>
                <a:close/>
              </a:path>
              <a:path w="66040" h="355600">
                <a:moveTo>
                  <a:pt x="42672" y="88391"/>
                </a:moveTo>
                <a:lnTo>
                  <a:pt x="39624" y="74676"/>
                </a:lnTo>
                <a:lnTo>
                  <a:pt x="39624" y="73152"/>
                </a:lnTo>
                <a:lnTo>
                  <a:pt x="56388" y="65532"/>
                </a:lnTo>
                <a:lnTo>
                  <a:pt x="62484" y="83820"/>
                </a:lnTo>
                <a:lnTo>
                  <a:pt x="62788" y="86868"/>
                </a:lnTo>
                <a:lnTo>
                  <a:pt x="42672" y="86868"/>
                </a:lnTo>
                <a:lnTo>
                  <a:pt x="42672" y="88391"/>
                </a:lnTo>
                <a:close/>
              </a:path>
              <a:path w="66040" h="355600">
                <a:moveTo>
                  <a:pt x="65532" y="126491"/>
                </a:moveTo>
                <a:lnTo>
                  <a:pt x="45720" y="126491"/>
                </a:lnTo>
                <a:lnTo>
                  <a:pt x="45720" y="100584"/>
                </a:lnTo>
                <a:lnTo>
                  <a:pt x="42672" y="86868"/>
                </a:lnTo>
                <a:lnTo>
                  <a:pt x="62788" y="86868"/>
                </a:lnTo>
                <a:lnTo>
                  <a:pt x="64008" y="99060"/>
                </a:lnTo>
                <a:lnTo>
                  <a:pt x="65532" y="112775"/>
                </a:lnTo>
                <a:lnTo>
                  <a:pt x="65532" y="126491"/>
                </a:lnTo>
                <a:close/>
              </a:path>
              <a:path w="66040" h="355600">
                <a:moveTo>
                  <a:pt x="65532" y="202692"/>
                </a:moveTo>
                <a:lnTo>
                  <a:pt x="45720" y="202692"/>
                </a:lnTo>
                <a:lnTo>
                  <a:pt x="45720" y="144779"/>
                </a:lnTo>
                <a:lnTo>
                  <a:pt x="65532" y="144779"/>
                </a:lnTo>
                <a:lnTo>
                  <a:pt x="65532" y="202692"/>
                </a:lnTo>
                <a:close/>
              </a:path>
              <a:path w="66040" h="355600">
                <a:moveTo>
                  <a:pt x="65532" y="278892"/>
                </a:moveTo>
                <a:lnTo>
                  <a:pt x="45720" y="278892"/>
                </a:lnTo>
                <a:lnTo>
                  <a:pt x="45720" y="220980"/>
                </a:lnTo>
                <a:lnTo>
                  <a:pt x="65532" y="220980"/>
                </a:lnTo>
                <a:lnTo>
                  <a:pt x="65532" y="278892"/>
                </a:lnTo>
                <a:close/>
              </a:path>
              <a:path w="66040" h="355600">
                <a:moveTo>
                  <a:pt x="65532" y="355091"/>
                </a:moveTo>
                <a:lnTo>
                  <a:pt x="45720" y="355091"/>
                </a:lnTo>
                <a:lnTo>
                  <a:pt x="45720" y="297180"/>
                </a:lnTo>
                <a:lnTo>
                  <a:pt x="65532" y="297180"/>
                </a:lnTo>
                <a:lnTo>
                  <a:pt x="65532" y="35509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11111" y="3631691"/>
            <a:ext cx="33655" cy="364490"/>
          </a:xfrm>
          <a:custGeom>
            <a:avLst/>
            <a:gdLst/>
            <a:ahLst/>
            <a:cxnLst/>
            <a:rect l="l" t="t" r="r" b="b"/>
            <a:pathLst>
              <a:path w="33654" h="364489">
                <a:moveTo>
                  <a:pt x="33527" y="57912"/>
                </a:moveTo>
                <a:lnTo>
                  <a:pt x="13715" y="57912"/>
                </a:lnTo>
                <a:lnTo>
                  <a:pt x="13715" y="0"/>
                </a:lnTo>
                <a:lnTo>
                  <a:pt x="33527" y="0"/>
                </a:lnTo>
                <a:lnTo>
                  <a:pt x="33527" y="57912"/>
                </a:lnTo>
                <a:close/>
              </a:path>
              <a:path w="33654" h="364489">
                <a:moveTo>
                  <a:pt x="33527" y="134112"/>
                </a:moveTo>
                <a:lnTo>
                  <a:pt x="13715" y="134112"/>
                </a:lnTo>
                <a:lnTo>
                  <a:pt x="13715" y="76200"/>
                </a:lnTo>
                <a:lnTo>
                  <a:pt x="33527" y="76200"/>
                </a:lnTo>
                <a:lnTo>
                  <a:pt x="33527" y="134112"/>
                </a:lnTo>
                <a:close/>
              </a:path>
              <a:path w="33654" h="364489">
                <a:moveTo>
                  <a:pt x="33527" y="210311"/>
                </a:moveTo>
                <a:lnTo>
                  <a:pt x="13715" y="210311"/>
                </a:lnTo>
                <a:lnTo>
                  <a:pt x="13715" y="152400"/>
                </a:lnTo>
                <a:lnTo>
                  <a:pt x="33527" y="152400"/>
                </a:lnTo>
                <a:lnTo>
                  <a:pt x="33527" y="210311"/>
                </a:lnTo>
                <a:close/>
              </a:path>
              <a:path w="33654" h="364489">
                <a:moveTo>
                  <a:pt x="33527" y="286512"/>
                </a:moveTo>
                <a:lnTo>
                  <a:pt x="13715" y="286512"/>
                </a:lnTo>
                <a:lnTo>
                  <a:pt x="13715" y="228600"/>
                </a:lnTo>
                <a:lnTo>
                  <a:pt x="33527" y="228600"/>
                </a:lnTo>
                <a:lnTo>
                  <a:pt x="33527" y="286512"/>
                </a:lnTo>
                <a:close/>
              </a:path>
              <a:path w="33654" h="364489">
                <a:moveTo>
                  <a:pt x="32003" y="310895"/>
                </a:moveTo>
                <a:lnTo>
                  <a:pt x="13715" y="310895"/>
                </a:lnTo>
                <a:lnTo>
                  <a:pt x="13715" y="304800"/>
                </a:lnTo>
                <a:lnTo>
                  <a:pt x="32003" y="304800"/>
                </a:lnTo>
                <a:lnTo>
                  <a:pt x="32003" y="310895"/>
                </a:lnTo>
                <a:close/>
              </a:path>
              <a:path w="33654" h="364489">
                <a:moveTo>
                  <a:pt x="30784" y="324612"/>
                </a:moveTo>
                <a:lnTo>
                  <a:pt x="10667" y="324612"/>
                </a:lnTo>
                <a:lnTo>
                  <a:pt x="13715" y="309372"/>
                </a:lnTo>
                <a:lnTo>
                  <a:pt x="13715" y="310895"/>
                </a:lnTo>
                <a:lnTo>
                  <a:pt x="32003" y="310895"/>
                </a:lnTo>
                <a:lnTo>
                  <a:pt x="32003" y="312419"/>
                </a:lnTo>
                <a:lnTo>
                  <a:pt x="30784" y="324612"/>
                </a:lnTo>
                <a:close/>
              </a:path>
              <a:path w="33654" h="364489">
                <a:moveTo>
                  <a:pt x="27431" y="336804"/>
                </a:moveTo>
                <a:lnTo>
                  <a:pt x="7619" y="336804"/>
                </a:lnTo>
                <a:lnTo>
                  <a:pt x="10667" y="323087"/>
                </a:lnTo>
                <a:lnTo>
                  <a:pt x="10667" y="324612"/>
                </a:lnTo>
                <a:lnTo>
                  <a:pt x="30784" y="324612"/>
                </a:lnTo>
                <a:lnTo>
                  <a:pt x="30479" y="327660"/>
                </a:lnTo>
                <a:lnTo>
                  <a:pt x="27431" y="336804"/>
                </a:lnTo>
                <a:close/>
              </a:path>
              <a:path w="33654" h="364489">
                <a:moveTo>
                  <a:pt x="3047" y="348995"/>
                </a:moveTo>
                <a:lnTo>
                  <a:pt x="7619" y="335280"/>
                </a:lnTo>
                <a:lnTo>
                  <a:pt x="7619" y="336804"/>
                </a:lnTo>
                <a:lnTo>
                  <a:pt x="27431" y="336804"/>
                </a:lnTo>
                <a:lnTo>
                  <a:pt x="23875" y="347472"/>
                </a:lnTo>
                <a:lnTo>
                  <a:pt x="4571" y="347472"/>
                </a:lnTo>
                <a:lnTo>
                  <a:pt x="3047" y="348995"/>
                </a:lnTo>
                <a:close/>
              </a:path>
              <a:path w="33654" h="364489">
                <a:moveTo>
                  <a:pt x="16763" y="364236"/>
                </a:moveTo>
                <a:lnTo>
                  <a:pt x="0" y="355091"/>
                </a:lnTo>
                <a:lnTo>
                  <a:pt x="4571" y="347472"/>
                </a:lnTo>
                <a:lnTo>
                  <a:pt x="23875" y="347472"/>
                </a:lnTo>
                <a:lnTo>
                  <a:pt x="21335" y="355091"/>
                </a:lnTo>
                <a:lnTo>
                  <a:pt x="16763" y="36423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68211" y="4002023"/>
            <a:ext cx="349250" cy="76200"/>
          </a:xfrm>
          <a:custGeom>
            <a:avLst/>
            <a:gdLst/>
            <a:ahLst/>
            <a:cxnLst/>
            <a:rect l="l" t="t" r="r" b="b"/>
            <a:pathLst>
              <a:path w="349250" h="76200">
                <a:moveTo>
                  <a:pt x="347090" y="10667"/>
                </a:moveTo>
                <a:lnTo>
                  <a:pt x="327659" y="10667"/>
                </a:lnTo>
                <a:lnTo>
                  <a:pt x="333755" y="0"/>
                </a:lnTo>
                <a:lnTo>
                  <a:pt x="347090" y="10667"/>
                </a:lnTo>
                <a:close/>
              </a:path>
              <a:path w="349250" h="76200">
                <a:moveTo>
                  <a:pt x="342645" y="19811"/>
                </a:moveTo>
                <a:lnTo>
                  <a:pt x="318515" y="19811"/>
                </a:lnTo>
                <a:lnTo>
                  <a:pt x="327659" y="9143"/>
                </a:lnTo>
                <a:lnTo>
                  <a:pt x="327659" y="10667"/>
                </a:lnTo>
                <a:lnTo>
                  <a:pt x="347090" y="10667"/>
                </a:lnTo>
                <a:lnTo>
                  <a:pt x="348995" y="12191"/>
                </a:lnTo>
                <a:lnTo>
                  <a:pt x="342645" y="19811"/>
                </a:lnTo>
                <a:close/>
              </a:path>
              <a:path w="349250" h="76200">
                <a:moveTo>
                  <a:pt x="306323" y="53339"/>
                </a:moveTo>
                <a:lnTo>
                  <a:pt x="295655" y="36575"/>
                </a:lnTo>
                <a:lnTo>
                  <a:pt x="300227" y="35051"/>
                </a:lnTo>
                <a:lnTo>
                  <a:pt x="298703" y="35051"/>
                </a:lnTo>
                <a:lnTo>
                  <a:pt x="309371" y="27431"/>
                </a:lnTo>
                <a:lnTo>
                  <a:pt x="318515" y="18287"/>
                </a:lnTo>
                <a:lnTo>
                  <a:pt x="318515" y="19811"/>
                </a:lnTo>
                <a:lnTo>
                  <a:pt x="342645" y="19811"/>
                </a:lnTo>
                <a:lnTo>
                  <a:pt x="341375" y="21335"/>
                </a:lnTo>
                <a:lnTo>
                  <a:pt x="332231" y="32003"/>
                </a:lnTo>
                <a:lnTo>
                  <a:pt x="310895" y="50291"/>
                </a:lnTo>
                <a:lnTo>
                  <a:pt x="306323" y="53339"/>
                </a:lnTo>
                <a:close/>
              </a:path>
              <a:path w="349250" h="76200">
                <a:moveTo>
                  <a:pt x="284572" y="54863"/>
                </a:moveTo>
                <a:lnTo>
                  <a:pt x="252983" y="54863"/>
                </a:lnTo>
                <a:lnTo>
                  <a:pt x="266699" y="50291"/>
                </a:lnTo>
                <a:lnTo>
                  <a:pt x="265175" y="50291"/>
                </a:lnTo>
                <a:lnTo>
                  <a:pt x="277367" y="45719"/>
                </a:lnTo>
                <a:lnTo>
                  <a:pt x="277367" y="47243"/>
                </a:lnTo>
                <a:lnTo>
                  <a:pt x="281108" y="47243"/>
                </a:lnTo>
                <a:lnTo>
                  <a:pt x="284572" y="54863"/>
                </a:lnTo>
                <a:close/>
              </a:path>
              <a:path w="349250" h="76200">
                <a:moveTo>
                  <a:pt x="281108" y="47243"/>
                </a:moveTo>
                <a:lnTo>
                  <a:pt x="277367" y="47243"/>
                </a:lnTo>
                <a:lnTo>
                  <a:pt x="280415" y="45719"/>
                </a:lnTo>
                <a:lnTo>
                  <a:pt x="281108" y="47243"/>
                </a:lnTo>
                <a:close/>
              </a:path>
              <a:path w="349250" h="76200">
                <a:moveTo>
                  <a:pt x="228599" y="76199"/>
                </a:moveTo>
                <a:lnTo>
                  <a:pt x="228599" y="56387"/>
                </a:lnTo>
                <a:lnTo>
                  <a:pt x="239267" y="56387"/>
                </a:lnTo>
                <a:lnTo>
                  <a:pt x="254507" y="53339"/>
                </a:lnTo>
                <a:lnTo>
                  <a:pt x="252983" y="54863"/>
                </a:lnTo>
                <a:lnTo>
                  <a:pt x="284572" y="54863"/>
                </a:lnTo>
                <a:lnTo>
                  <a:pt x="288035" y="62483"/>
                </a:lnTo>
                <a:lnTo>
                  <a:pt x="284987" y="64007"/>
                </a:lnTo>
                <a:lnTo>
                  <a:pt x="257555" y="73151"/>
                </a:lnTo>
                <a:lnTo>
                  <a:pt x="242315" y="74675"/>
                </a:lnTo>
                <a:lnTo>
                  <a:pt x="228599" y="76199"/>
                </a:lnTo>
                <a:close/>
              </a:path>
              <a:path w="349250" h="76200">
                <a:moveTo>
                  <a:pt x="208787" y="76199"/>
                </a:moveTo>
                <a:lnTo>
                  <a:pt x="152399" y="76199"/>
                </a:lnTo>
                <a:lnTo>
                  <a:pt x="152399" y="56387"/>
                </a:lnTo>
                <a:lnTo>
                  <a:pt x="208787" y="56387"/>
                </a:lnTo>
                <a:lnTo>
                  <a:pt x="208787" y="76199"/>
                </a:lnTo>
                <a:close/>
              </a:path>
              <a:path w="349250" h="76200">
                <a:moveTo>
                  <a:pt x="132587" y="76199"/>
                </a:moveTo>
                <a:lnTo>
                  <a:pt x="76199" y="76199"/>
                </a:lnTo>
                <a:lnTo>
                  <a:pt x="76199" y="56387"/>
                </a:lnTo>
                <a:lnTo>
                  <a:pt x="132587" y="56387"/>
                </a:lnTo>
                <a:lnTo>
                  <a:pt x="132587" y="76199"/>
                </a:lnTo>
                <a:close/>
              </a:path>
              <a:path w="349250" h="76200">
                <a:moveTo>
                  <a:pt x="56387" y="76199"/>
                </a:moveTo>
                <a:lnTo>
                  <a:pt x="0" y="76199"/>
                </a:lnTo>
                <a:lnTo>
                  <a:pt x="0" y="56387"/>
                </a:lnTo>
                <a:lnTo>
                  <a:pt x="56387" y="56387"/>
                </a:lnTo>
                <a:lnTo>
                  <a:pt x="56387" y="7619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95188" y="3928872"/>
            <a:ext cx="553720" cy="149860"/>
          </a:xfrm>
          <a:custGeom>
            <a:avLst/>
            <a:gdLst/>
            <a:ahLst/>
            <a:cxnLst/>
            <a:rect l="l" t="t" r="r" b="b"/>
            <a:pathLst>
              <a:path w="553720" h="149860">
                <a:moveTo>
                  <a:pt x="553212" y="149351"/>
                </a:moveTo>
                <a:lnTo>
                  <a:pt x="496824" y="149351"/>
                </a:lnTo>
                <a:lnTo>
                  <a:pt x="496824" y="129539"/>
                </a:lnTo>
                <a:lnTo>
                  <a:pt x="553212" y="129539"/>
                </a:lnTo>
                <a:lnTo>
                  <a:pt x="553212" y="149351"/>
                </a:lnTo>
                <a:close/>
              </a:path>
              <a:path w="553720" h="149860">
                <a:moveTo>
                  <a:pt x="477012" y="149351"/>
                </a:moveTo>
                <a:lnTo>
                  <a:pt x="420624" y="149351"/>
                </a:lnTo>
                <a:lnTo>
                  <a:pt x="420624" y="129539"/>
                </a:lnTo>
                <a:lnTo>
                  <a:pt x="477012" y="129539"/>
                </a:lnTo>
                <a:lnTo>
                  <a:pt x="477012" y="149351"/>
                </a:lnTo>
                <a:close/>
              </a:path>
              <a:path w="553720" h="149860">
                <a:moveTo>
                  <a:pt x="400812" y="149351"/>
                </a:moveTo>
                <a:lnTo>
                  <a:pt x="344424" y="149351"/>
                </a:lnTo>
                <a:lnTo>
                  <a:pt x="344424" y="129539"/>
                </a:lnTo>
                <a:lnTo>
                  <a:pt x="400812" y="129539"/>
                </a:lnTo>
                <a:lnTo>
                  <a:pt x="400812" y="149351"/>
                </a:lnTo>
                <a:close/>
              </a:path>
              <a:path w="553720" h="149860">
                <a:moveTo>
                  <a:pt x="324612" y="149351"/>
                </a:moveTo>
                <a:lnTo>
                  <a:pt x="268224" y="149351"/>
                </a:lnTo>
                <a:lnTo>
                  <a:pt x="268224" y="129539"/>
                </a:lnTo>
                <a:lnTo>
                  <a:pt x="324612" y="129539"/>
                </a:lnTo>
                <a:lnTo>
                  <a:pt x="324612" y="149351"/>
                </a:lnTo>
                <a:close/>
              </a:path>
              <a:path w="553720" h="149860">
                <a:moveTo>
                  <a:pt x="248412" y="149351"/>
                </a:moveTo>
                <a:lnTo>
                  <a:pt x="192024" y="149351"/>
                </a:lnTo>
                <a:lnTo>
                  <a:pt x="192024" y="129539"/>
                </a:lnTo>
                <a:lnTo>
                  <a:pt x="248412" y="129539"/>
                </a:lnTo>
                <a:lnTo>
                  <a:pt x="248412" y="149351"/>
                </a:lnTo>
                <a:close/>
              </a:path>
              <a:path w="553720" h="149860">
                <a:moveTo>
                  <a:pt x="172212" y="149351"/>
                </a:moveTo>
                <a:lnTo>
                  <a:pt x="149351" y="149351"/>
                </a:lnTo>
                <a:lnTo>
                  <a:pt x="118872" y="146303"/>
                </a:lnTo>
                <a:lnTo>
                  <a:pt x="114300" y="144779"/>
                </a:lnTo>
                <a:lnTo>
                  <a:pt x="118872" y="126491"/>
                </a:lnTo>
                <a:lnTo>
                  <a:pt x="123444" y="128015"/>
                </a:lnTo>
                <a:lnTo>
                  <a:pt x="130302" y="128015"/>
                </a:lnTo>
                <a:lnTo>
                  <a:pt x="137160" y="129539"/>
                </a:lnTo>
                <a:lnTo>
                  <a:pt x="172212" y="129539"/>
                </a:lnTo>
                <a:lnTo>
                  <a:pt x="172212" y="149351"/>
                </a:lnTo>
                <a:close/>
              </a:path>
              <a:path w="553720" h="149860">
                <a:moveTo>
                  <a:pt x="130302" y="128015"/>
                </a:moveTo>
                <a:lnTo>
                  <a:pt x="123444" y="128015"/>
                </a:lnTo>
                <a:lnTo>
                  <a:pt x="123444" y="126491"/>
                </a:lnTo>
                <a:lnTo>
                  <a:pt x="130302" y="128015"/>
                </a:lnTo>
                <a:close/>
              </a:path>
              <a:path w="553720" h="149860">
                <a:moveTo>
                  <a:pt x="94488" y="138683"/>
                </a:moveTo>
                <a:lnTo>
                  <a:pt x="79248" y="131063"/>
                </a:lnTo>
                <a:lnTo>
                  <a:pt x="67056" y="123443"/>
                </a:lnTo>
                <a:lnTo>
                  <a:pt x="54864" y="114299"/>
                </a:lnTo>
                <a:lnTo>
                  <a:pt x="44196" y="105155"/>
                </a:lnTo>
                <a:lnTo>
                  <a:pt x="57912" y="91439"/>
                </a:lnTo>
                <a:lnTo>
                  <a:pt x="57912" y="92963"/>
                </a:lnTo>
                <a:lnTo>
                  <a:pt x="59436" y="92963"/>
                </a:lnTo>
                <a:lnTo>
                  <a:pt x="67056" y="100583"/>
                </a:lnTo>
                <a:lnTo>
                  <a:pt x="77724" y="108203"/>
                </a:lnTo>
                <a:lnTo>
                  <a:pt x="76200" y="108203"/>
                </a:lnTo>
                <a:lnTo>
                  <a:pt x="88392" y="114299"/>
                </a:lnTo>
                <a:lnTo>
                  <a:pt x="86868" y="114299"/>
                </a:lnTo>
                <a:lnTo>
                  <a:pt x="99060" y="120395"/>
                </a:lnTo>
                <a:lnTo>
                  <a:pt x="100584" y="120395"/>
                </a:lnTo>
                <a:lnTo>
                  <a:pt x="94488" y="138683"/>
                </a:lnTo>
                <a:close/>
              </a:path>
              <a:path w="553720" h="149860">
                <a:moveTo>
                  <a:pt x="59436" y="92963"/>
                </a:moveTo>
                <a:lnTo>
                  <a:pt x="57912" y="92963"/>
                </a:lnTo>
                <a:lnTo>
                  <a:pt x="57912" y="91439"/>
                </a:lnTo>
                <a:lnTo>
                  <a:pt x="59436" y="92963"/>
                </a:lnTo>
                <a:close/>
              </a:path>
              <a:path w="553720" h="149860">
                <a:moveTo>
                  <a:pt x="100584" y="120395"/>
                </a:moveTo>
                <a:lnTo>
                  <a:pt x="99060" y="120395"/>
                </a:lnTo>
                <a:lnTo>
                  <a:pt x="99060" y="118871"/>
                </a:lnTo>
                <a:lnTo>
                  <a:pt x="100584" y="120395"/>
                </a:lnTo>
                <a:close/>
              </a:path>
              <a:path w="553720" h="149860">
                <a:moveTo>
                  <a:pt x="30480" y="89915"/>
                </a:moveTo>
                <a:lnTo>
                  <a:pt x="25908" y="83819"/>
                </a:lnTo>
                <a:lnTo>
                  <a:pt x="18288" y="71627"/>
                </a:lnTo>
                <a:lnTo>
                  <a:pt x="12192" y="57911"/>
                </a:lnTo>
                <a:lnTo>
                  <a:pt x="4572" y="35051"/>
                </a:lnTo>
                <a:lnTo>
                  <a:pt x="22860" y="30479"/>
                </a:lnTo>
                <a:lnTo>
                  <a:pt x="25908" y="39623"/>
                </a:lnTo>
                <a:lnTo>
                  <a:pt x="26416" y="39623"/>
                </a:lnTo>
                <a:lnTo>
                  <a:pt x="30480" y="51815"/>
                </a:lnTo>
                <a:lnTo>
                  <a:pt x="31051" y="51815"/>
                </a:lnTo>
                <a:lnTo>
                  <a:pt x="35051" y="62483"/>
                </a:lnTo>
                <a:lnTo>
                  <a:pt x="36004" y="62483"/>
                </a:lnTo>
                <a:lnTo>
                  <a:pt x="41719" y="71627"/>
                </a:lnTo>
                <a:lnTo>
                  <a:pt x="41148" y="71627"/>
                </a:lnTo>
                <a:lnTo>
                  <a:pt x="45720" y="77723"/>
                </a:lnTo>
                <a:lnTo>
                  <a:pt x="30480" y="89915"/>
                </a:lnTo>
                <a:close/>
              </a:path>
              <a:path w="553720" h="149860">
                <a:moveTo>
                  <a:pt x="26416" y="39623"/>
                </a:moveTo>
                <a:lnTo>
                  <a:pt x="25908" y="39623"/>
                </a:lnTo>
                <a:lnTo>
                  <a:pt x="25908" y="38099"/>
                </a:lnTo>
                <a:lnTo>
                  <a:pt x="26416" y="39623"/>
                </a:lnTo>
                <a:close/>
              </a:path>
              <a:path w="553720" h="149860">
                <a:moveTo>
                  <a:pt x="31051" y="51815"/>
                </a:moveTo>
                <a:lnTo>
                  <a:pt x="30480" y="51815"/>
                </a:lnTo>
                <a:lnTo>
                  <a:pt x="30480" y="50291"/>
                </a:lnTo>
                <a:lnTo>
                  <a:pt x="31051" y="51815"/>
                </a:lnTo>
                <a:close/>
              </a:path>
              <a:path w="553720" h="149860">
                <a:moveTo>
                  <a:pt x="36004" y="62483"/>
                </a:moveTo>
                <a:lnTo>
                  <a:pt x="35051" y="62483"/>
                </a:lnTo>
                <a:lnTo>
                  <a:pt x="35051" y="60959"/>
                </a:lnTo>
                <a:lnTo>
                  <a:pt x="36004" y="62483"/>
                </a:lnTo>
                <a:close/>
              </a:path>
              <a:path w="553720" h="149860">
                <a:moveTo>
                  <a:pt x="42672" y="73151"/>
                </a:moveTo>
                <a:lnTo>
                  <a:pt x="41148" y="71627"/>
                </a:lnTo>
                <a:lnTo>
                  <a:pt x="41719" y="71627"/>
                </a:lnTo>
                <a:lnTo>
                  <a:pt x="42672" y="73151"/>
                </a:lnTo>
                <a:close/>
              </a:path>
              <a:path w="553720" h="149860">
                <a:moveTo>
                  <a:pt x="19812" y="13715"/>
                </a:moveTo>
                <a:lnTo>
                  <a:pt x="1524" y="13715"/>
                </a:lnTo>
                <a:lnTo>
                  <a:pt x="0" y="0"/>
                </a:lnTo>
                <a:lnTo>
                  <a:pt x="19812" y="0"/>
                </a:lnTo>
                <a:lnTo>
                  <a:pt x="19812" y="1371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322057" y="3515867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12152" y="3247644"/>
            <a:ext cx="269875" cy="248920"/>
          </a:xfrm>
          <a:custGeom>
            <a:avLst/>
            <a:gdLst/>
            <a:ahLst/>
            <a:cxnLst/>
            <a:rect l="l" t="t" r="r" b="b"/>
            <a:pathLst>
              <a:path w="269875" h="248920">
                <a:moveTo>
                  <a:pt x="19812" y="248412"/>
                </a:moveTo>
                <a:lnTo>
                  <a:pt x="0" y="248412"/>
                </a:lnTo>
                <a:lnTo>
                  <a:pt x="0" y="192024"/>
                </a:lnTo>
                <a:lnTo>
                  <a:pt x="19812" y="192024"/>
                </a:lnTo>
                <a:lnTo>
                  <a:pt x="19812" y="248412"/>
                </a:lnTo>
                <a:close/>
              </a:path>
              <a:path w="269875" h="248920">
                <a:moveTo>
                  <a:pt x="19812" y="172212"/>
                </a:moveTo>
                <a:lnTo>
                  <a:pt x="0" y="172212"/>
                </a:lnTo>
                <a:lnTo>
                  <a:pt x="0" y="149352"/>
                </a:lnTo>
                <a:lnTo>
                  <a:pt x="3048" y="118872"/>
                </a:lnTo>
                <a:lnTo>
                  <a:pt x="4572" y="112776"/>
                </a:lnTo>
                <a:lnTo>
                  <a:pt x="22859" y="118872"/>
                </a:lnTo>
                <a:lnTo>
                  <a:pt x="22859" y="121920"/>
                </a:lnTo>
                <a:lnTo>
                  <a:pt x="19812" y="135636"/>
                </a:lnTo>
                <a:lnTo>
                  <a:pt x="19812" y="172212"/>
                </a:lnTo>
                <a:close/>
              </a:path>
              <a:path w="269875" h="248920">
                <a:moveTo>
                  <a:pt x="28956" y="100584"/>
                </a:moveTo>
                <a:lnTo>
                  <a:pt x="10668" y="94488"/>
                </a:lnTo>
                <a:lnTo>
                  <a:pt x="12192" y="91440"/>
                </a:lnTo>
                <a:lnTo>
                  <a:pt x="18288" y="77724"/>
                </a:lnTo>
                <a:lnTo>
                  <a:pt x="25908" y="65531"/>
                </a:lnTo>
                <a:lnTo>
                  <a:pt x="44195" y="44195"/>
                </a:lnTo>
                <a:lnTo>
                  <a:pt x="44195" y="42671"/>
                </a:lnTo>
                <a:lnTo>
                  <a:pt x="57242" y="57168"/>
                </a:lnTo>
                <a:lnTo>
                  <a:pt x="48768" y="67055"/>
                </a:lnTo>
                <a:lnTo>
                  <a:pt x="48985" y="67055"/>
                </a:lnTo>
                <a:lnTo>
                  <a:pt x="41148" y="76200"/>
                </a:lnTo>
                <a:lnTo>
                  <a:pt x="42672" y="76200"/>
                </a:lnTo>
                <a:lnTo>
                  <a:pt x="35052" y="86868"/>
                </a:lnTo>
                <a:lnTo>
                  <a:pt x="28956" y="99060"/>
                </a:lnTo>
                <a:lnTo>
                  <a:pt x="29718" y="99060"/>
                </a:lnTo>
                <a:lnTo>
                  <a:pt x="28956" y="100584"/>
                </a:lnTo>
                <a:close/>
              </a:path>
              <a:path w="269875" h="248920">
                <a:moveTo>
                  <a:pt x="57912" y="57912"/>
                </a:moveTo>
                <a:lnTo>
                  <a:pt x="57242" y="57168"/>
                </a:lnTo>
                <a:lnTo>
                  <a:pt x="57912" y="56388"/>
                </a:lnTo>
                <a:lnTo>
                  <a:pt x="57912" y="57912"/>
                </a:lnTo>
                <a:close/>
              </a:path>
              <a:path w="269875" h="248920">
                <a:moveTo>
                  <a:pt x="48985" y="67055"/>
                </a:moveTo>
                <a:lnTo>
                  <a:pt x="48768" y="67055"/>
                </a:lnTo>
                <a:lnTo>
                  <a:pt x="50292" y="65531"/>
                </a:lnTo>
                <a:lnTo>
                  <a:pt x="48985" y="67055"/>
                </a:lnTo>
                <a:close/>
              </a:path>
              <a:path w="269875" h="248920">
                <a:moveTo>
                  <a:pt x="29718" y="99060"/>
                </a:moveTo>
                <a:lnTo>
                  <a:pt x="28956" y="99060"/>
                </a:lnTo>
                <a:lnTo>
                  <a:pt x="30480" y="97536"/>
                </a:lnTo>
                <a:lnTo>
                  <a:pt x="29718" y="99060"/>
                </a:lnTo>
                <a:close/>
              </a:path>
              <a:path w="269875" h="248920">
                <a:moveTo>
                  <a:pt x="71628" y="45719"/>
                </a:moveTo>
                <a:lnTo>
                  <a:pt x="59436" y="30480"/>
                </a:lnTo>
                <a:lnTo>
                  <a:pt x="65532" y="25907"/>
                </a:lnTo>
                <a:lnTo>
                  <a:pt x="79248" y="18288"/>
                </a:lnTo>
                <a:lnTo>
                  <a:pt x="91439" y="12192"/>
                </a:lnTo>
                <a:lnTo>
                  <a:pt x="105155" y="6095"/>
                </a:lnTo>
                <a:lnTo>
                  <a:pt x="114300" y="4571"/>
                </a:lnTo>
                <a:lnTo>
                  <a:pt x="118872" y="22860"/>
                </a:lnTo>
                <a:lnTo>
                  <a:pt x="109728" y="24384"/>
                </a:lnTo>
                <a:lnTo>
                  <a:pt x="111252" y="24384"/>
                </a:lnTo>
                <a:lnTo>
                  <a:pt x="99060" y="28955"/>
                </a:lnTo>
                <a:lnTo>
                  <a:pt x="86868" y="35052"/>
                </a:lnTo>
                <a:lnTo>
                  <a:pt x="88391" y="35052"/>
                </a:lnTo>
                <a:lnTo>
                  <a:pt x="76200" y="41148"/>
                </a:lnTo>
                <a:lnTo>
                  <a:pt x="77724" y="41148"/>
                </a:lnTo>
                <a:lnTo>
                  <a:pt x="71628" y="45719"/>
                </a:lnTo>
                <a:close/>
              </a:path>
              <a:path w="269875" h="248920">
                <a:moveTo>
                  <a:pt x="193548" y="19812"/>
                </a:moveTo>
                <a:lnTo>
                  <a:pt x="135636" y="19812"/>
                </a:lnTo>
                <a:lnTo>
                  <a:pt x="135636" y="1524"/>
                </a:lnTo>
                <a:lnTo>
                  <a:pt x="149352" y="0"/>
                </a:lnTo>
                <a:lnTo>
                  <a:pt x="193548" y="0"/>
                </a:lnTo>
                <a:lnTo>
                  <a:pt x="193548" y="19812"/>
                </a:lnTo>
                <a:close/>
              </a:path>
              <a:path w="269875" h="248920">
                <a:moveTo>
                  <a:pt x="269748" y="19812"/>
                </a:moveTo>
                <a:lnTo>
                  <a:pt x="211836" y="19812"/>
                </a:lnTo>
                <a:lnTo>
                  <a:pt x="211836" y="0"/>
                </a:lnTo>
                <a:lnTo>
                  <a:pt x="269748" y="0"/>
                </a:lnTo>
                <a:lnTo>
                  <a:pt x="269748" y="1981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00188" y="325755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76388" y="325755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52588" y="325755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28788" y="325755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04988" y="325755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81188" y="325755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57388" y="3247643"/>
            <a:ext cx="376555" cy="142240"/>
          </a:xfrm>
          <a:custGeom>
            <a:avLst/>
            <a:gdLst/>
            <a:ahLst/>
            <a:cxnLst/>
            <a:rect l="l" t="t" r="r" b="b"/>
            <a:pathLst>
              <a:path w="376554" h="142239">
                <a:moveTo>
                  <a:pt x="57912" y="19812"/>
                </a:moveTo>
                <a:lnTo>
                  <a:pt x="0" y="19812"/>
                </a:lnTo>
                <a:lnTo>
                  <a:pt x="0" y="0"/>
                </a:lnTo>
                <a:lnTo>
                  <a:pt x="57912" y="0"/>
                </a:lnTo>
                <a:lnTo>
                  <a:pt x="57912" y="19812"/>
                </a:lnTo>
                <a:close/>
              </a:path>
              <a:path w="376554" h="142239">
                <a:moveTo>
                  <a:pt x="134112" y="19812"/>
                </a:moveTo>
                <a:lnTo>
                  <a:pt x="76200" y="19812"/>
                </a:lnTo>
                <a:lnTo>
                  <a:pt x="76200" y="0"/>
                </a:lnTo>
                <a:lnTo>
                  <a:pt x="134112" y="0"/>
                </a:lnTo>
                <a:lnTo>
                  <a:pt x="134112" y="19812"/>
                </a:lnTo>
                <a:close/>
              </a:path>
              <a:path w="376554" h="142239">
                <a:moveTo>
                  <a:pt x="210311" y="19812"/>
                </a:moveTo>
                <a:lnTo>
                  <a:pt x="152400" y="19812"/>
                </a:lnTo>
                <a:lnTo>
                  <a:pt x="152400" y="0"/>
                </a:lnTo>
                <a:lnTo>
                  <a:pt x="210311" y="0"/>
                </a:lnTo>
                <a:lnTo>
                  <a:pt x="210311" y="19812"/>
                </a:lnTo>
                <a:close/>
              </a:path>
              <a:path w="376554" h="142239">
                <a:moveTo>
                  <a:pt x="280416" y="30480"/>
                </a:moveTo>
                <a:lnTo>
                  <a:pt x="277368" y="28956"/>
                </a:lnTo>
                <a:lnTo>
                  <a:pt x="278892" y="28956"/>
                </a:lnTo>
                <a:lnTo>
                  <a:pt x="265176" y="24384"/>
                </a:lnTo>
                <a:lnTo>
                  <a:pt x="266700" y="24384"/>
                </a:lnTo>
                <a:lnTo>
                  <a:pt x="252983" y="21336"/>
                </a:lnTo>
                <a:lnTo>
                  <a:pt x="254507" y="21336"/>
                </a:lnTo>
                <a:lnTo>
                  <a:pt x="240792" y="19812"/>
                </a:lnTo>
                <a:lnTo>
                  <a:pt x="228600" y="19812"/>
                </a:lnTo>
                <a:lnTo>
                  <a:pt x="228600" y="0"/>
                </a:lnTo>
                <a:lnTo>
                  <a:pt x="242316" y="1524"/>
                </a:lnTo>
                <a:lnTo>
                  <a:pt x="257556" y="3048"/>
                </a:lnTo>
                <a:lnTo>
                  <a:pt x="271272" y="6096"/>
                </a:lnTo>
                <a:lnTo>
                  <a:pt x="284988" y="12192"/>
                </a:lnTo>
                <a:lnTo>
                  <a:pt x="288036" y="13716"/>
                </a:lnTo>
                <a:lnTo>
                  <a:pt x="280416" y="30480"/>
                </a:lnTo>
                <a:close/>
              </a:path>
              <a:path w="376554" h="142239">
                <a:moveTo>
                  <a:pt x="319219" y="57208"/>
                </a:moveTo>
                <a:lnTo>
                  <a:pt x="309372" y="48768"/>
                </a:lnTo>
                <a:lnTo>
                  <a:pt x="310895" y="48768"/>
                </a:lnTo>
                <a:lnTo>
                  <a:pt x="300228" y="41148"/>
                </a:lnTo>
                <a:lnTo>
                  <a:pt x="295656" y="38100"/>
                </a:lnTo>
                <a:lnTo>
                  <a:pt x="306323" y="22859"/>
                </a:lnTo>
                <a:lnTo>
                  <a:pt x="310895" y="25908"/>
                </a:lnTo>
                <a:lnTo>
                  <a:pt x="323087" y="33528"/>
                </a:lnTo>
                <a:lnTo>
                  <a:pt x="332232" y="44195"/>
                </a:lnTo>
                <a:lnTo>
                  <a:pt x="342900" y="54864"/>
                </a:lnTo>
                <a:lnTo>
                  <a:pt x="343915" y="56387"/>
                </a:lnTo>
                <a:lnTo>
                  <a:pt x="318515" y="56387"/>
                </a:lnTo>
                <a:lnTo>
                  <a:pt x="319219" y="57208"/>
                </a:lnTo>
                <a:close/>
              </a:path>
              <a:path w="376554" h="142239">
                <a:moveTo>
                  <a:pt x="320039" y="57912"/>
                </a:moveTo>
                <a:lnTo>
                  <a:pt x="319219" y="57208"/>
                </a:lnTo>
                <a:lnTo>
                  <a:pt x="318515" y="56387"/>
                </a:lnTo>
                <a:lnTo>
                  <a:pt x="320039" y="57912"/>
                </a:lnTo>
                <a:close/>
              </a:path>
              <a:path w="376554" h="142239">
                <a:moveTo>
                  <a:pt x="344931" y="57912"/>
                </a:moveTo>
                <a:lnTo>
                  <a:pt x="320039" y="57912"/>
                </a:lnTo>
                <a:lnTo>
                  <a:pt x="318515" y="56387"/>
                </a:lnTo>
                <a:lnTo>
                  <a:pt x="343915" y="56387"/>
                </a:lnTo>
                <a:lnTo>
                  <a:pt x="344931" y="57912"/>
                </a:lnTo>
                <a:close/>
              </a:path>
              <a:path w="376554" h="142239">
                <a:moveTo>
                  <a:pt x="327660" y="67056"/>
                </a:moveTo>
                <a:lnTo>
                  <a:pt x="319219" y="57208"/>
                </a:lnTo>
                <a:lnTo>
                  <a:pt x="320039" y="57912"/>
                </a:lnTo>
                <a:lnTo>
                  <a:pt x="344931" y="57912"/>
                </a:lnTo>
                <a:lnTo>
                  <a:pt x="348995" y="64008"/>
                </a:lnTo>
                <a:lnTo>
                  <a:pt x="346818" y="65532"/>
                </a:lnTo>
                <a:lnTo>
                  <a:pt x="327660" y="65532"/>
                </a:lnTo>
                <a:lnTo>
                  <a:pt x="327660" y="67056"/>
                </a:lnTo>
                <a:close/>
              </a:path>
              <a:path w="376554" h="142239">
                <a:moveTo>
                  <a:pt x="333756" y="74676"/>
                </a:moveTo>
                <a:lnTo>
                  <a:pt x="327660" y="65532"/>
                </a:lnTo>
                <a:lnTo>
                  <a:pt x="346818" y="65532"/>
                </a:lnTo>
                <a:lnTo>
                  <a:pt x="333756" y="74676"/>
                </a:lnTo>
                <a:close/>
              </a:path>
              <a:path w="376554" h="142239">
                <a:moveTo>
                  <a:pt x="347472" y="99060"/>
                </a:moveTo>
                <a:lnTo>
                  <a:pt x="342900" y="89916"/>
                </a:lnTo>
                <a:lnTo>
                  <a:pt x="359663" y="82296"/>
                </a:lnTo>
                <a:lnTo>
                  <a:pt x="364236" y="91439"/>
                </a:lnTo>
                <a:lnTo>
                  <a:pt x="366945" y="97536"/>
                </a:lnTo>
                <a:lnTo>
                  <a:pt x="347472" y="97536"/>
                </a:lnTo>
                <a:lnTo>
                  <a:pt x="347472" y="99060"/>
                </a:lnTo>
                <a:close/>
              </a:path>
              <a:path w="376554" h="142239">
                <a:moveTo>
                  <a:pt x="352043" y="111252"/>
                </a:moveTo>
                <a:lnTo>
                  <a:pt x="347472" y="97536"/>
                </a:lnTo>
                <a:lnTo>
                  <a:pt x="366945" y="97536"/>
                </a:lnTo>
                <a:lnTo>
                  <a:pt x="370332" y="105155"/>
                </a:lnTo>
                <a:lnTo>
                  <a:pt x="371348" y="109728"/>
                </a:lnTo>
                <a:lnTo>
                  <a:pt x="352043" y="109728"/>
                </a:lnTo>
                <a:lnTo>
                  <a:pt x="352043" y="111252"/>
                </a:lnTo>
                <a:close/>
              </a:path>
              <a:path w="376554" h="142239">
                <a:moveTo>
                  <a:pt x="355091" y="123444"/>
                </a:moveTo>
                <a:lnTo>
                  <a:pt x="352043" y="109728"/>
                </a:lnTo>
                <a:lnTo>
                  <a:pt x="371348" y="109728"/>
                </a:lnTo>
                <a:lnTo>
                  <a:pt x="373380" y="118872"/>
                </a:lnTo>
                <a:lnTo>
                  <a:pt x="373989" y="121920"/>
                </a:lnTo>
                <a:lnTo>
                  <a:pt x="355091" y="121920"/>
                </a:lnTo>
                <a:lnTo>
                  <a:pt x="355091" y="123444"/>
                </a:lnTo>
                <a:close/>
              </a:path>
              <a:path w="376554" h="142239">
                <a:moveTo>
                  <a:pt x="356615" y="141732"/>
                </a:moveTo>
                <a:lnTo>
                  <a:pt x="356615" y="135636"/>
                </a:lnTo>
                <a:lnTo>
                  <a:pt x="355091" y="121920"/>
                </a:lnTo>
                <a:lnTo>
                  <a:pt x="373989" y="121920"/>
                </a:lnTo>
                <a:lnTo>
                  <a:pt x="376428" y="134112"/>
                </a:lnTo>
                <a:lnTo>
                  <a:pt x="376428" y="140208"/>
                </a:lnTo>
                <a:lnTo>
                  <a:pt x="356615" y="14173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424671" y="3407664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1828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154923" y="3864864"/>
            <a:ext cx="279400" cy="238125"/>
          </a:xfrm>
          <a:custGeom>
            <a:avLst/>
            <a:gdLst/>
            <a:ahLst/>
            <a:cxnLst/>
            <a:rect l="l" t="t" r="r" b="b"/>
            <a:pathLst>
              <a:path w="279400" h="238125">
                <a:moveTo>
                  <a:pt x="278892" y="56387"/>
                </a:moveTo>
                <a:lnTo>
                  <a:pt x="260604" y="56387"/>
                </a:lnTo>
                <a:lnTo>
                  <a:pt x="260604" y="0"/>
                </a:lnTo>
                <a:lnTo>
                  <a:pt x="278892" y="0"/>
                </a:lnTo>
                <a:lnTo>
                  <a:pt x="278892" y="56387"/>
                </a:lnTo>
                <a:close/>
              </a:path>
              <a:path w="279400" h="238125">
                <a:moveTo>
                  <a:pt x="276453" y="115824"/>
                </a:moveTo>
                <a:lnTo>
                  <a:pt x="257556" y="115824"/>
                </a:lnTo>
                <a:lnTo>
                  <a:pt x="260604" y="88391"/>
                </a:lnTo>
                <a:lnTo>
                  <a:pt x="260604" y="76200"/>
                </a:lnTo>
                <a:lnTo>
                  <a:pt x="278892" y="76200"/>
                </a:lnTo>
                <a:lnTo>
                  <a:pt x="278892" y="103632"/>
                </a:lnTo>
                <a:lnTo>
                  <a:pt x="276453" y="115824"/>
                </a:lnTo>
                <a:close/>
              </a:path>
              <a:path w="279400" h="238125">
                <a:moveTo>
                  <a:pt x="273812" y="128016"/>
                </a:moveTo>
                <a:lnTo>
                  <a:pt x="254508" y="128016"/>
                </a:lnTo>
                <a:lnTo>
                  <a:pt x="257556" y="114300"/>
                </a:lnTo>
                <a:lnTo>
                  <a:pt x="257556" y="115824"/>
                </a:lnTo>
                <a:lnTo>
                  <a:pt x="276453" y="115824"/>
                </a:lnTo>
                <a:lnTo>
                  <a:pt x="275844" y="118872"/>
                </a:lnTo>
                <a:lnTo>
                  <a:pt x="273812" y="128016"/>
                </a:lnTo>
                <a:close/>
              </a:path>
              <a:path w="279400" h="238125">
                <a:moveTo>
                  <a:pt x="271272" y="135636"/>
                </a:moveTo>
                <a:lnTo>
                  <a:pt x="252984" y="129539"/>
                </a:lnTo>
                <a:lnTo>
                  <a:pt x="254508" y="126491"/>
                </a:lnTo>
                <a:lnTo>
                  <a:pt x="254508" y="128016"/>
                </a:lnTo>
                <a:lnTo>
                  <a:pt x="273812" y="128016"/>
                </a:lnTo>
                <a:lnTo>
                  <a:pt x="272796" y="132588"/>
                </a:lnTo>
                <a:lnTo>
                  <a:pt x="271272" y="135636"/>
                </a:lnTo>
                <a:close/>
              </a:path>
              <a:path w="279400" h="238125">
                <a:moveTo>
                  <a:pt x="252984" y="172211"/>
                </a:moveTo>
                <a:lnTo>
                  <a:pt x="230124" y="172211"/>
                </a:lnTo>
                <a:lnTo>
                  <a:pt x="237744" y="161543"/>
                </a:lnTo>
                <a:lnTo>
                  <a:pt x="243840" y="150876"/>
                </a:lnTo>
                <a:lnTo>
                  <a:pt x="246888" y="146304"/>
                </a:lnTo>
                <a:lnTo>
                  <a:pt x="263652" y="153924"/>
                </a:lnTo>
                <a:lnTo>
                  <a:pt x="260604" y="160019"/>
                </a:lnTo>
                <a:lnTo>
                  <a:pt x="252984" y="172211"/>
                </a:lnTo>
                <a:close/>
              </a:path>
              <a:path w="279400" h="238125">
                <a:moveTo>
                  <a:pt x="221742" y="180466"/>
                </a:moveTo>
                <a:lnTo>
                  <a:pt x="230124" y="170688"/>
                </a:lnTo>
                <a:lnTo>
                  <a:pt x="230124" y="172211"/>
                </a:lnTo>
                <a:lnTo>
                  <a:pt x="252984" y="172211"/>
                </a:lnTo>
                <a:lnTo>
                  <a:pt x="247541" y="179831"/>
                </a:lnTo>
                <a:lnTo>
                  <a:pt x="222504" y="179831"/>
                </a:lnTo>
                <a:lnTo>
                  <a:pt x="221742" y="180466"/>
                </a:lnTo>
                <a:close/>
              </a:path>
              <a:path w="279400" h="238125">
                <a:moveTo>
                  <a:pt x="220980" y="181356"/>
                </a:moveTo>
                <a:lnTo>
                  <a:pt x="221742" y="180466"/>
                </a:lnTo>
                <a:lnTo>
                  <a:pt x="222504" y="179831"/>
                </a:lnTo>
                <a:lnTo>
                  <a:pt x="220980" y="181356"/>
                </a:lnTo>
                <a:close/>
              </a:path>
              <a:path w="279400" h="238125">
                <a:moveTo>
                  <a:pt x="246452" y="181356"/>
                </a:moveTo>
                <a:lnTo>
                  <a:pt x="220980" y="181356"/>
                </a:lnTo>
                <a:lnTo>
                  <a:pt x="222504" y="179831"/>
                </a:lnTo>
                <a:lnTo>
                  <a:pt x="247541" y="179831"/>
                </a:lnTo>
                <a:lnTo>
                  <a:pt x="246452" y="181356"/>
                </a:lnTo>
                <a:close/>
              </a:path>
              <a:path w="279400" h="238125">
                <a:moveTo>
                  <a:pt x="227076" y="201168"/>
                </a:moveTo>
                <a:lnTo>
                  <a:pt x="213360" y="187452"/>
                </a:lnTo>
                <a:lnTo>
                  <a:pt x="221742" y="180466"/>
                </a:lnTo>
                <a:lnTo>
                  <a:pt x="220980" y="181356"/>
                </a:lnTo>
                <a:lnTo>
                  <a:pt x="246452" y="181356"/>
                </a:lnTo>
                <a:lnTo>
                  <a:pt x="245364" y="182880"/>
                </a:lnTo>
                <a:lnTo>
                  <a:pt x="227076" y="201168"/>
                </a:lnTo>
                <a:close/>
              </a:path>
              <a:path w="279400" h="238125">
                <a:moveTo>
                  <a:pt x="209342" y="213359"/>
                </a:moveTo>
                <a:lnTo>
                  <a:pt x="167640" y="213359"/>
                </a:lnTo>
                <a:lnTo>
                  <a:pt x="181356" y="208788"/>
                </a:lnTo>
                <a:lnTo>
                  <a:pt x="179832" y="208788"/>
                </a:lnTo>
                <a:lnTo>
                  <a:pt x="192024" y="202692"/>
                </a:lnTo>
                <a:lnTo>
                  <a:pt x="199644" y="198119"/>
                </a:lnTo>
                <a:lnTo>
                  <a:pt x="209342" y="213359"/>
                </a:lnTo>
                <a:close/>
              </a:path>
              <a:path w="279400" h="238125">
                <a:moveTo>
                  <a:pt x="153924" y="236219"/>
                </a:moveTo>
                <a:lnTo>
                  <a:pt x="150876" y="216407"/>
                </a:lnTo>
                <a:lnTo>
                  <a:pt x="155448" y="216407"/>
                </a:lnTo>
                <a:lnTo>
                  <a:pt x="169164" y="211836"/>
                </a:lnTo>
                <a:lnTo>
                  <a:pt x="167640" y="213359"/>
                </a:lnTo>
                <a:lnTo>
                  <a:pt x="209342" y="213359"/>
                </a:lnTo>
                <a:lnTo>
                  <a:pt x="210312" y="214883"/>
                </a:lnTo>
                <a:lnTo>
                  <a:pt x="201168" y="219456"/>
                </a:lnTo>
                <a:lnTo>
                  <a:pt x="187452" y="225551"/>
                </a:lnTo>
                <a:lnTo>
                  <a:pt x="160020" y="234695"/>
                </a:lnTo>
                <a:lnTo>
                  <a:pt x="153924" y="236219"/>
                </a:lnTo>
                <a:close/>
              </a:path>
              <a:path w="279400" h="238125">
                <a:moveTo>
                  <a:pt x="134112" y="237743"/>
                </a:moveTo>
                <a:lnTo>
                  <a:pt x="76199" y="237743"/>
                </a:lnTo>
                <a:lnTo>
                  <a:pt x="76199" y="217931"/>
                </a:lnTo>
                <a:lnTo>
                  <a:pt x="132588" y="217931"/>
                </a:lnTo>
                <a:lnTo>
                  <a:pt x="134112" y="237743"/>
                </a:lnTo>
                <a:close/>
              </a:path>
              <a:path w="279400" h="238125">
                <a:moveTo>
                  <a:pt x="56387" y="237743"/>
                </a:moveTo>
                <a:lnTo>
                  <a:pt x="0" y="237743"/>
                </a:lnTo>
                <a:lnTo>
                  <a:pt x="0" y="217931"/>
                </a:lnTo>
                <a:lnTo>
                  <a:pt x="56387" y="217931"/>
                </a:lnTo>
                <a:lnTo>
                  <a:pt x="56387" y="23774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078723" y="4092702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002523" y="4092702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926323" y="4092702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50123" y="4092702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773923" y="4092702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697723" y="4092702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12152" y="3953255"/>
            <a:ext cx="365760" cy="149860"/>
          </a:xfrm>
          <a:custGeom>
            <a:avLst/>
            <a:gdLst/>
            <a:ahLst/>
            <a:cxnLst/>
            <a:rect l="l" t="t" r="r" b="b"/>
            <a:pathLst>
              <a:path w="365759" h="149860">
                <a:moveTo>
                  <a:pt x="365760" y="149351"/>
                </a:moveTo>
                <a:lnTo>
                  <a:pt x="309372" y="149351"/>
                </a:lnTo>
                <a:lnTo>
                  <a:pt x="309372" y="129539"/>
                </a:lnTo>
                <a:lnTo>
                  <a:pt x="365760" y="129539"/>
                </a:lnTo>
                <a:lnTo>
                  <a:pt x="365760" y="149351"/>
                </a:lnTo>
                <a:close/>
              </a:path>
              <a:path w="365759" h="149860">
                <a:moveTo>
                  <a:pt x="289560" y="149351"/>
                </a:moveTo>
                <a:lnTo>
                  <a:pt x="233172" y="149351"/>
                </a:lnTo>
                <a:lnTo>
                  <a:pt x="233172" y="129539"/>
                </a:lnTo>
                <a:lnTo>
                  <a:pt x="289560" y="129539"/>
                </a:lnTo>
                <a:lnTo>
                  <a:pt x="289560" y="149351"/>
                </a:lnTo>
                <a:close/>
              </a:path>
              <a:path w="365759" h="149860">
                <a:moveTo>
                  <a:pt x="213360" y="149351"/>
                </a:moveTo>
                <a:lnTo>
                  <a:pt x="156972" y="149351"/>
                </a:lnTo>
                <a:lnTo>
                  <a:pt x="156972" y="129539"/>
                </a:lnTo>
                <a:lnTo>
                  <a:pt x="213360" y="129539"/>
                </a:lnTo>
                <a:lnTo>
                  <a:pt x="213360" y="149351"/>
                </a:lnTo>
                <a:close/>
              </a:path>
              <a:path w="365759" h="149860">
                <a:moveTo>
                  <a:pt x="137160" y="147827"/>
                </a:moveTo>
                <a:lnTo>
                  <a:pt x="134112" y="147827"/>
                </a:lnTo>
                <a:lnTo>
                  <a:pt x="118872" y="146303"/>
                </a:lnTo>
                <a:lnTo>
                  <a:pt x="91440" y="137159"/>
                </a:lnTo>
                <a:lnTo>
                  <a:pt x="79248" y="131063"/>
                </a:lnTo>
                <a:lnTo>
                  <a:pt x="86868" y="114299"/>
                </a:lnTo>
                <a:lnTo>
                  <a:pt x="99060" y="120395"/>
                </a:lnTo>
                <a:lnTo>
                  <a:pt x="111252" y="124967"/>
                </a:lnTo>
                <a:lnTo>
                  <a:pt x="114300" y="124967"/>
                </a:lnTo>
                <a:lnTo>
                  <a:pt x="123444" y="128015"/>
                </a:lnTo>
                <a:lnTo>
                  <a:pt x="137160" y="129539"/>
                </a:lnTo>
                <a:lnTo>
                  <a:pt x="138684" y="129539"/>
                </a:lnTo>
                <a:lnTo>
                  <a:pt x="137160" y="147827"/>
                </a:lnTo>
                <a:close/>
              </a:path>
              <a:path w="365759" h="149860">
                <a:moveTo>
                  <a:pt x="114300" y="124967"/>
                </a:moveTo>
                <a:lnTo>
                  <a:pt x="111252" y="124967"/>
                </a:lnTo>
                <a:lnTo>
                  <a:pt x="109728" y="123443"/>
                </a:lnTo>
                <a:lnTo>
                  <a:pt x="114300" y="124967"/>
                </a:lnTo>
                <a:close/>
              </a:path>
              <a:path w="365759" h="149860">
                <a:moveTo>
                  <a:pt x="60960" y="120395"/>
                </a:moveTo>
                <a:lnTo>
                  <a:pt x="54864" y="115823"/>
                </a:lnTo>
                <a:lnTo>
                  <a:pt x="44196" y="105155"/>
                </a:lnTo>
                <a:lnTo>
                  <a:pt x="25908" y="83819"/>
                </a:lnTo>
                <a:lnTo>
                  <a:pt x="21336" y="74675"/>
                </a:lnTo>
                <a:lnTo>
                  <a:pt x="38100" y="65531"/>
                </a:lnTo>
                <a:lnTo>
                  <a:pt x="42672" y="73151"/>
                </a:lnTo>
                <a:lnTo>
                  <a:pt x="41148" y="73151"/>
                </a:lnTo>
                <a:lnTo>
                  <a:pt x="48985" y="82295"/>
                </a:lnTo>
                <a:lnTo>
                  <a:pt x="48768" y="82295"/>
                </a:lnTo>
                <a:lnTo>
                  <a:pt x="57912" y="92963"/>
                </a:lnTo>
                <a:lnTo>
                  <a:pt x="59436" y="92963"/>
                </a:lnTo>
                <a:lnTo>
                  <a:pt x="67056" y="100583"/>
                </a:lnTo>
                <a:lnTo>
                  <a:pt x="73152" y="105155"/>
                </a:lnTo>
                <a:lnTo>
                  <a:pt x="60960" y="120395"/>
                </a:lnTo>
                <a:close/>
              </a:path>
              <a:path w="365759" h="149860">
                <a:moveTo>
                  <a:pt x="50292" y="83819"/>
                </a:moveTo>
                <a:lnTo>
                  <a:pt x="48768" y="82295"/>
                </a:lnTo>
                <a:lnTo>
                  <a:pt x="48985" y="82295"/>
                </a:lnTo>
                <a:lnTo>
                  <a:pt x="50292" y="83819"/>
                </a:lnTo>
                <a:close/>
              </a:path>
              <a:path w="365759" h="149860">
                <a:moveTo>
                  <a:pt x="59436" y="92963"/>
                </a:moveTo>
                <a:lnTo>
                  <a:pt x="57912" y="92963"/>
                </a:lnTo>
                <a:lnTo>
                  <a:pt x="57912" y="91439"/>
                </a:lnTo>
                <a:lnTo>
                  <a:pt x="59436" y="92963"/>
                </a:lnTo>
                <a:close/>
              </a:path>
              <a:path w="365759" h="149860">
                <a:moveTo>
                  <a:pt x="12192" y="56387"/>
                </a:moveTo>
                <a:lnTo>
                  <a:pt x="7620" y="44195"/>
                </a:lnTo>
                <a:lnTo>
                  <a:pt x="3048" y="30479"/>
                </a:lnTo>
                <a:lnTo>
                  <a:pt x="1524" y="15239"/>
                </a:lnTo>
                <a:lnTo>
                  <a:pt x="0" y="1523"/>
                </a:lnTo>
                <a:lnTo>
                  <a:pt x="19812" y="0"/>
                </a:lnTo>
                <a:lnTo>
                  <a:pt x="19812" y="13715"/>
                </a:lnTo>
                <a:lnTo>
                  <a:pt x="22860" y="27431"/>
                </a:lnTo>
                <a:lnTo>
                  <a:pt x="23198" y="27431"/>
                </a:lnTo>
                <a:lnTo>
                  <a:pt x="25908" y="39623"/>
                </a:lnTo>
                <a:lnTo>
                  <a:pt x="26289" y="39623"/>
                </a:lnTo>
                <a:lnTo>
                  <a:pt x="28956" y="50291"/>
                </a:lnTo>
                <a:lnTo>
                  <a:pt x="12192" y="56387"/>
                </a:lnTo>
                <a:close/>
              </a:path>
              <a:path w="365759" h="149860">
                <a:moveTo>
                  <a:pt x="23198" y="27431"/>
                </a:moveTo>
                <a:lnTo>
                  <a:pt x="22860" y="27431"/>
                </a:lnTo>
                <a:lnTo>
                  <a:pt x="22860" y="25907"/>
                </a:lnTo>
                <a:lnTo>
                  <a:pt x="23198" y="27431"/>
                </a:lnTo>
                <a:close/>
              </a:path>
              <a:path w="365759" h="149860">
                <a:moveTo>
                  <a:pt x="26289" y="39623"/>
                </a:moveTo>
                <a:lnTo>
                  <a:pt x="25908" y="39623"/>
                </a:lnTo>
                <a:lnTo>
                  <a:pt x="25908" y="38099"/>
                </a:lnTo>
                <a:lnTo>
                  <a:pt x="26289" y="3962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898128" y="1253082"/>
            <a:ext cx="839406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2255" marR="5080" indent="-250190">
              <a:lnSpc>
                <a:spcPct val="137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）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H</a:t>
            </a:r>
            <a:r>
              <a:rPr dirty="0" sz="2400" spc="25">
                <a:latin typeface="宋体"/>
                <a:cs typeface="宋体"/>
              </a:rPr>
              <a:t>参数的引出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(Hybrid</a:t>
            </a:r>
            <a:r>
              <a:rPr dirty="0" sz="2400" spc="65">
                <a:latin typeface="宋体"/>
                <a:cs typeface="宋体"/>
              </a:rPr>
              <a:t>混合</a:t>
            </a:r>
            <a:r>
              <a:rPr dirty="0" sz="2400" spc="65">
                <a:latin typeface="Times New Roman"/>
                <a:cs typeface="Times New Roman"/>
              </a:rPr>
              <a:t>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（从数学模型角度）</a:t>
            </a:r>
            <a:r>
              <a:rPr dirty="0" sz="2400" spc="125">
                <a:latin typeface="宋体"/>
                <a:cs typeface="宋体"/>
              </a:rPr>
              <a:t> </a:t>
            </a:r>
            <a:r>
              <a:rPr dirty="0" baseline="-17361" sz="3600" spc="7">
                <a:solidFill>
                  <a:srgbClr val="0000CC"/>
                </a:solidFill>
                <a:latin typeface="宋体"/>
                <a:cs typeface="宋体"/>
              </a:rPr>
              <a:t>常数！ </a:t>
            </a:r>
            <a:r>
              <a:rPr dirty="0" baseline="-17361" sz="3600" spc="-165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适用范围：低频（忽略寄生电容）交流小信号分析。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47647" y="6762229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269965" y="6802727"/>
            <a:ext cx="11048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372" y="4087367"/>
            <a:ext cx="114300" cy="2143125"/>
          </a:xfrm>
          <a:custGeom>
            <a:avLst/>
            <a:gdLst/>
            <a:ahLst/>
            <a:cxnLst/>
            <a:rect l="l" t="t" r="r" b="b"/>
            <a:pathLst>
              <a:path w="114300" h="2143125">
                <a:moveTo>
                  <a:pt x="38100" y="2032439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2028443"/>
                </a:lnTo>
                <a:lnTo>
                  <a:pt x="57912" y="2028443"/>
                </a:lnTo>
                <a:lnTo>
                  <a:pt x="38100" y="2032439"/>
                </a:lnTo>
                <a:close/>
              </a:path>
              <a:path w="114300" h="2143125">
                <a:moveTo>
                  <a:pt x="76200" y="2086355"/>
                </a:moveTo>
                <a:lnTo>
                  <a:pt x="38100" y="2086355"/>
                </a:lnTo>
                <a:lnTo>
                  <a:pt x="38100" y="2032439"/>
                </a:lnTo>
                <a:lnTo>
                  <a:pt x="57912" y="2028443"/>
                </a:lnTo>
                <a:lnTo>
                  <a:pt x="76200" y="2032171"/>
                </a:lnTo>
                <a:lnTo>
                  <a:pt x="76200" y="2086355"/>
                </a:lnTo>
                <a:close/>
              </a:path>
              <a:path w="114300" h="2143125">
                <a:moveTo>
                  <a:pt x="76200" y="2032171"/>
                </a:moveTo>
                <a:lnTo>
                  <a:pt x="57912" y="2028443"/>
                </a:lnTo>
                <a:lnTo>
                  <a:pt x="76200" y="2028443"/>
                </a:lnTo>
                <a:lnTo>
                  <a:pt x="76200" y="2032171"/>
                </a:lnTo>
                <a:close/>
              </a:path>
              <a:path w="114300" h="2143125">
                <a:moveTo>
                  <a:pt x="114300" y="2086355"/>
                </a:moveTo>
                <a:lnTo>
                  <a:pt x="76200" y="2086355"/>
                </a:lnTo>
                <a:lnTo>
                  <a:pt x="76200" y="2032171"/>
                </a:lnTo>
                <a:lnTo>
                  <a:pt x="80224" y="2032992"/>
                </a:lnTo>
                <a:lnTo>
                  <a:pt x="98107" y="2045398"/>
                </a:lnTo>
                <a:lnTo>
                  <a:pt x="109989" y="2063805"/>
                </a:lnTo>
                <a:lnTo>
                  <a:pt x="114300" y="2086355"/>
                </a:lnTo>
                <a:close/>
              </a:path>
              <a:path w="114300" h="2143125">
                <a:moveTo>
                  <a:pt x="57912" y="2142743"/>
                </a:moveTo>
                <a:lnTo>
                  <a:pt x="35361" y="2138219"/>
                </a:lnTo>
                <a:lnTo>
                  <a:pt x="16954" y="2125979"/>
                </a:lnTo>
                <a:lnTo>
                  <a:pt x="4548" y="2108025"/>
                </a:lnTo>
                <a:lnTo>
                  <a:pt x="0" y="2086355"/>
                </a:lnTo>
                <a:lnTo>
                  <a:pt x="4548" y="2063805"/>
                </a:lnTo>
                <a:lnTo>
                  <a:pt x="16954" y="2045398"/>
                </a:lnTo>
                <a:lnTo>
                  <a:pt x="35361" y="2032992"/>
                </a:lnTo>
                <a:lnTo>
                  <a:pt x="38100" y="2032439"/>
                </a:lnTo>
                <a:lnTo>
                  <a:pt x="38100" y="2086355"/>
                </a:lnTo>
                <a:lnTo>
                  <a:pt x="114300" y="2086355"/>
                </a:lnTo>
                <a:lnTo>
                  <a:pt x="109989" y="2108025"/>
                </a:lnTo>
                <a:lnTo>
                  <a:pt x="98107" y="2125979"/>
                </a:lnTo>
                <a:lnTo>
                  <a:pt x="80224" y="2138219"/>
                </a:lnTo>
                <a:lnTo>
                  <a:pt x="57912" y="2142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14016" y="4789932"/>
            <a:ext cx="332740" cy="561340"/>
          </a:xfrm>
          <a:custGeom>
            <a:avLst/>
            <a:gdLst/>
            <a:ahLst/>
            <a:cxnLst/>
            <a:rect l="l" t="t" r="r" b="b"/>
            <a:pathLst>
              <a:path w="332739" h="561339">
                <a:moveTo>
                  <a:pt x="166116" y="560832"/>
                </a:moveTo>
                <a:lnTo>
                  <a:pt x="0" y="280416"/>
                </a:lnTo>
                <a:lnTo>
                  <a:pt x="166116" y="0"/>
                </a:lnTo>
                <a:lnTo>
                  <a:pt x="332232" y="280416"/>
                </a:lnTo>
                <a:lnTo>
                  <a:pt x="166116" y="560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1155" y="4753355"/>
            <a:ext cx="378460" cy="635635"/>
          </a:xfrm>
          <a:custGeom>
            <a:avLst/>
            <a:gdLst/>
            <a:ahLst/>
            <a:cxnLst/>
            <a:rect l="l" t="t" r="r" b="b"/>
            <a:pathLst>
              <a:path w="378460" h="635635">
                <a:moveTo>
                  <a:pt x="188976" y="635507"/>
                </a:moveTo>
                <a:lnTo>
                  <a:pt x="0" y="316991"/>
                </a:lnTo>
                <a:lnTo>
                  <a:pt x="188976" y="0"/>
                </a:lnTo>
                <a:lnTo>
                  <a:pt x="217140" y="47243"/>
                </a:lnTo>
                <a:lnTo>
                  <a:pt x="172211" y="47243"/>
                </a:lnTo>
                <a:lnTo>
                  <a:pt x="188976" y="75285"/>
                </a:lnTo>
                <a:lnTo>
                  <a:pt x="49944" y="307847"/>
                </a:lnTo>
                <a:lnTo>
                  <a:pt x="38100" y="307847"/>
                </a:lnTo>
                <a:lnTo>
                  <a:pt x="38100" y="327659"/>
                </a:lnTo>
                <a:lnTo>
                  <a:pt x="49944" y="327659"/>
                </a:lnTo>
                <a:lnTo>
                  <a:pt x="188975" y="560222"/>
                </a:lnTo>
                <a:lnTo>
                  <a:pt x="172211" y="588263"/>
                </a:lnTo>
                <a:lnTo>
                  <a:pt x="217005" y="588263"/>
                </a:lnTo>
                <a:lnTo>
                  <a:pt x="188976" y="635507"/>
                </a:lnTo>
                <a:close/>
              </a:path>
              <a:path w="378460" h="635635">
                <a:moveTo>
                  <a:pt x="188976" y="75285"/>
                </a:moveTo>
                <a:lnTo>
                  <a:pt x="172211" y="47243"/>
                </a:lnTo>
                <a:lnTo>
                  <a:pt x="205740" y="47243"/>
                </a:lnTo>
                <a:lnTo>
                  <a:pt x="188976" y="75285"/>
                </a:lnTo>
                <a:close/>
              </a:path>
              <a:path w="378460" h="635635">
                <a:moveTo>
                  <a:pt x="333929" y="317753"/>
                </a:moveTo>
                <a:lnTo>
                  <a:pt x="188976" y="75285"/>
                </a:lnTo>
                <a:lnTo>
                  <a:pt x="205740" y="47243"/>
                </a:lnTo>
                <a:lnTo>
                  <a:pt x="217140" y="47243"/>
                </a:lnTo>
                <a:lnTo>
                  <a:pt x="372500" y="307847"/>
                </a:lnTo>
                <a:lnTo>
                  <a:pt x="339852" y="307847"/>
                </a:lnTo>
                <a:lnTo>
                  <a:pt x="333929" y="317753"/>
                </a:lnTo>
                <a:close/>
              </a:path>
              <a:path w="378460" h="635635">
                <a:moveTo>
                  <a:pt x="38100" y="327659"/>
                </a:moveTo>
                <a:lnTo>
                  <a:pt x="38100" y="307847"/>
                </a:lnTo>
                <a:lnTo>
                  <a:pt x="44022" y="317753"/>
                </a:lnTo>
                <a:lnTo>
                  <a:pt x="38100" y="327659"/>
                </a:lnTo>
                <a:close/>
              </a:path>
              <a:path w="378460" h="635635">
                <a:moveTo>
                  <a:pt x="44022" y="317753"/>
                </a:moveTo>
                <a:lnTo>
                  <a:pt x="38100" y="307847"/>
                </a:lnTo>
                <a:lnTo>
                  <a:pt x="49944" y="307847"/>
                </a:lnTo>
                <a:lnTo>
                  <a:pt x="44022" y="317753"/>
                </a:lnTo>
                <a:close/>
              </a:path>
              <a:path w="378460" h="635635">
                <a:moveTo>
                  <a:pt x="339852" y="327659"/>
                </a:moveTo>
                <a:lnTo>
                  <a:pt x="333929" y="317753"/>
                </a:lnTo>
                <a:lnTo>
                  <a:pt x="339852" y="307847"/>
                </a:lnTo>
                <a:lnTo>
                  <a:pt x="339852" y="327659"/>
                </a:lnTo>
                <a:close/>
              </a:path>
              <a:path w="378460" h="635635">
                <a:moveTo>
                  <a:pt x="371622" y="327659"/>
                </a:moveTo>
                <a:lnTo>
                  <a:pt x="339852" y="327659"/>
                </a:lnTo>
                <a:lnTo>
                  <a:pt x="339852" y="307847"/>
                </a:lnTo>
                <a:lnTo>
                  <a:pt x="372500" y="307847"/>
                </a:lnTo>
                <a:lnTo>
                  <a:pt x="377952" y="316991"/>
                </a:lnTo>
                <a:lnTo>
                  <a:pt x="371622" y="327659"/>
                </a:lnTo>
                <a:close/>
              </a:path>
              <a:path w="378460" h="635635">
                <a:moveTo>
                  <a:pt x="49944" y="327659"/>
                </a:moveTo>
                <a:lnTo>
                  <a:pt x="38100" y="327659"/>
                </a:lnTo>
                <a:lnTo>
                  <a:pt x="44022" y="317753"/>
                </a:lnTo>
                <a:lnTo>
                  <a:pt x="49944" y="327659"/>
                </a:lnTo>
                <a:close/>
              </a:path>
              <a:path w="378460" h="635635">
                <a:moveTo>
                  <a:pt x="217005" y="588263"/>
                </a:moveTo>
                <a:lnTo>
                  <a:pt x="205740" y="588263"/>
                </a:lnTo>
                <a:lnTo>
                  <a:pt x="188976" y="560222"/>
                </a:lnTo>
                <a:lnTo>
                  <a:pt x="333929" y="317753"/>
                </a:lnTo>
                <a:lnTo>
                  <a:pt x="339852" y="327659"/>
                </a:lnTo>
                <a:lnTo>
                  <a:pt x="371622" y="327659"/>
                </a:lnTo>
                <a:lnTo>
                  <a:pt x="217005" y="588263"/>
                </a:lnTo>
                <a:close/>
              </a:path>
              <a:path w="378460" h="635635">
                <a:moveTo>
                  <a:pt x="205740" y="588263"/>
                </a:moveTo>
                <a:lnTo>
                  <a:pt x="172211" y="588263"/>
                </a:lnTo>
                <a:lnTo>
                  <a:pt x="188976" y="560222"/>
                </a:lnTo>
                <a:lnTo>
                  <a:pt x="205740" y="588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11903" y="4907261"/>
            <a:ext cx="68643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87">
                <a:latin typeface="Times New Roman"/>
                <a:cs typeface="Times New Roman"/>
              </a:rPr>
              <a:t>h</a:t>
            </a:r>
            <a:r>
              <a:rPr dirty="0" sz="1600" spc="14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11" y="4539952"/>
            <a:ext cx="15875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3732" y="5404120"/>
            <a:ext cx="101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7808" y="4034027"/>
            <a:ext cx="114300" cy="2199640"/>
          </a:xfrm>
          <a:custGeom>
            <a:avLst/>
            <a:gdLst/>
            <a:ahLst/>
            <a:cxnLst/>
            <a:rect l="l" t="t" r="r" b="b"/>
            <a:pathLst>
              <a:path w="114300" h="2199640">
                <a:moveTo>
                  <a:pt x="38100" y="110461"/>
                </a:moveTo>
                <a:lnTo>
                  <a:pt x="34718" y="109751"/>
                </a:lnTo>
                <a:lnTo>
                  <a:pt x="16764" y="97345"/>
                </a:lnTo>
                <a:lnTo>
                  <a:pt x="4524" y="78938"/>
                </a:lnTo>
                <a:lnTo>
                  <a:pt x="0" y="56388"/>
                </a:lnTo>
                <a:lnTo>
                  <a:pt x="4524" y="34075"/>
                </a:lnTo>
                <a:lnTo>
                  <a:pt x="16764" y="16192"/>
                </a:lnTo>
                <a:lnTo>
                  <a:pt x="34718" y="4310"/>
                </a:lnTo>
                <a:lnTo>
                  <a:pt x="56387" y="0"/>
                </a:lnTo>
                <a:lnTo>
                  <a:pt x="78938" y="4310"/>
                </a:lnTo>
                <a:lnTo>
                  <a:pt x="97345" y="16192"/>
                </a:lnTo>
                <a:lnTo>
                  <a:pt x="109751" y="34075"/>
                </a:lnTo>
                <a:lnTo>
                  <a:pt x="114300" y="56388"/>
                </a:lnTo>
                <a:lnTo>
                  <a:pt x="38100" y="56388"/>
                </a:lnTo>
                <a:lnTo>
                  <a:pt x="38100" y="110461"/>
                </a:lnTo>
                <a:close/>
              </a:path>
              <a:path w="114300" h="2199640">
                <a:moveTo>
                  <a:pt x="56387" y="114300"/>
                </a:moveTo>
                <a:lnTo>
                  <a:pt x="38100" y="110461"/>
                </a:lnTo>
                <a:lnTo>
                  <a:pt x="38100" y="56388"/>
                </a:lnTo>
                <a:lnTo>
                  <a:pt x="76200" y="56388"/>
                </a:lnTo>
                <a:lnTo>
                  <a:pt x="76200" y="110304"/>
                </a:lnTo>
                <a:lnTo>
                  <a:pt x="56387" y="114300"/>
                </a:lnTo>
                <a:close/>
              </a:path>
              <a:path w="114300" h="2199640">
                <a:moveTo>
                  <a:pt x="76200" y="110304"/>
                </a:moveTo>
                <a:lnTo>
                  <a:pt x="76200" y="56388"/>
                </a:lnTo>
                <a:lnTo>
                  <a:pt x="114300" y="56388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76200" y="110304"/>
                </a:lnTo>
                <a:close/>
              </a:path>
              <a:path w="114300" h="2199640">
                <a:moveTo>
                  <a:pt x="76200" y="114300"/>
                </a:moveTo>
                <a:lnTo>
                  <a:pt x="56387" y="114300"/>
                </a:lnTo>
                <a:lnTo>
                  <a:pt x="76200" y="110304"/>
                </a:lnTo>
                <a:lnTo>
                  <a:pt x="76200" y="114300"/>
                </a:lnTo>
                <a:close/>
              </a:path>
              <a:path w="114300" h="2199640">
                <a:moveTo>
                  <a:pt x="38100" y="2088670"/>
                </a:moveTo>
                <a:lnTo>
                  <a:pt x="38100" y="110461"/>
                </a:lnTo>
                <a:lnTo>
                  <a:pt x="56387" y="114300"/>
                </a:lnTo>
                <a:lnTo>
                  <a:pt x="76200" y="114300"/>
                </a:lnTo>
                <a:lnTo>
                  <a:pt x="76200" y="2084832"/>
                </a:lnTo>
                <a:lnTo>
                  <a:pt x="56387" y="2084832"/>
                </a:lnTo>
                <a:lnTo>
                  <a:pt x="38100" y="2088670"/>
                </a:lnTo>
                <a:close/>
              </a:path>
              <a:path w="114300" h="2199640">
                <a:moveTo>
                  <a:pt x="76200" y="2142744"/>
                </a:moveTo>
                <a:lnTo>
                  <a:pt x="38100" y="2142744"/>
                </a:lnTo>
                <a:lnTo>
                  <a:pt x="38100" y="2088670"/>
                </a:lnTo>
                <a:lnTo>
                  <a:pt x="56387" y="2084832"/>
                </a:lnTo>
                <a:lnTo>
                  <a:pt x="76200" y="2088827"/>
                </a:lnTo>
                <a:lnTo>
                  <a:pt x="76200" y="2142744"/>
                </a:lnTo>
                <a:close/>
              </a:path>
              <a:path w="114300" h="2199640">
                <a:moveTo>
                  <a:pt x="76200" y="2088827"/>
                </a:moveTo>
                <a:lnTo>
                  <a:pt x="56387" y="2084832"/>
                </a:lnTo>
                <a:lnTo>
                  <a:pt x="76200" y="2084832"/>
                </a:lnTo>
                <a:lnTo>
                  <a:pt x="76200" y="2088827"/>
                </a:lnTo>
                <a:close/>
              </a:path>
              <a:path w="114300" h="2199640">
                <a:moveTo>
                  <a:pt x="56387" y="2199132"/>
                </a:moveTo>
                <a:lnTo>
                  <a:pt x="34718" y="2194822"/>
                </a:lnTo>
                <a:lnTo>
                  <a:pt x="16764" y="2182939"/>
                </a:lnTo>
                <a:lnTo>
                  <a:pt x="4524" y="2165056"/>
                </a:lnTo>
                <a:lnTo>
                  <a:pt x="0" y="2142744"/>
                </a:lnTo>
                <a:lnTo>
                  <a:pt x="4524" y="2120193"/>
                </a:lnTo>
                <a:lnTo>
                  <a:pt x="16764" y="2101786"/>
                </a:lnTo>
                <a:lnTo>
                  <a:pt x="34718" y="2089380"/>
                </a:lnTo>
                <a:lnTo>
                  <a:pt x="38100" y="2088670"/>
                </a:lnTo>
                <a:lnTo>
                  <a:pt x="38100" y="2142744"/>
                </a:lnTo>
                <a:lnTo>
                  <a:pt x="114300" y="2142744"/>
                </a:lnTo>
                <a:lnTo>
                  <a:pt x="109751" y="2165056"/>
                </a:lnTo>
                <a:lnTo>
                  <a:pt x="97345" y="2182939"/>
                </a:lnTo>
                <a:lnTo>
                  <a:pt x="78938" y="2194822"/>
                </a:lnTo>
                <a:lnTo>
                  <a:pt x="56387" y="2199132"/>
                </a:lnTo>
                <a:close/>
              </a:path>
              <a:path w="114300" h="2199640">
                <a:moveTo>
                  <a:pt x="114300" y="2142744"/>
                </a:moveTo>
                <a:lnTo>
                  <a:pt x="76200" y="2142744"/>
                </a:lnTo>
                <a:lnTo>
                  <a:pt x="76200" y="2088827"/>
                </a:lnTo>
                <a:lnTo>
                  <a:pt x="78938" y="2089380"/>
                </a:lnTo>
                <a:lnTo>
                  <a:pt x="97345" y="2101786"/>
                </a:lnTo>
                <a:lnTo>
                  <a:pt x="109751" y="2120193"/>
                </a:lnTo>
                <a:lnTo>
                  <a:pt x="114300" y="2142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7996" y="4899660"/>
            <a:ext cx="167640" cy="497205"/>
          </a:xfrm>
          <a:custGeom>
            <a:avLst/>
            <a:gdLst/>
            <a:ahLst/>
            <a:cxnLst/>
            <a:rect l="l" t="t" r="r" b="b"/>
            <a:pathLst>
              <a:path w="167639" h="497204">
                <a:moveTo>
                  <a:pt x="0" y="0"/>
                </a:moveTo>
                <a:lnTo>
                  <a:pt x="167639" y="0"/>
                </a:lnTo>
                <a:lnTo>
                  <a:pt x="167639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59708" y="4881371"/>
            <a:ext cx="204470" cy="535305"/>
          </a:xfrm>
          <a:custGeom>
            <a:avLst/>
            <a:gdLst/>
            <a:ahLst/>
            <a:cxnLst/>
            <a:rect l="l" t="t" r="r" b="b"/>
            <a:pathLst>
              <a:path w="204470" h="535304">
                <a:moveTo>
                  <a:pt x="204216" y="534924"/>
                </a:moveTo>
                <a:lnTo>
                  <a:pt x="0" y="534924"/>
                </a:lnTo>
                <a:lnTo>
                  <a:pt x="0" y="0"/>
                </a:lnTo>
                <a:lnTo>
                  <a:pt x="204216" y="0"/>
                </a:lnTo>
                <a:lnTo>
                  <a:pt x="204216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96823"/>
                </a:lnTo>
                <a:lnTo>
                  <a:pt x="18288" y="496823"/>
                </a:lnTo>
                <a:lnTo>
                  <a:pt x="38100" y="515112"/>
                </a:lnTo>
                <a:lnTo>
                  <a:pt x="204216" y="515112"/>
                </a:lnTo>
                <a:lnTo>
                  <a:pt x="204216" y="534924"/>
                </a:lnTo>
                <a:close/>
              </a:path>
              <a:path w="204470" h="53530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4470" h="535304">
                <a:moveTo>
                  <a:pt x="16611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66116" y="18288"/>
                </a:lnTo>
                <a:lnTo>
                  <a:pt x="166116" y="38100"/>
                </a:lnTo>
                <a:close/>
              </a:path>
              <a:path w="204470" h="535304">
                <a:moveTo>
                  <a:pt x="166116" y="515112"/>
                </a:moveTo>
                <a:lnTo>
                  <a:pt x="166116" y="18288"/>
                </a:lnTo>
                <a:lnTo>
                  <a:pt x="185928" y="38100"/>
                </a:lnTo>
                <a:lnTo>
                  <a:pt x="204216" y="38100"/>
                </a:lnTo>
                <a:lnTo>
                  <a:pt x="204216" y="496823"/>
                </a:lnTo>
                <a:lnTo>
                  <a:pt x="185928" y="496823"/>
                </a:lnTo>
                <a:lnTo>
                  <a:pt x="166116" y="515112"/>
                </a:lnTo>
                <a:close/>
              </a:path>
              <a:path w="204470" h="535304">
                <a:moveTo>
                  <a:pt x="204216" y="38100"/>
                </a:moveTo>
                <a:lnTo>
                  <a:pt x="185928" y="38100"/>
                </a:lnTo>
                <a:lnTo>
                  <a:pt x="166116" y="18288"/>
                </a:lnTo>
                <a:lnTo>
                  <a:pt x="204216" y="18288"/>
                </a:lnTo>
                <a:lnTo>
                  <a:pt x="204216" y="38100"/>
                </a:lnTo>
                <a:close/>
              </a:path>
              <a:path w="204470" h="535304">
                <a:moveTo>
                  <a:pt x="38100" y="515112"/>
                </a:moveTo>
                <a:lnTo>
                  <a:pt x="18288" y="496823"/>
                </a:lnTo>
                <a:lnTo>
                  <a:pt x="38100" y="496823"/>
                </a:lnTo>
                <a:lnTo>
                  <a:pt x="38100" y="515112"/>
                </a:lnTo>
                <a:close/>
              </a:path>
              <a:path w="204470" h="535304">
                <a:moveTo>
                  <a:pt x="166116" y="515112"/>
                </a:moveTo>
                <a:lnTo>
                  <a:pt x="38100" y="515112"/>
                </a:lnTo>
                <a:lnTo>
                  <a:pt x="38100" y="496823"/>
                </a:lnTo>
                <a:lnTo>
                  <a:pt x="166116" y="496823"/>
                </a:lnTo>
                <a:lnTo>
                  <a:pt x="166116" y="515112"/>
                </a:lnTo>
                <a:close/>
              </a:path>
              <a:path w="204470" h="535304">
                <a:moveTo>
                  <a:pt x="204216" y="515112"/>
                </a:moveTo>
                <a:lnTo>
                  <a:pt x="166116" y="515112"/>
                </a:lnTo>
                <a:lnTo>
                  <a:pt x="185928" y="496823"/>
                </a:lnTo>
                <a:lnTo>
                  <a:pt x="204216" y="496823"/>
                </a:lnTo>
                <a:lnTo>
                  <a:pt x="20421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47077" y="5032628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617" y="0"/>
                </a:lnTo>
              </a:path>
            </a:pathLst>
          </a:custGeom>
          <a:ln w="15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88967" y="5250688"/>
            <a:ext cx="19431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0">
                <a:latin typeface="Times New Roman"/>
                <a:cs typeface="Times New Roman"/>
              </a:rPr>
              <a:t>o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1723" y="4611623"/>
            <a:ext cx="17907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3332" y="5044439"/>
            <a:ext cx="17907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99387" y="6120383"/>
            <a:ext cx="129539" cy="135890"/>
          </a:xfrm>
          <a:custGeom>
            <a:avLst/>
            <a:gdLst/>
            <a:ahLst/>
            <a:cxnLst/>
            <a:rect l="l" t="t" r="r" b="b"/>
            <a:pathLst>
              <a:path w="129540" h="135889">
                <a:moveTo>
                  <a:pt x="76200" y="1523"/>
                </a:moveTo>
                <a:lnTo>
                  <a:pt x="53339" y="1523"/>
                </a:lnTo>
                <a:lnTo>
                  <a:pt x="62484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29540" h="135889">
                <a:moveTo>
                  <a:pt x="88391" y="6095"/>
                </a:moveTo>
                <a:lnTo>
                  <a:pt x="41148" y="6095"/>
                </a:lnTo>
                <a:lnTo>
                  <a:pt x="48768" y="3047"/>
                </a:lnTo>
                <a:lnTo>
                  <a:pt x="50292" y="1523"/>
                </a:lnTo>
                <a:lnTo>
                  <a:pt x="79248" y="1523"/>
                </a:lnTo>
                <a:lnTo>
                  <a:pt x="79248" y="3047"/>
                </a:lnTo>
                <a:lnTo>
                  <a:pt x="88391" y="6095"/>
                </a:lnTo>
                <a:close/>
              </a:path>
              <a:path w="129540" h="135889">
                <a:moveTo>
                  <a:pt x="100584" y="12191"/>
                </a:moveTo>
                <a:lnTo>
                  <a:pt x="28956" y="12191"/>
                </a:lnTo>
                <a:lnTo>
                  <a:pt x="28956" y="10667"/>
                </a:lnTo>
                <a:lnTo>
                  <a:pt x="36576" y="7619"/>
                </a:lnTo>
                <a:lnTo>
                  <a:pt x="38100" y="6095"/>
                </a:lnTo>
                <a:lnTo>
                  <a:pt x="91439" y="6095"/>
                </a:lnTo>
                <a:lnTo>
                  <a:pt x="91439" y="7619"/>
                </a:lnTo>
                <a:lnTo>
                  <a:pt x="99060" y="10667"/>
                </a:lnTo>
                <a:lnTo>
                  <a:pt x="100584" y="12191"/>
                </a:lnTo>
                <a:close/>
              </a:path>
              <a:path w="129540" h="135889">
                <a:moveTo>
                  <a:pt x="109728" y="19811"/>
                </a:moveTo>
                <a:lnTo>
                  <a:pt x="19812" y="19811"/>
                </a:lnTo>
                <a:lnTo>
                  <a:pt x="27432" y="12191"/>
                </a:lnTo>
                <a:lnTo>
                  <a:pt x="102108" y="12191"/>
                </a:lnTo>
                <a:lnTo>
                  <a:pt x="102108" y="13715"/>
                </a:lnTo>
                <a:lnTo>
                  <a:pt x="109728" y="19811"/>
                </a:lnTo>
                <a:close/>
              </a:path>
              <a:path w="129540" h="135889">
                <a:moveTo>
                  <a:pt x="111252" y="21335"/>
                </a:moveTo>
                <a:lnTo>
                  <a:pt x="18288" y="21335"/>
                </a:lnTo>
                <a:lnTo>
                  <a:pt x="18288" y="19811"/>
                </a:lnTo>
                <a:lnTo>
                  <a:pt x="111252" y="19811"/>
                </a:lnTo>
                <a:lnTo>
                  <a:pt x="111252" y="21335"/>
                </a:lnTo>
                <a:close/>
              </a:path>
              <a:path w="129540" h="135889">
                <a:moveTo>
                  <a:pt x="102108" y="123443"/>
                </a:moveTo>
                <a:lnTo>
                  <a:pt x="27432" y="123443"/>
                </a:lnTo>
                <a:lnTo>
                  <a:pt x="25908" y="121919"/>
                </a:lnTo>
                <a:lnTo>
                  <a:pt x="19812" y="117347"/>
                </a:lnTo>
                <a:lnTo>
                  <a:pt x="16764" y="114299"/>
                </a:lnTo>
                <a:lnTo>
                  <a:pt x="10668" y="106679"/>
                </a:lnTo>
                <a:lnTo>
                  <a:pt x="10668" y="105155"/>
                </a:lnTo>
                <a:lnTo>
                  <a:pt x="9144" y="103631"/>
                </a:ln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80771"/>
                </a:lnTo>
                <a:lnTo>
                  <a:pt x="0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1147"/>
                </a:lnTo>
                <a:lnTo>
                  <a:pt x="9144" y="32003"/>
                </a:lnTo>
                <a:lnTo>
                  <a:pt x="10668" y="30479"/>
                </a:lnTo>
                <a:lnTo>
                  <a:pt x="10668" y="28955"/>
                </a:lnTo>
                <a:lnTo>
                  <a:pt x="16764" y="21335"/>
                </a:lnTo>
                <a:lnTo>
                  <a:pt x="112775" y="21335"/>
                </a:lnTo>
                <a:lnTo>
                  <a:pt x="117348" y="28955"/>
                </a:lnTo>
                <a:lnTo>
                  <a:pt x="118872" y="30479"/>
                </a:lnTo>
                <a:lnTo>
                  <a:pt x="118872" y="32003"/>
                </a:lnTo>
                <a:lnTo>
                  <a:pt x="120396" y="32003"/>
                </a:lnTo>
                <a:lnTo>
                  <a:pt x="122428" y="38099"/>
                </a:lnTo>
                <a:lnTo>
                  <a:pt x="60960" y="38099"/>
                </a:lnTo>
                <a:lnTo>
                  <a:pt x="57150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3586" y="50291"/>
                </a:lnTo>
                <a:lnTo>
                  <a:pt x="42672" y="50291"/>
                </a:lnTo>
                <a:lnTo>
                  <a:pt x="41148" y="53339"/>
                </a:lnTo>
                <a:lnTo>
                  <a:pt x="41452" y="53339"/>
                </a:lnTo>
                <a:lnTo>
                  <a:pt x="39624" y="57911"/>
                </a:lnTo>
                <a:lnTo>
                  <a:pt x="40132" y="57911"/>
                </a:lnTo>
                <a:lnTo>
                  <a:pt x="39624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9116" y="76199"/>
                </a:lnTo>
                <a:lnTo>
                  <a:pt x="41656" y="83819"/>
                </a:lnTo>
                <a:lnTo>
                  <a:pt x="41148" y="83819"/>
                </a:lnTo>
                <a:lnTo>
                  <a:pt x="42672" y="86867"/>
                </a:lnTo>
                <a:lnTo>
                  <a:pt x="44195" y="86867"/>
                </a:lnTo>
                <a:lnTo>
                  <a:pt x="45719" y="88391"/>
                </a:lnTo>
                <a:lnTo>
                  <a:pt x="44195" y="88391"/>
                </a:lnTo>
                <a:lnTo>
                  <a:pt x="51816" y="94487"/>
                </a:lnTo>
                <a:lnTo>
                  <a:pt x="53339" y="94487"/>
                </a:lnTo>
                <a:lnTo>
                  <a:pt x="56387" y="96011"/>
                </a:lnTo>
                <a:lnTo>
                  <a:pt x="57150" y="96011"/>
                </a:lnTo>
                <a:lnTo>
                  <a:pt x="60960" y="97535"/>
                </a:lnTo>
                <a:lnTo>
                  <a:pt x="122834" y="97535"/>
                </a:lnTo>
                <a:lnTo>
                  <a:pt x="120396" y="103631"/>
                </a:lnTo>
                <a:lnTo>
                  <a:pt x="118872" y="105155"/>
                </a:lnTo>
                <a:lnTo>
                  <a:pt x="118872" y="106679"/>
                </a:lnTo>
                <a:lnTo>
                  <a:pt x="117348" y="106679"/>
                </a:lnTo>
                <a:lnTo>
                  <a:pt x="112775" y="114299"/>
                </a:lnTo>
                <a:lnTo>
                  <a:pt x="109728" y="117347"/>
                </a:lnTo>
                <a:lnTo>
                  <a:pt x="102108" y="121919"/>
                </a:lnTo>
                <a:lnTo>
                  <a:pt x="102108" y="123443"/>
                </a:lnTo>
                <a:close/>
              </a:path>
              <a:path w="129540" h="135889">
                <a:moveTo>
                  <a:pt x="57912" y="39623"/>
                </a:moveTo>
                <a:lnTo>
                  <a:pt x="60960" y="38099"/>
                </a:lnTo>
                <a:lnTo>
                  <a:pt x="62484" y="38099"/>
                </a:lnTo>
                <a:lnTo>
                  <a:pt x="64769" y="38480"/>
                </a:lnTo>
                <a:lnTo>
                  <a:pt x="57912" y="39623"/>
                </a:lnTo>
                <a:close/>
              </a:path>
              <a:path w="129540" h="135889">
                <a:moveTo>
                  <a:pt x="64769" y="38480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769" y="38480"/>
                </a:lnTo>
                <a:close/>
              </a:path>
              <a:path w="129540" h="135889">
                <a:moveTo>
                  <a:pt x="71628" y="39623"/>
                </a:moveTo>
                <a:lnTo>
                  <a:pt x="64769" y="38480"/>
                </a:lnTo>
                <a:lnTo>
                  <a:pt x="67056" y="38099"/>
                </a:lnTo>
                <a:lnTo>
                  <a:pt x="68580" y="38099"/>
                </a:lnTo>
                <a:lnTo>
                  <a:pt x="71628" y="39623"/>
                </a:lnTo>
                <a:close/>
              </a:path>
              <a:path w="129540" h="135889">
                <a:moveTo>
                  <a:pt x="74676" y="40538"/>
                </a:moveTo>
                <a:lnTo>
                  <a:pt x="68580" y="38099"/>
                </a:lnTo>
                <a:lnTo>
                  <a:pt x="122428" y="38099"/>
                </a:lnTo>
                <a:lnTo>
                  <a:pt x="122936" y="39623"/>
                </a:lnTo>
                <a:lnTo>
                  <a:pt x="73152" y="39623"/>
                </a:lnTo>
                <a:lnTo>
                  <a:pt x="74676" y="40538"/>
                </a:lnTo>
                <a:close/>
              </a:path>
              <a:path w="129540" h="135889">
                <a:moveTo>
                  <a:pt x="53339" y="41147"/>
                </a:moveTo>
                <a:lnTo>
                  <a:pt x="56387" y="39623"/>
                </a:lnTo>
                <a:lnTo>
                  <a:pt x="54864" y="40538"/>
                </a:lnTo>
                <a:lnTo>
                  <a:pt x="53339" y="41147"/>
                </a:lnTo>
                <a:close/>
              </a:path>
              <a:path w="129540" h="135889">
                <a:moveTo>
                  <a:pt x="54864" y="40538"/>
                </a:moveTo>
                <a:lnTo>
                  <a:pt x="56387" y="39623"/>
                </a:lnTo>
                <a:lnTo>
                  <a:pt x="57150" y="39623"/>
                </a:lnTo>
                <a:lnTo>
                  <a:pt x="54864" y="40538"/>
                </a:lnTo>
                <a:close/>
              </a:path>
              <a:path w="129540" h="135889">
                <a:moveTo>
                  <a:pt x="76200" y="41147"/>
                </a:moveTo>
                <a:lnTo>
                  <a:pt x="74676" y="40538"/>
                </a:lnTo>
                <a:lnTo>
                  <a:pt x="73152" y="39623"/>
                </a:lnTo>
                <a:lnTo>
                  <a:pt x="76200" y="41147"/>
                </a:lnTo>
                <a:close/>
              </a:path>
              <a:path w="129540" h="135889">
                <a:moveTo>
                  <a:pt x="123444" y="41147"/>
                </a:moveTo>
                <a:lnTo>
                  <a:pt x="76200" y="41147"/>
                </a:lnTo>
                <a:lnTo>
                  <a:pt x="73152" y="39623"/>
                </a:lnTo>
                <a:lnTo>
                  <a:pt x="122936" y="39623"/>
                </a:lnTo>
                <a:lnTo>
                  <a:pt x="123444" y="41147"/>
                </a:lnTo>
                <a:close/>
              </a:path>
              <a:path w="129540" h="135889">
                <a:moveTo>
                  <a:pt x="53848" y="41147"/>
                </a:moveTo>
                <a:lnTo>
                  <a:pt x="53339" y="41147"/>
                </a:lnTo>
                <a:lnTo>
                  <a:pt x="54864" y="40538"/>
                </a:lnTo>
                <a:lnTo>
                  <a:pt x="53848" y="41147"/>
                </a:lnTo>
                <a:close/>
              </a:path>
              <a:path w="129540" h="135889">
                <a:moveTo>
                  <a:pt x="124968" y="44195"/>
                </a:moveTo>
                <a:lnTo>
                  <a:pt x="80772" y="44195"/>
                </a:lnTo>
                <a:lnTo>
                  <a:pt x="74676" y="40538"/>
                </a:lnTo>
                <a:lnTo>
                  <a:pt x="76200" y="41147"/>
                </a:lnTo>
                <a:lnTo>
                  <a:pt x="124968" y="41147"/>
                </a:lnTo>
                <a:lnTo>
                  <a:pt x="124968" y="44195"/>
                </a:lnTo>
                <a:close/>
              </a:path>
              <a:path w="129540" h="135889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29540" h="135889">
                <a:moveTo>
                  <a:pt x="83650" y="47413"/>
                </a:moveTo>
                <a:lnTo>
                  <a:pt x="77724" y="42671"/>
                </a:lnTo>
                <a:lnTo>
                  <a:pt x="80772" y="44195"/>
                </a:lnTo>
                <a:lnTo>
                  <a:pt x="124968" y="44195"/>
                </a:lnTo>
                <a:lnTo>
                  <a:pt x="125475" y="45719"/>
                </a:lnTo>
                <a:lnTo>
                  <a:pt x="82296" y="45719"/>
                </a:lnTo>
                <a:lnTo>
                  <a:pt x="83650" y="47413"/>
                </a:lnTo>
                <a:close/>
              </a:path>
              <a:path w="129540" h="135889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29540" h="135889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29540" h="135889">
                <a:moveTo>
                  <a:pt x="85344" y="48767"/>
                </a:moveTo>
                <a:lnTo>
                  <a:pt x="83650" y="47413"/>
                </a:lnTo>
                <a:lnTo>
                  <a:pt x="82296" y="45719"/>
                </a:lnTo>
                <a:lnTo>
                  <a:pt x="85344" y="48767"/>
                </a:lnTo>
                <a:close/>
              </a:path>
              <a:path w="129540" h="135889">
                <a:moveTo>
                  <a:pt x="126491" y="48767"/>
                </a:moveTo>
                <a:lnTo>
                  <a:pt x="85344" y="48767"/>
                </a:lnTo>
                <a:lnTo>
                  <a:pt x="82296" y="45719"/>
                </a:lnTo>
                <a:lnTo>
                  <a:pt x="125475" y="45719"/>
                </a:lnTo>
                <a:lnTo>
                  <a:pt x="126491" y="48767"/>
                </a:lnTo>
                <a:close/>
              </a:path>
              <a:path w="129540" h="135889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29540" h="135889">
                <a:moveTo>
                  <a:pt x="128016" y="53339"/>
                </a:moveTo>
                <a:lnTo>
                  <a:pt x="88391" y="53339"/>
                </a:lnTo>
                <a:lnTo>
                  <a:pt x="83650" y="47413"/>
                </a:lnTo>
                <a:lnTo>
                  <a:pt x="85344" y="48767"/>
                </a:lnTo>
                <a:lnTo>
                  <a:pt x="126491" y="48767"/>
                </a:lnTo>
                <a:lnTo>
                  <a:pt x="128016" y="53339"/>
                </a:lnTo>
                <a:close/>
              </a:path>
              <a:path w="129540" h="135889">
                <a:moveTo>
                  <a:pt x="41148" y="53339"/>
                </a:moveTo>
                <a:lnTo>
                  <a:pt x="42672" y="50291"/>
                </a:lnTo>
                <a:lnTo>
                  <a:pt x="41757" y="52577"/>
                </a:lnTo>
                <a:lnTo>
                  <a:pt x="41148" y="53339"/>
                </a:lnTo>
                <a:close/>
              </a:path>
              <a:path w="129540" h="135889">
                <a:moveTo>
                  <a:pt x="41757" y="52577"/>
                </a:moveTo>
                <a:lnTo>
                  <a:pt x="42672" y="50291"/>
                </a:lnTo>
                <a:lnTo>
                  <a:pt x="43586" y="50291"/>
                </a:lnTo>
                <a:lnTo>
                  <a:pt x="41757" y="52577"/>
                </a:lnTo>
                <a:close/>
              </a:path>
              <a:path w="129540" h="135889">
                <a:moveTo>
                  <a:pt x="88772" y="56006"/>
                </a:moveTo>
                <a:lnTo>
                  <a:pt x="85344" y="50291"/>
                </a:lnTo>
                <a:lnTo>
                  <a:pt x="88391" y="53339"/>
                </a:lnTo>
                <a:lnTo>
                  <a:pt x="128016" y="53339"/>
                </a:lnTo>
                <a:lnTo>
                  <a:pt x="128016" y="54863"/>
                </a:lnTo>
                <a:lnTo>
                  <a:pt x="88391" y="54863"/>
                </a:lnTo>
                <a:lnTo>
                  <a:pt x="88772" y="56006"/>
                </a:lnTo>
                <a:close/>
              </a:path>
              <a:path w="129540" h="135889">
                <a:moveTo>
                  <a:pt x="41452" y="53339"/>
                </a:moveTo>
                <a:lnTo>
                  <a:pt x="41148" y="53339"/>
                </a:lnTo>
                <a:lnTo>
                  <a:pt x="41757" y="52577"/>
                </a:lnTo>
                <a:lnTo>
                  <a:pt x="41452" y="53339"/>
                </a:lnTo>
                <a:close/>
              </a:path>
              <a:path w="129540" h="135889">
                <a:moveTo>
                  <a:pt x="40132" y="57911"/>
                </a:moveTo>
                <a:lnTo>
                  <a:pt x="39624" y="57911"/>
                </a:lnTo>
                <a:lnTo>
                  <a:pt x="41148" y="54863"/>
                </a:lnTo>
                <a:lnTo>
                  <a:pt x="40132" y="57911"/>
                </a:lnTo>
                <a:close/>
              </a:path>
              <a:path w="129540" h="135889">
                <a:moveTo>
                  <a:pt x="89916" y="57911"/>
                </a:moveTo>
                <a:lnTo>
                  <a:pt x="88772" y="56006"/>
                </a:lnTo>
                <a:lnTo>
                  <a:pt x="88391" y="54863"/>
                </a:lnTo>
                <a:lnTo>
                  <a:pt x="89916" y="57911"/>
                </a:lnTo>
                <a:close/>
              </a:path>
              <a:path w="129540" h="135889">
                <a:moveTo>
                  <a:pt x="128270" y="57911"/>
                </a:moveTo>
                <a:lnTo>
                  <a:pt x="89916" y="57911"/>
                </a:lnTo>
                <a:lnTo>
                  <a:pt x="88391" y="54863"/>
                </a:lnTo>
                <a:lnTo>
                  <a:pt x="128016" y="54863"/>
                </a:lnTo>
                <a:lnTo>
                  <a:pt x="128016" y="56387"/>
                </a:lnTo>
                <a:lnTo>
                  <a:pt x="128270" y="57911"/>
                </a:lnTo>
                <a:close/>
              </a:path>
              <a:path w="129540" h="135889">
                <a:moveTo>
                  <a:pt x="91439" y="64007"/>
                </a:moveTo>
                <a:lnTo>
                  <a:pt x="88772" y="56006"/>
                </a:lnTo>
                <a:lnTo>
                  <a:pt x="89916" y="57911"/>
                </a:lnTo>
                <a:lnTo>
                  <a:pt x="128270" y="57911"/>
                </a:lnTo>
                <a:lnTo>
                  <a:pt x="128524" y="59435"/>
                </a:lnTo>
                <a:lnTo>
                  <a:pt x="91439" y="59435"/>
                </a:lnTo>
                <a:lnTo>
                  <a:pt x="91439" y="64007"/>
                </a:lnTo>
                <a:close/>
              </a:path>
              <a:path w="129540" h="135889">
                <a:moveTo>
                  <a:pt x="38100" y="64007"/>
                </a:moveTo>
                <a:lnTo>
                  <a:pt x="38100" y="59435"/>
                </a:lnTo>
                <a:lnTo>
                  <a:pt x="39624" y="59435"/>
                </a:lnTo>
                <a:lnTo>
                  <a:pt x="38100" y="64007"/>
                </a:lnTo>
                <a:close/>
              </a:path>
              <a:path w="129540" h="135889">
                <a:moveTo>
                  <a:pt x="128523" y="76199"/>
                </a:moveTo>
                <a:lnTo>
                  <a:pt x="91439" y="76199"/>
                </a:lnTo>
                <a:lnTo>
                  <a:pt x="91439" y="59435"/>
                </a:lnTo>
                <a:lnTo>
                  <a:pt x="128524" y="59435"/>
                </a:lnTo>
                <a:lnTo>
                  <a:pt x="129539" y="65531"/>
                </a:lnTo>
                <a:lnTo>
                  <a:pt x="129539" y="70103"/>
                </a:lnTo>
                <a:lnTo>
                  <a:pt x="128523" y="76199"/>
                </a:lnTo>
                <a:close/>
              </a:path>
              <a:path w="129540" h="135889">
                <a:moveTo>
                  <a:pt x="39116" y="76199"/>
                </a:moveTo>
                <a:lnTo>
                  <a:pt x="38100" y="76199"/>
                </a:lnTo>
                <a:lnTo>
                  <a:pt x="38100" y="73151"/>
                </a:lnTo>
                <a:lnTo>
                  <a:pt x="39116" y="76199"/>
                </a:lnTo>
                <a:close/>
              </a:path>
              <a:path w="129540" h="135889">
                <a:moveTo>
                  <a:pt x="128016" y="82295"/>
                </a:moveTo>
                <a:lnTo>
                  <a:pt x="88391" y="82295"/>
                </a:lnTo>
                <a:lnTo>
                  <a:pt x="91439" y="73151"/>
                </a:lnTo>
                <a:lnTo>
                  <a:pt x="91439" y="76199"/>
                </a:lnTo>
                <a:lnTo>
                  <a:pt x="128523" y="76199"/>
                </a:lnTo>
                <a:lnTo>
                  <a:pt x="128016" y="79247"/>
                </a:lnTo>
                <a:lnTo>
                  <a:pt x="128016" y="82295"/>
                </a:lnTo>
                <a:close/>
              </a:path>
              <a:path w="129540" h="135889">
                <a:moveTo>
                  <a:pt x="85344" y="86867"/>
                </a:moveTo>
                <a:lnTo>
                  <a:pt x="89916" y="77723"/>
                </a:lnTo>
                <a:lnTo>
                  <a:pt x="88391" y="82295"/>
                </a:lnTo>
                <a:lnTo>
                  <a:pt x="128016" y="82295"/>
                </a:lnTo>
                <a:lnTo>
                  <a:pt x="128016" y="83819"/>
                </a:lnTo>
                <a:lnTo>
                  <a:pt x="88391" y="83819"/>
                </a:lnTo>
                <a:lnTo>
                  <a:pt x="85344" y="86867"/>
                </a:lnTo>
                <a:close/>
              </a:path>
              <a:path w="129540" h="135889">
                <a:moveTo>
                  <a:pt x="42672" y="86867"/>
                </a:moveTo>
                <a:lnTo>
                  <a:pt x="41148" y="83819"/>
                </a:lnTo>
                <a:lnTo>
                  <a:pt x="41910" y="84581"/>
                </a:lnTo>
                <a:lnTo>
                  <a:pt x="42672" y="86867"/>
                </a:lnTo>
                <a:close/>
              </a:path>
              <a:path w="129540" h="135889">
                <a:moveTo>
                  <a:pt x="41910" y="84581"/>
                </a:moveTo>
                <a:lnTo>
                  <a:pt x="41148" y="83819"/>
                </a:lnTo>
                <a:lnTo>
                  <a:pt x="41656" y="83819"/>
                </a:lnTo>
                <a:lnTo>
                  <a:pt x="41910" y="84581"/>
                </a:lnTo>
                <a:close/>
              </a:path>
              <a:path w="129540" h="135889">
                <a:moveTo>
                  <a:pt x="82296" y="89915"/>
                </a:moveTo>
                <a:lnTo>
                  <a:pt x="88391" y="83819"/>
                </a:lnTo>
                <a:lnTo>
                  <a:pt x="128016" y="83819"/>
                </a:lnTo>
                <a:lnTo>
                  <a:pt x="126491" y="88391"/>
                </a:lnTo>
                <a:lnTo>
                  <a:pt x="85344" y="88391"/>
                </a:lnTo>
                <a:lnTo>
                  <a:pt x="82296" y="89915"/>
                </a:lnTo>
                <a:close/>
              </a:path>
              <a:path w="129540" h="135889">
                <a:moveTo>
                  <a:pt x="44195" y="86867"/>
                </a:moveTo>
                <a:lnTo>
                  <a:pt x="42672" y="86867"/>
                </a:lnTo>
                <a:lnTo>
                  <a:pt x="41910" y="84581"/>
                </a:lnTo>
                <a:lnTo>
                  <a:pt x="44195" y="86867"/>
                </a:lnTo>
                <a:close/>
              </a:path>
              <a:path w="129540" h="135889">
                <a:moveTo>
                  <a:pt x="47244" y="89915"/>
                </a:moveTo>
                <a:lnTo>
                  <a:pt x="44195" y="88391"/>
                </a:lnTo>
                <a:lnTo>
                  <a:pt x="45719" y="88391"/>
                </a:lnTo>
                <a:lnTo>
                  <a:pt x="47244" y="89915"/>
                </a:lnTo>
                <a:close/>
              </a:path>
              <a:path w="129540" h="135889">
                <a:moveTo>
                  <a:pt x="123444" y="96011"/>
                </a:moveTo>
                <a:lnTo>
                  <a:pt x="73152" y="96011"/>
                </a:lnTo>
                <a:lnTo>
                  <a:pt x="76200" y="94487"/>
                </a:lnTo>
                <a:lnTo>
                  <a:pt x="77724" y="94487"/>
                </a:lnTo>
                <a:lnTo>
                  <a:pt x="85344" y="88391"/>
                </a:lnTo>
                <a:lnTo>
                  <a:pt x="126491" y="88391"/>
                </a:lnTo>
                <a:lnTo>
                  <a:pt x="124968" y="92963"/>
                </a:lnTo>
                <a:lnTo>
                  <a:pt x="124968" y="94487"/>
                </a:lnTo>
                <a:lnTo>
                  <a:pt x="123444" y="96011"/>
                </a:lnTo>
                <a:close/>
              </a:path>
              <a:path w="129540" h="135889">
                <a:moveTo>
                  <a:pt x="54864" y="95097"/>
                </a:moveTo>
                <a:lnTo>
                  <a:pt x="53339" y="94487"/>
                </a:lnTo>
                <a:lnTo>
                  <a:pt x="51816" y="94487"/>
                </a:lnTo>
                <a:lnTo>
                  <a:pt x="48768" y="91439"/>
                </a:lnTo>
                <a:lnTo>
                  <a:pt x="54864" y="95097"/>
                </a:lnTo>
                <a:close/>
              </a:path>
              <a:path w="129540" h="135889">
                <a:moveTo>
                  <a:pt x="74675" y="95097"/>
                </a:moveTo>
                <a:lnTo>
                  <a:pt x="80772" y="91439"/>
                </a:lnTo>
                <a:lnTo>
                  <a:pt x="77724" y="94487"/>
                </a:lnTo>
                <a:lnTo>
                  <a:pt x="76200" y="94487"/>
                </a:lnTo>
                <a:lnTo>
                  <a:pt x="74675" y="95097"/>
                </a:lnTo>
                <a:close/>
              </a:path>
              <a:path w="129540" h="135889">
                <a:moveTo>
                  <a:pt x="56387" y="96011"/>
                </a:moveTo>
                <a:lnTo>
                  <a:pt x="53339" y="94487"/>
                </a:lnTo>
                <a:lnTo>
                  <a:pt x="54864" y="95097"/>
                </a:lnTo>
                <a:lnTo>
                  <a:pt x="56387" y="96011"/>
                </a:lnTo>
                <a:close/>
              </a:path>
              <a:path w="129540" h="135889">
                <a:moveTo>
                  <a:pt x="73152" y="96011"/>
                </a:moveTo>
                <a:lnTo>
                  <a:pt x="74675" y="95097"/>
                </a:lnTo>
                <a:lnTo>
                  <a:pt x="76200" y="94487"/>
                </a:lnTo>
                <a:lnTo>
                  <a:pt x="73152" y="96011"/>
                </a:lnTo>
                <a:close/>
              </a:path>
              <a:path w="129540" h="135889">
                <a:moveTo>
                  <a:pt x="57150" y="96011"/>
                </a:moveTo>
                <a:lnTo>
                  <a:pt x="56387" y="96011"/>
                </a:lnTo>
                <a:lnTo>
                  <a:pt x="54864" y="95097"/>
                </a:lnTo>
                <a:lnTo>
                  <a:pt x="57150" y="96011"/>
                </a:lnTo>
                <a:close/>
              </a:path>
              <a:path w="129540" h="135889">
                <a:moveTo>
                  <a:pt x="122834" y="97535"/>
                </a:moveTo>
                <a:lnTo>
                  <a:pt x="68580" y="97535"/>
                </a:lnTo>
                <a:lnTo>
                  <a:pt x="74675" y="95097"/>
                </a:lnTo>
                <a:lnTo>
                  <a:pt x="73152" y="96011"/>
                </a:lnTo>
                <a:lnTo>
                  <a:pt x="123444" y="96011"/>
                </a:lnTo>
                <a:lnTo>
                  <a:pt x="122834" y="97535"/>
                </a:lnTo>
                <a:close/>
              </a:path>
              <a:path w="129540" h="135889">
                <a:moveTo>
                  <a:pt x="62484" y="97535"/>
                </a:moveTo>
                <a:lnTo>
                  <a:pt x="60960" y="97535"/>
                </a:lnTo>
                <a:lnTo>
                  <a:pt x="57912" y="96011"/>
                </a:lnTo>
                <a:lnTo>
                  <a:pt x="64769" y="97154"/>
                </a:lnTo>
                <a:lnTo>
                  <a:pt x="62484" y="97535"/>
                </a:lnTo>
                <a:close/>
              </a:path>
              <a:path w="129540" h="135889">
                <a:moveTo>
                  <a:pt x="68580" y="97535"/>
                </a:moveTo>
                <a:lnTo>
                  <a:pt x="67056" y="97535"/>
                </a:lnTo>
                <a:lnTo>
                  <a:pt x="64769" y="97154"/>
                </a:lnTo>
                <a:lnTo>
                  <a:pt x="71628" y="96011"/>
                </a:lnTo>
                <a:lnTo>
                  <a:pt x="68580" y="97535"/>
                </a:lnTo>
                <a:close/>
              </a:path>
              <a:path w="129540" h="135889">
                <a:moveTo>
                  <a:pt x="67056" y="97535"/>
                </a:moveTo>
                <a:lnTo>
                  <a:pt x="62484" y="97535"/>
                </a:lnTo>
                <a:lnTo>
                  <a:pt x="64769" y="97154"/>
                </a:lnTo>
                <a:lnTo>
                  <a:pt x="67056" y="97535"/>
                </a:lnTo>
                <a:close/>
              </a:path>
              <a:path w="129540" h="135889">
                <a:moveTo>
                  <a:pt x="89916" y="131063"/>
                </a:moveTo>
                <a:lnTo>
                  <a:pt x="39624" y="131063"/>
                </a:lnTo>
                <a:lnTo>
                  <a:pt x="38100" y="129539"/>
                </a:lnTo>
                <a:lnTo>
                  <a:pt x="36576" y="129539"/>
                </a:lnTo>
                <a:lnTo>
                  <a:pt x="28956" y="124967"/>
                </a:lnTo>
                <a:lnTo>
                  <a:pt x="28956" y="123443"/>
                </a:lnTo>
                <a:lnTo>
                  <a:pt x="100584" y="123443"/>
                </a:lnTo>
                <a:lnTo>
                  <a:pt x="99060" y="124967"/>
                </a:lnTo>
                <a:lnTo>
                  <a:pt x="91439" y="129539"/>
                </a:lnTo>
                <a:lnTo>
                  <a:pt x="89916" y="131063"/>
                </a:lnTo>
                <a:close/>
              </a:path>
              <a:path w="129540" h="135889">
                <a:moveTo>
                  <a:pt x="79248" y="134111"/>
                </a:moveTo>
                <a:lnTo>
                  <a:pt x="48768" y="134111"/>
                </a:lnTo>
                <a:lnTo>
                  <a:pt x="41148" y="131063"/>
                </a:lnTo>
                <a:lnTo>
                  <a:pt x="88391" y="131063"/>
                </a:lnTo>
                <a:lnTo>
                  <a:pt x="79248" y="134111"/>
                </a:lnTo>
                <a:close/>
              </a:path>
              <a:path w="129540" h="135889">
                <a:moveTo>
                  <a:pt x="67056" y="135635"/>
                </a:moveTo>
                <a:lnTo>
                  <a:pt x="62484" y="135635"/>
                </a:lnTo>
                <a:lnTo>
                  <a:pt x="53339" y="134111"/>
                </a:lnTo>
                <a:lnTo>
                  <a:pt x="76200" y="134111"/>
                </a:lnTo>
                <a:lnTo>
                  <a:pt x="67056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78052" y="4038600"/>
            <a:ext cx="131445" cy="134620"/>
          </a:xfrm>
          <a:custGeom>
            <a:avLst/>
            <a:gdLst/>
            <a:ahLst/>
            <a:cxnLst/>
            <a:rect l="l" t="t" r="r" b="b"/>
            <a:pathLst>
              <a:path w="131444" h="134620">
                <a:moveTo>
                  <a:pt x="77724" y="1523"/>
                </a:moveTo>
                <a:lnTo>
                  <a:pt x="53339" y="1523"/>
                </a:lnTo>
                <a:lnTo>
                  <a:pt x="53339" y="0"/>
                </a:lnTo>
                <a:lnTo>
                  <a:pt x="76200" y="0"/>
                </a:lnTo>
                <a:lnTo>
                  <a:pt x="77724" y="1523"/>
                </a:lnTo>
                <a:close/>
              </a:path>
              <a:path w="131444" h="134620">
                <a:moveTo>
                  <a:pt x="89916" y="4571"/>
                </a:moveTo>
                <a:lnTo>
                  <a:pt x="41148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1444" h="134620">
                <a:moveTo>
                  <a:pt x="100584" y="10667"/>
                </a:moveTo>
                <a:lnTo>
                  <a:pt x="30480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91439" y="4571"/>
                </a:lnTo>
                <a:lnTo>
                  <a:pt x="92964" y="6095"/>
                </a:lnTo>
                <a:lnTo>
                  <a:pt x="100584" y="10667"/>
                </a:lnTo>
                <a:close/>
              </a:path>
              <a:path w="131444" h="134620">
                <a:moveTo>
                  <a:pt x="111252" y="19811"/>
                </a:moveTo>
                <a:lnTo>
                  <a:pt x="19812" y="19811"/>
                </a:lnTo>
                <a:lnTo>
                  <a:pt x="19812" y="18287"/>
                </a:lnTo>
                <a:lnTo>
                  <a:pt x="27432" y="12191"/>
                </a:lnTo>
                <a:lnTo>
                  <a:pt x="28956" y="10667"/>
                </a:lnTo>
                <a:lnTo>
                  <a:pt x="102108" y="10667"/>
                </a:lnTo>
                <a:lnTo>
                  <a:pt x="102108" y="12191"/>
                </a:lnTo>
                <a:lnTo>
                  <a:pt x="103632" y="12191"/>
                </a:lnTo>
                <a:lnTo>
                  <a:pt x="111252" y="19811"/>
                </a:lnTo>
                <a:close/>
              </a:path>
              <a:path w="131444" h="134620">
                <a:moveTo>
                  <a:pt x="53339" y="41147"/>
                </a:moveTo>
                <a:lnTo>
                  <a:pt x="6096" y="41147"/>
                </a:lnTo>
                <a:lnTo>
                  <a:pt x="6096" y="39623"/>
                </a:lnTo>
                <a:lnTo>
                  <a:pt x="10668" y="30479"/>
                </a:lnTo>
                <a:lnTo>
                  <a:pt x="10668" y="28955"/>
                </a:lnTo>
                <a:lnTo>
                  <a:pt x="18288" y="21335"/>
                </a:lnTo>
                <a:lnTo>
                  <a:pt x="18288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18872" y="27431"/>
                </a:lnTo>
                <a:lnTo>
                  <a:pt x="118872" y="28955"/>
                </a:lnTo>
                <a:lnTo>
                  <a:pt x="120396" y="30479"/>
                </a:lnTo>
                <a:lnTo>
                  <a:pt x="120396" y="32003"/>
                </a:lnTo>
                <a:lnTo>
                  <a:pt x="124053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close/>
              </a:path>
              <a:path w="131444" h="134620">
                <a:moveTo>
                  <a:pt x="127254" y="47243"/>
                </a:moveTo>
                <a:lnTo>
                  <a:pt x="85344" y="47243"/>
                </a:lnTo>
                <a:lnTo>
                  <a:pt x="79248" y="41147"/>
                </a:lnTo>
                <a:lnTo>
                  <a:pt x="77724" y="41147"/>
                </a:lnTo>
                <a:lnTo>
                  <a:pt x="68580" y="38099"/>
                </a:lnTo>
                <a:lnTo>
                  <a:pt x="124053" y="38099"/>
                </a:lnTo>
                <a:lnTo>
                  <a:pt x="124968" y="39623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7254" y="47243"/>
                </a:lnTo>
                <a:close/>
              </a:path>
              <a:path w="131444" h="134620">
                <a:moveTo>
                  <a:pt x="53339" y="41147"/>
                </a:moveTo>
                <a:lnTo>
                  <a:pt x="56387" y="39623"/>
                </a:lnTo>
                <a:lnTo>
                  <a:pt x="54483" y="40766"/>
                </a:lnTo>
                <a:lnTo>
                  <a:pt x="53339" y="41147"/>
                </a:lnTo>
                <a:close/>
              </a:path>
              <a:path w="131444" h="134620">
                <a:moveTo>
                  <a:pt x="54483" y="40766"/>
                </a:moveTo>
                <a:lnTo>
                  <a:pt x="56387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4" h="134620">
                <a:moveTo>
                  <a:pt x="82296" y="44195"/>
                </a:moveTo>
                <a:lnTo>
                  <a:pt x="73152" y="39623"/>
                </a:lnTo>
                <a:lnTo>
                  <a:pt x="77724" y="41147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1444" h="134620">
                <a:moveTo>
                  <a:pt x="48768" y="44195"/>
                </a:moveTo>
                <a:lnTo>
                  <a:pt x="51816" y="41147"/>
                </a:lnTo>
                <a:lnTo>
                  <a:pt x="53339" y="41147"/>
                </a:lnTo>
                <a:lnTo>
                  <a:pt x="54483" y="40766"/>
                </a:lnTo>
                <a:lnTo>
                  <a:pt x="48768" y="44195"/>
                </a:lnTo>
                <a:close/>
              </a:path>
              <a:path w="131444" h="134620">
                <a:moveTo>
                  <a:pt x="51816" y="92963"/>
                </a:moveTo>
                <a:lnTo>
                  <a:pt x="4572" y="92963"/>
                </a:lnTo>
                <a:lnTo>
                  <a:pt x="4572" y="91439"/>
                </a:lnTo>
                <a:lnTo>
                  <a:pt x="1524" y="82295"/>
                </a:lnTo>
                <a:lnTo>
                  <a:pt x="1524" y="79247"/>
                </a:lnTo>
                <a:lnTo>
                  <a:pt x="0" y="68579"/>
                </a:lnTo>
                <a:lnTo>
                  <a:pt x="0" y="65531"/>
                </a:lnTo>
                <a:lnTo>
                  <a:pt x="1524" y="54863"/>
                </a:lnTo>
                <a:lnTo>
                  <a:pt x="1524" y="51815"/>
                </a:lnTo>
                <a:lnTo>
                  <a:pt x="4572" y="42671"/>
                </a:lnTo>
                <a:lnTo>
                  <a:pt x="4572" y="41147"/>
                </a:lnTo>
                <a:lnTo>
                  <a:pt x="51816" y="41147"/>
                </a:lnTo>
                <a:lnTo>
                  <a:pt x="48768" y="44195"/>
                </a:lnTo>
                <a:lnTo>
                  <a:pt x="47244" y="44195"/>
                </a:lnTo>
                <a:lnTo>
                  <a:pt x="44500" y="48767"/>
                </a:lnTo>
                <a:lnTo>
                  <a:pt x="44195" y="48767"/>
                </a:lnTo>
                <a:lnTo>
                  <a:pt x="41452" y="53339"/>
                </a:lnTo>
                <a:lnTo>
                  <a:pt x="41148" y="53339"/>
                </a:lnTo>
                <a:lnTo>
                  <a:pt x="39624" y="56387"/>
                </a:lnTo>
                <a:lnTo>
                  <a:pt x="40131" y="56387"/>
                </a:lnTo>
                <a:lnTo>
                  <a:pt x="38100" y="62483"/>
                </a:lnTo>
                <a:lnTo>
                  <a:pt x="39116" y="62483"/>
                </a:lnTo>
                <a:lnTo>
                  <a:pt x="38607" y="65531"/>
                </a:lnTo>
                <a:lnTo>
                  <a:pt x="38100" y="65531"/>
                </a:lnTo>
                <a:lnTo>
                  <a:pt x="38100" y="68579"/>
                </a:lnTo>
                <a:lnTo>
                  <a:pt x="38607" y="68579"/>
                </a:lnTo>
                <a:lnTo>
                  <a:pt x="39116" y="71627"/>
                </a:lnTo>
                <a:lnTo>
                  <a:pt x="38100" y="71627"/>
                </a:lnTo>
                <a:lnTo>
                  <a:pt x="40131" y="77723"/>
                </a:lnTo>
                <a:lnTo>
                  <a:pt x="39624" y="77723"/>
                </a:lnTo>
                <a:lnTo>
                  <a:pt x="41148" y="80771"/>
                </a:lnTo>
                <a:lnTo>
                  <a:pt x="41452" y="80771"/>
                </a:lnTo>
                <a:lnTo>
                  <a:pt x="44195" y="85343"/>
                </a:lnTo>
                <a:lnTo>
                  <a:pt x="44500" y="85343"/>
                </a:lnTo>
                <a:lnTo>
                  <a:pt x="47244" y="89915"/>
                </a:lnTo>
                <a:lnTo>
                  <a:pt x="48767" y="89915"/>
                </a:lnTo>
                <a:lnTo>
                  <a:pt x="50291" y="91439"/>
                </a:lnTo>
                <a:lnTo>
                  <a:pt x="48768" y="91439"/>
                </a:lnTo>
                <a:lnTo>
                  <a:pt x="51816" y="92963"/>
                </a:lnTo>
                <a:close/>
              </a:path>
              <a:path w="131444" h="134620">
                <a:moveTo>
                  <a:pt x="45719" y="47243"/>
                </a:moveTo>
                <a:lnTo>
                  <a:pt x="47244" y="44195"/>
                </a:lnTo>
                <a:lnTo>
                  <a:pt x="48768" y="44195"/>
                </a:lnTo>
                <a:lnTo>
                  <a:pt x="45719" y="47243"/>
                </a:lnTo>
                <a:close/>
              </a:path>
              <a:path w="131444" h="134620">
                <a:moveTo>
                  <a:pt x="88391" y="51815"/>
                </a:moveTo>
                <a:lnTo>
                  <a:pt x="82296" y="44195"/>
                </a:lnTo>
                <a:lnTo>
                  <a:pt x="85344" y="47243"/>
                </a:lnTo>
                <a:lnTo>
                  <a:pt x="127254" y="47243"/>
                </a:lnTo>
                <a:lnTo>
                  <a:pt x="127507" y="48767"/>
                </a:lnTo>
                <a:lnTo>
                  <a:pt x="86868" y="48767"/>
                </a:lnTo>
                <a:lnTo>
                  <a:pt x="88391" y="51815"/>
                </a:lnTo>
                <a:close/>
              </a:path>
              <a:path w="131444" h="134620">
                <a:moveTo>
                  <a:pt x="42672" y="51815"/>
                </a:moveTo>
                <a:lnTo>
                  <a:pt x="44195" y="48767"/>
                </a:lnTo>
                <a:lnTo>
                  <a:pt x="44500" y="48767"/>
                </a:lnTo>
                <a:lnTo>
                  <a:pt x="42672" y="51815"/>
                </a:lnTo>
                <a:close/>
              </a:path>
              <a:path w="131444" h="134620">
                <a:moveTo>
                  <a:pt x="90033" y="54043"/>
                </a:moveTo>
                <a:lnTo>
                  <a:pt x="86868" y="48767"/>
                </a:lnTo>
                <a:lnTo>
                  <a:pt x="127507" y="48767"/>
                </a:lnTo>
                <a:lnTo>
                  <a:pt x="128016" y="51815"/>
                </a:lnTo>
                <a:lnTo>
                  <a:pt x="129539" y="53339"/>
                </a:lnTo>
                <a:lnTo>
                  <a:pt x="89916" y="53339"/>
                </a:lnTo>
                <a:lnTo>
                  <a:pt x="90033" y="54043"/>
                </a:lnTo>
                <a:close/>
              </a:path>
              <a:path w="131444" h="134620">
                <a:moveTo>
                  <a:pt x="39624" y="56387"/>
                </a:moveTo>
                <a:lnTo>
                  <a:pt x="41148" y="53339"/>
                </a:lnTo>
                <a:lnTo>
                  <a:pt x="40767" y="54482"/>
                </a:lnTo>
                <a:lnTo>
                  <a:pt x="39624" y="56387"/>
                </a:lnTo>
                <a:close/>
              </a:path>
              <a:path w="131444" h="134620">
                <a:moveTo>
                  <a:pt x="40767" y="54482"/>
                </a:moveTo>
                <a:lnTo>
                  <a:pt x="41148" y="53339"/>
                </a:lnTo>
                <a:lnTo>
                  <a:pt x="41452" y="53339"/>
                </a:lnTo>
                <a:lnTo>
                  <a:pt x="40767" y="54482"/>
                </a:lnTo>
                <a:close/>
              </a:path>
              <a:path w="131444" h="134620">
                <a:moveTo>
                  <a:pt x="91439" y="56387"/>
                </a:moveTo>
                <a:lnTo>
                  <a:pt x="90033" y="54043"/>
                </a:lnTo>
                <a:lnTo>
                  <a:pt x="89916" y="53339"/>
                </a:lnTo>
                <a:lnTo>
                  <a:pt x="91439" y="56387"/>
                </a:lnTo>
                <a:close/>
              </a:path>
              <a:path w="131444" h="134620">
                <a:moveTo>
                  <a:pt x="129539" y="56387"/>
                </a:moveTo>
                <a:lnTo>
                  <a:pt x="91439" y="56387"/>
                </a:lnTo>
                <a:lnTo>
                  <a:pt x="89916" y="53339"/>
                </a:lnTo>
                <a:lnTo>
                  <a:pt x="129539" y="53339"/>
                </a:lnTo>
                <a:lnTo>
                  <a:pt x="129539" y="56387"/>
                </a:lnTo>
                <a:close/>
              </a:path>
              <a:path w="131444" h="134620">
                <a:moveTo>
                  <a:pt x="91439" y="62483"/>
                </a:moveTo>
                <a:lnTo>
                  <a:pt x="90033" y="54043"/>
                </a:lnTo>
                <a:lnTo>
                  <a:pt x="91439" y="56387"/>
                </a:lnTo>
                <a:lnTo>
                  <a:pt x="129539" y="56387"/>
                </a:lnTo>
                <a:lnTo>
                  <a:pt x="129539" y="59435"/>
                </a:lnTo>
                <a:lnTo>
                  <a:pt x="91439" y="59435"/>
                </a:lnTo>
                <a:lnTo>
                  <a:pt x="91439" y="62483"/>
                </a:lnTo>
                <a:close/>
              </a:path>
              <a:path w="131444" h="134620">
                <a:moveTo>
                  <a:pt x="40131" y="56387"/>
                </a:moveTo>
                <a:lnTo>
                  <a:pt x="39624" y="56387"/>
                </a:lnTo>
                <a:lnTo>
                  <a:pt x="40767" y="54482"/>
                </a:lnTo>
                <a:lnTo>
                  <a:pt x="40131" y="56387"/>
                </a:lnTo>
                <a:close/>
              </a:path>
              <a:path w="131444" h="134620">
                <a:moveTo>
                  <a:pt x="39116" y="62483"/>
                </a:moveTo>
                <a:lnTo>
                  <a:pt x="38100" y="62483"/>
                </a:lnTo>
                <a:lnTo>
                  <a:pt x="39624" y="59435"/>
                </a:lnTo>
                <a:lnTo>
                  <a:pt x="39116" y="62483"/>
                </a:lnTo>
                <a:close/>
              </a:path>
              <a:path w="131444" h="134620">
                <a:moveTo>
                  <a:pt x="92709" y="67055"/>
                </a:moveTo>
                <a:lnTo>
                  <a:pt x="91439" y="59435"/>
                </a:lnTo>
                <a:lnTo>
                  <a:pt x="129539" y="59435"/>
                </a:lnTo>
                <a:lnTo>
                  <a:pt x="129539" y="65531"/>
                </a:lnTo>
                <a:lnTo>
                  <a:pt x="92964" y="65531"/>
                </a:lnTo>
                <a:lnTo>
                  <a:pt x="92709" y="67055"/>
                </a:lnTo>
                <a:close/>
              </a:path>
              <a:path w="131444" h="134620">
                <a:moveTo>
                  <a:pt x="38100" y="68579"/>
                </a:moveTo>
                <a:lnTo>
                  <a:pt x="38100" y="65531"/>
                </a:lnTo>
                <a:lnTo>
                  <a:pt x="38353" y="67055"/>
                </a:lnTo>
                <a:lnTo>
                  <a:pt x="38100" y="68579"/>
                </a:lnTo>
                <a:close/>
              </a:path>
              <a:path w="131444" h="134620">
                <a:moveTo>
                  <a:pt x="38353" y="67055"/>
                </a:moveTo>
                <a:lnTo>
                  <a:pt x="38100" y="65531"/>
                </a:lnTo>
                <a:lnTo>
                  <a:pt x="38607" y="65531"/>
                </a:lnTo>
                <a:lnTo>
                  <a:pt x="38353" y="67055"/>
                </a:lnTo>
                <a:close/>
              </a:path>
              <a:path w="131444" h="134620">
                <a:moveTo>
                  <a:pt x="92964" y="68579"/>
                </a:moveTo>
                <a:lnTo>
                  <a:pt x="92709" y="67055"/>
                </a:lnTo>
                <a:lnTo>
                  <a:pt x="92964" y="65531"/>
                </a:lnTo>
                <a:lnTo>
                  <a:pt x="92964" y="68579"/>
                </a:lnTo>
                <a:close/>
              </a:path>
              <a:path w="131444" h="134620">
                <a:moveTo>
                  <a:pt x="129539" y="68579"/>
                </a:moveTo>
                <a:lnTo>
                  <a:pt x="92964" y="68579"/>
                </a:lnTo>
                <a:lnTo>
                  <a:pt x="92964" y="65531"/>
                </a:lnTo>
                <a:lnTo>
                  <a:pt x="129539" y="65531"/>
                </a:lnTo>
                <a:lnTo>
                  <a:pt x="131064" y="67055"/>
                </a:lnTo>
                <a:lnTo>
                  <a:pt x="129539" y="68579"/>
                </a:lnTo>
                <a:close/>
              </a:path>
              <a:path w="131444" h="134620">
                <a:moveTo>
                  <a:pt x="38607" y="68579"/>
                </a:moveTo>
                <a:lnTo>
                  <a:pt x="38100" y="68579"/>
                </a:lnTo>
                <a:lnTo>
                  <a:pt x="38353" y="67055"/>
                </a:lnTo>
                <a:lnTo>
                  <a:pt x="38607" y="68579"/>
                </a:lnTo>
                <a:close/>
              </a:path>
              <a:path w="131444" h="134620">
                <a:moveTo>
                  <a:pt x="129539" y="74675"/>
                </a:moveTo>
                <a:lnTo>
                  <a:pt x="91439" y="74675"/>
                </a:lnTo>
                <a:lnTo>
                  <a:pt x="92709" y="67055"/>
                </a:lnTo>
                <a:lnTo>
                  <a:pt x="92964" y="68579"/>
                </a:lnTo>
                <a:lnTo>
                  <a:pt x="129539" y="68579"/>
                </a:lnTo>
                <a:lnTo>
                  <a:pt x="129539" y="74675"/>
                </a:lnTo>
                <a:close/>
              </a:path>
              <a:path w="131444" h="134620">
                <a:moveTo>
                  <a:pt x="39624" y="74675"/>
                </a:moveTo>
                <a:lnTo>
                  <a:pt x="38100" y="71627"/>
                </a:lnTo>
                <a:lnTo>
                  <a:pt x="39116" y="71627"/>
                </a:lnTo>
                <a:lnTo>
                  <a:pt x="39624" y="74675"/>
                </a:lnTo>
                <a:close/>
              </a:path>
              <a:path w="131444" h="134620">
                <a:moveTo>
                  <a:pt x="90033" y="80068"/>
                </a:moveTo>
                <a:lnTo>
                  <a:pt x="91439" y="71627"/>
                </a:lnTo>
                <a:lnTo>
                  <a:pt x="91439" y="74675"/>
                </a:lnTo>
                <a:lnTo>
                  <a:pt x="129539" y="74675"/>
                </a:lnTo>
                <a:lnTo>
                  <a:pt x="129539" y="77723"/>
                </a:lnTo>
                <a:lnTo>
                  <a:pt x="91439" y="77723"/>
                </a:lnTo>
                <a:lnTo>
                  <a:pt x="90033" y="80068"/>
                </a:lnTo>
                <a:close/>
              </a:path>
              <a:path w="131444" h="134620">
                <a:moveTo>
                  <a:pt x="41148" y="80771"/>
                </a:moveTo>
                <a:lnTo>
                  <a:pt x="39624" y="77723"/>
                </a:lnTo>
                <a:lnTo>
                  <a:pt x="40767" y="79628"/>
                </a:lnTo>
                <a:lnTo>
                  <a:pt x="41148" y="80771"/>
                </a:lnTo>
                <a:close/>
              </a:path>
              <a:path w="131444" h="134620">
                <a:moveTo>
                  <a:pt x="40767" y="79628"/>
                </a:moveTo>
                <a:lnTo>
                  <a:pt x="39624" y="77723"/>
                </a:lnTo>
                <a:lnTo>
                  <a:pt x="40131" y="77723"/>
                </a:lnTo>
                <a:lnTo>
                  <a:pt x="40767" y="79628"/>
                </a:lnTo>
                <a:close/>
              </a:path>
              <a:path w="131444" h="134620">
                <a:moveTo>
                  <a:pt x="89916" y="80771"/>
                </a:moveTo>
                <a:lnTo>
                  <a:pt x="90033" y="80068"/>
                </a:lnTo>
                <a:lnTo>
                  <a:pt x="91439" y="77723"/>
                </a:lnTo>
                <a:lnTo>
                  <a:pt x="89916" y="80771"/>
                </a:lnTo>
                <a:close/>
              </a:path>
              <a:path w="131444" h="134620">
                <a:moveTo>
                  <a:pt x="129539" y="80771"/>
                </a:moveTo>
                <a:lnTo>
                  <a:pt x="89916" y="80771"/>
                </a:lnTo>
                <a:lnTo>
                  <a:pt x="91439" y="77723"/>
                </a:lnTo>
                <a:lnTo>
                  <a:pt x="129539" y="77723"/>
                </a:lnTo>
                <a:lnTo>
                  <a:pt x="129539" y="80771"/>
                </a:lnTo>
                <a:close/>
              </a:path>
              <a:path w="131444" h="134620">
                <a:moveTo>
                  <a:pt x="41452" y="80771"/>
                </a:moveTo>
                <a:lnTo>
                  <a:pt x="41148" y="80771"/>
                </a:lnTo>
                <a:lnTo>
                  <a:pt x="40767" y="79628"/>
                </a:lnTo>
                <a:lnTo>
                  <a:pt x="41452" y="80771"/>
                </a:lnTo>
                <a:close/>
              </a:path>
              <a:path w="131444" h="134620">
                <a:moveTo>
                  <a:pt x="127507" y="85343"/>
                </a:moveTo>
                <a:lnTo>
                  <a:pt x="86868" y="85343"/>
                </a:lnTo>
                <a:lnTo>
                  <a:pt x="90033" y="80068"/>
                </a:lnTo>
                <a:lnTo>
                  <a:pt x="89916" y="80771"/>
                </a:lnTo>
                <a:lnTo>
                  <a:pt x="129539" y="80771"/>
                </a:lnTo>
                <a:lnTo>
                  <a:pt x="128016" y="82295"/>
                </a:lnTo>
                <a:lnTo>
                  <a:pt x="127507" y="85343"/>
                </a:lnTo>
                <a:close/>
              </a:path>
              <a:path w="131444" h="134620">
                <a:moveTo>
                  <a:pt x="44500" y="85343"/>
                </a:moveTo>
                <a:lnTo>
                  <a:pt x="44195" y="85343"/>
                </a:lnTo>
                <a:lnTo>
                  <a:pt x="42672" y="82295"/>
                </a:lnTo>
                <a:lnTo>
                  <a:pt x="44500" y="85343"/>
                </a:lnTo>
                <a:close/>
              </a:path>
              <a:path w="131444" h="134620">
                <a:moveTo>
                  <a:pt x="82296" y="89915"/>
                </a:moveTo>
                <a:lnTo>
                  <a:pt x="88391" y="82295"/>
                </a:lnTo>
                <a:lnTo>
                  <a:pt x="86868" y="85343"/>
                </a:lnTo>
                <a:lnTo>
                  <a:pt x="127507" y="85343"/>
                </a:lnTo>
                <a:lnTo>
                  <a:pt x="127254" y="86867"/>
                </a:lnTo>
                <a:lnTo>
                  <a:pt x="85344" y="86867"/>
                </a:lnTo>
                <a:lnTo>
                  <a:pt x="82296" y="89915"/>
                </a:lnTo>
                <a:close/>
              </a:path>
              <a:path w="131444" h="134620">
                <a:moveTo>
                  <a:pt x="48767" y="89915"/>
                </a:moveTo>
                <a:lnTo>
                  <a:pt x="47244" y="89915"/>
                </a:lnTo>
                <a:lnTo>
                  <a:pt x="45719" y="86867"/>
                </a:lnTo>
                <a:lnTo>
                  <a:pt x="48767" y="89915"/>
                </a:lnTo>
                <a:close/>
              </a:path>
              <a:path w="131444" h="134620">
                <a:moveTo>
                  <a:pt x="80010" y="92201"/>
                </a:moveTo>
                <a:lnTo>
                  <a:pt x="85344" y="86867"/>
                </a:lnTo>
                <a:lnTo>
                  <a:pt x="127254" y="86867"/>
                </a:lnTo>
                <a:lnTo>
                  <a:pt x="126491" y="91439"/>
                </a:lnTo>
                <a:lnTo>
                  <a:pt x="82296" y="91439"/>
                </a:lnTo>
                <a:lnTo>
                  <a:pt x="80010" y="92201"/>
                </a:lnTo>
                <a:close/>
              </a:path>
              <a:path w="131444" h="134620">
                <a:moveTo>
                  <a:pt x="51816" y="92963"/>
                </a:moveTo>
                <a:lnTo>
                  <a:pt x="48768" y="91439"/>
                </a:lnTo>
                <a:lnTo>
                  <a:pt x="51308" y="92455"/>
                </a:lnTo>
                <a:lnTo>
                  <a:pt x="51816" y="92963"/>
                </a:lnTo>
                <a:close/>
              </a:path>
              <a:path w="131444" h="134620">
                <a:moveTo>
                  <a:pt x="51308" y="92455"/>
                </a:moveTo>
                <a:lnTo>
                  <a:pt x="48768" y="91439"/>
                </a:lnTo>
                <a:lnTo>
                  <a:pt x="50291" y="91439"/>
                </a:lnTo>
                <a:lnTo>
                  <a:pt x="51308" y="92455"/>
                </a:lnTo>
                <a:close/>
              </a:path>
              <a:path w="131444" h="134620">
                <a:moveTo>
                  <a:pt x="79248" y="92963"/>
                </a:moveTo>
                <a:lnTo>
                  <a:pt x="80010" y="92201"/>
                </a:lnTo>
                <a:lnTo>
                  <a:pt x="82296" y="91439"/>
                </a:lnTo>
                <a:lnTo>
                  <a:pt x="79248" y="92963"/>
                </a:lnTo>
                <a:close/>
              </a:path>
              <a:path w="131444" h="134620">
                <a:moveTo>
                  <a:pt x="124968" y="92963"/>
                </a:moveTo>
                <a:lnTo>
                  <a:pt x="79248" y="92963"/>
                </a:lnTo>
                <a:lnTo>
                  <a:pt x="82296" y="91439"/>
                </a:lnTo>
                <a:lnTo>
                  <a:pt x="126491" y="91439"/>
                </a:lnTo>
                <a:lnTo>
                  <a:pt x="124968" y="92963"/>
                </a:lnTo>
                <a:close/>
              </a:path>
              <a:path w="131444" h="134620">
                <a:moveTo>
                  <a:pt x="124053" y="96011"/>
                </a:moveTo>
                <a:lnTo>
                  <a:pt x="68580" y="96011"/>
                </a:lnTo>
                <a:lnTo>
                  <a:pt x="80010" y="92201"/>
                </a:lnTo>
                <a:lnTo>
                  <a:pt x="79248" y="92963"/>
                </a:lnTo>
                <a:lnTo>
                  <a:pt x="124968" y="92963"/>
                </a:lnTo>
                <a:lnTo>
                  <a:pt x="124968" y="94487"/>
                </a:lnTo>
                <a:lnTo>
                  <a:pt x="124053" y="96011"/>
                </a:lnTo>
                <a:close/>
              </a:path>
              <a:path w="131444" h="134620">
                <a:moveTo>
                  <a:pt x="112775" y="114299"/>
                </a:moveTo>
                <a:lnTo>
                  <a:pt x="18288" y="114299"/>
                </a:lnTo>
                <a:lnTo>
                  <a:pt x="18288" y="112775"/>
                </a:lnTo>
                <a:lnTo>
                  <a:pt x="10668" y="105155"/>
                </a:lnTo>
                <a:lnTo>
                  <a:pt x="10668" y="103631"/>
                </a:lnTo>
                <a:lnTo>
                  <a:pt x="6096" y="94487"/>
                </a:lnTo>
                <a:lnTo>
                  <a:pt x="6096" y="92963"/>
                </a:lnTo>
                <a:lnTo>
                  <a:pt x="51816" y="92963"/>
                </a:lnTo>
                <a:lnTo>
                  <a:pt x="51308" y="92455"/>
                </a:lnTo>
                <a:lnTo>
                  <a:pt x="56387" y="94487"/>
                </a:lnTo>
                <a:lnTo>
                  <a:pt x="57911" y="94487"/>
                </a:lnTo>
                <a:lnTo>
                  <a:pt x="62484" y="96011"/>
                </a:lnTo>
                <a:lnTo>
                  <a:pt x="124053" y="96011"/>
                </a:lnTo>
                <a:lnTo>
                  <a:pt x="120396" y="102107"/>
                </a:lnTo>
                <a:lnTo>
                  <a:pt x="120396" y="103631"/>
                </a:lnTo>
                <a:lnTo>
                  <a:pt x="118872" y="105155"/>
                </a:lnTo>
                <a:lnTo>
                  <a:pt x="118872" y="106679"/>
                </a:lnTo>
                <a:lnTo>
                  <a:pt x="112775" y="112775"/>
                </a:lnTo>
                <a:lnTo>
                  <a:pt x="112775" y="114299"/>
                </a:lnTo>
                <a:close/>
              </a:path>
              <a:path w="131444" h="134620">
                <a:moveTo>
                  <a:pt x="57911" y="94487"/>
                </a:moveTo>
                <a:lnTo>
                  <a:pt x="56387" y="94487"/>
                </a:lnTo>
                <a:lnTo>
                  <a:pt x="53339" y="92963"/>
                </a:lnTo>
                <a:lnTo>
                  <a:pt x="57911" y="94487"/>
                </a:lnTo>
                <a:close/>
              </a:path>
              <a:path w="131444" h="134620">
                <a:moveTo>
                  <a:pt x="102108" y="123443"/>
                </a:moveTo>
                <a:lnTo>
                  <a:pt x="28956" y="123443"/>
                </a:lnTo>
                <a:lnTo>
                  <a:pt x="27432" y="121919"/>
                </a:lnTo>
                <a:lnTo>
                  <a:pt x="19812" y="115823"/>
                </a:lnTo>
                <a:lnTo>
                  <a:pt x="19812" y="114299"/>
                </a:lnTo>
                <a:lnTo>
                  <a:pt x="111252" y="114299"/>
                </a:lnTo>
                <a:lnTo>
                  <a:pt x="103632" y="121919"/>
                </a:lnTo>
                <a:lnTo>
                  <a:pt x="102108" y="121919"/>
                </a:lnTo>
                <a:lnTo>
                  <a:pt x="102108" y="123443"/>
                </a:lnTo>
                <a:close/>
              </a:path>
              <a:path w="131444" h="134620">
                <a:moveTo>
                  <a:pt x="91439" y="129539"/>
                </a:moveTo>
                <a:lnTo>
                  <a:pt x="39624" y="129539"/>
                </a:lnTo>
                <a:lnTo>
                  <a:pt x="38100" y="128015"/>
                </a:lnTo>
                <a:lnTo>
                  <a:pt x="30480" y="123443"/>
                </a:lnTo>
                <a:lnTo>
                  <a:pt x="100584" y="123443"/>
                </a:lnTo>
                <a:lnTo>
                  <a:pt x="92964" y="128015"/>
                </a:lnTo>
                <a:lnTo>
                  <a:pt x="91439" y="129539"/>
                </a:lnTo>
                <a:close/>
              </a:path>
              <a:path w="131444" h="134620">
                <a:moveTo>
                  <a:pt x="80772" y="132587"/>
                </a:moveTo>
                <a:lnTo>
                  <a:pt x="50292" y="132587"/>
                </a:lnTo>
                <a:lnTo>
                  <a:pt x="41148" y="129539"/>
                </a:lnTo>
                <a:lnTo>
                  <a:pt x="89916" y="129539"/>
                </a:lnTo>
                <a:lnTo>
                  <a:pt x="80772" y="132587"/>
                </a:lnTo>
                <a:close/>
              </a:path>
              <a:path w="131444" h="134620">
                <a:moveTo>
                  <a:pt x="77724" y="134111"/>
                </a:moveTo>
                <a:lnTo>
                  <a:pt x="53339" y="134111"/>
                </a:lnTo>
                <a:lnTo>
                  <a:pt x="51816" y="132587"/>
                </a:lnTo>
                <a:lnTo>
                  <a:pt x="79248" y="132587"/>
                </a:lnTo>
                <a:lnTo>
                  <a:pt x="77724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79264" y="6114288"/>
            <a:ext cx="129539" cy="135890"/>
          </a:xfrm>
          <a:custGeom>
            <a:avLst/>
            <a:gdLst/>
            <a:ahLst/>
            <a:cxnLst/>
            <a:rect l="l" t="t" r="r" b="b"/>
            <a:pathLst>
              <a:path w="129539" h="135889">
                <a:moveTo>
                  <a:pt x="76200" y="1523"/>
                </a:moveTo>
                <a:lnTo>
                  <a:pt x="53339" y="1523"/>
                </a:lnTo>
                <a:lnTo>
                  <a:pt x="62484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29539" h="135889">
                <a:moveTo>
                  <a:pt x="89916" y="6095"/>
                </a:moveTo>
                <a:lnTo>
                  <a:pt x="39624" y="6095"/>
                </a:lnTo>
                <a:lnTo>
                  <a:pt x="41148" y="4571"/>
                </a:lnTo>
                <a:lnTo>
                  <a:pt x="48768" y="1523"/>
                </a:lnTo>
                <a:lnTo>
                  <a:pt x="79248" y="1523"/>
                </a:lnTo>
                <a:lnTo>
                  <a:pt x="88391" y="4571"/>
                </a:lnTo>
                <a:lnTo>
                  <a:pt x="89916" y="6095"/>
                </a:lnTo>
                <a:close/>
              </a:path>
              <a:path w="129539" h="135889">
                <a:moveTo>
                  <a:pt x="100584" y="12191"/>
                </a:moveTo>
                <a:lnTo>
                  <a:pt x="28956" y="12191"/>
                </a:lnTo>
                <a:lnTo>
                  <a:pt x="28956" y="10667"/>
                </a:lnTo>
                <a:lnTo>
                  <a:pt x="36576" y="6095"/>
                </a:lnTo>
                <a:lnTo>
                  <a:pt x="91439" y="6095"/>
                </a:lnTo>
                <a:lnTo>
                  <a:pt x="99060" y="10667"/>
                </a:lnTo>
                <a:lnTo>
                  <a:pt x="100584" y="12191"/>
                </a:lnTo>
                <a:close/>
              </a:path>
              <a:path w="129539" h="135889">
                <a:moveTo>
                  <a:pt x="111252" y="21335"/>
                </a:move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27432" y="12191"/>
                </a:lnTo>
                <a:lnTo>
                  <a:pt x="102108" y="12191"/>
                </a:lnTo>
                <a:lnTo>
                  <a:pt x="102108" y="13715"/>
                </a:lnTo>
                <a:lnTo>
                  <a:pt x="109728" y="19811"/>
                </a:lnTo>
                <a:lnTo>
                  <a:pt x="111252" y="21335"/>
                </a:lnTo>
                <a:close/>
              </a:path>
              <a:path w="129539" h="135889">
                <a:moveTo>
                  <a:pt x="112775" y="114299"/>
                </a:moveTo>
                <a:lnTo>
                  <a:pt x="16764" y="114299"/>
                </a:lnTo>
                <a:lnTo>
                  <a:pt x="10668" y="106679"/>
                </a:lnTo>
                <a:lnTo>
                  <a:pt x="10668" y="105155"/>
                </a:lnTo>
                <a:lnTo>
                  <a:pt x="9144" y="103631"/>
                </a:lnTo>
                <a:lnTo>
                  <a:pt x="4572" y="96011"/>
                </a:lnTo>
                <a:lnTo>
                  <a:pt x="4572" y="92963"/>
                </a:lnTo>
                <a:lnTo>
                  <a:pt x="3048" y="91439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80771"/>
                </a:lnTo>
                <a:lnTo>
                  <a:pt x="0" y="54863"/>
                </a:lnTo>
                <a:lnTo>
                  <a:pt x="1524" y="53339"/>
                </a:lnTo>
                <a:lnTo>
                  <a:pt x="3048" y="44195"/>
                </a:lnTo>
                <a:lnTo>
                  <a:pt x="4572" y="42671"/>
                </a:lnTo>
                <a:lnTo>
                  <a:pt x="4572" y="39623"/>
                </a:lnTo>
                <a:lnTo>
                  <a:pt x="9144" y="32003"/>
                </a:lnTo>
                <a:lnTo>
                  <a:pt x="10668" y="30479"/>
                </a:lnTo>
                <a:lnTo>
                  <a:pt x="10668" y="28955"/>
                </a:lnTo>
                <a:lnTo>
                  <a:pt x="16764" y="21335"/>
                </a:lnTo>
                <a:lnTo>
                  <a:pt x="112775" y="21335"/>
                </a:lnTo>
                <a:lnTo>
                  <a:pt x="117348" y="28955"/>
                </a:lnTo>
                <a:lnTo>
                  <a:pt x="120396" y="32003"/>
                </a:lnTo>
                <a:lnTo>
                  <a:pt x="122428" y="38099"/>
                </a:lnTo>
                <a:lnTo>
                  <a:pt x="60960" y="38099"/>
                </a:lnTo>
                <a:lnTo>
                  <a:pt x="57150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2672" y="48767"/>
                </a:lnTo>
                <a:lnTo>
                  <a:pt x="41148" y="51815"/>
                </a:lnTo>
                <a:lnTo>
                  <a:pt x="41656" y="51815"/>
                </a:lnTo>
                <a:lnTo>
                  <a:pt x="40640" y="54863"/>
                </a:lnTo>
                <a:lnTo>
                  <a:pt x="39624" y="54863"/>
                </a:lnTo>
                <a:lnTo>
                  <a:pt x="38862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8862" y="76199"/>
                </a:lnTo>
                <a:lnTo>
                  <a:pt x="39624" y="80771"/>
                </a:lnTo>
                <a:lnTo>
                  <a:pt x="40843" y="80771"/>
                </a:lnTo>
                <a:lnTo>
                  <a:pt x="42062" y="83819"/>
                </a:lnTo>
                <a:lnTo>
                  <a:pt x="41148" y="83819"/>
                </a:lnTo>
                <a:lnTo>
                  <a:pt x="45719" y="88391"/>
                </a:lnTo>
                <a:lnTo>
                  <a:pt x="44195" y="88391"/>
                </a:lnTo>
                <a:lnTo>
                  <a:pt x="49276" y="91439"/>
                </a:lnTo>
                <a:lnTo>
                  <a:pt x="48768" y="91439"/>
                </a:lnTo>
                <a:lnTo>
                  <a:pt x="53848" y="94487"/>
                </a:lnTo>
                <a:lnTo>
                  <a:pt x="53339" y="94487"/>
                </a:lnTo>
                <a:lnTo>
                  <a:pt x="56387" y="96011"/>
                </a:lnTo>
                <a:lnTo>
                  <a:pt x="57149" y="96011"/>
                </a:lnTo>
                <a:lnTo>
                  <a:pt x="60960" y="97535"/>
                </a:lnTo>
                <a:lnTo>
                  <a:pt x="122834" y="97535"/>
                </a:lnTo>
                <a:lnTo>
                  <a:pt x="120396" y="103631"/>
                </a:lnTo>
                <a:lnTo>
                  <a:pt x="117348" y="106679"/>
                </a:lnTo>
                <a:lnTo>
                  <a:pt x="112775" y="114299"/>
                </a:lnTo>
                <a:close/>
              </a:path>
              <a:path w="129539" h="135889">
                <a:moveTo>
                  <a:pt x="57912" y="39623"/>
                </a:moveTo>
                <a:lnTo>
                  <a:pt x="60960" y="38099"/>
                </a:lnTo>
                <a:lnTo>
                  <a:pt x="62484" y="38099"/>
                </a:lnTo>
                <a:lnTo>
                  <a:pt x="64769" y="38480"/>
                </a:lnTo>
                <a:lnTo>
                  <a:pt x="57912" y="39623"/>
                </a:lnTo>
                <a:close/>
              </a:path>
              <a:path w="129539" h="135889">
                <a:moveTo>
                  <a:pt x="64769" y="38480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769" y="38480"/>
                </a:lnTo>
                <a:close/>
              </a:path>
              <a:path w="129539" h="135889">
                <a:moveTo>
                  <a:pt x="71627" y="39623"/>
                </a:moveTo>
                <a:lnTo>
                  <a:pt x="64769" y="38480"/>
                </a:lnTo>
                <a:lnTo>
                  <a:pt x="67056" y="38099"/>
                </a:lnTo>
                <a:lnTo>
                  <a:pt x="71627" y="39623"/>
                </a:lnTo>
                <a:close/>
              </a:path>
              <a:path w="129539" h="135889">
                <a:moveTo>
                  <a:pt x="75057" y="40766"/>
                </a:moveTo>
                <a:lnTo>
                  <a:pt x="67056" y="38099"/>
                </a:lnTo>
                <a:lnTo>
                  <a:pt x="122428" y="38099"/>
                </a:lnTo>
                <a:lnTo>
                  <a:pt x="122936" y="39623"/>
                </a:lnTo>
                <a:lnTo>
                  <a:pt x="73152" y="39623"/>
                </a:lnTo>
                <a:lnTo>
                  <a:pt x="75057" y="40766"/>
                </a:lnTo>
                <a:close/>
              </a:path>
              <a:path w="129539" h="135889">
                <a:moveTo>
                  <a:pt x="53339" y="41147"/>
                </a:moveTo>
                <a:lnTo>
                  <a:pt x="56387" y="39623"/>
                </a:lnTo>
                <a:lnTo>
                  <a:pt x="54864" y="40538"/>
                </a:lnTo>
                <a:lnTo>
                  <a:pt x="53339" y="41147"/>
                </a:lnTo>
                <a:close/>
              </a:path>
              <a:path w="129539" h="135889">
                <a:moveTo>
                  <a:pt x="54864" y="40538"/>
                </a:moveTo>
                <a:lnTo>
                  <a:pt x="56387" y="39623"/>
                </a:lnTo>
                <a:lnTo>
                  <a:pt x="57150" y="39623"/>
                </a:lnTo>
                <a:lnTo>
                  <a:pt x="54864" y="40538"/>
                </a:lnTo>
                <a:close/>
              </a:path>
              <a:path w="129539" h="135889">
                <a:moveTo>
                  <a:pt x="76200" y="41147"/>
                </a:moveTo>
                <a:lnTo>
                  <a:pt x="75057" y="40766"/>
                </a:lnTo>
                <a:lnTo>
                  <a:pt x="73152" y="39623"/>
                </a:lnTo>
                <a:lnTo>
                  <a:pt x="76200" y="41147"/>
                </a:lnTo>
                <a:close/>
              </a:path>
              <a:path w="129539" h="135889">
                <a:moveTo>
                  <a:pt x="123444" y="41147"/>
                </a:moveTo>
                <a:lnTo>
                  <a:pt x="76200" y="41147"/>
                </a:lnTo>
                <a:lnTo>
                  <a:pt x="73152" y="39623"/>
                </a:lnTo>
                <a:lnTo>
                  <a:pt x="122936" y="39623"/>
                </a:lnTo>
                <a:lnTo>
                  <a:pt x="123444" y="41147"/>
                </a:lnTo>
                <a:close/>
              </a:path>
              <a:path w="129539" h="135889">
                <a:moveTo>
                  <a:pt x="53848" y="41147"/>
                </a:moveTo>
                <a:lnTo>
                  <a:pt x="53339" y="41147"/>
                </a:lnTo>
                <a:lnTo>
                  <a:pt x="54864" y="40538"/>
                </a:lnTo>
                <a:lnTo>
                  <a:pt x="53848" y="41147"/>
                </a:lnTo>
                <a:close/>
              </a:path>
              <a:path w="129539" h="135889">
                <a:moveTo>
                  <a:pt x="124968" y="44195"/>
                </a:moveTo>
                <a:lnTo>
                  <a:pt x="80772" y="44195"/>
                </a:lnTo>
                <a:lnTo>
                  <a:pt x="75057" y="40766"/>
                </a:lnTo>
                <a:lnTo>
                  <a:pt x="76200" y="41147"/>
                </a:lnTo>
                <a:lnTo>
                  <a:pt x="124968" y="41147"/>
                </a:lnTo>
                <a:lnTo>
                  <a:pt x="124968" y="44195"/>
                </a:lnTo>
                <a:close/>
              </a:path>
              <a:path w="129539" h="135889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29539" h="135889">
                <a:moveTo>
                  <a:pt x="85343" y="48767"/>
                </a:moveTo>
                <a:lnTo>
                  <a:pt x="77724" y="42671"/>
                </a:lnTo>
                <a:lnTo>
                  <a:pt x="80772" y="44195"/>
                </a:lnTo>
                <a:lnTo>
                  <a:pt x="124968" y="44195"/>
                </a:lnTo>
                <a:lnTo>
                  <a:pt x="125475" y="45719"/>
                </a:lnTo>
                <a:lnTo>
                  <a:pt x="82296" y="45719"/>
                </a:lnTo>
                <a:lnTo>
                  <a:pt x="85343" y="48767"/>
                </a:lnTo>
                <a:close/>
              </a:path>
              <a:path w="129539" h="135889">
                <a:moveTo>
                  <a:pt x="44195" y="48767"/>
                </a:moveTo>
                <a:lnTo>
                  <a:pt x="47244" y="45719"/>
                </a:lnTo>
                <a:lnTo>
                  <a:pt x="48006" y="45719"/>
                </a:lnTo>
                <a:lnTo>
                  <a:pt x="44195" y="48767"/>
                </a:lnTo>
                <a:close/>
              </a:path>
              <a:path w="129539" h="135889">
                <a:moveTo>
                  <a:pt x="127507" y="51815"/>
                </a:moveTo>
                <a:lnTo>
                  <a:pt x="88391" y="51815"/>
                </a:lnTo>
                <a:lnTo>
                  <a:pt x="82296" y="45719"/>
                </a:lnTo>
                <a:lnTo>
                  <a:pt x="125475" y="45719"/>
                </a:lnTo>
                <a:lnTo>
                  <a:pt x="127507" y="51815"/>
                </a:lnTo>
                <a:close/>
              </a:path>
              <a:path w="129539" h="135889">
                <a:moveTo>
                  <a:pt x="41148" y="51815"/>
                </a:moveTo>
                <a:lnTo>
                  <a:pt x="42672" y="48767"/>
                </a:lnTo>
                <a:lnTo>
                  <a:pt x="41910" y="51053"/>
                </a:lnTo>
                <a:lnTo>
                  <a:pt x="41148" y="51815"/>
                </a:lnTo>
                <a:close/>
              </a:path>
              <a:path w="129539" h="135889">
                <a:moveTo>
                  <a:pt x="41910" y="51053"/>
                </a:moveTo>
                <a:lnTo>
                  <a:pt x="42672" y="48767"/>
                </a:lnTo>
                <a:lnTo>
                  <a:pt x="44196" y="48767"/>
                </a:lnTo>
                <a:lnTo>
                  <a:pt x="41910" y="51053"/>
                </a:lnTo>
                <a:close/>
              </a:path>
              <a:path w="129539" h="135889">
                <a:moveTo>
                  <a:pt x="128270" y="57911"/>
                </a:moveTo>
                <a:lnTo>
                  <a:pt x="89916" y="57911"/>
                </a:lnTo>
                <a:lnTo>
                  <a:pt x="85344" y="48767"/>
                </a:lnTo>
                <a:lnTo>
                  <a:pt x="88391" y="51815"/>
                </a:lnTo>
                <a:lnTo>
                  <a:pt x="127507" y="51815"/>
                </a:lnTo>
                <a:lnTo>
                  <a:pt x="128016" y="53339"/>
                </a:lnTo>
                <a:lnTo>
                  <a:pt x="128016" y="56387"/>
                </a:lnTo>
                <a:lnTo>
                  <a:pt x="128270" y="57911"/>
                </a:lnTo>
                <a:close/>
              </a:path>
              <a:path w="129539" h="135889">
                <a:moveTo>
                  <a:pt x="41656" y="51815"/>
                </a:moveTo>
                <a:lnTo>
                  <a:pt x="41148" y="51815"/>
                </a:lnTo>
                <a:lnTo>
                  <a:pt x="41910" y="51053"/>
                </a:lnTo>
                <a:lnTo>
                  <a:pt x="41656" y="51815"/>
                </a:lnTo>
                <a:close/>
              </a:path>
              <a:path w="129539" h="135889">
                <a:moveTo>
                  <a:pt x="39624" y="57911"/>
                </a:moveTo>
                <a:lnTo>
                  <a:pt x="39624" y="54863"/>
                </a:lnTo>
                <a:lnTo>
                  <a:pt x="40640" y="54863"/>
                </a:lnTo>
                <a:lnTo>
                  <a:pt x="39624" y="57911"/>
                </a:lnTo>
                <a:close/>
              </a:path>
              <a:path w="129539" h="135889">
                <a:moveTo>
                  <a:pt x="129286" y="64007"/>
                </a:moveTo>
                <a:lnTo>
                  <a:pt x="91439" y="64007"/>
                </a:lnTo>
                <a:lnTo>
                  <a:pt x="88391" y="54863"/>
                </a:lnTo>
                <a:lnTo>
                  <a:pt x="89916" y="57911"/>
                </a:lnTo>
                <a:lnTo>
                  <a:pt x="128270" y="57911"/>
                </a:lnTo>
                <a:lnTo>
                  <a:pt x="129286" y="64007"/>
                </a:lnTo>
                <a:close/>
              </a:path>
              <a:path w="129539" h="135889">
                <a:moveTo>
                  <a:pt x="38100" y="64007"/>
                </a:moveTo>
                <a:lnTo>
                  <a:pt x="38100" y="59435"/>
                </a:lnTo>
                <a:lnTo>
                  <a:pt x="38862" y="59435"/>
                </a:lnTo>
                <a:lnTo>
                  <a:pt x="38100" y="64007"/>
                </a:lnTo>
                <a:close/>
              </a:path>
              <a:path w="129539" h="135889">
                <a:moveTo>
                  <a:pt x="91113" y="67817"/>
                </a:moveTo>
                <a:lnTo>
                  <a:pt x="89916" y="59435"/>
                </a:lnTo>
                <a:lnTo>
                  <a:pt x="91439" y="64007"/>
                </a:lnTo>
                <a:lnTo>
                  <a:pt x="129286" y="64007"/>
                </a:lnTo>
                <a:lnTo>
                  <a:pt x="129539" y="65531"/>
                </a:lnTo>
                <a:lnTo>
                  <a:pt x="91439" y="65531"/>
                </a:lnTo>
                <a:lnTo>
                  <a:pt x="91113" y="67817"/>
                </a:lnTo>
                <a:close/>
              </a:path>
              <a:path w="129539" h="135889">
                <a:moveTo>
                  <a:pt x="91439" y="70103"/>
                </a:moveTo>
                <a:lnTo>
                  <a:pt x="91113" y="67817"/>
                </a:lnTo>
                <a:lnTo>
                  <a:pt x="91439" y="65531"/>
                </a:lnTo>
                <a:lnTo>
                  <a:pt x="91439" y="70103"/>
                </a:lnTo>
                <a:close/>
              </a:path>
              <a:path w="129539" h="135889">
                <a:moveTo>
                  <a:pt x="129539" y="70103"/>
                </a:moveTo>
                <a:lnTo>
                  <a:pt x="91439" y="70103"/>
                </a:lnTo>
                <a:lnTo>
                  <a:pt x="91439" y="65531"/>
                </a:lnTo>
                <a:lnTo>
                  <a:pt x="129539" y="65531"/>
                </a:lnTo>
                <a:lnTo>
                  <a:pt x="129539" y="70103"/>
                </a:lnTo>
                <a:close/>
              </a:path>
              <a:path w="129539" h="135889">
                <a:moveTo>
                  <a:pt x="89916" y="76199"/>
                </a:moveTo>
                <a:lnTo>
                  <a:pt x="91113" y="67817"/>
                </a:lnTo>
                <a:lnTo>
                  <a:pt x="91439" y="70103"/>
                </a:lnTo>
                <a:lnTo>
                  <a:pt x="129539" y="70103"/>
                </a:lnTo>
                <a:lnTo>
                  <a:pt x="129286" y="71627"/>
                </a:lnTo>
                <a:lnTo>
                  <a:pt x="91439" y="71627"/>
                </a:lnTo>
                <a:lnTo>
                  <a:pt x="89916" y="76199"/>
                </a:lnTo>
                <a:close/>
              </a:path>
              <a:path w="129539" h="135889">
                <a:moveTo>
                  <a:pt x="38862" y="76199"/>
                </a:moveTo>
                <a:lnTo>
                  <a:pt x="38100" y="76199"/>
                </a:lnTo>
                <a:lnTo>
                  <a:pt x="38100" y="71627"/>
                </a:lnTo>
                <a:lnTo>
                  <a:pt x="38862" y="76199"/>
                </a:lnTo>
                <a:close/>
              </a:path>
              <a:path w="129539" h="135889">
                <a:moveTo>
                  <a:pt x="88391" y="80771"/>
                </a:moveTo>
                <a:lnTo>
                  <a:pt x="91439" y="71627"/>
                </a:lnTo>
                <a:lnTo>
                  <a:pt x="129286" y="71627"/>
                </a:lnTo>
                <a:lnTo>
                  <a:pt x="128269" y="77723"/>
                </a:lnTo>
                <a:lnTo>
                  <a:pt x="89916" y="77723"/>
                </a:lnTo>
                <a:lnTo>
                  <a:pt x="88391" y="80771"/>
                </a:lnTo>
                <a:close/>
              </a:path>
              <a:path w="129539" h="135889">
                <a:moveTo>
                  <a:pt x="40843" y="80771"/>
                </a:moveTo>
                <a:lnTo>
                  <a:pt x="39624" y="80771"/>
                </a:lnTo>
                <a:lnTo>
                  <a:pt x="39624" y="77723"/>
                </a:lnTo>
                <a:lnTo>
                  <a:pt x="40843" y="80771"/>
                </a:lnTo>
                <a:close/>
              </a:path>
              <a:path w="129539" h="135889">
                <a:moveTo>
                  <a:pt x="85344" y="86867"/>
                </a:moveTo>
                <a:lnTo>
                  <a:pt x="89916" y="77723"/>
                </a:lnTo>
                <a:lnTo>
                  <a:pt x="128269" y="77723"/>
                </a:lnTo>
                <a:lnTo>
                  <a:pt x="128016" y="79247"/>
                </a:lnTo>
                <a:lnTo>
                  <a:pt x="128016" y="83819"/>
                </a:lnTo>
                <a:lnTo>
                  <a:pt x="88391" y="83819"/>
                </a:lnTo>
                <a:lnTo>
                  <a:pt x="85344" y="86867"/>
                </a:lnTo>
                <a:close/>
              </a:path>
              <a:path w="129539" h="135889">
                <a:moveTo>
                  <a:pt x="42672" y="85343"/>
                </a:moveTo>
                <a:lnTo>
                  <a:pt x="41148" y="83819"/>
                </a:lnTo>
                <a:lnTo>
                  <a:pt x="42062" y="83819"/>
                </a:lnTo>
                <a:lnTo>
                  <a:pt x="42672" y="85343"/>
                </a:lnTo>
                <a:close/>
              </a:path>
              <a:path w="129539" h="135889">
                <a:moveTo>
                  <a:pt x="82296" y="89915"/>
                </a:moveTo>
                <a:lnTo>
                  <a:pt x="88391" y="83819"/>
                </a:lnTo>
                <a:lnTo>
                  <a:pt x="128016" y="83819"/>
                </a:lnTo>
                <a:lnTo>
                  <a:pt x="126187" y="88391"/>
                </a:lnTo>
                <a:lnTo>
                  <a:pt x="85344" y="88391"/>
                </a:lnTo>
                <a:lnTo>
                  <a:pt x="82296" y="89915"/>
                </a:lnTo>
                <a:close/>
              </a:path>
              <a:path w="129539" h="135889">
                <a:moveTo>
                  <a:pt x="47244" y="89915"/>
                </a:moveTo>
                <a:lnTo>
                  <a:pt x="44195" y="88391"/>
                </a:lnTo>
                <a:lnTo>
                  <a:pt x="45719" y="88391"/>
                </a:lnTo>
                <a:lnTo>
                  <a:pt x="47244" y="89915"/>
                </a:lnTo>
                <a:close/>
              </a:path>
              <a:path w="129539" h="135889">
                <a:moveTo>
                  <a:pt x="77724" y="92963"/>
                </a:moveTo>
                <a:lnTo>
                  <a:pt x="85344" y="88391"/>
                </a:lnTo>
                <a:lnTo>
                  <a:pt x="126187" y="88391"/>
                </a:lnTo>
                <a:lnTo>
                  <a:pt x="124968" y="91439"/>
                </a:lnTo>
                <a:lnTo>
                  <a:pt x="80772" y="91439"/>
                </a:lnTo>
                <a:lnTo>
                  <a:pt x="77724" y="92963"/>
                </a:lnTo>
                <a:close/>
              </a:path>
              <a:path w="129539" h="135889">
                <a:moveTo>
                  <a:pt x="51816" y="92963"/>
                </a:moveTo>
                <a:lnTo>
                  <a:pt x="48768" y="91439"/>
                </a:lnTo>
                <a:lnTo>
                  <a:pt x="49276" y="91439"/>
                </a:lnTo>
                <a:lnTo>
                  <a:pt x="51816" y="92963"/>
                </a:lnTo>
                <a:close/>
              </a:path>
              <a:path w="129539" h="135889">
                <a:moveTo>
                  <a:pt x="75056" y="94868"/>
                </a:moveTo>
                <a:lnTo>
                  <a:pt x="80772" y="91439"/>
                </a:lnTo>
                <a:lnTo>
                  <a:pt x="124968" y="91439"/>
                </a:lnTo>
                <a:lnTo>
                  <a:pt x="124968" y="94487"/>
                </a:lnTo>
                <a:lnTo>
                  <a:pt x="76200" y="94487"/>
                </a:lnTo>
                <a:lnTo>
                  <a:pt x="75056" y="94868"/>
                </a:lnTo>
                <a:close/>
              </a:path>
              <a:path w="129539" h="135889">
                <a:moveTo>
                  <a:pt x="56387" y="96011"/>
                </a:moveTo>
                <a:lnTo>
                  <a:pt x="53339" y="94487"/>
                </a:lnTo>
                <a:lnTo>
                  <a:pt x="54864" y="95097"/>
                </a:lnTo>
                <a:lnTo>
                  <a:pt x="56387" y="96011"/>
                </a:lnTo>
                <a:close/>
              </a:path>
              <a:path w="129539" h="135889">
                <a:moveTo>
                  <a:pt x="54864" y="95097"/>
                </a:moveTo>
                <a:lnTo>
                  <a:pt x="53339" y="94487"/>
                </a:lnTo>
                <a:lnTo>
                  <a:pt x="53848" y="94487"/>
                </a:lnTo>
                <a:lnTo>
                  <a:pt x="54864" y="95097"/>
                </a:lnTo>
                <a:close/>
              </a:path>
              <a:path w="129539" h="135889">
                <a:moveTo>
                  <a:pt x="73152" y="96011"/>
                </a:moveTo>
                <a:lnTo>
                  <a:pt x="75056" y="94868"/>
                </a:lnTo>
                <a:lnTo>
                  <a:pt x="76200" y="94487"/>
                </a:lnTo>
                <a:lnTo>
                  <a:pt x="73152" y="96011"/>
                </a:lnTo>
                <a:close/>
              </a:path>
              <a:path w="129539" h="135889">
                <a:moveTo>
                  <a:pt x="123444" y="96011"/>
                </a:moveTo>
                <a:lnTo>
                  <a:pt x="73152" y="96011"/>
                </a:lnTo>
                <a:lnTo>
                  <a:pt x="76200" y="94487"/>
                </a:lnTo>
                <a:lnTo>
                  <a:pt x="124968" y="94487"/>
                </a:lnTo>
                <a:lnTo>
                  <a:pt x="123444" y="96011"/>
                </a:lnTo>
                <a:close/>
              </a:path>
              <a:path w="129539" h="135889">
                <a:moveTo>
                  <a:pt x="122834" y="97535"/>
                </a:moveTo>
                <a:lnTo>
                  <a:pt x="67056" y="97535"/>
                </a:lnTo>
                <a:lnTo>
                  <a:pt x="75056" y="94868"/>
                </a:lnTo>
                <a:lnTo>
                  <a:pt x="73152" y="96011"/>
                </a:lnTo>
                <a:lnTo>
                  <a:pt x="123444" y="96011"/>
                </a:lnTo>
                <a:lnTo>
                  <a:pt x="122834" y="97535"/>
                </a:lnTo>
                <a:close/>
              </a:path>
              <a:path w="129539" h="135889">
                <a:moveTo>
                  <a:pt x="57149" y="96011"/>
                </a:moveTo>
                <a:lnTo>
                  <a:pt x="56387" y="96011"/>
                </a:lnTo>
                <a:lnTo>
                  <a:pt x="54864" y="95097"/>
                </a:lnTo>
                <a:lnTo>
                  <a:pt x="57149" y="96011"/>
                </a:lnTo>
                <a:close/>
              </a:path>
              <a:path w="129539" h="135889">
                <a:moveTo>
                  <a:pt x="62484" y="97535"/>
                </a:moveTo>
                <a:lnTo>
                  <a:pt x="60960" y="97535"/>
                </a:lnTo>
                <a:lnTo>
                  <a:pt x="57912" y="96011"/>
                </a:lnTo>
                <a:lnTo>
                  <a:pt x="64769" y="97154"/>
                </a:lnTo>
                <a:lnTo>
                  <a:pt x="62484" y="97535"/>
                </a:lnTo>
                <a:close/>
              </a:path>
              <a:path w="129539" h="135889">
                <a:moveTo>
                  <a:pt x="67056" y="97535"/>
                </a:moveTo>
                <a:lnTo>
                  <a:pt x="64769" y="97154"/>
                </a:lnTo>
                <a:lnTo>
                  <a:pt x="71628" y="96011"/>
                </a:lnTo>
                <a:lnTo>
                  <a:pt x="67056" y="97535"/>
                </a:lnTo>
                <a:close/>
              </a:path>
              <a:path w="129539" h="135889">
                <a:moveTo>
                  <a:pt x="67056" y="97535"/>
                </a:moveTo>
                <a:lnTo>
                  <a:pt x="62484" y="97535"/>
                </a:lnTo>
                <a:lnTo>
                  <a:pt x="64769" y="97154"/>
                </a:lnTo>
                <a:lnTo>
                  <a:pt x="67056" y="97535"/>
                </a:lnTo>
                <a:close/>
              </a:path>
              <a:path w="129539" h="135889">
                <a:moveTo>
                  <a:pt x="102108" y="123443"/>
                </a:moveTo>
                <a:lnTo>
                  <a:pt x="27432" y="123443"/>
                </a:lnTo>
                <a:lnTo>
                  <a:pt x="19812" y="115823"/>
                </a:lnTo>
                <a:lnTo>
                  <a:pt x="18288" y="115823"/>
                </a:lnTo>
                <a:lnTo>
                  <a:pt x="18288" y="114299"/>
                </a:lnTo>
                <a:lnTo>
                  <a:pt x="111252" y="114299"/>
                </a:lnTo>
                <a:lnTo>
                  <a:pt x="109728" y="115823"/>
                </a:lnTo>
                <a:lnTo>
                  <a:pt x="102108" y="121919"/>
                </a:lnTo>
                <a:lnTo>
                  <a:pt x="102108" y="123443"/>
                </a:lnTo>
                <a:close/>
              </a:path>
              <a:path w="129539" h="135889">
                <a:moveTo>
                  <a:pt x="91439" y="129539"/>
                </a:moveTo>
                <a:lnTo>
                  <a:pt x="36576" y="129539"/>
                </a:lnTo>
                <a:lnTo>
                  <a:pt x="28956" y="124967"/>
                </a:lnTo>
                <a:lnTo>
                  <a:pt x="28956" y="123443"/>
                </a:lnTo>
                <a:lnTo>
                  <a:pt x="100584" y="123443"/>
                </a:lnTo>
                <a:lnTo>
                  <a:pt x="99060" y="124967"/>
                </a:lnTo>
                <a:lnTo>
                  <a:pt x="91439" y="129539"/>
                </a:lnTo>
                <a:close/>
              </a:path>
              <a:path w="129539" h="135889">
                <a:moveTo>
                  <a:pt x="79248" y="134111"/>
                </a:moveTo>
                <a:lnTo>
                  <a:pt x="48768" y="134111"/>
                </a:lnTo>
                <a:lnTo>
                  <a:pt x="41148" y="131063"/>
                </a:lnTo>
                <a:lnTo>
                  <a:pt x="39624" y="129539"/>
                </a:lnTo>
                <a:lnTo>
                  <a:pt x="89916" y="129539"/>
                </a:lnTo>
                <a:lnTo>
                  <a:pt x="88391" y="131063"/>
                </a:lnTo>
                <a:lnTo>
                  <a:pt x="79248" y="134111"/>
                </a:lnTo>
                <a:close/>
              </a:path>
              <a:path w="129539" h="135889">
                <a:moveTo>
                  <a:pt x="67056" y="135635"/>
                </a:moveTo>
                <a:lnTo>
                  <a:pt x="62484" y="135635"/>
                </a:lnTo>
                <a:lnTo>
                  <a:pt x="53339" y="134111"/>
                </a:lnTo>
                <a:lnTo>
                  <a:pt x="76200" y="134111"/>
                </a:lnTo>
                <a:lnTo>
                  <a:pt x="67056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79264" y="4015739"/>
            <a:ext cx="129539" cy="134620"/>
          </a:xfrm>
          <a:custGeom>
            <a:avLst/>
            <a:gdLst/>
            <a:ahLst/>
            <a:cxnLst/>
            <a:rect l="l" t="t" r="r" b="b"/>
            <a:pathLst>
              <a:path w="129539" h="134620">
                <a:moveTo>
                  <a:pt x="76200" y="1523"/>
                </a:moveTo>
                <a:lnTo>
                  <a:pt x="53339" y="1523"/>
                </a:lnTo>
                <a:lnTo>
                  <a:pt x="62484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29539" h="134620">
                <a:moveTo>
                  <a:pt x="88391" y="4571"/>
                </a:moveTo>
                <a:lnTo>
                  <a:pt x="41148" y="4571"/>
                </a:lnTo>
                <a:lnTo>
                  <a:pt x="48768" y="1523"/>
                </a:lnTo>
                <a:lnTo>
                  <a:pt x="79248" y="1523"/>
                </a:lnTo>
                <a:lnTo>
                  <a:pt x="88391" y="4571"/>
                </a:lnTo>
                <a:close/>
              </a:path>
              <a:path w="129539" h="134620">
                <a:moveTo>
                  <a:pt x="89916" y="6095"/>
                </a:moveTo>
                <a:lnTo>
                  <a:pt x="38100" y="6095"/>
                </a:lnTo>
                <a:lnTo>
                  <a:pt x="39624" y="4571"/>
                </a:lnTo>
                <a:lnTo>
                  <a:pt x="89916" y="4571"/>
                </a:lnTo>
                <a:lnTo>
                  <a:pt x="89916" y="6095"/>
                </a:lnTo>
                <a:close/>
              </a:path>
              <a:path w="129539" h="134620">
                <a:moveTo>
                  <a:pt x="117348" y="28955"/>
                </a:moveTo>
                <a:lnTo>
                  <a:pt x="12192" y="28955"/>
                </a:lnTo>
                <a:lnTo>
                  <a:pt x="16764" y="21335"/>
                </a:lnTo>
                <a:lnTo>
                  <a:pt x="25908" y="12191"/>
                </a:lnTo>
                <a:lnTo>
                  <a:pt x="27432" y="12191"/>
                </a:lnTo>
                <a:lnTo>
                  <a:pt x="28956" y="10667"/>
                </a:lnTo>
                <a:lnTo>
                  <a:pt x="36576" y="6095"/>
                </a:lnTo>
                <a:lnTo>
                  <a:pt x="91439" y="6095"/>
                </a:lnTo>
                <a:lnTo>
                  <a:pt x="99060" y="10667"/>
                </a:lnTo>
                <a:lnTo>
                  <a:pt x="100584" y="10667"/>
                </a:lnTo>
                <a:lnTo>
                  <a:pt x="102108" y="12191"/>
                </a:lnTo>
                <a:lnTo>
                  <a:pt x="109728" y="18287"/>
                </a:lnTo>
                <a:lnTo>
                  <a:pt x="109728" y="19811"/>
                </a:lnTo>
                <a:lnTo>
                  <a:pt x="111252" y="19811"/>
                </a:lnTo>
                <a:lnTo>
                  <a:pt x="111252" y="21335"/>
                </a:lnTo>
                <a:lnTo>
                  <a:pt x="117348" y="28955"/>
                </a:lnTo>
                <a:close/>
              </a:path>
              <a:path w="129539" h="134620">
                <a:moveTo>
                  <a:pt x="118872" y="105155"/>
                </a:moveTo>
                <a:lnTo>
                  <a:pt x="10668" y="105155"/>
                </a:lnTo>
                <a:lnTo>
                  <a:pt x="10668" y="103631"/>
                </a:lnTo>
                <a:lnTo>
                  <a:pt x="9144" y="102107"/>
                </a:lnTo>
                <a:lnTo>
                  <a:pt x="4572" y="94487"/>
                </a:lnTo>
                <a:lnTo>
                  <a:pt x="4572" y="91439"/>
                </a:lnTo>
                <a:lnTo>
                  <a:pt x="3048" y="91439"/>
                </a:lnTo>
                <a:lnTo>
                  <a:pt x="1524" y="82295"/>
                </a:lnTo>
                <a:lnTo>
                  <a:pt x="1524" y="80771"/>
                </a:lnTo>
                <a:lnTo>
                  <a:pt x="0" y="79247"/>
                </a:lnTo>
                <a:lnTo>
                  <a:pt x="0" y="54863"/>
                </a:lnTo>
                <a:lnTo>
                  <a:pt x="1524" y="53339"/>
                </a:lnTo>
                <a:lnTo>
                  <a:pt x="1524" y="51815"/>
                </a:lnTo>
                <a:lnTo>
                  <a:pt x="3048" y="42671"/>
                </a:lnTo>
                <a:lnTo>
                  <a:pt x="4572" y="41147"/>
                </a:lnTo>
                <a:lnTo>
                  <a:pt x="4572" y="39623"/>
                </a:lnTo>
                <a:lnTo>
                  <a:pt x="9144" y="32003"/>
                </a:lnTo>
                <a:lnTo>
                  <a:pt x="10668" y="30479"/>
                </a:lnTo>
                <a:lnTo>
                  <a:pt x="10668" y="28955"/>
                </a:lnTo>
                <a:lnTo>
                  <a:pt x="118872" y="28955"/>
                </a:lnTo>
                <a:lnTo>
                  <a:pt x="118872" y="32003"/>
                </a:lnTo>
                <a:lnTo>
                  <a:pt x="122529" y="38099"/>
                </a:lnTo>
                <a:lnTo>
                  <a:pt x="60960" y="38099"/>
                </a:lnTo>
                <a:lnTo>
                  <a:pt x="51816" y="41147"/>
                </a:lnTo>
                <a:lnTo>
                  <a:pt x="44195" y="47243"/>
                </a:lnTo>
                <a:lnTo>
                  <a:pt x="45720" y="47243"/>
                </a:lnTo>
                <a:lnTo>
                  <a:pt x="44196" y="48767"/>
                </a:lnTo>
                <a:lnTo>
                  <a:pt x="42672" y="48767"/>
                </a:lnTo>
                <a:lnTo>
                  <a:pt x="40386" y="53339"/>
                </a:lnTo>
                <a:lnTo>
                  <a:pt x="39624" y="53339"/>
                </a:lnTo>
                <a:lnTo>
                  <a:pt x="38100" y="57911"/>
                </a:lnTo>
                <a:lnTo>
                  <a:pt x="38862" y="57911"/>
                </a:lnTo>
                <a:lnTo>
                  <a:pt x="38608" y="59435"/>
                </a:lnTo>
                <a:lnTo>
                  <a:pt x="38100" y="59435"/>
                </a:lnTo>
                <a:lnTo>
                  <a:pt x="38100" y="74675"/>
                </a:lnTo>
                <a:lnTo>
                  <a:pt x="38608" y="74675"/>
                </a:lnTo>
                <a:lnTo>
                  <a:pt x="39624" y="80771"/>
                </a:lnTo>
                <a:lnTo>
                  <a:pt x="41148" y="80771"/>
                </a:lnTo>
                <a:lnTo>
                  <a:pt x="41656" y="82295"/>
                </a:lnTo>
                <a:lnTo>
                  <a:pt x="41148" y="82295"/>
                </a:lnTo>
                <a:lnTo>
                  <a:pt x="42672" y="85343"/>
                </a:lnTo>
                <a:lnTo>
                  <a:pt x="44195" y="85343"/>
                </a:lnTo>
                <a:lnTo>
                  <a:pt x="47244" y="88391"/>
                </a:lnTo>
                <a:lnTo>
                  <a:pt x="48006" y="88391"/>
                </a:lnTo>
                <a:lnTo>
                  <a:pt x="49911" y="89915"/>
                </a:lnTo>
                <a:lnTo>
                  <a:pt x="48768" y="89915"/>
                </a:lnTo>
                <a:lnTo>
                  <a:pt x="53848" y="92963"/>
                </a:lnTo>
                <a:lnTo>
                  <a:pt x="51816" y="92963"/>
                </a:lnTo>
                <a:lnTo>
                  <a:pt x="60960" y="96011"/>
                </a:lnTo>
                <a:lnTo>
                  <a:pt x="122834" y="96011"/>
                </a:lnTo>
                <a:lnTo>
                  <a:pt x="120396" y="102107"/>
                </a:lnTo>
                <a:lnTo>
                  <a:pt x="118872" y="103631"/>
                </a:lnTo>
                <a:lnTo>
                  <a:pt x="118872" y="105155"/>
                </a:lnTo>
                <a:close/>
              </a:path>
              <a:path w="129539" h="134620">
                <a:moveTo>
                  <a:pt x="57912" y="39623"/>
                </a:moveTo>
                <a:lnTo>
                  <a:pt x="60960" y="38099"/>
                </a:lnTo>
                <a:lnTo>
                  <a:pt x="62484" y="38099"/>
                </a:lnTo>
                <a:lnTo>
                  <a:pt x="64770" y="38480"/>
                </a:lnTo>
                <a:lnTo>
                  <a:pt x="57912" y="39623"/>
                </a:lnTo>
                <a:close/>
              </a:path>
              <a:path w="129539" h="134620">
                <a:moveTo>
                  <a:pt x="64769" y="38480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769" y="38480"/>
                </a:lnTo>
                <a:close/>
              </a:path>
              <a:path w="129539" h="134620">
                <a:moveTo>
                  <a:pt x="71628" y="39623"/>
                </a:moveTo>
                <a:lnTo>
                  <a:pt x="64769" y="38480"/>
                </a:lnTo>
                <a:lnTo>
                  <a:pt x="67056" y="38099"/>
                </a:lnTo>
                <a:lnTo>
                  <a:pt x="68580" y="38099"/>
                </a:lnTo>
                <a:lnTo>
                  <a:pt x="71628" y="39623"/>
                </a:lnTo>
                <a:close/>
              </a:path>
              <a:path w="129539" h="134620">
                <a:moveTo>
                  <a:pt x="74676" y="40538"/>
                </a:moveTo>
                <a:lnTo>
                  <a:pt x="68580" y="38099"/>
                </a:lnTo>
                <a:lnTo>
                  <a:pt x="122529" y="38099"/>
                </a:lnTo>
                <a:lnTo>
                  <a:pt x="123444" y="39623"/>
                </a:lnTo>
                <a:lnTo>
                  <a:pt x="73152" y="39623"/>
                </a:lnTo>
                <a:lnTo>
                  <a:pt x="74676" y="40538"/>
                </a:lnTo>
                <a:close/>
              </a:path>
              <a:path w="129539" h="134620">
                <a:moveTo>
                  <a:pt x="48768" y="44195"/>
                </a:moveTo>
                <a:lnTo>
                  <a:pt x="51816" y="41147"/>
                </a:lnTo>
                <a:lnTo>
                  <a:pt x="56387" y="39623"/>
                </a:lnTo>
                <a:lnTo>
                  <a:pt x="48768" y="44195"/>
                </a:lnTo>
                <a:close/>
              </a:path>
              <a:path w="129539" h="134620">
                <a:moveTo>
                  <a:pt x="76200" y="41147"/>
                </a:moveTo>
                <a:lnTo>
                  <a:pt x="74676" y="40538"/>
                </a:lnTo>
                <a:lnTo>
                  <a:pt x="73152" y="39623"/>
                </a:lnTo>
                <a:lnTo>
                  <a:pt x="76200" y="41147"/>
                </a:lnTo>
                <a:close/>
              </a:path>
              <a:path w="129539" h="134620">
                <a:moveTo>
                  <a:pt x="126491" y="47243"/>
                </a:moveTo>
                <a:lnTo>
                  <a:pt x="85344" y="47243"/>
                </a:lnTo>
                <a:lnTo>
                  <a:pt x="77724" y="41147"/>
                </a:lnTo>
                <a:lnTo>
                  <a:pt x="76200" y="41147"/>
                </a:lnTo>
                <a:lnTo>
                  <a:pt x="73152" y="39623"/>
                </a:lnTo>
                <a:lnTo>
                  <a:pt x="123444" y="39623"/>
                </a:lnTo>
                <a:lnTo>
                  <a:pt x="124968" y="41147"/>
                </a:lnTo>
                <a:lnTo>
                  <a:pt x="124968" y="42671"/>
                </a:lnTo>
                <a:lnTo>
                  <a:pt x="126491" y="47243"/>
                </a:lnTo>
                <a:close/>
              </a:path>
              <a:path w="129539" h="134620">
                <a:moveTo>
                  <a:pt x="80772" y="44195"/>
                </a:moveTo>
                <a:lnTo>
                  <a:pt x="74676" y="40538"/>
                </a:lnTo>
                <a:lnTo>
                  <a:pt x="76200" y="41147"/>
                </a:lnTo>
                <a:lnTo>
                  <a:pt x="77724" y="41147"/>
                </a:lnTo>
                <a:lnTo>
                  <a:pt x="80772" y="44195"/>
                </a:lnTo>
                <a:close/>
              </a:path>
              <a:path w="129539" h="134620">
                <a:moveTo>
                  <a:pt x="45720" y="47243"/>
                </a:moveTo>
                <a:lnTo>
                  <a:pt x="44195" y="47243"/>
                </a:lnTo>
                <a:lnTo>
                  <a:pt x="47244" y="45719"/>
                </a:lnTo>
                <a:lnTo>
                  <a:pt x="45720" y="47243"/>
                </a:lnTo>
                <a:close/>
              </a:path>
              <a:path w="129539" h="134620">
                <a:moveTo>
                  <a:pt x="128016" y="51815"/>
                </a:moveTo>
                <a:lnTo>
                  <a:pt x="88391" y="51815"/>
                </a:lnTo>
                <a:lnTo>
                  <a:pt x="82296" y="45719"/>
                </a:lnTo>
                <a:lnTo>
                  <a:pt x="85344" y="47243"/>
                </a:lnTo>
                <a:lnTo>
                  <a:pt x="126491" y="47243"/>
                </a:lnTo>
                <a:lnTo>
                  <a:pt x="128016" y="51815"/>
                </a:lnTo>
                <a:close/>
              </a:path>
              <a:path w="129539" h="134620">
                <a:moveTo>
                  <a:pt x="41148" y="51815"/>
                </a:moveTo>
                <a:lnTo>
                  <a:pt x="42672" y="48767"/>
                </a:lnTo>
                <a:lnTo>
                  <a:pt x="44196" y="48767"/>
                </a:lnTo>
                <a:lnTo>
                  <a:pt x="41148" y="51815"/>
                </a:lnTo>
                <a:close/>
              </a:path>
              <a:path w="129539" h="134620">
                <a:moveTo>
                  <a:pt x="89916" y="57911"/>
                </a:moveTo>
                <a:lnTo>
                  <a:pt x="85344" y="48767"/>
                </a:lnTo>
                <a:lnTo>
                  <a:pt x="88391" y="51815"/>
                </a:lnTo>
                <a:lnTo>
                  <a:pt x="128016" y="51815"/>
                </a:lnTo>
                <a:lnTo>
                  <a:pt x="128016" y="53339"/>
                </a:lnTo>
                <a:lnTo>
                  <a:pt x="88391" y="53339"/>
                </a:lnTo>
                <a:lnTo>
                  <a:pt x="89916" y="57911"/>
                </a:lnTo>
                <a:close/>
              </a:path>
              <a:path w="129539" h="134620">
                <a:moveTo>
                  <a:pt x="38100" y="57911"/>
                </a:moveTo>
                <a:lnTo>
                  <a:pt x="39624" y="53339"/>
                </a:lnTo>
                <a:lnTo>
                  <a:pt x="39243" y="55625"/>
                </a:lnTo>
                <a:lnTo>
                  <a:pt x="38100" y="57911"/>
                </a:lnTo>
                <a:close/>
              </a:path>
              <a:path w="129539" h="134620">
                <a:moveTo>
                  <a:pt x="39243" y="55625"/>
                </a:moveTo>
                <a:lnTo>
                  <a:pt x="39624" y="53339"/>
                </a:lnTo>
                <a:lnTo>
                  <a:pt x="40386" y="53339"/>
                </a:lnTo>
                <a:lnTo>
                  <a:pt x="39243" y="55625"/>
                </a:lnTo>
                <a:close/>
              </a:path>
              <a:path w="129539" h="134620">
                <a:moveTo>
                  <a:pt x="129104" y="62483"/>
                </a:moveTo>
                <a:lnTo>
                  <a:pt x="91439" y="62483"/>
                </a:lnTo>
                <a:lnTo>
                  <a:pt x="88391" y="53339"/>
                </a:lnTo>
                <a:lnTo>
                  <a:pt x="128016" y="53339"/>
                </a:lnTo>
                <a:lnTo>
                  <a:pt x="128016" y="54863"/>
                </a:lnTo>
                <a:lnTo>
                  <a:pt x="129104" y="62483"/>
                </a:lnTo>
                <a:close/>
              </a:path>
              <a:path w="129539" h="134620">
                <a:moveTo>
                  <a:pt x="38862" y="57911"/>
                </a:moveTo>
                <a:lnTo>
                  <a:pt x="38100" y="57911"/>
                </a:lnTo>
                <a:lnTo>
                  <a:pt x="39243" y="55625"/>
                </a:lnTo>
                <a:lnTo>
                  <a:pt x="38862" y="57911"/>
                </a:lnTo>
                <a:close/>
              </a:path>
              <a:path w="129539" h="134620">
                <a:moveTo>
                  <a:pt x="38100" y="62483"/>
                </a:moveTo>
                <a:lnTo>
                  <a:pt x="38100" y="59435"/>
                </a:lnTo>
                <a:lnTo>
                  <a:pt x="38608" y="59435"/>
                </a:lnTo>
                <a:lnTo>
                  <a:pt x="38100" y="62483"/>
                </a:lnTo>
                <a:close/>
              </a:path>
              <a:path w="129539" h="134620">
                <a:moveTo>
                  <a:pt x="91186" y="67055"/>
                </a:moveTo>
                <a:lnTo>
                  <a:pt x="89916" y="59435"/>
                </a:lnTo>
                <a:lnTo>
                  <a:pt x="91439" y="62483"/>
                </a:lnTo>
                <a:lnTo>
                  <a:pt x="129104" y="62483"/>
                </a:lnTo>
                <a:lnTo>
                  <a:pt x="129539" y="65531"/>
                </a:lnTo>
                <a:lnTo>
                  <a:pt x="91439" y="65531"/>
                </a:lnTo>
                <a:lnTo>
                  <a:pt x="91186" y="67055"/>
                </a:lnTo>
                <a:close/>
              </a:path>
              <a:path w="129539" h="134620">
                <a:moveTo>
                  <a:pt x="91439" y="68579"/>
                </a:moveTo>
                <a:lnTo>
                  <a:pt x="91186" y="67055"/>
                </a:lnTo>
                <a:lnTo>
                  <a:pt x="91439" y="65531"/>
                </a:lnTo>
                <a:lnTo>
                  <a:pt x="91439" y="68579"/>
                </a:lnTo>
                <a:close/>
              </a:path>
              <a:path w="129539" h="134620">
                <a:moveTo>
                  <a:pt x="129539" y="68579"/>
                </a:moveTo>
                <a:lnTo>
                  <a:pt x="91439" y="68579"/>
                </a:lnTo>
                <a:lnTo>
                  <a:pt x="91439" y="65531"/>
                </a:lnTo>
                <a:lnTo>
                  <a:pt x="129539" y="65531"/>
                </a:lnTo>
                <a:lnTo>
                  <a:pt x="129539" y="68579"/>
                </a:lnTo>
                <a:close/>
              </a:path>
              <a:path w="129539" h="134620">
                <a:moveTo>
                  <a:pt x="89916" y="74675"/>
                </a:moveTo>
                <a:lnTo>
                  <a:pt x="91186" y="67055"/>
                </a:lnTo>
                <a:lnTo>
                  <a:pt x="91439" y="68579"/>
                </a:lnTo>
                <a:lnTo>
                  <a:pt x="129539" y="68579"/>
                </a:lnTo>
                <a:lnTo>
                  <a:pt x="129032" y="71627"/>
                </a:lnTo>
                <a:lnTo>
                  <a:pt x="91439" y="71627"/>
                </a:lnTo>
                <a:lnTo>
                  <a:pt x="89916" y="74675"/>
                </a:lnTo>
                <a:close/>
              </a:path>
              <a:path w="129539" h="134620">
                <a:moveTo>
                  <a:pt x="38608" y="74675"/>
                </a:moveTo>
                <a:lnTo>
                  <a:pt x="38100" y="74675"/>
                </a:lnTo>
                <a:lnTo>
                  <a:pt x="38100" y="71627"/>
                </a:lnTo>
                <a:lnTo>
                  <a:pt x="38608" y="74675"/>
                </a:lnTo>
                <a:close/>
              </a:path>
              <a:path w="129539" h="134620">
                <a:moveTo>
                  <a:pt x="128016" y="80771"/>
                </a:moveTo>
                <a:lnTo>
                  <a:pt x="88391" y="80771"/>
                </a:lnTo>
                <a:lnTo>
                  <a:pt x="91439" y="71627"/>
                </a:lnTo>
                <a:lnTo>
                  <a:pt x="129032" y="71627"/>
                </a:lnTo>
                <a:lnTo>
                  <a:pt x="128016" y="77723"/>
                </a:lnTo>
                <a:lnTo>
                  <a:pt x="128016" y="80771"/>
                </a:lnTo>
                <a:close/>
              </a:path>
              <a:path w="129539" h="134620">
                <a:moveTo>
                  <a:pt x="41148" y="80771"/>
                </a:moveTo>
                <a:lnTo>
                  <a:pt x="39624" y="80771"/>
                </a:lnTo>
                <a:lnTo>
                  <a:pt x="39624" y="76199"/>
                </a:lnTo>
                <a:lnTo>
                  <a:pt x="41148" y="80771"/>
                </a:lnTo>
                <a:close/>
              </a:path>
              <a:path w="129539" h="134620">
                <a:moveTo>
                  <a:pt x="85344" y="85343"/>
                </a:moveTo>
                <a:lnTo>
                  <a:pt x="89916" y="76199"/>
                </a:lnTo>
                <a:lnTo>
                  <a:pt x="88391" y="80771"/>
                </a:lnTo>
                <a:lnTo>
                  <a:pt x="128016" y="80771"/>
                </a:lnTo>
                <a:lnTo>
                  <a:pt x="128016" y="82295"/>
                </a:lnTo>
                <a:lnTo>
                  <a:pt x="88391" y="82295"/>
                </a:lnTo>
                <a:lnTo>
                  <a:pt x="85344" y="85343"/>
                </a:lnTo>
                <a:close/>
              </a:path>
              <a:path w="129539" h="134620">
                <a:moveTo>
                  <a:pt x="42672" y="85343"/>
                </a:moveTo>
                <a:lnTo>
                  <a:pt x="41148" y="82295"/>
                </a:lnTo>
                <a:lnTo>
                  <a:pt x="41910" y="83057"/>
                </a:lnTo>
                <a:lnTo>
                  <a:pt x="42672" y="85343"/>
                </a:lnTo>
                <a:close/>
              </a:path>
              <a:path w="129539" h="134620">
                <a:moveTo>
                  <a:pt x="41910" y="83057"/>
                </a:moveTo>
                <a:lnTo>
                  <a:pt x="41148" y="82295"/>
                </a:lnTo>
                <a:lnTo>
                  <a:pt x="41656" y="82295"/>
                </a:lnTo>
                <a:lnTo>
                  <a:pt x="41910" y="83057"/>
                </a:lnTo>
                <a:close/>
              </a:path>
              <a:path w="129539" h="134620">
                <a:moveTo>
                  <a:pt x="125983" y="88391"/>
                </a:moveTo>
                <a:lnTo>
                  <a:pt x="82296" y="88391"/>
                </a:lnTo>
                <a:lnTo>
                  <a:pt x="88391" y="82295"/>
                </a:lnTo>
                <a:lnTo>
                  <a:pt x="128016" y="82295"/>
                </a:lnTo>
                <a:lnTo>
                  <a:pt x="125983" y="88391"/>
                </a:lnTo>
                <a:close/>
              </a:path>
              <a:path w="129539" h="134620">
                <a:moveTo>
                  <a:pt x="44196" y="85343"/>
                </a:moveTo>
                <a:lnTo>
                  <a:pt x="42672" y="85343"/>
                </a:lnTo>
                <a:lnTo>
                  <a:pt x="41910" y="83057"/>
                </a:lnTo>
                <a:lnTo>
                  <a:pt x="44196" y="85343"/>
                </a:lnTo>
                <a:close/>
              </a:path>
              <a:path w="129539" h="134620">
                <a:moveTo>
                  <a:pt x="48006" y="88391"/>
                </a:moveTo>
                <a:lnTo>
                  <a:pt x="47244" y="88391"/>
                </a:lnTo>
                <a:lnTo>
                  <a:pt x="44196" y="85343"/>
                </a:lnTo>
                <a:lnTo>
                  <a:pt x="48006" y="88391"/>
                </a:lnTo>
                <a:close/>
              </a:path>
              <a:path w="129539" h="134620">
                <a:moveTo>
                  <a:pt x="77724" y="91439"/>
                </a:moveTo>
                <a:lnTo>
                  <a:pt x="85344" y="85343"/>
                </a:lnTo>
                <a:lnTo>
                  <a:pt x="82296" y="88391"/>
                </a:lnTo>
                <a:lnTo>
                  <a:pt x="125983" y="88391"/>
                </a:lnTo>
                <a:lnTo>
                  <a:pt x="125475" y="89915"/>
                </a:lnTo>
                <a:lnTo>
                  <a:pt x="80772" y="89915"/>
                </a:lnTo>
                <a:lnTo>
                  <a:pt x="77724" y="91439"/>
                </a:lnTo>
                <a:close/>
              </a:path>
              <a:path w="129539" h="134620">
                <a:moveTo>
                  <a:pt x="51816" y="91439"/>
                </a:moveTo>
                <a:lnTo>
                  <a:pt x="48768" y="89915"/>
                </a:lnTo>
                <a:lnTo>
                  <a:pt x="49911" y="89915"/>
                </a:lnTo>
                <a:lnTo>
                  <a:pt x="51816" y="91439"/>
                </a:lnTo>
                <a:close/>
              </a:path>
              <a:path w="129539" h="134620">
                <a:moveTo>
                  <a:pt x="74675" y="93573"/>
                </a:moveTo>
                <a:lnTo>
                  <a:pt x="80772" y="89915"/>
                </a:lnTo>
                <a:lnTo>
                  <a:pt x="125475" y="89915"/>
                </a:lnTo>
                <a:lnTo>
                  <a:pt x="124968" y="91439"/>
                </a:lnTo>
                <a:lnTo>
                  <a:pt x="124968" y="92963"/>
                </a:lnTo>
                <a:lnTo>
                  <a:pt x="76200" y="92963"/>
                </a:lnTo>
                <a:lnTo>
                  <a:pt x="74675" y="93573"/>
                </a:lnTo>
                <a:close/>
              </a:path>
              <a:path w="129539" h="134620">
                <a:moveTo>
                  <a:pt x="56387" y="94487"/>
                </a:moveTo>
                <a:lnTo>
                  <a:pt x="51816" y="92963"/>
                </a:lnTo>
                <a:lnTo>
                  <a:pt x="53848" y="92963"/>
                </a:lnTo>
                <a:lnTo>
                  <a:pt x="56387" y="94487"/>
                </a:lnTo>
                <a:close/>
              </a:path>
              <a:path w="129539" h="134620">
                <a:moveTo>
                  <a:pt x="73152" y="94487"/>
                </a:moveTo>
                <a:lnTo>
                  <a:pt x="74675" y="93573"/>
                </a:lnTo>
                <a:lnTo>
                  <a:pt x="76200" y="92963"/>
                </a:lnTo>
                <a:lnTo>
                  <a:pt x="73152" y="94487"/>
                </a:lnTo>
                <a:close/>
              </a:path>
              <a:path w="129539" h="134620">
                <a:moveTo>
                  <a:pt x="123444" y="94487"/>
                </a:moveTo>
                <a:lnTo>
                  <a:pt x="73152" y="94487"/>
                </a:lnTo>
                <a:lnTo>
                  <a:pt x="76200" y="92963"/>
                </a:lnTo>
                <a:lnTo>
                  <a:pt x="124968" y="92963"/>
                </a:lnTo>
                <a:lnTo>
                  <a:pt x="123444" y="94487"/>
                </a:lnTo>
                <a:close/>
              </a:path>
              <a:path w="129539" h="134620">
                <a:moveTo>
                  <a:pt x="122834" y="96011"/>
                </a:moveTo>
                <a:lnTo>
                  <a:pt x="68580" y="96011"/>
                </a:lnTo>
                <a:lnTo>
                  <a:pt x="74675" y="93573"/>
                </a:lnTo>
                <a:lnTo>
                  <a:pt x="73152" y="94487"/>
                </a:lnTo>
                <a:lnTo>
                  <a:pt x="123444" y="94487"/>
                </a:lnTo>
                <a:lnTo>
                  <a:pt x="122834" y="96011"/>
                </a:lnTo>
                <a:close/>
              </a:path>
              <a:path w="129539" h="134620">
                <a:moveTo>
                  <a:pt x="62484" y="96011"/>
                </a:moveTo>
                <a:lnTo>
                  <a:pt x="60960" y="96011"/>
                </a:lnTo>
                <a:lnTo>
                  <a:pt x="57912" y="94487"/>
                </a:lnTo>
                <a:lnTo>
                  <a:pt x="64769" y="95630"/>
                </a:lnTo>
                <a:lnTo>
                  <a:pt x="62484" y="96011"/>
                </a:lnTo>
                <a:close/>
              </a:path>
              <a:path w="129539" h="134620">
                <a:moveTo>
                  <a:pt x="68580" y="96011"/>
                </a:moveTo>
                <a:lnTo>
                  <a:pt x="67056" y="96011"/>
                </a:lnTo>
                <a:lnTo>
                  <a:pt x="64769" y="95630"/>
                </a:lnTo>
                <a:lnTo>
                  <a:pt x="71628" y="94487"/>
                </a:lnTo>
                <a:lnTo>
                  <a:pt x="68580" y="96011"/>
                </a:lnTo>
                <a:close/>
              </a:path>
              <a:path w="129539" h="134620">
                <a:moveTo>
                  <a:pt x="67056" y="96011"/>
                </a:moveTo>
                <a:lnTo>
                  <a:pt x="62484" y="96011"/>
                </a:lnTo>
                <a:lnTo>
                  <a:pt x="64769" y="95630"/>
                </a:lnTo>
                <a:lnTo>
                  <a:pt x="67056" y="96011"/>
                </a:lnTo>
                <a:close/>
              </a:path>
              <a:path w="129539" h="134620">
                <a:moveTo>
                  <a:pt x="102108" y="121919"/>
                </a:moveTo>
                <a:lnTo>
                  <a:pt x="27432" y="121919"/>
                </a:lnTo>
                <a:lnTo>
                  <a:pt x="25908" y="120395"/>
                </a:lnTo>
                <a:lnTo>
                  <a:pt x="19812" y="115823"/>
                </a:lnTo>
                <a:lnTo>
                  <a:pt x="18288" y="114299"/>
                </a:lnTo>
                <a:lnTo>
                  <a:pt x="18288" y="112775"/>
                </a:lnTo>
                <a:lnTo>
                  <a:pt x="16764" y="112775"/>
                </a:lnTo>
                <a:lnTo>
                  <a:pt x="12192" y="105155"/>
                </a:lnTo>
                <a:lnTo>
                  <a:pt x="117348" y="105155"/>
                </a:lnTo>
                <a:lnTo>
                  <a:pt x="111252" y="112775"/>
                </a:lnTo>
                <a:lnTo>
                  <a:pt x="109728" y="114299"/>
                </a:lnTo>
                <a:lnTo>
                  <a:pt x="109728" y="115823"/>
                </a:lnTo>
                <a:lnTo>
                  <a:pt x="102108" y="120395"/>
                </a:lnTo>
                <a:lnTo>
                  <a:pt x="102108" y="121919"/>
                </a:lnTo>
                <a:close/>
              </a:path>
              <a:path w="129539" h="134620">
                <a:moveTo>
                  <a:pt x="91439" y="128015"/>
                </a:moveTo>
                <a:lnTo>
                  <a:pt x="36576" y="128015"/>
                </a:lnTo>
                <a:lnTo>
                  <a:pt x="28956" y="123443"/>
                </a:lnTo>
                <a:lnTo>
                  <a:pt x="28956" y="121919"/>
                </a:lnTo>
                <a:lnTo>
                  <a:pt x="100584" y="121919"/>
                </a:lnTo>
                <a:lnTo>
                  <a:pt x="99060" y="123443"/>
                </a:lnTo>
                <a:lnTo>
                  <a:pt x="91439" y="128015"/>
                </a:lnTo>
                <a:close/>
              </a:path>
              <a:path w="129539" h="134620">
                <a:moveTo>
                  <a:pt x="77724" y="132587"/>
                </a:moveTo>
                <a:lnTo>
                  <a:pt x="50292" y="132587"/>
                </a:lnTo>
                <a:lnTo>
                  <a:pt x="48768" y="131063"/>
                </a:lnTo>
                <a:lnTo>
                  <a:pt x="41148" y="129539"/>
                </a:lnTo>
                <a:lnTo>
                  <a:pt x="39624" y="128015"/>
                </a:lnTo>
                <a:lnTo>
                  <a:pt x="89916" y="128015"/>
                </a:lnTo>
                <a:lnTo>
                  <a:pt x="88391" y="129539"/>
                </a:lnTo>
                <a:lnTo>
                  <a:pt x="79248" y="131063"/>
                </a:lnTo>
                <a:lnTo>
                  <a:pt x="77724" y="132587"/>
                </a:lnTo>
                <a:close/>
              </a:path>
              <a:path w="129539" h="134620">
                <a:moveTo>
                  <a:pt x="67056" y="134111"/>
                </a:moveTo>
                <a:lnTo>
                  <a:pt x="62484" y="134111"/>
                </a:lnTo>
                <a:lnTo>
                  <a:pt x="53339" y="132587"/>
                </a:lnTo>
                <a:lnTo>
                  <a:pt x="76200" y="132587"/>
                </a:lnTo>
                <a:lnTo>
                  <a:pt x="67056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54579" y="410489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89304" y="410489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60932" y="3898391"/>
            <a:ext cx="334010" cy="114300"/>
          </a:xfrm>
          <a:custGeom>
            <a:avLst/>
            <a:gdLst/>
            <a:ahLst/>
            <a:cxnLst/>
            <a:rect l="l" t="t" r="r" b="b"/>
            <a:pathLst>
              <a:path w="334010" h="114300">
                <a:moveTo>
                  <a:pt x="219456" y="114300"/>
                </a:moveTo>
                <a:lnTo>
                  <a:pt x="219456" y="0"/>
                </a:lnTo>
                <a:lnTo>
                  <a:pt x="294653" y="38099"/>
                </a:lnTo>
                <a:lnTo>
                  <a:pt x="237743" y="38100"/>
                </a:lnTo>
                <a:lnTo>
                  <a:pt x="237743" y="76200"/>
                </a:lnTo>
                <a:lnTo>
                  <a:pt x="296685" y="76200"/>
                </a:lnTo>
                <a:lnTo>
                  <a:pt x="219456" y="114300"/>
                </a:lnTo>
                <a:close/>
              </a:path>
              <a:path w="334010" h="114300">
                <a:moveTo>
                  <a:pt x="21945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19456" y="38100"/>
                </a:lnTo>
                <a:lnTo>
                  <a:pt x="219456" y="76200"/>
                </a:lnTo>
                <a:close/>
              </a:path>
              <a:path w="334010" h="114300">
                <a:moveTo>
                  <a:pt x="296685" y="76200"/>
                </a:moveTo>
                <a:lnTo>
                  <a:pt x="237743" y="76200"/>
                </a:lnTo>
                <a:lnTo>
                  <a:pt x="237743" y="38100"/>
                </a:lnTo>
                <a:lnTo>
                  <a:pt x="294653" y="38099"/>
                </a:lnTo>
                <a:lnTo>
                  <a:pt x="333756" y="57912"/>
                </a:lnTo>
                <a:lnTo>
                  <a:pt x="296685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66486" y="3491498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58055" y="3924300"/>
            <a:ext cx="334010" cy="114300"/>
          </a:xfrm>
          <a:custGeom>
            <a:avLst/>
            <a:gdLst/>
            <a:ahLst/>
            <a:cxnLst/>
            <a:rect l="l" t="t" r="r" b="b"/>
            <a:pathLst>
              <a:path w="334010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8" y="38100"/>
                </a:lnTo>
                <a:lnTo>
                  <a:pt x="94488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334010" h="114300">
                <a:moveTo>
                  <a:pt x="114300" y="76200"/>
                </a:moveTo>
                <a:lnTo>
                  <a:pt x="94488" y="76200"/>
                </a:lnTo>
                <a:lnTo>
                  <a:pt x="94488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334010" h="114300">
                <a:moveTo>
                  <a:pt x="333756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333756" y="38100"/>
                </a:lnTo>
                <a:lnTo>
                  <a:pt x="333756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53608" y="3477805"/>
            <a:ext cx="2006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17519" y="4082034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 h="0">
                <a:moveTo>
                  <a:pt x="0" y="0"/>
                </a:moveTo>
                <a:lnTo>
                  <a:pt x="18013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89304" y="6179057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 h="0">
                <a:moveTo>
                  <a:pt x="0" y="0"/>
                </a:moveTo>
                <a:lnTo>
                  <a:pt x="35295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94715" y="4861537"/>
            <a:ext cx="3644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9375" y="4183398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8401" y="5688617"/>
            <a:ext cx="14414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05586" y="4256472"/>
            <a:ext cx="340360" cy="962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10"/>
              </a:lnSpc>
              <a:spcBef>
                <a:spcPts val="1885"/>
              </a:spcBef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04642" y="5688617"/>
            <a:ext cx="14414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3020" y="3639284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08938" y="3639284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59514" y="612500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88113" y="1976373"/>
            <a:ext cx="941705" cy="359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25"/>
              </a:lnSpc>
            </a:pPr>
            <a:r>
              <a:rPr dirty="0" baseline="13605" sz="3675" spc="44">
                <a:latin typeface="Times New Roman"/>
                <a:cs typeface="Times New Roman"/>
              </a:rPr>
              <a:t>h</a:t>
            </a:r>
            <a:r>
              <a:rPr dirty="0" sz="1400" spc="30">
                <a:latin typeface="Times New Roman"/>
                <a:cs typeface="Times New Roman"/>
              </a:rPr>
              <a:t>re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baseline="10204" sz="3675" spc="-2272">
                <a:latin typeface="Times New Roman"/>
                <a:cs typeface="Times New Roman"/>
              </a:rPr>
              <a:t></a:t>
            </a:r>
            <a:r>
              <a:rPr dirty="0" baseline="10204" sz="3675" spc="-254">
                <a:latin typeface="Times New Roman"/>
                <a:cs typeface="Times New Roman"/>
              </a:rPr>
              <a:t> </a:t>
            </a:r>
            <a:r>
              <a:rPr dirty="0" baseline="11337" sz="3675" spc="-494">
                <a:latin typeface="Times New Roman"/>
                <a:cs typeface="Times New Roman"/>
              </a:rPr>
              <a:t></a:t>
            </a:r>
            <a:r>
              <a:rPr dirty="0" baseline="14739" sz="3675" spc="-494">
                <a:latin typeface="Times New Roman"/>
                <a:cs typeface="Times New Roman"/>
              </a:rPr>
              <a:t>i</a:t>
            </a:r>
            <a:r>
              <a:rPr dirty="0" baseline="1984" sz="2100" spc="-494">
                <a:latin typeface="Times New Roman"/>
                <a:cs typeface="Times New Roman"/>
              </a:rPr>
              <a:t>b</a:t>
            </a:r>
            <a:endParaRPr baseline="1984"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62832" y="1976373"/>
            <a:ext cx="1540510" cy="53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337" sz="3675" spc="-315">
                <a:latin typeface="Times New Roman"/>
                <a:cs typeface="Times New Roman"/>
              </a:rPr>
              <a:t></a:t>
            </a:r>
            <a:r>
              <a:rPr dirty="0" baseline="14739" sz="3675" spc="-315">
                <a:latin typeface="Times New Roman"/>
                <a:cs typeface="Times New Roman"/>
              </a:rPr>
              <a:t>v</a:t>
            </a:r>
            <a:r>
              <a:rPr dirty="0" baseline="1984" sz="2100" spc="-315">
                <a:latin typeface="Times New Roman"/>
                <a:cs typeface="Times New Roman"/>
              </a:rPr>
              <a:t>be</a:t>
            </a:r>
            <a:r>
              <a:rPr dirty="0" baseline="1984" sz="2100" spc="-104">
                <a:latin typeface="Times New Roman"/>
                <a:cs typeface="Times New Roman"/>
              </a:rPr>
              <a:t> </a:t>
            </a:r>
            <a:r>
              <a:rPr dirty="0" baseline="11337" sz="3675" spc="-2272">
                <a:latin typeface="Times New Roman"/>
                <a:cs typeface="Times New Roman"/>
              </a:rPr>
              <a:t></a:t>
            </a:r>
            <a:r>
              <a:rPr dirty="0" baseline="11337" sz="3675" spc="225">
                <a:latin typeface="Times New Roman"/>
                <a:cs typeface="Times New Roman"/>
              </a:rPr>
              <a:t> </a:t>
            </a:r>
            <a:r>
              <a:rPr dirty="0" baseline="-27210" sz="3675" spc="-352">
                <a:latin typeface="Times New Roman"/>
                <a:cs typeface="Times New Roman"/>
              </a:rPr>
              <a:t></a:t>
            </a:r>
            <a:r>
              <a:rPr dirty="0" baseline="-27210" sz="3675" spc="-217">
                <a:latin typeface="Times New Roman"/>
                <a:cs typeface="Times New Roman"/>
              </a:rPr>
              <a:t> </a:t>
            </a:r>
            <a:r>
              <a:rPr dirty="0" baseline="10204" sz="3675" spc="-2272">
                <a:latin typeface="Times New Roman"/>
                <a:cs typeface="Times New Roman"/>
              </a:rPr>
              <a:t> </a:t>
            </a:r>
            <a:r>
              <a:rPr dirty="0" baseline="10204" sz="3675" spc="-434">
                <a:latin typeface="Times New Roman"/>
                <a:cs typeface="Times New Roman"/>
              </a:rPr>
              <a:t> </a:t>
            </a:r>
            <a:r>
              <a:rPr dirty="0" baseline="13605" sz="3675" spc="22">
                <a:latin typeface="Times New Roman"/>
                <a:cs typeface="Times New Roman"/>
              </a:rPr>
              <a:t>h</a:t>
            </a:r>
            <a:r>
              <a:rPr dirty="0" sz="1400" spc="15">
                <a:latin typeface="Times New Roman"/>
                <a:cs typeface="Times New Roman"/>
              </a:rPr>
              <a:t>ie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62832" y="2218690"/>
            <a:ext cx="1208405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5150" algn="l"/>
                <a:tab pos="1076325" algn="l"/>
              </a:tabLst>
            </a:pPr>
            <a:r>
              <a:rPr dirty="0" baseline="1133" sz="3675" spc="-2272">
                <a:latin typeface="Times New Roman"/>
                <a:cs typeface="Times New Roman"/>
              </a:rPr>
              <a:t></a:t>
            </a:r>
            <a:r>
              <a:rPr dirty="0" baseline="1133" sz="3675" spc="-2272">
                <a:latin typeface="Times New Roman"/>
                <a:cs typeface="Times New Roman"/>
              </a:rPr>
              <a:t>	</a:t>
            </a:r>
            <a:r>
              <a:rPr dirty="0" baseline="1133" sz="3675" spc="-2272">
                <a:latin typeface="Times New Roman"/>
                <a:cs typeface="Times New Roman"/>
              </a:rPr>
              <a:t></a:t>
            </a:r>
            <a:r>
              <a:rPr dirty="0" baseline="1133" sz="3675" spc="-2272">
                <a:latin typeface="Times New Roman"/>
                <a:cs typeface="Times New Roman"/>
              </a:rPr>
              <a:t>	</a:t>
            </a:r>
            <a:r>
              <a:rPr dirty="0" sz="2450" spc="-1515">
                <a:latin typeface="Times New Roman"/>
                <a:cs typeface="Times New Roman"/>
              </a:rPr>
              <a:t>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80610" y="2218690"/>
            <a:ext cx="88138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dirty="0" sz="2450" spc="-1515">
                <a:latin typeface="Times New Roman"/>
                <a:cs typeface="Times New Roman"/>
              </a:rPr>
              <a:t></a:t>
            </a:r>
            <a:r>
              <a:rPr dirty="0" sz="2450" spc="20">
                <a:latin typeface="Times New Roman"/>
                <a:cs typeface="Times New Roman"/>
              </a:rPr>
              <a:t> </a:t>
            </a:r>
            <a:r>
              <a:rPr dirty="0" baseline="1133" sz="3675" spc="-2272">
                <a:latin typeface="Times New Roman"/>
                <a:cs typeface="Times New Roman"/>
              </a:rPr>
              <a:t></a:t>
            </a:r>
            <a:r>
              <a:rPr dirty="0" baseline="1133" sz="3675">
                <a:latin typeface="Times New Roman"/>
                <a:cs typeface="Times New Roman"/>
              </a:rPr>
              <a:t>	</a:t>
            </a:r>
            <a:r>
              <a:rPr dirty="0" baseline="1133" sz="3675" spc="-2272">
                <a:latin typeface="Times New Roman"/>
                <a:cs typeface="Times New Roman"/>
              </a:rPr>
              <a:t></a:t>
            </a:r>
            <a:endParaRPr baseline="1133" sz="367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26584" y="2444241"/>
            <a:ext cx="48260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515">
                <a:latin typeface="Times New Roman"/>
                <a:cs typeface="Times New Roman"/>
              </a:rPr>
              <a:t></a:t>
            </a:r>
            <a:r>
              <a:rPr dirty="0" sz="2450" spc="-445">
                <a:latin typeface="Times New Roman"/>
                <a:cs typeface="Times New Roman"/>
              </a:rPr>
              <a:t> </a:t>
            </a:r>
            <a:r>
              <a:rPr dirty="0" baseline="14739" sz="3675" spc="37">
                <a:latin typeface="Times New Roman"/>
                <a:cs typeface="Times New Roman"/>
              </a:rPr>
              <a:t>h</a:t>
            </a:r>
            <a:r>
              <a:rPr dirty="0" sz="1400" spc="25">
                <a:latin typeface="Times New Roman"/>
                <a:cs typeface="Times New Roman"/>
              </a:rPr>
              <a:t>fe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62832" y="2450338"/>
            <a:ext cx="69723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5150" algn="l"/>
              </a:tabLst>
            </a:pPr>
            <a:r>
              <a:rPr dirty="0" sz="2450" spc="-1335">
                <a:latin typeface="Times New Roman"/>
                <a:cs typeface="Times New Roman"/>
              </a:rPr>
              <a:t></a:t>
            </a:r>
            <a:r>
              <a:rPr dirty="0" baseline="14739" sz="3675" spc="7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2450" spc="-1515">
                <a:latin typeface="Times New Roman"/>
                <a:cs typeface="Times New Roman"/>
              </a:rPr>
              <a:t>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71181" y="2450338"/>
            <a:ext cx="129032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873" sz="3675" spc="60">
                <a:latin typeface="Times New Roman"/>
                <a:cs typeface="Times New Roman"/>
              </a:rPr>
              <a:t>h</a:t>
            </a:r>
            <a:r>
              <a:rPr dirty="0" baseline="1984" sz="2100" spc="60">
                <a:latin typeface="Times New Roman"/>
                <a:cs typeface="Times New Roman"/>
              </a:rPr>
              <a:t>oe </a:t>
            </a:r>
            <a:r>
              <a:rPr dirty="0" baseline="1133" sz="3675" spc="-2272">
                <a:latin typeface="Times New Roman"/>
                <a:cs typeface="Times New Roman"/>
              </a:rPr>
              <a:t></a:t>
            </a:r>
            <a:r>
              <a:rPr dirty="0" baseline="1133" sz="3675" spc="-225">
                <a:latin typeface="Times New Roman"/>
                <a:cs typeface="Times New Roman"/>
              </a:rPr>
              <a:t> </a:t>
            </a:r>
            <a:r>
              <a:rPr dirty="0" sz="2450" spc="-220">
                <a:latin typeface="Times New Roman"/>
                <a:cs typeface="Times New Roman"/>
              </a:rPr>
              <a:t></a:t>
            </a:r>
            <a:r>
              <a:rPr dirty="0" baseline="14739" sz="3675" spc="-330">
                <a:latin typeface="Times New Roman"/>
                <a:cs typeface="Times New Roman"/>
              </a:rPr>
              <a:t>v</a:t>
            </a:r>
            <a:r>
              <a:rPr dirty="0" sz="1400" spc="-220">
                <a:latin typeface="Times New Roman"/>
                <a:cs typeface="Times New Roman"/>
              </a:rPr>
              <a:t>ce  </a:t>
            </a:r>
            <a:r>
              <a:rPr dirty="0" sz="1400" spc="-204">
                <a:latin typeface="Times New Roman"/>
                <a:cs typeface="Times New Roman"/>
              </a:rPr>
              <a:t> </a:t>
            </a:r>
            <a:r>
              <a:rPr dirty="0" sz="2450" spc="-1515">
                <a:latin typeface="Times New Roman"/>
                <a:cs typeface="Times New Roman"/>
              </a:rPr>
              <a:t>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35008" y="3608773"/>
            <a:ext cx="3416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87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57755" y="4009644"/>
            <a:ext cx="497205" cy="166370"/>
          </a:xfrm>
          <a:custGeom>
            <a:avLst/>
            <a:gdLst/>
            <a:ahLst/>
            <a:cxnLst/>
            <a:rect l="l" t="t" r="r" b="b"/>
            <a:pathLst>
              <a:path w="497205" h="166370">
                <a:moveTo>
                  <a:pt x="0" y="166116"/>
                </a:moveTo>
                <a:lnTo>
                  <a:pt x="0" y="0"/>
                </a:lnTo>
                <a:lnTo>
                  <a:pt x="496824" y="0"/>
                </a:lnTo>
                <a:lnTo>
                  <a:pt x="496824" y="166116"/>
                </a:lnTo>
                <a:lnTo>
                  <a:pt x="0" y="166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37944" y="3989832"/>
            <a:ext cx="535305" cy="205740"/>
          </a:xfrm>
          <a:custGeom>
            <a:avLst/>
            <a:gdLst/>
            <a:ahLst/>
            <a:cxnLst/>
            <a:rect l="l" t="t" r="r" b="b"/>
            <a:pathLst>
              <a:path w="535305" h="205739">
                <a:moveTo>
                  <a:pt x="534924" y="205739"/>
                </a:moveTo>
                <a:lnTo>
                  <a:pt x="0" y="205739"/>
                </a:lnTo>
                <a:lnTo>
                  <a:pt x="0" y="0"/>
                </a:lnTo>
                <a:lnTo>
                  <a:pt x="534924" y="0"/>
                </a:lnTo>
                <a:lnTo>
                  <a:pt x="534924" y="19811"/>
                </a:lnTo>
                <a:lnTo>
                  <a:pt x="38100" y="19811"/>
                </a:lnTo>
                <a:lnTo>
                  <a:pt x="19812" y="38099"/>
                </a:lnTo>
                <a:lnTo>
                  <a:pt x="38100" y="38099"/>
                </a:lnTo>
                <a:lnTo>
                  <a:pt x="38100" y="167639"/>
                </a:lnTo>
                <a:lnTo>
                  <a:pt x="19812" y="167639"/>
                </a:lnTo>
                <a:lnTo>
                  <a:pt x="38100" y="185927"/>
                </a:lnTo>
                <a:lnTo>
                  <a:pt x="534924" y="185927"/>
                </a:lnTo>
                <a:lnTo>
                  <a:pt x="534924" y="205739"/>
                </a:lnTo>
                <a:close/>
              </a:path>
              <a:path w="535305" h="205739">
                <a:moveTo>
                  <a:pt x="38100" y="38099"/>
                </a:moveTo>
                <a:lnTo>
                  <a:pt x="19812" y="38099"/>
                </a:lnTo>
                <a:lnTo>
                  <a:pt x="38100" y="19811"/>
                </a:lnTo>
                <a:lnTo>
                  <a:pt x="38100" y="38099"/>
                </a:lnTo>
                <a:close/>
              </a:path>
              <a:path w="535305" h="205739">
                <a:moveTo>
                  <a:pt x="496823" y="38099"/>
                </a:moveTo>
                <a:lnTo>
                  <a:pt x="38100" y="38099"/>
                </a:lnTo>
                <a:lnTo>
                  <a:pt x="38100" y="19811"/>
                </a:lnTo>
                <a:lnTo>
                  <a:pt x="496823" y="19811"/>
                </a:lnTo>
                <a:lnTo>
                  <a:pt x="496823" y="38099"/>
                </a:lnTo>
                <a:close/>
              </a:path>
              <a:path w="535305" h="205739">
                <a:moveTo>
                  <a:pt x="496823" y="185927"/>
                </a:moveTo>
                <a:lnTo>
                  <a:pt x="496823" y="19811"/>
                </a:lnTo>
                <a:lnTo>
                  <a:pt x="516636" y="38099"/>
                </a:lnTo>
                <a:lnTo>
                  <a:pt x="534924" y="38099"/>
                </a:lnTo>
                <a:lnTo>
                  <a:pt x="534924" y="167639"/>
                </a:lnTo>
                <a:lnTo>
                  <a:pt x="516636" y="167639"/>
                </a:lnTo>
                <a:lnTo>
                  <a:pt x="496823" y="185927"/>
                </a:lnTo>
                <a:close/>
              </a:path>
              <a:path w="535305" h="205739">
                <a:moveTo>
                  <a:pt x="534924" y="38099"/>
                </a:moveTo>
                <a:lnTo>
                  <a:pt x="516636" y="38099"/>
                </a:lnTo>
                <a:lnTo>
                  <a:pt x="496823" y="19811"/>
                </a:lnTo>
                <a:lnTo>
                  <a:pt x="534924" y="19811"/>
                </a:lnTo>
                <a:lnTo>
                  <a:pt x="534924" y="38099"/>
                </a:lnTo>
                <a:close/>
              </a:path>
              <a:path w="535305" h="205739">
                <a:moveTo>
                  <a:pt x="38100" y="185927"/>
                </a:moveTo>
                <a:lnTo>
                  <a:pt x="19812" y="167639"/>
                </a:lnTo>
                <a:lnTo>
                  <a:pt x="38100" y="167639"/>
                </a:lnTo>
                <a:lnTo>
                  <a:pt x="38100" y="185927"/>
                </a:lnTo>
                <a:close/>
              </a:path>
              <a:path w="535305" h="205739">
                <a:moveTo>
                  <a:pt x="496823" y="185927"/>
                </a:moveTo>
                <a:lnTo>
                  <a:pt x="38100" y="185927"/>
                </a:lnTo>
                <a:lnTo>
                  <a:pt x="38100" y="167639"/>
                </a:lnTo>
                <a:lnTo>
                  <a:pt x="496823" y="167639"/>
                </a:lnTo>
                <a:lnTo>
                  <a:pt x="496823" y="185927"/>
                </a:lnTo>
                <a:close/>
              </a:path>
              <a:path w="535305" h="205739">
                <a:moveTo>
                  <a:pt x="534924" y="185927"/>
                </a:moveTo>
                <a:lnTo>
                  <a:pt x="496823" y="185927"/>
                </a:lnTo>
                <a:lnTo>
                  <a:pt x="516636" y="167639"/>
                </a:lnTo>
                <a:lnTo>
                  <a:pt x="534924" y="167639"/>
                </a:lnTo>
                <a:lnTo>
                  <a:pt x="534924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65119" y="4783835"/>
            <a:ext cx="334010" cy="561340"/>
          </a:xfrm>
          <a:custGeom>
            <a:avLst/>
            <a:gdLst/>
            <a:ahLst/>
            <a:cxnLst/>
            <a:rect l="l" t="t" r="r" b="b"/>
            <a:pathLst>
              <a:path w="334010" h="561339">
                <a:moveTo>
                  <a:pt x="167640" y="560832"/>
                </a:moveTo>
                <a:lnTo>
                  <a:pt x="0" y="280416"/>
                </a:lnTo>
                <a:lnTo>
                  <a:pt x="167640" y="0"/>
                </a:lnTo>
                <a:lnTo>
                  <a:pt x="333756" y="280416"/>
                </a:lnTo>
                <a:lnTo>
                  <a:pt x="167640" y="560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43783" y="4747259"/>
            <a:ext cx="378460" cy="634365"/>
          </a:xfrm>
          <a:custGeom>
            <a:avLst/>
            <a:gdLst/>
            <a:ahLst/>
            <a:cxnLst/>
            <a:rect l="l" t="t" r="r" b="b"/>
            <a:pathLst>
              <a:path w="378460" h="634364">
                <a:moveTo>
                  <a:pt x="188976" y="633983"/>
                </a:moveTo>
                <a:lnTo>
                  <a:pt x="0" y="316991"/>
                </a:lnTo>
                <a:lnTo>
                  <a:pt x="188976" y="0"/>
                </a:lnTo>
                <a:lnTo>
                  <a:pt x="217140" y="47243"/>
                </a:lnTo>
                <a:lnTo>
                  <a:pt x="172211" y="47243"/>
                </a:lnTo>
                <a:lnTo>
                  <a:pt x="188899" y="75413"/>
                </a:lnTo>
                <a:lnTo>
                  <a:pt x="49944" y="307847"/>
                </a:lnTo>
                <a:lnTo>
                  <a:pt x="38100" y="307847"/>
                </a:lnTo>
                <a:lnTo>
                  <a:pt x="38100" y="327659"/>
                </a:lnTo>
                <a:lnTo>
                  <a:pt x="49944" y="327659"/>
                </a:lnTo>
                <a:lnTo>
                  <a:pt x="188899" y="560094"/>
                </a:lnTo>
                <a:lnTo>
                  <a:pt x="172211" y="588263"/>
                </a:lnTo>
                <a:lnTo>
                  <a:pt x="216232" y="588263"/>
                </a:lnTo>
                <a:lnTo>
                  <a:pt x="188976" y="633983"/>
                </a:lnTo>
                <a:close/>
              </a:path>
              <a:path w="378460" h="634364">
                <a:moveTo>
                  <a:pt x="188899" y="75413"/>
                </a:moveTo>
                <a:lnTo>
                  <a:pt x="172211" y="47243"/>
                </a:lnTo>
                <a:lnTo>
                  <a:pt x="205740" y="47243"/>
                </a:lnTo>
                <a:lnTo>
                  <a:pt x="188899" y="75413"/>
                </a:lnTo>
                <a:close/>
              </a:path>
              <a:path w="378460" h="634364">
                <a:moveTo>
                  <a:pt x="332459" y="317753"/>
                </a:moveTo>
                <a:lnTo>
                  <a:pt x="188899" y="75413"/>
                </a:lnTo>
                <a:lnTo>
                  <a:pt x="205740" y="47243"/>
                </a:lnTo>
                <a:lnTo>
                  <a:pt x="217140" y="47243"/>
                </a:lnTo>
                <a:lnTo>
                  <a:pt x="372500" y="307847"/>
                </a:lnTo>
                <a:lnTo>
                  <a:pt x="338328" y="307847"/>
                </a:lnTo>
                <a:lnTo>
                  <a:pt x="332459" y="317753"/>
                </a:lnTo>
                <a:close/>
              </a:path>
              <a:path w="378460" h="634364">
                <a:moveTo>
                  <a:pt x="38100" y="327659"/>
                </a:moveTo>
                <a:lnTo>
                  <a:pt x="38100" y="307847"/>
                </a:lnTo>
                <a:lnTo>
                  <a:pt x="44022" y="317753"/>
                </a:lnTo>
                <a:lnTo>
                  <a:pt x="38100" y="327659"/>
                </a:lnTo>
                <a:close/>
              </a:path>
              <a:path w="378460" h="634364">
                <a:moveTo>
                  <a:pt x="44022" y="317753"/>
                </a:moveTo>
                <a:lnTo>
                  <a:pt x="38100" y="307847"/>
                </a:lnTo>
                <a:lnTo>
                  <a:pt x="49944" y="307847"/>
                </a:lnTo>
                <a:lnTo>
                  <a:pt x="44022" y="317753"/>
                </a:lnTo>
                <a:close/>
              </a:path>
              <a:path w="378460" h="634364">
                <a:moveTo>
                  <a:pt x="338328" y="327659"/>
                </a:moveTo>
                <a:lnTo>
                  <a:pt x="332459" y="317753"/>
                </a:lnTo>
                <a:lnTo>
                  <a:pt x="338328" y="307847"/>
                </a:lnTo>
                <a:lnTo>
                  <a:pt x="338328" y="327659"/>
                </a:lnTo>
                <a:close/>
              </a:path>
              <a:path w="378460" h="634364">
                <a:moveTo>
                  <a:pt x="371592" y="327659"/>
                </a:moveTo>
                <a:lnTo>
                  <a:pt x="338328" y="327659"/>
                </a:lnTo>
                <a:lnTo>
                  <a:pt x="338328" y="307847"/>
                </a:lnTo>
                <a:lnTo>
                  <a:pt x="372500" y="307847"/>
                </a:lnTo>
                <a:lnTo>
                  <a:pt x="377952" y="316991"/>
                </a:lnTo>
                <a:lnTo>
                  <a:pt x="371592" y="327659"/>
                </a:lnTo>
                <a:close/>
              </a:path>
              <a:path w="378460" h="634364">
                <a:moveTo>
                  <a:pt x="49944" y="327659"/>
                </a:moveTo>
                <a:lnTo>
                  <a:pt x="38100" y="327659"/>
                </a:lnTo>
                <a:lnTo>
                  <a:pt x="44022" y="317753"/>
                </a:lnTo>
                <a:lnTo>
                  <a:pt x="49944" y="327659"/>
                </a:lnTo>
                <a:close/>
              </a:path>
              <a:path w="378460" h="634364">
                <a:moveTo>
                  <a:pt x="216232" y="588263"/>
                </a:moveTo>
                <a:lnTo>
                  <a:pt x="205740" y="588263"/>
                </a:lnTo>
                <a:lnTo>
                  <a:pt x="188899" y="560094"/>
                </a:lnTo>
                <a:lnTo>
                  <a:pt x="332459" y="317753"/>
                </a:lnTo>
                <a:lnTo>
                  <a:pt x="338328" y="327659"/>
                </a:lnTo>
                <a:lnTo>
                  <a:pt x="371592" y="327659"/>
                </a:lnTo>
                <a:lnTo>
                  <a:pt x="216232" y="588263"/>
                </a:lnTo>
                <a:close/>
              </a:path>
              <a:path w="378460" h="634364">
                <a:moveTo>
                  <a:pt x="205740" y="588263"/>
                </a:moveTo>
                <a:lnTo>
                  <a:pt x="172211" y="588263"/>
                </a:lnTo>
                <a:lnTo>
                  <a:pt x="188899" y="560094"/>
                </a:lnTo>
                <a:lnTo>
                  <a:pt x="205740" y="588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81883" y="506806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32403" y="4832603"/>
            <a:ext cx="114300" cy="546100"/>
          </a:xfrm>
          <a:custGeom>
            <a:avLst/>
            <a:gdLst/>
            <a:ahLst/>
            <a:cxnLst/>
            <a:rect l="l" t="t" r="r" b="b"/>
            <a:pathLst>
              <a:path w="114300" h="546100">
                <a:moveTo>
                  <a:pt x="76200" y="449580"/>
                </a:moveTo>
                <a:lnTo>
                  <a:pt x="38100" y="449580"/>
                </a:lnTo>
                <a:lnTo>
                  <a:pt x="38100" y="0"/>
                </a:lnTo>
                <a:lnTo>
                  <a:pt x="76200" y="0"/>
                </a:lnTo>
                <a:lnTo>
                  <a:pt x="76200" y="449580"/>
                </a:lnTo>
                <a:close/>
              </a:path>
              <a:path w="114300" h="546100">
                <a:moveTo>
                  <a:pt x="57912" y="545591"/>
                </a:moveTo>
                <a:lnTo>
                  <a:pt x="0" y="431291"/>
                </a:lnTo>
                <a:lnTo>
                  <a:pt x="38100" y="431291"/>
                </a:lnTo>
                <a:lnTo>
                  <a:pt x="38100" y="449580"/>
                </a:lnTo>
                <a:lnTo>
                  <a:pt x="105277" y="449580"/>
                </a:lnTo>
                <a:lnTo>
                  <a:pt x="57912" y="545591"/>
                </a:lnTo>
                <a:close/>
              </a:path>
              <a:path w="114300" h="546100">
                <a:moveTo>
                  <a:pt x="105277" y="449580"/>
                </a:moveTo>
                <a:lnTo>
                  <a:pt x="76200" y="449580"/>
                </a:lnTo>
                <a:lnTo>
                  <a:pt x="76200" y="431291"/>
                </a:lnTo>
                <a:lnTo>
                  <a:pt x="114300" y="431291"/>
                </a:lnTo>
                <a:lnTo>
                  <a:pt x="105277" y="44958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110003" y="4367775"/>
            <a:ext cx="5499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87">
                <a:latin typeface="Times New Roman"/>
                <a:cs typeface="Times New Roman"/>
              </a:rPr>
              <a:t>h</a:t>
            </a:r>
            <a:r>
              <a:rPr dirty="0" sz="1600" spc="-10">
                <a:latin typeface="Times New Roman"/>
                <a:cs typeface="Times New Roman"/>
              </a:rPr>
              <a:t>f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baseline="13888" sz="3600">
                <a:latin typeface="Times New Roman"/>
                <a:cs typeface="Times New Roman"/>
              </a:rPr>
              <a:t>i</a:t>
            </a:r>
            <a:r>
              <a:rPr dirty="0" sz="1600" spc="8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0155" y="6557074"/>
            <a:ext cx="3419475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图</a:t>
            </a:r>
            <a:r>
              <a:rPr dirty="0" sz="2000">
                <a:latin typeface="Times New Roman"/>
                <a:cs typeface="Times New Roman"/>
              </a:rPr>
              <a:t>4.3.11(b)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H</a:t>
            </a:r>
            <a:r>
              <a:rPr dirty="0" sz="2000" spc="25" b="1">
                <a:latin typeface="Microsoft JhengHei"/>
                <a:cs typeface="Microsoft JhengHei"/>
              </a:rPr>
              <a:t>参数小信号模型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10:45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260175" y="2414777"/>
            <a:ext cx="108585" cy="311785"/>
          </a:xfrm>
          <a:custGeom>
            <a:avLst/>
            <a:gdLst/>
            <a:ahLst/>
            <a:cxnLst/>
            <a:rect l="l" t="t" r="r" b="b"/>
            <a:pathLst>
              <a:path w="108584" h="311785">
                <a:moveTo>
                  <a:pt x="108584" y="0"/>
                </a:moveTo>
                <a:lnTo>
                  <a:pt x="0" y="311657"/>
                </a:lnTo>
              </a:path>
            </a:pathLst>
          </a:custGeom>
          <a:ln w="16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069277" y="1387078"/>
            <a:ext cx="8602345" cy="930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(2)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BJT</a:t>
            </a:r>
            <a:r>
              <a:rPr dirty="0" sz="2400" spc="25">
                <a:latin typeface="宋体"/>
                <a:cs typeface="宋体"/>
              </a:rPr>
              <a:t>的</a:t>
            </a:r>
            <a:r>
              <a:rPr dirty="0" sz="2400" spc="25">
                <a:latin typeface="Times New Roman"/>
                <a:cs typeface="Times New Roman"/>
              </a:rPr>
              <a:t>H</a:t>
            </a:r>
            <a:r>
              <a:rPr dirty="0" sz="2400" spc="25">
                <a:latin typeface="宋体"/>
                <a:cs typeface="宋体"/>
              </a:rPr>
              <a:t>参数小信号模型（微变等效电路）（数学物理模型）</a:t>
            </a:r>
            <a:endParaRPr sz="2400">
              <a:latin typeface="宋体"/>
              <a:cs typeface="宋体"/>
            </a:endParaRPr>
          </a:p>
          <a:p>
            <a:pPr algn="r" marR="1124585">
              <a:lnSpc>
                <a:spcPct val="100000"/>
              </a:lnSpc>
              <a:spcBef>
                <a:spcPts val="965"/>
              </a:spcBef>
            </a:pPr>
            <a:r>
              <a:rPr dirty="0" sz="2500" spc="-1130" i="1">
                <a:latin typeface="Times New Roman"/>
                <a:cs typeface="Times New Roman"/>
              </a:rPr>
              <a:t></a:t>
            </a:r>
            <a:r>
              <a:rPr dirty="0" sz="2500" spc="-530" i="1">
                <a:latin typeface="Times New Roman"/>
                <a:cs typeface="Times New Roman"/>
              </a:rPr>
              <a:t> </a:t>
            </a:r>
            <a:r>
              <a:rPr dirty="0" baseline="-24691" sz="2025" spc="7">
                <a:latin typeface="Times New Roman"/>
                <a:cs typeface="Times New Roman"/>
              </a:rPr>
              <a:t>r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84601" y="1912873"/>
            <a:ext cx="14160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440">
                <a:latin typeface="Times New Roman"/>
                <a:cs typeface="Times New Roman"/>
              </a:rPr>
              <a:t>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699459" y="1917446"/>
            <a:ext cx="516255" cy="395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8755" indent="-186055">
              <a:lnSpc>
                <a:spcPct val="100000"/>
              </a:lnSpc>
              <a:buChar char="□"/>
              <a:tabLst>
                <a:tab pos="199390" algn="l"/>
              </a:tabLst>
            </a:pPr>
            <a:r>
              <a:rPr dirty="0" baseline="1182" sz="3525" spc="-1979">
                <a:latin typeface="Times New Roman"/>
                <a:cs typeface="Times New Roman"/>
              </a:rPr>
              <a:t></a:t>
            </a:r>
            <a:r>
              <a:rPr dirty="0" baseline="4728" sz="3525" spc="22">
                <a:latin typeface="Times New Roman"/>
                <a:cs typeface="Times New Roman"/>
              </a:rPr>
              <a:t>i</a:t>
            </a:r>
            <a:r>
              <a:rPr dirty="0" baseline="-16460" sz="2025" spc="15">
                <a:latin typeface="Times New Roman"/>
                <a:cs typeface="Times New Roman"/>
              </a:rPr>
              <a:t>b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17194" y="1959609"/>
            <a:ext cx="904240" cy="532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6535" indent="-203835">
              <a:lnSpc>
                <a:spcPct val="100000"/>
              </a:lnSpc>
              <a:buSzPct val="104255"/>
              <a:buChar char="□"/>
              <a:tabLst>
                <a:tab pos="217170" algn="l"/>
              </a:tabLst>
            </a:pPr>
            <a:r>
              <a:rPr dirty="0" baseline="-28368" sz="3525" spc="-292">
                <a:latin typeface="Times New Roman"/>
                <a:cs typeface="Times New Roman"/>
              </a:rPr>
              <a:t></a:t>
            </a:r>
            <a:r>
              <a:rPr dirty="0" baseline="-28368" sz="3525" spc="217">
                <a:latin typeface="Times New Roman"/>
                <a:cs typeface="Times New Roman"/>
              </a:rPr>
              <a:t> </a:t>
            </a:r>
            <a:r>
              <a:rPr dirty="0" baseline="10638" sz="3525" spc="-2160">
                <a:latin typeface="Times New Roman"/>
                <a:cs typeface="Times New Roman"/>
              </a:rPr>
              <a:t> </a:t>
            </a:r>
            <a:r>
              <a:rPr dirty="0" baseline="10638" sz="3525" spc="-832">
                <a:latin typeface="Times New Roman"/>
                <a:cs typeface="Times New Roman"/>
              </a:rPr>
              <a:t> </a:t>
            </a:r>
            <a:r>
              <a:rPr dirty="0" baseline="14184" sz="3525" spc="37">
                <a:latin typeface="Times New Roman"/>
                <a:cs typeface="Times New Roman"/>
              </a:rPr>
              <a:t>r</a:t>
            </a:r>
            <a:r>
              <a:rPr dirty="0" sz="1350" spc="25">
                <a:latin typeface="Times New Roman"/>
                <a:cs typeface="Times New Roman"/>
              </a:rPr>
              <a:t>be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84796" y="2207005"/>
            <a:ext cx="14160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440">
                <a:latin typeface="Times New Roman"/>
                <a:cs typeface="Times New Roman"/>
              </a:rPr>
              <a:t>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699459" y="2207005"/>
            <a:ext cx="826769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7230" algn="l"/>
              </a:tabLst>
            </a:pPr>
            <a:r>
              <a:rPr dirty="0" sz="2350" spc="-1440">
                <a:latin typeface="Times New Roman"/>
                <a:cs typeface="Times New Roman"/>
              </a:rPr>
              <a:t></a:t>
            </a:r>
            <a:r>
              <a:rPr dirty="0" sz="2350" spc="-35">
                <a:latin typeface="Times New Roman"/>
                <a:cs typeface="Times New Roman"/>
              </a:rPr>
              <a:t> </a:t>
            </a:r>
            <a:r>
              <a:rPr dirty="0" baseline="1182" sz="3525" spc="-2160">
                <a:latin typeface="Times New Roman"/>
                <a:cs typeface="Times New Roman"/>
              </a:rPr>
              <a:t></a:t>
            </a:r>
            <a:r>
              <a:rPr dirty="0" baseline="1182" sz="3525">
                <a:latin typeface="Times New Roman"/>
                <a:cs typeface="Times New Roman"/>
              </a:rPr>
              <a:t>	</a:t>
            </a:r>
            <a:r>
              <a:rPr dirty="0" baseline="1182" sz="3525" spc="-2160">
                <a:latin typeface="Times New Roman"/>
                <a:cs typeface="Times New Roman"/>
              </a:rPr>
              <a:t></a:t>
            </a:r>
            <a:endParaRPr baseline="1182" sz="352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84796" y="2328164"/>
            <a:ext cx="380365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366" sz="3525" spc="-2160">
                <a:latin typeface="Times New Roman"/>
                <a:cs typeface="Times New Roman"/>
              </a:rPr>
              <a:t></a:t>
            </a:r>
            <a:r>
              <a:rPr dirty="0" baseline="-15366" sz="3525" spc="-165">
                <a:latin typeface="Times New Roman"/>
                <a:cs typeface="Times New Roman"/>
              </a:rPr>
              <a:t> </a:t>
            </a:r>
            <a:r>
              <a:rPr dirty="0" sz="2500" spc="-1200" i="1">
                <a:latin typeface="Times New Roman"/>
                <a:cs typeface="Times New Roman"/>
              </a:rPr>
              <a:t>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17840" y="2432558"/>
            <a:ext cx="140843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366" sz="3525" spc="15">
                <a:latin typeface="Times New Roman"/>
                <a:cs typeface="Times New Roman"/>
              </a:rPr>
              <a:t>1 </a:t>
            </a:r>
            <a:r>
              <a:rPr dirty="0" baseline="15366" sz="3525" spc="22">
                <a:latin typeface="Times New Roman"/>
                <a:cs typeface="Times New Roman"/>
              </a:rPr>
              <a:t>r</a:t>
            </a:r>
            <a:r>
              <a:rPr dirty="0" baseline="2057" sz="2025" spc="22">
                <a:latin typeface="Times New Roman"/>
                <a:cs typeface="Times New Roman"/>
              </a:rPr>
              <a:t>ce </a:t>
            </a:r>
            <a:r>
              <a:rPr dirty="0" baseline="1182" sz="3525" spc="-2160">
                <a:latin typeface="Times New Roman"/>
                <a:cs typeface="Times New Roman"/>
              </a:rPr>
              <a:t></a:t>
            </a:r>
            <a:r>
              <a:rPr dirty="0" baseline="1182" sz="3525" spc="-179">
                <a:latin typeface="Times New Roman"/>
                <a:cs typeface="Times New Roman"/>
              </a:rPr>
              <a:t> </a:t>
            </a:r>
            <a:r>
              <a:rPr dirty="0" sz="2350" spc="-254">
                <a:latin typeface="Times New Roman"/>
                <a:cs typeface="Times New Roman"/>
              </a:rPr>
              <a:t></a:t>
            </a:r>
            <a:r>
              <a:rPr dirty="0" baseline="15366" sz="3525" spc="-382">
                <a:latin typeface="Times New Roman"/>
                <a:cs typeface="Times New Roman"/>
              </a:rPr>
              <a:t>v</a:t>
            </a:r>
            <a:r>
              <a:rPr dirty="0" sz="1350" spc="-254">
                <a:latin typeface="Times New Roman"/>
                <a:cs typeface="Times New Roman"/>
              </a:rPr>
              <a:t>ce      </a:t>
            </a:r>
            <a:r>
              <a:rPr dirty="0" sz="1350" spc="-225">
                <a:latin typeface="Times New Roman"/>
                <a:cs typeface="Times New Roman"/>
              </a:rPr>
              <a:t> </a:t>
            </a:r>
            <a:r>
              <a:rPr dirty="0" sz="2350" spc="-1440">
                <a:latin typeface="Times New Roman"/>
                <a:cs typeface="Times New Roman"/>
              </a:rPr>
              <a:t>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29416" y="1886607"/>
            <a:ext cx="1995170" cy="1680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575" marR="5080" indent="-143510">
              <a:lnSpc>
                <a:spcPct val="142100"/>
              </a:lnSpc>
            </a:pPr>
            <a:r>
              <a:rPr dirty="0" baseline="13888" sz="3600" spc="-52">
                <a:latin typeface="Times New Roman"/>
                <a:cs typeface="Times New Roman"/>
              </a:rPr>
              <a:t>v</a:t>
            </a:r>
            <a:r>
              <a:rPr dirty="0" sz="1600" spc="-35">
                <a:latin typeface="Times New Roman"/>
                <a:cs typeface="Times New Roman"/>
              </a:rPr>
              <a:t>be</a:t>
            </a:r>
            <a:r>
              <a:rPr dirty="0" baseline="13888" sz="3600" spc="-52">
                <a:latin typeface="Times New Roman"/>
                <a:cs typeface="Times New Roman"/>
              </a:rPr>
              <a:t>= </a:t>
            </a:r>
            <a:r>
              <a:rPr dirty="0" baseline="13888" sz="3600" spc="-7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ie</a:t>
            </a:r>
            <a:r>
              <a:rPr dirty="0" baseline="13888" sz="3600" spc="-7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baseline="13888" sz="3600" spc="-7">
                <a:latin typeface="Times New Roman"/>
                <a:cs typeface="Times New Roman"/>
              </a:rPr>
              <a:t>+ </a:t>
            </a:r>
            <a:r>
              <a:rPr dirty="0" baseline="13888" sz="3600" spc="-44">
                <a:latin typeface="Times New Roman"/>
                <a:cs typeface="Times New Roman"/>
              </a:rPr>
              <a:t>h</a:t>
            </a:r>
            <a:r>
              <a:rPr dirty="0" sz="1600" spc="-30">
                <a:latin typeface="Times New Roman"/>
                <a:cs typeface="Times New Roman"/>
              </a:rPr>
              <a:t>re</a:t>
            </a:r>
            <a:r>
              <a:rPr dirty="0" baseline="13888" sz="3600" spc="-44">
                <a:latin typeface="Times New Roman"/>
                <a:cs typeface="Times New Roman"/>
              </a:rPr>
              <a:t>v</a:t>
            </a:r>
            <a:r>
              <a:rPr dirty="0" sz="1600" spc="-30">
                <a:latin typeface="Times New Roman"/>
                <a:cs typeface="Times New Roman"/>
              </a:rPr>
              <a:t>ce </a:t>
            </a:r>
            <a:r>
              <a:rPr dirty="0" sz="1600" spc="-335">
                <a:latin typeface="Times New Roman"/>
                <a:cs typeface="Times New Roman"/>
              </a:rPr>
              <a:t> </a:t>
            </a:r>
            <a:r>
              <a:rPr dirty="0" baseline="13888" sz="3600" spc="-7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r>
              <a:rPr dirty="0" baseline="13888" sz="3600" spc="-7">
                <a:latin typeface="Times New Roman"/>
                <a:cs typeface="Times New Roman"/>
              </a:rPr>
              <a:t>= </a:t>
            </a:r>
            <a:r>
              <a:rPr dirty="0" baseline="13888" sz="3600" spc="-7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fe</a:t>
            </a:r>
            <a:r>
              <a:rPr dirty="0" baseline="13888" sz="3600" spc="-7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baseline="13888" sz="3600" spc="-7">
                <a:latin typeface="Times New Roman"/>
                <a:cs typeface="Times New Roman"/>
              </a:rPr>
              <a:t>+</a:t>
            </a:r>
            <a:r>
              <a:rPr dirty="0" baseline="13888" sz="3600" spc="-112">
                <a:latin typeface="Times New Roman"/>
                <a:cs typeface="Times New Roman"/>
              </a:rPr>
              <a:t> </a:t>
            </a:r>
            <a:r>
              <a:rPr dirty="0" baseline="13888" sz="3600" spc="-37">
                <a:latin typeface="Times New Roman"/>
                <a:cs typeface="Times New Roman"/>
              </a:rPr>
              <a:t>h</a:t>
            </a:r>
            <a:r>
              <a:rPr dirty="0" sz="1600" spc="-25">
                <a:latin typeface="Times New Roman"/>
                <a:cs typeface="Times New Roman"/>
              </a:rPr>
              <a:t>oe</a:t>
            </a:r>
            <a:r>
              <a:rPr dirty="0" baseline="13888" sz="3600" spc="-37">
                <a:latin typeface="Times New Roman"/>
                <a:cs typeface="Times New Roman"/>
              </a:rPr>
              <a:t>v</a:t>
            </a:r>
            <a:r>
              <a:rPr dirty="0" sz="1600" spc="-25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  <a:p>
            <a:pPr algn="ctr" marR="127635">
              <a:lnSpc>
                <a:spcPts val="2810"/>
              </a:lnSpc>
              <a:spcBef>
                <a:spcPts val="2230"/>
              </a:spcBef>
            </a:pPr>
            <a:r>
              <a:rPr dirty="0" baseline="13888" sz="3600" spc="104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1600" spc="7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572536" y="2954940"/>
            <a:ext cx="0" cy="828675"/>
          </a:xfrm>
          <a:custGeom>
            <a:avLst/>
            <a:gdLst/>
            <a:ahLst/>
            <a:cxnLst/>
            <a:rect l="l" t="t" r="r" b="b"/>
            <a:pathLst>
              <a:path w="0" h="828675">
                <a:moveTo>
                  <a:pt x="0" y="0"/>
                </a:moveTo>
                <a:lnTo>
                  <a:pt x="0" y="82819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950330" y="3160014"/>
            <a:ext cx="5454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9880" algn="l"/>
              </a:tabLst>
            </a:pPr>
            <a:r>
              <a:rPr dirty="0" sz="1350" spc="5" u="heavy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	</a:t>
            </a:r>
            <a:r>
              <a:rPr dirty="0" sz="1350" spc="5" u="heavy">
                <a:latin typeface="Times New Roman"/>
                <a:cs typeface="Times New Roman"/>
              </a:rPr>
              <a:t>B</a:t>
            </a:r>
            <a:r>
              <a:rPr dirty="0" sz="1350" spc="15" u="heavy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71752" y="3352038"/>
            <a:ext cx="15430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Times New Roman"/>
                <a:cs typeface="Times New Roman"/>
              </a:rPr>
              <a:t>i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76847" y="3588258"/>
            <a:ext cx="14224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77076" y="3670553"/>
            <a:ext cx="38290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4403" sz="2025" spc="-277">
                <a:latin typeface="Times New Roman"/>
                <a:cs typeface="Times New Roman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C</a:t>
            </a:r>
            <a:r>
              <a:rPr dirty="0" sz="1000" spc="1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87771" y="3145790"/>
            <a:ext cx="17716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5">
                <a:latin typeface="Times New Roman"/>
                <a:cs typeface="Times New Roman"/>
              </a:rPr>
              <a:t>h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05347" y="2955290"/>
            <a:ext cx="568325" cy="56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1780" indent="-259079">
              <a:lnSpc>
                <a:spcPct val="100000"/>
              </a:lnSpc>
              <a:buChar char="□"/>
              <a:tabLst>
                <a:tab pos="271780" algn="l"/>
              </a:tabLst>
            </a:pPr>
            <a:r>
              <a:rPr dirty="0" sz="2350" spc="-1180">
                <a:latin typeface="Times New Roman"/>
                <a:cs typeface="Times New Roman"/>
              </a:rPr>
              <a:t></a:t>
            </a:r>
            <a:r>
              <a:rPr dirty="0" sz="2350" spc="-120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48247" y="3383534"/>
            <a:ext cx="259079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80">
                <a:latin typeface="Times New Roman"/>
                <a:cs typeface="Times New Roman"/>
              </a:rPr>
              <a:t></a:t>
            </a:r>
            <a:r>
              <a:rPr dirty="0" sz="2350" spc="5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54568" y="3120667"/>
            <a:ext cx="236410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dirty="0" sz="2200" spc="-130">
                <a:latin typeface="Times New Roman"/>
                <a:cs typeface="Times New Roman"/>
              </a:rPr>
              <a:t>v	</a:t>
            </a:r>
            <a:r>
              <a:rPr dirty="0" sz="2200">
                <a:latin typeface="Times New Roman"/>
                <a:cs typeface="Times New Roman"/>
              </a:rPr>
              <a:t>=0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宋体"/>
                <a:cs typeface="宋体"/>
              </a:rPr>
              <a:t>输出交流短路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66966" y="5459000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85908" y="5635242"/>
            <a:ext cx="2044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86570" y="6123134"/>
            <a:ext cx="2258060" cy="1020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7620">
              <a:lnSpc>
                <a:spcPct val="100000"/>
              </a:lnSpc>
            </a:pPr>
            <a:r>
              <a:rPr dirty="0" sz="2200" spc="20">
                <a:latin typeface="Times New Roman"/>
                <a:cs typeface="Times New Roman"/>
              </a:rPr>
              <a:t>i</a:t>
            </a:r>
            <a:r>
              <a:rPr dirty="0" baseline="-21072" sz="2175" spc="30">
                <a:latin typeface="Times New Roman"/>
                <a:cs typeface="Times New Roman"/>
              </a:rPr>
              <a:t>b</a:t>
            </a:r>
            <a:r>
              <a:rPr dirty="0" sz="2200" spc="20">
                <a:latin typeface="Times New Roman"/>
                <a:cs typeface="Times New Roman"/>
              </a:rPr>
              <a:t>=0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宋体"/>
                <a:cs typeface="宋体"/>
              </a:rPr>
              <a:t>输入交流开路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200" spc="-15">
                <a:latin typeface="Times New Roman"/>
                <a:cs typeface="Times New Roman"/>
              </a:rPr>
              <a:t>c</a:t>
            </a:r>
            <a:r>
              <a:rPr dirty="0" sz="2200" spc="5">
                <a:latin typeface="Times New Roman"/>
                <a:cs typeface="Times New Roman"/>
              </a:rPr>
              <a:t>-</a:t>
            </a:r>
            <a:r>
              <a:rPr dirty="0" sz="2200" spc="-20">
                <a:latin typeface="Times New Roman"/>
                <a:cs typeface="Times New Roman"/>
              </a:rPr>
              <a:t>e</a:t>
            </a:r>
            <a:r>
              <a:rPr dirty="0" sz="2200" spc="10">
                <a:latin typeface="宋体"/>
                <a:cs typeface="宋体"/>
              </a:rPr>
              <a:t>间</a:t>
            </a:r>
            <a:r>
              <a:rPr dirty="0" sz="2200" spc="-5">
                <a:latin typeface="宋体"/>
                <a:cs typeface="宋体"/>
              </a:rPr>
              <a:t>动</a:t>
            </a:r>
            <a:r>
              <a:rPr dirty="0" sz="2200" spc="10">
                <a:latin typeface="宋体"/>
                <a:cs typeface="宋体"/>
              </a:rPr>
              <a:t>态</a:t>
            </a:r>
            <a:r>
              <a:rPr dirty="0" sz="2200" spc="-5">
                <a:latin typeface="宋体"/>
                <a:cs typeface="宋体"/>
              </a:rPr>
              <a:t>电</a:t>
            </a:r>
            <a:r>
              <a:rPr dirty="0" sz="2200" spc="5">
                <a:latin typeface="宋体"/>
                <a:cs typeface="宋体"/>
              </a:rPr>
              <a:t>导</a:t>
            </a:r>
            <a:r>
              <a:rPr dirty="0" sz="2200" spc="-5">
                <a:latin typeface="Times New Roman"/>
                <a:cs typeface="Times New Roman"/>
              </a:rPr>
              <a:t>1</a:t>
            </a:r>
            <a:r>
              <a:rPr dirty="0" sz="2200">
                <a:latin typeface="Times New Roman"/>
                <a:cs typeface="Times New Roman"/>
              </a:rPr>
              <a:t>/</a:t>
            </a:r>
            <a:r>
              <a:rPr dirty="0" sz="2200" spc="114">
                <a:latin typeface="Times New Roman"/>
                <a:cs typeface="Times New Roman"/>
              </a:rPr>
              <a:t>r</a:t>
            </a:r>
            <a:r>
              <a:rPr dirty="0" baseline="-21072" sz="2175">
                <a:latin typeface="Times New Roman"/>
                <a:cs typeface="Times New Roman"/>
              </a:rPr>
              <a:t>c</a:t>
            </a:r>
            <a:r>
              <a:rPr dirty="0" baseline="-21072" sz="2175" spc="7">
                <a:latin typeface="Times New Roman"/>
                <a:cs typeface="Times New Roman"/>
              </a:rPr>
              <a:t>e</a:t>
            </a:r>
            <a:endParaRPr baseline="-21072" sz="2175">
              <a:latin typeface="Times New Roman"/>
              <a:cs typeface="Times New Roman"/>
            </a:endParaRPr>
          </a:p>
          <a:p>
            <a:pPr algn="r" marR="69215">
              <a:lnSpc>
                <a:spcPct val="100000"/>
              </a:lnSpc>
              <a:spcBef>
                <a:spcPts val="128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000750" y="6420136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5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09874" y="6003607"/>
            <a:ext cx="0" cy="833119"/>
          </a:xfrm>
          <a:custGeom>
            <a:avLst/>
            <a:gdLst/>
            <a:ahLst/>
            <a:cxnLst/>
            <a:rect l="l" t="t" r="r" b="b"/>
            <a:pathLst>
              <a:path w="0" h="833120">
                <a:moveTo>
                  <a:pt x="0" y="0"/>
                </a:moveTo>
                <a:lnTo>
                  <a:pt x="0" y="832961"/>
                </a:lnTo>
              </a:path>
            </a:pathLst>
          </a:custGeom>
          <a:ln w="15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705092" y="6769100"/>
            <a:ext cx="20129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>
                <a:latin typeface="Times New Roman"/>
                <a:cs typeface="Times New Roman"/>
              </a:rPr>
              <a:t>B</a:t>
            </a:r>
            <a:r>
              <a:rPr dirty="0" sz="1000" spc="-5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71752" y="6403085"/>
            <a:ext cx="19240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Times New Roman"/>
                <a:cs typeface="Times New Roman"/>
              </a:rPr>
              <a:t>o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34988" y="6678930"/>
            <a:ext cx="8382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86247" y="6196838"/>
            <a:ext cx="17716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5">
                <a:latin typeface="Times New Roman"/>
                <a:cs typeface="Times New Roman"/>
              </a:rPr>
              <a:t>h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43447" y="6003289"/>
            <a:ext cx="710565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□"/>
              <a:tabLst>
                <a:tab pos="355600" algn="l"/>
              </a:tabLst>
            </a:pPr>
            <a:r>
              <a:rPr dirty="0" sz="2350" spc="-1180">
                <a:latin typeface="Times New Roman"/>
                <a:cs typeface="Times New Roman"/>
              </a:rPr>
              <a:t></a:t>
            </a:r>
            <a:r>
              <a:rPr dirty="0" sz="2350" spc="-60">
                <a:latin typeface="Times New Roman"/>
                <a:cs typeface="Times New Roman"/>
              </a:rPr>
              <a:t>i</a:t>
            </a:r>
            <a:r>
              <a:rPr dirty="0" baseline="-24691" sz="2025" spc="22">
                <a:latin typeface="Times New Roman"/>
                <a:cs typeface="Times New Roman"/>
              </a:rPr>
              <a:t>C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02528" y="6434582"/>
            <a:ext cx="53213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80">
                <a:latin typeface="Times New Roman"/>
                <a:cs typeface="Times New Roman"/>
              </a:rPr>
              <a:t></a:t>
            </a:r>
            <a:r>
              <a:rPr dirty="0" sz="2350" spc="-145">
                <a:latin typeface="Times New Roman"/>
                <a:cs typeface="Times New Roman"/>
              </a:rPr>
              <a:t>v</a:t>
            </a:r>
            <a:r>
              <a:rPr dirty="0" baseline="-24691" sz="2025" spc="37">
                <a:latin typeface="Times New Roman"/>
                <a:cs typeface="Times New Roman"/>
              </a:rPr>
              <a:t>C</a:t>
            </a:r>
            <a:r>
              <a:rPr dirty="0" baseline="-24691" sz="2025" spc="22">
                <a:latin typeface="Times New Roman"/>
                <a:cs typeface="Times New Roman"/>
              </a:rPr>
              <a:t>E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70874" y="5309577"/>
            <a:ext cx="3790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430613" y="4945475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0"/>
                </a:moveTo>
                <a:lnTo>
                  <a:pt x="0" y="830579"/>
                </a:lnTo>
              </a:path>
            </a:pathLst>
          </a:custGeom>
          <a:ln w="15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6534403" y="5708396"/>
            <a:ext cx="28194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491693" y="5343905"/>
            <a:ext cx="1619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f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435344" y="5618226"/>
            <a:ext cx="13271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35">
                <a:latin typeface="Times New Roman"/>
                <a:cs typeface="Times New Roman"/>
              </a:rPr>
              <a:t>V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06060" y="513130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91860" y="4937760"/>
            <a:ext cx="2578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40">
                <a:latin typeface="Times New Roman"/>
                <a:cs typeface="Times New Roman"/>
              </a:rPr>
              <a:t>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31255" y="5015483"/>
            <a:ext cx="630555" cy="784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257810" marR="6350" indent="-245110">
              <a:lnSpc>
                <a:spcPct val="100000"/>
              </a:lnSpc>
              <a:buSzPct val="177777"/>
              <a:buFont typeface="Times New Roman"/>
              <a:buChar char="□"/>
              <a:tabLst>
                <a:tab pos="258445" algn="l"/>
                <a:tab pos="485775" algn="l"/>
              </a:tabLst>
            </a:pPr>
            <a:r>
              <a:rPr dirty="0" sz="1350" spc="5" u="heavy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	</a:t>
            </a:r>
            <a:r>
              <a:rPr dirty="0" sz="1350" spc="20" u="heavy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575"/>
              </a:spcBef>
            </a:pPr>
            <a:r>
              <a:rPr dirty="0" sz="1350" spc="2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991860" y="5369052"/>
            <a:ext cx="2578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40">
                <a:latin typeface="Times New Roman"/>
                <a:cs typeface="Times New Roman"/>
              </a:rPr>
              <a:t>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201454" y="5086627"/>
            <a:ext cx="2364105" cy="74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2200" spc="-25">
                <a:latin typeface="Times New Roman"/>
                <a:cs typeface="Times New Roman"/>
              </a:rPr>
              <a:t>v</a:t>
            </a:r>
            <a:r>
              <a:rPr dirty="0" baseline="-21072" sz="2175" spc="-37">
                <a:latin typeface="Times New Roman"/>
                <a:cs typeface="Times New Roman"/>
              </a:rPr>
              <a:t>ce</a:t>
            </a:r>
            <a:r>
              <a:rPr dirty="0" sz="2200" spc="-25">
                <a:latin typeface="Times New Roman"/>
                <a:cs typeface="Times New Roman"/>
              </a:rPr>
              <a:t>=0 </a:t>
            </a:r>
            <a:r>
              <a:rPr dirty="0" sz="2200" spc="5">
                <a:latin typeface="宋体"/>
                <a:cs typeface="宋体"/>
              </a:rPr>
              <a:t>输出交流短路 </a:t>
            </a:r>
            <a:r>
              <a:rPr dirty="0" sz="2200" spc="-1065">
                <a:latin typeface="宋体"/>
                <a:cs typeface="宋体"/>
              </a:rPr>
              <a:t> </a:t>
            </a:r>
            <a:r>
              <a:rPr dirty="0" sz="2200" spc="5">
                <a:latin typeface="宋体"/>
                <a:cs typeface="宋体"/>
              </a:rPr>
              <a:t>电流放大系数</a:t>
            </a:r>
            <a:r>
              <a:rPr dirty="0" sz="2200" spc="5">
                <a:latin typeface="Times New Roman"/>
                <a:cs typeface="Times New Roman"/>
              </a:rPr>
              <a:t>β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48515" y="5375062"/>
            <a:ext cx="41973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solidFill>
                  <a:srgbClr val="0000FF"/>
                </a:solidFill>
                <a:latin typeface="Times New Roman"/>
                <a:cs typeface="Times New Roman"/>
              </a:rPr>
              <a:t>μ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817652" y="5551415"/>
            <a:ext cx="4305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8125" algn="l"/>
              </a:tabLst>
            </a:pPr>
            <a:r>
              <a:rPr dirty="0" sz="1600" spc="17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1600" spc="17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31827" y="3284460"/>
            <a:ext cx="2256155" cy="1196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50">
              <a:lnSpc>
                <a:spcPts val="1545"/>
              </a:lnSpc>
            </a:pPr>
            <a:r>
              <a:rPr dirty="0" sz="1450">
                <a:latin typeface="Times New Roman"/>
                <a:cs typeface="Times New Roman"/>
              </a:rPr>
              <a:t>ce</a:t>
            </a:r>
            <a:endParaRPr sz="1450">
              <a:latin typeface="Times New Roman"/>
              <a:cs typeface="Times New Roman"/>
            </a:endParaRPr>
          </a:p>
          <a:p>
            <a:pPr marL="12700" indent="22225">
              <a:lnSpc>
                <a:spcPts val="2445"/>
              </a:lnSpc>
            </a:pPr>
            <a:r>
              <a:rPr dirty="0" sz="2200" spc="30">
                <a:latin typeface="Times New Roman"/>
                <a:cs typeface="Times New Roman"/>
              </a:rPr>
              <a:t>b-e</a:t>
            </a:r>
            <a:r>
              <a:rPr dirty="0" sz="2200" spc="30">
                <a:latin typeface="宋体"/>
                <a:cs typeface="宋体"/>
              </a:rPr>
              <a:t>间动态电阻</a:t>
            </a:r>
            <a:r>
              <a:rPr dirty="0" sz="2200" spc="30">
                <a:latin typeface="Times New Roman"/>
                <a:cs typeface="Times New Roman"/>
              </a:rPr>
              <a:t>r</a:t>
            </a:r>
            <a:r>
              <a:rPr dirty="0" baseline="-21072" sz="2175" spc="44">
                <a:latin typeface="Times New Roman"/>
                <a:cs typeface="Times New Roman"/>
              </a:rPr>
              <a:t>be</a:t>
            </a:r>
            <a:endParaRPr baseline="-21072" sz="21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dirty="0" sz="2200" spc="20">
                <a:latin typeface="Times New Roman"/>
                <a:cs typeface="Times New Roman"/>
              </a:rPr>
              <a:t>i</a:t>
            </a:r>
            <a:r>
              <a:rPr dirty="0" baseline="-21072" sz="2175" spc="30">
                <a:latin typeface="Times New Roman"/>
                <a:cs typeface="Times New Roman"/>
              </a:rPr>
              <a:t>b</a:t>
            </a:r>
            <a:r>
              <a:rPr dirty="0" sz="2200" spc="20">
                <a:latin typeface="Times New Roman"/>
                <a:cs typeface="Times New Roman"/>
              </a:rPr>
              <a:t>=0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宋体"/>
                <a:cs typeface="宋体"/>
              </a:rPr>
              <a:t>输入交流开路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131731" y="4419278"/>
            <a:ext cx="158305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宋体"/>
                <a:cs typeface="宋体"/>
              </a:rPr>
              <a:t>电</a:t>
            </a:r>
            <a:r>
              <a:rPr dirty="0" sz="2200" spc="10">
                <a:latin typeface="宋体"/>
                <a:cs typeface="宋体"/>
              </a:rPr>
              <a:t>压传</a:t>
            </a:r>
            <a:r>
              <a:rPr dirty="0" sz="2200" spc="-5">
                <a:latin typeface="宋体"/>
                <a:cs typeface="宋体"/>
              </a:rPr>
              <a:t>输</a:t>
            </a:r>
            <a:r>
              <a:rPr dirty="0" sz="2200" spc="5">
                <a:latin typeface="宋体"/>
                <a:cs typeface="宋体"/>
              </a:rPr>
              <a:t>比</a:t>
            </a:r>
            <a:r>
              <a:rPr dirty="0" sz="2200" spc="40">
                <a:latin typeface="Times New Roman"/>
                <a:cs typeface="Times New Roman"/>
              </a:rPr>
              <a:t>μ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689295" y="4582862"/>
            <a:ext cx="10795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65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970460" y="4404550"/>
            <a:ext cx="574040" cy="0"/>
          </a:xfrm>
          <a:custGeom>
            <a:avLst/>
            <a:gdLst/>
            <a:ahLst/>
            <a:cxnLst/>
            <a:rect l="l" t="t" r="r" b="b"/>
            <a:pathLst>
              <a:path w="574040" h="0">
                <a:moveTo>
                  <a:pt x="0" y="0"/>
                </a:moveTo>
                <a:lnTo>
                  <a:pt x="573500" y="0"/>
                </a:lnTo>
              </a:path>
            </a:pathLst>
          </a:custGeom>
          <a:ln w="15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81679" y="3987450"/>
            <a:ext cx="0" cy="834390"/>
          </a:xfrm>
          <a:custGeom>
            <a:avLst/>
            <a:gdLst/>
            <a:ahLst/>
            <a:cxnLst/>
            <a:rect l="l" t="t" r="r" b="b"/>
            <a:pathLst>
              <a:path w="0" h="834389">
                <a:moveTo>
                  <a:pt x="0" y="0"/>
                </a:moveTo>
                <a:lnTo>
                  <a:pt x="0" y="834104"/>
                </a:lnTo>
              </a:path>
            </a:pathLst>
          </a:custGeom>
          <a:ln w="15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5470292" y="4386833"/>
            <a:ext cx="1619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r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253988" y="4624578"/>
            <a:ext cx="2520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5">
                <a:latin typeface="Times New Roman"/>
                <a:cs typeface="Times New Roman"/>
              </a:rPr>
              <a:t>C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607555" y="4709921"/>
            <a:ext cx="27114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4403" sz="2025" spc="135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B</a:t>
            </a:r>
            <a:r>
              <a:rPr dirty="0" sz="100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286247" y="4182109"/>
            <a:ext cx="17716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5">
                <a:latin typeface="Times New Roman"/>
                <a:cs typeface="Times New Roman"/>
              </a:rPr>
              <a:t>h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711444" y="3990085"/>
            <a:ext cx="793750" cy="562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buChar char="□"/>
              <a:tabLst>
                <a:tab pos="274955" algn="l"/>
              </a:tabLst>
            </a:pPr>
            <a:r>
              <a:rPr dirty="0" sz="2350" spc="-1180">
                <a:latin typeface="Times New Roman"/>
                <a:cs typeface="Times New Roman"/>
              </a:rPr>
              <a:t></a:t>
            </a:r>
            <a:r>
              <a:rPr dirty="0" sz="2350" spc="-125">
                <a:latin typeface="Times New Roman"/>
                <a:cs typeface="Times New Roman"/>
              </a:rPr>
              <a:t>v</a:t>
            </a:r>
            <a:r>
              <a:rPr dirty="0" baseline="-24691" sz="2025" spc="7">
                <a:latin typeface="Times New Roman"/>
                <a:cs typeface="Times New Roman"/>
              </a:rPr>
              <a:t>B</a:t>
            </a:r>
            <a:r>
              <a:rPr dirty="0" baseline="-24691" sz="2025" spc="22">
                <a:latin typeface="Times New Roman"/>
                <a:cs typeface="Times New Roman"/>
              </a:rPr>
              <a:t>E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972047" y="4418330"/>
            <a:ext cx="30924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80">
                <a:latin typeface="Times New Roman"/>
                <a:cs typeface="Times New Roman"/>
              </a:rPr>
              <a:t></a:t>
            </a:r>
            <a:r>
              <a:rPr dirty="0" sz="2350" spc="-120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522219" y="4087367"/>
            <a:ext cx="114300" cy="2143125"/>
          </a:xfrm>
          <a:custGeom>
            <a:avLst/>
            <a:gdLst/>
            <a:ahLst/>
            <a:cxnLst/>
            <a:rect l="l" t="t" r="r" b="b"/>
            <a:pathLst>
              <a:path w="114300" h="2143125">
                <a:moveTo>
                  <a:pt x="38100" y="2032439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2028443"/>
                </a:lnTo>
                <a:lnTo>
                  <a:pt x="57912" y="2028443"/>
                </a:lnTo>
                <a:lnTo>
                  <a:pt x="38100" y="2032439"/>
                </a:lnTo>
                <a:close/>
              </a:path>
              <a:path w="114300" h="2143125">
                <a:moveTo>
                  <a:pt x="76200" y="2086355"/>
                </a:moveTo>
                <a:lnTo>
                  <a:pt x="38100" y="2086355"/>
                </a:lnTo>
                <a:lnTo>
                  <a:pt x="38100" y="2032439"/>
                </a:lnTo>
                <a:lnTo>
                  <a:pt x="57912" y="2028443"/>
                </a:lnTo>
                <a:lnTo>
                  <a:pt x="76200" y="2032171"/>
                </a:lnTo>
                <a:lnTo>
                  <a:pt x="76200" y="2086355"/>
                </a:lnTo>
                <a:close/>
              </a:path>
              <a:path w="114300" h="2143125">
                <a:moveTo>
                  <a:pt x="76200" y="2032171"/>
                </a:moveTo>
                <a:lnTo>
                  <a:pt x="57912" y="2028443"/>
                </a:lnTo>
                <a:lnTo>
                  <a:pt x="76200" y="2028443"/>
                </a:lnTo>
                <a:lnTo>
                  <a:pt x="76200" y="2032171"/>
                </a:lnTo>
                <a:close/>
              </a:path>
              <a:path w="114300" h="2143125">
                <a:moveTo>
                  <a:pt x="114300" y="2086355"/>
                </a:moveTo>
                <a:lnTo>
                  <a:pt x="76200" y="2086355"/>
                </a:lnTo>
                <a:lnTo>
                  <a:pt x="76200" y="2032171"/>
                </a:lnTo>
                <a:lnTo>
                  <a:pt x="80224" y="2032992"/>
                </a:lnTo>
                <a:lnTo>
                  <a:pt x="98107" y="2045398"/>
                </a:lnTo>
                <a:lnTo>
                  <a:pt x="109989" y="2063805"/>
                </a:lnTo>
                <a:lnTo>
                  <a:pt x="114300" y="2086355"/>
                </a:lnTo>
                <a:close/>
              </a:path>
              <a:path w="114300" h="2143125">
                <a:moveTo>
                  <a:pt x="57912" y="2142743"/>
                </a:moveTo>
                <a:lnTo>
                  <a:pt x="35361" y="2138219"/>
                </a:lnTo>
                <a:lnTo>
                  <a:pt x="16954" y="2125979"/>
                </a:lnTo>
                <a:lnTo>
                  <a:pt x="4548" y="2108025"/>
                </a:lnTo>
                <a:lnTo>
                  <a:pt x="0" y="2086355"/>
                </a:lnTo>
                <a:lnTo>
                  <a:pt x="4548" y="2063805"/>
                </a:lnTo>
                <a:lnTo>
                  <a:pt x="16954" y="2045398"/>
                </a:lnTo>
                <a:lnTo>
                  <a:pt x="35361" y="2032992"/>
                </a:lnTo>
                <a:lnTo>
                  <a:pt x="38100" y="2032439"/>
                </a:lnTo>
                <a:lnTo>
                  <a:pt x="38100" y="2086355"/>
                </a:lnTo>
                <a:lnTo>
                  <a:pt x="114300" y="2086355"/>
                </a:lnTo>
                <a:lnTo>
                  <a:pt x="109989" y="2108025"/>
                </a:lnTo>
                <a:lnTo>
                  <a:pt x="98107" y="2125979"/>
                </a:lnTo>
                <a:lnTo>
                  <a:pt x="80224" y="2138219"/>
                </a:lnTo>
                <a:lnTo>
                  <a:pt x="57912" y="2142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252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065302" y="716307"/>
            <a:ext cx="337248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宋体"/>
                <a:cs typeface="宋体"/>
              </a:rPr>
              <a:t>1.</a:t>
            </a:r>
            <a:r>
              <a:rPr dirty="0" sz="2400" spc="-560">
                <a:latin typeface="宋体"/>
                <a:cs typeface="宋体"/>
              </a:rPr>
              <a:t> </a:t>
            </a:r>
            <a:r>
              <a:rPr dirty="0" sz="2400" spc="60">
                <a:latin typeface="宋体"/>
                <a:cs typeface="宋体"/>
              </a:rPr>
              <a:t>BJT小信号模型的建立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819" y="6184392"/>
            <a:ext cx="5977255" cy="83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10:45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0775" y="2005012"/>
            <a:ext cx="17113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u="heavy">
                <a:solidFill>
                  <a:srgbClr val="0000CC"/>
                </a:solidFill>
                <a:latin typeface="宋体"/>
                <a:cs typeface="宋体"/>
              </a:rPr>
              <a:t>①</a:t>
            </a:r>
            <a:r>
              <a:rPr dirty="0" sz="2400" spc="-85" u="heavy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10" u="heavy">
                <a:solidFill>
                  <a:srgbClr val="0000CC"/>
                </a:solidFill>
                <a:latin typeface="宋体"/>
                <a:cs typeface="宋体"/>
              </a:rPr>
              <a:t>输入回路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5879" y="4668440"/>
            <a:ext cx="276923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对于小功率三极管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8976" y="4428744"/>
            <a:ext cx="3272154" cy="806450"/>
          </a:xfrm>
          <a:custGeom>
            <a:avLst/>
            <a:gdLst/>
            <a:ahLst/>
            <a:cxnLst/>
            <a:rect l="l" t="t" r="r" b="b"/>
            <a:pathLst>
              <a:path w="3272154" h="806450">
                <a:moveTo>
                  <a:pt x="0" y="0"/>
                </a:moveTo>
                <a:lnTo>
                  <a:pt x="3272027" y="0"/>
                </a:lnTo>
                <a:lnTo>
                  <a:pt x="3272027" y="806195"/>
                </a:lnTo>
                <a:lnTo>
                  <a:pt x="0" y="80619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36970" y="4797266"/>
            <a:ext cx="980440" cy="0"/>
          </a:xfrm>
          <a:custGeom>
            <a:avLst/>
            <a:gdLst/>
            <a:ahLst/>
            <a:cxnLst/>
            <a:rect l="l" t="t" r="r" b="b"/>
            <a:pathLst>
              <a:path w="980440" h="0">
                <a:moveTo>
                  <a:pt x="0" y="0"/>
                </a:moveTo>
                <a:lnTo>
                  <a:pt x="980027" y="0"/>
                </a:lnTo>
              </a:path>
            </a:pathLst>
          </a:custGeom>
          <a:ln w="1367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09720" y="4779010"/>
            <a:ext cx="17653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25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7620" y="4995417"/>
            <a:ext cx="23876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250" spc="5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0939" y="4809489"/>
            <a:ext cx="967105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5760" algn="l"/>
              </a:tabLst>
            </a:pP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150" spc="-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150" spc="-3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423" y="4574032"/>
            <a:ext cx="3149600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8455" algn="l"/>
              </a:tabLst>
            </a:pPr>
            <a:r>
              <a:rPr dirty="0" sz="2150" spc="130">
                <a:solidFill>
                  <a:srgbClr val="FF0000"/>
                </a:solidFill>
                <a:latin typeface="Times New Roman"/>
                <a:cs typeface="Times New Roman"/>
              </a:rPr>
              <a:t>r	</a:t>
            </a:r>
            <a:r>
              <a:rPr dirty="0" sz="2150" spc="-960">
                <a:solidFill>
                  <a:srgbClr val="FF0000"/>
                </a:solidFill>
                <a:latin typeface="Times New Roman"/>
                <a:cs typeface="Times New Roman"/>
              </a:rPr>
              <a:t></a:t>
            </a:r>
            <a:r>
              <a:rPr dirty="0" sz="215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50" spc="-114">
                <a:solidFill>
                  <a:srgbClr val="FF0000"/>
                </a:solidFill>
                <a:latin typeface="Times New Roman"/>
                <a:cs typeface="Times New Roman"/>
              </a:rPr>
              <a:t>200</a:t>
            </a:r>
            <a:r>
              <a:rPr dirty="0" sz="2150" spc="-114">
                <a:solidFill>
                  <a:srgbClr val="FF0000"/>
                </a:solidFill>
                <a:latin typeface="Times New Roman"/>
                <a:cs typeface="Times New Roman"/>
              </a:rPr>
              <a:t></a:t>
            </a:r>
            <a:r>
              <a:rPr dirty="0" sz="2150" spc="-180">
                <a:solidFill>
                  <a:srgbClr val="FF0000"/>
                </a:solidFill>
                <a:latin typeface="Times New Roman"/>
                <a:cs typeface="Times New Roman"/>
              </a:rPr>
              <a:t> </a:t>
            </a:r>
            <a:r>
              <a:rPr dirty="0" sz="2150" spc="-1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</a:t>
            </a:r>
            <a:r>
              <a:rPr dirty="0" sz="2150" spc="-1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300" spc="-1110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2300" spc="-28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50" spc="5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dirty="0" sz="2150" spc="-4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34883" sz="3225" spc="7">
                <a:solidFill>
                  <a:srgbClr val="FF0000"/>
                </a:solidFill>
                <a:latin typeface="Times New Roman"/>
                <a:cs typeface="Times New Roman"/>
              </a:rPr>
              <a:t>26(mV)</a:t>
            </a:r>
            <a:endParaRPr baseline="34883" sz="32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700" y="5149179"/>
            <a:ext cx="5121910" cy="1017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3495">
              <a:lnSpc>
                <a:spcPct val="130100"/>
              </a:lnSpc>
            </a:pPr>
            <a:r>
              <a:rPr dirty="0" sz="2400" spc="30">
                <a:latin typeface="宋体"/>
                <a:cs typeface="宋体"/>
              </a:rPr>
              <a:t>适用范围：</a:t>
            </a:r>
            <a:r>
              <a:rPr dirty="0" sz="2400" spc="30">
                <a:latin typeface="Times New Roman"/>
                <a:cs typeface="Times New Roman"/>
              </a:rPr>
              <a:t>0.1mA&lt;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EQ</a:t>
            </a:r>
            <a:r>
              <a:rPr dirty="0" sz="2400" spc="30">
                <a:latin typeface="Times New Roman"/>
                <a:cs typeface="Times New Roman"/>
              </a:rPr>
              <a:t>&lt;5mA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交</a:t>
            </a:r>
            <a:r>
              <a:rPr dirty="0" sz="2400" spc="20">
                <a:latin typeface="宋体"/>
                <a:cs typeface="宋体"/>
              </a:rPr>
              <a:t>流电</a:t>
            </a:r>
            <a:r>
              <a:rPr dirty="0" sz="2400">
                <a:latin typeface="宋体"/>
                <a:cs typeface="宋体"/>
              </a:rPr>
              <a:t>阻</a:t>
            </a:r>
            <a:r>
              <a:rPr dirty="0" sz="2400" spc="130">
                <a:latin typeface="Times New Roman"/>
                <a:cs typeface="Times New Roman"/>
              </a:rPr>
              <a:t>r</a:t>
            </a:r>
            <a:r>
              <a:rPr dirty="0" baseline="-20833" sz="2400" spc="135">
                <a:latin typeface="Times New Roman"/>
                <a:cs typeface="Times New Roman"/>
              </a:rPr>
              <a:t>b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量</a:t>
            </a:r>
            <a:r>
              <a:rPr dirty="0" sz="2400" spc="20">
                <a:latin typeface="宋体"/>
                <a:cs typeface="宋体"/>
              </a:rPr>
              <a:t>级</a:t>
            </a:r>
            <a:r>
              <a:rPr dirty="0" sz="2400">
                <a:latin typeface="宋体"/>
                <a:cs typeface="宋体"/>
              </a:rPr>
              <a:t>：</a:t>
            </a:r>
            <a:r>
              <a:rPr dirty="0" sz="2400" spc="20">
                <a:latin typeface="宋体"/>
                <a:cs typeface="宋体"/>
              </a:rPr>
              <a:t>几</a:t>
            </a:r>
            <a:r>
              <a:rPr dirty="0" sz="2400">
                <a:latin typeface="宋体"/>
                <a:cs typeface="宋体"/>
              </a:rPr>
              <a:t>百</a:t>
            </a:r>
            <a:r>
              <a:rPr dirty="0" sz="2400" spc="15">
                <a:latin typeface="宋体"/>
                <a:cs typeface="宋体"/>
              </a:rPr>
              <a:t>欧</a:t>
            </a:r>
            <a:r>
              <a:rPr dirty="0" sz="2400" spc="100">
                <a:latin typeface="Times New Roman"/>
                <a:cs typeface="Times New Roman"/>
              </a:rPr>
              <a:t>~</a:t>
            </a:r>
            <a:r>
              <a:rPr dirty="0" sz="2400">
                <a:latin typeface="宋体"/>
                <a:cs typeface="宋体"/>
              </a:rPr>
              <a:t>几</a:t>
            </a:r>
            <a:r>
              <a:rPr dirty="0" sz="2400" spc="20">
                <a:latin typeface="宋体"/>
                <a:cs typeface="宋体"/>
              </a:rPr>
              <a:t>千欧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3532" y="1313688"/>
            <a:ext cx="2889885" cy="215519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85"/>
              </a:spcBef>
            </a:pP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9965" y="6793995"/>
            <a:ext cx="11048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6819" y="6184392"/>
            <a:ext cx="5977255" cy="830580"/>
          </a:xfrm>
          <a:custGeom>
            <a:avLst/>
            <a:gdLst/>
            <a:ahLst/>
            <a:cxnLst/>
            <a:rect l="l" t="t" r="r" b="b"/>
            <a:pathLst>
              <a:path w="5977255" h="830579">
                <a:moveTo>
                  <a:pt x="0" y="0"/>
                </a:moveTo>
                <a:lnTo>
                  <a:pt x="5977128" y="0"/>
                </a:lnTo>
                <a:lnTo>
                  <a:pt x="5977128" y="830579"/>
                </a:lnTo>
                <a:lnTo>
                  <a:pt x="0" y="8305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22248" y="6179820"/>
            <a:ext cx="5986780" cy="841375"/>
          </a:xfrm>
          <a:custGeom>
            <a:avLst/>
            <a:gdLst/>
            <a:ahLst/>
            <a:cxnLst/>
            <a:rect l="l" t="t" r="r" b="b"/>
            <a:pathLst>
              <a:path w="5986780" h="841375">
                <a:moveTo>
                  <a:pt x="5986271" y="841247"/>
                </a:moveTo>
                <a:lnTo>
                  <a:pt x="0" y="841247"/>
                </a:lnTo>
                <a:lnTo>
                  <a:pt x="0" y="0"/>
                </a:lnTo>
                <a:lnTo>
                  <a:pt x="5986271" y="0"/>
                </a:lnTo>
                <a:lnTo>
                  <a:pt x="5986271" y="4571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830579"/>
                </a:lnTo>
                <a:lnTo>
                  <a:pt x="4572" y="830579"/>
                </a:lnTo>
                <a:lnTo>
                  <a:pt x="9144" y="835152"/>
                </a:lnTo>
                <a:lnTo>
                  <a:pt x="5986271" y="835152"/>
                </a:lnTo>
                <a:lnTo>
                  <a:pt x="5986271" y="841247"/>
                </a:lnTo>
                <a:close/>
              </a:path>
              <a:path w="5986780" h="841375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5986780" h="841375">
                <a:moveTo>
                  <a:pt x="5977128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5977128" y="4572"/>
                </a:lnTo>
                <a:lnTo>
                  <a:pt x="5977128" y="9143"/>
                </a:lnTo>
                <a:close/>
              </a:path>
              <a:path w="5986780" h="841375">
                <a:moveTo>
                  <a:pt x="5977128" y="835152"/>
                </a:moveTo>
                <a:lnTo>
                  <a:pt x="5977128" y="4572"/>
                </a:lnTo>
                <a:lnTo>
                  <a:pt x="5981700" y="9144"/>
                </a:lnTo>
                <a:lnTo>
                  <a:pt x="5986271" y="9143"/>
                </a:lnTo>
                <a:lnTo>
                  <a:pt x="5986271" y="830579"/>
                </a:lnTo>
                <a:lnTo>
                  <a:pt x="5981700" y="830579"/>
                </a:lnTo>
                <a:lnTo>
                  <a:pt x="5977128" y="835152"/>
                </a:lnTo>
                <a:close/>
              </a:path>
              <a:path w="5986780" h="841375">
                <a:moveTo>
                  <a:pt x="5986271" y="9143"/>
                </a:moveTo>
                <a:lnTo>
                  <a:pt x="5981700" y="9144"/>
                </a:lnTo>
                <a:lnTo>
                  <a:pt x="5977128" y="4572"/>
                </a:lnTo>
                <a:lnTo>
                  <a:pt x="5986271" y="4571"/>
                </a:lnTo>
                <a:lnTo>
                  <a:pt x="5986271" y="9143"/>
                </a:lnTo>
                <a:close/>
              </a:path>
              <a:path w="5986780" h="841375">
                <a:moveTo>
                  <a:pt x="9144" y="835152"/>
                </a:moveTo>
                <a:lnTo>
                  <a:pt x="4572" y="830579"/>
                </a:lnTo>
                <a:lnTo>
                  <a:pt x="9144" y="830579"/>
                </a:lnTo>
                <a:lnTo>
                  <a:pt x="9144" y="835152"/>
                </a:lnTo>
                <a:close/>
              </a:path>
              <a:path w="5986780" h="841375">
                <a:moveTo>
                  <a:pt x="5977128" y="835152"/>
                </a:moveTo>
                <a:lnTo>
                  <a:pt x="9144" y="835152"/>
                </a:lnTo>
                <a:lnTo>
                  <a:pt x="9144" y="830579"/>
                </a:lnTo>
                <a:lnTo>
                  <a:pt x="5977128" y="830579"/>
                </a:lnTo>
                <a:lnTo>
                  <a:pt x="5977128" y="835152"/>
                </a:lnTo>
                <a:close/>
              </a:path>
              <a:path w="5986780" h="841375">
                <a:moveTo>
                  <a:pt x="5986271" y="835152"/>
                </a:moveTo>
                <a:lnTo>
                  <a:pt x="5977128" y="835152"/>
                </a:lnTo>
                <a:lnTo>
                  <a:pt x="5981700" y="830579"/>
                </a:lnTo>
                <a:lnTo>
                  <a:pt x="5986271" y="830579"/>
                </a:lnTo>
                <a:lnTo>
                  <a:pt x="5986271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19212" y="6224587"/>
            <a:ext cx="5533390" cy="729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80"/>
              </a:lnSpc>
            </a:pPr>
            <a:r>
              <a:rPr dirty="0" sz="2400" spc="35">
                <a:latin typeface="宋体"/>
                <a:cs typeface="宋体"/>
              </a:rPr>
              <a:t>放大区工作的</a:t>
            </a:r>
            <a:r>
              <a:rPr dirty="0" sz="2400" spc="35">
                <a:latin typeface="Times New Roman"/>
                <a:cs typeface="Times New Roman"/>
              </a:rPr>
              <a:t>BJT</a:t>
            </a:r>
            <a:r>
              <a:rPr dirty="0" sz="2400" spc="35">
                <a:latin typeface="宋体"/>
                <a:cs typeface="宋体"/>
              </a:rPr>
              <a:t>，</a:t>
            </a:r>
            <a:r>
              <a:rPr dirty="0" sz="2400" spc="35">
                <a:latin typeface="Times New Roman"/>
                <a:cs typeface="Times New Roman"/>
              </a:rPr>
              <a:t>v</a:t>
            </a:r>
            <a:r>
              <a:rPr dirty="0" baseline="-20833" sz="2400" spc="52">
                <a:latin typeface="Times New Roman"/>
                <a:cs typeface="Times New Roman"/>
              </a:rPr>
              <a:t>CE</a:t>
            </a:r>
            <a:r>
              <a:rPr dirty="0" baseline="-20833" sz="2400" spc="-89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对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B</a:t>
            </a:r>
            <a:r>
              <a:rPr dirty="0" sz="2400" spc="5">
                <a:latin typeface="宋体"/>
                <a:cs typeface="宋体"/>
              </a:rPr>
              <a:t>影响可忽略，</a:t>
            </a:r>
            <a:endParaRPr sz="2400">
              <a:latin typeface="宋体"/>
              <a:cs typeface="宋体"/>
            </a:endParaRPr>
          </a:p>
          <a:p>
            <a:pPr algn="ctr" marR="1327785">
              <a:lnSpc>
                <a:spcPts val="2865"/>
              </a:lnSpc>
            </a:pPr>
            <a:r>
              <a:rPr dirty="0" sz="2400" spc="160" b="1">
                <a:latin typeface="Times New Roman"/>
                <a:cs typeface="Times New Roman"/>
              </a:rPr>
              <a:t>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2909" y="6590109"/>
            <a:ext cx="3211195" cy="41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400" spc="105">
                <a:latin typeface="Times New Roman"/>
                <a:cs typeface="Times New Roman"/>
              </a:rPr>
              <a:t>μ</a:t>
            </a:r>
            <a:r>
              <a:rPr dirty="0" baseline="-20833" sz="2400" spc="157">
                <a:latin typeface="Times New Roman"/>
                <a:cs typeface="Times New Roman"/>
              </a:rPr>
              <a:t>r 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10</a:t>
            </a:r>
            <a:r>
              <a:rPr dirty="0" baseline="24305" sz="2400" spc="-7">
                <a:latin typeface="Times New Roman"/>
                <a:cs typeface="Times New Roman"/>
              </a:rPr>
              <a:t>-3</a:t>
            </a:r>
            <a:r>
              <a:rPr dirty="0" sz="2400" spc="-5">
                <a:latin typeface="Times New Roman"/>
                <a:cs typeface="Times New Roman"/>
              </a:rPr>
              <a:t>~10</a:t>
            </a:r>
            <a:r>
              <a:rPr dirty="0" baseline="24305" sz="2400" spc="-7">
                <a:latin typeface="Times New Roman"/>
                <a:cs typeface="Times New Roman"/>
              </a:rPr>
              <a:t>-4</a:t>
            </a:r>
            <a:r>
              <a:rPr dirty="0" baseline="24305" sz="2400" spc="19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忽略不计！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7201" y="2907315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404" y="0"/>
                </a:lnTo>
              </a:path>
            </a:pathLst>
          </a:custGeom>
          <a:ln w="15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06230" y="2493168"/>
            <a:ext cx="0" cy="828675"/>
          </a:xfrm>
          <a:custGeom>
            <a:avLst/>
            <a:gdLst/>
            <a:ahLst/>
            <a:cxnLst/>
            <a:rect l="l" t="t" r="r" b="b"/>
            <a:pathLst>
              <a:path w="0" h="828675">
                <a:moveTo>
                  <a:pt x="0" y="0"/>
                </a:moveTo>
                <a:lnTo>
                  <a:pt x="0" y="828198"/>
                </a:lnTo>
              </a:path>
            </a:pathLst>
          </a:custGeom>
          <a:ln w="15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10688" y="3253232"/>
            <a:ext cx="28257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0">
                <a:latin typeface="Times New Roman"/>
                <a:cs typeface="Times New Roman"/>
              </a:rPr>
              <a:t>C</a:t>
            </a:r>
            <a:r>
              <a:rPr dirty="0" sz="1000" spc="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400" y="2890265"/>
            <a:ext cx="19050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b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0103" y="3163061"/>
            <a:ext cx="13271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35">
                <a:latin typeface="Times New Roman"/>
                <a:cs typeface="Times New Roman"/>
              </a:rPr>
              <a:t>V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9483" y="2684017"/>
            <a:ext cx="14351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45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8188" y="2493517"/>
            <a:ext cx="772160" cy="56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460" sz="3525" spc="22">
                <a:latin typeface="Times New Roman"/>
                <a:cs typeface="Times New Roman"/>
              </a:rPr>
              <a:t>=</a:t>
            </a:r>
            <a:r>
              <a:rPr dirty="0" baseline="-35460" sz="3525" spc="-165">
                <a:latin typeface="Times New Roman"/>
                <a:cs typeface="Times New Roman"/>
              </a:rPr>
              <a:t> </a:t>
            </a:r>
            <a:r>
              <a:rPr dirty="0" sz="2350" spc="-325">
                <a:latin typeface="Times New Roman"/>
                <a:cs typeface="Times New Roman"/>
              </a:rPr>
              <a:t></a:t>
            </a:r>
            <a:r>
              <a:rPr dirty="0" sz="2350" spc="-325">
                <a:latin typeface="Times New Roman"/>
                <a:cs typeface="Times New Roman"/>
              </a:rPr>
              <a:t>v</a:t>
            </a:r>
            <a:r>
              <a:rPr dirty="0" baseline="-24691" sz="2025" spc="-487">
                <a:latin typeface="Times New Roman"/>
                <a:cs typeface="Times New Roman"/>
              </a:rPr>
              <a:t>BE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82800" y="2921761"/>
            <a:ext cx="37084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90">
                <a:latin typeface="Times New Roman"/>
                <a:cs typeface="Times New Roman"/>
              </a:rPr>
              <a:t></a:t>
            </a:r>
            <a:r>
              <a:rPr dirty="0" sz="2350" spc="-20">
                <a:latin typeface="Times New Roman"/>
                <a:cs typeface="Times New Roman"/>
              </a:rPr>
              <a:t>i</a:t>
            </a:r>
            <a:r>
              <a:rPr dirty="0" baseline="-24691" sz="2025" spc="22">
                <a:latin typeface="Times New Roman"/>
                <a:cs typeface="Times New Roman"/>
              </a:rPr>
              <a:t>B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252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65302" y="716307"/>
            <a:ext cx="337248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宋体"/>
                <a:cs typeface="宋体"/>
              </a:rPr>
              <a:t>1.</a:t>
            </a:r>
            <a:r>
              <a:rPr dirty="0" sz="2400" spc="-560">
                <a:latin typeface="宋体"/>
                <a:cs typeface="宋体"/>
              </a:rPr>
              <a:t> </a:t>
            </a:r>
            <a:r>
              <a:rPr dirty="0" sz="2400" spc="60">
                <a:latin typeface="宋体"/>
                <a:cs typeface="宋体"/>
              </a:rPr>
              <a:t>BJT小信号模型的建立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39725" y="3499103"/>
            <a:ext cx="947472" cy="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1679" y="3124200"/>
            <a:ext cx="1825751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11679" y="3124200"/>
            <a:ext cx="1826260" cy="1164590"/>
          </a:xfrm>
          <a:custGeom>
            <a:avLst/>
            <a:gdLst/>
            <a:ahLst/>
            <a:cxnLst/>
            <a:rect l="l" t="t" r="r" b="b"/>
            <a:pathLst>
              <a:path w="1826260" h="1164589">
                <a:moveTo>
                  <a:pt x="1472183" y="1524"/>
                </a:moveTo>
                <a:lnTo>
                  <a:pt x="1469136" y="1524"/>
                </a:lnTo>
                <a:lnTo>
                  <a:pt x="1470659" y="0"/>
                </a:lnTo>
                <a:lnTo>
                  <a:pt x="1472183" y="1524"/>
                </a:lnTo>
                <a:close/>
              </a:path>
              <a:path w="1826260" h="1164589">
                <a:moveTo>
                  <a:pt x="1705355" y="1164336"/>
                </a:moveTo>
                <a:lnTo>
                  <a:pt x="121920" y="1164336"/>
                </a:lnTo>
                <a:lnTo>
                  <a:pt x="109728" y="1162811"/>
                </a:lnTo>
                <a:lnTo>
                  <a:pt x="71628" y="1149095"/>
                </a:lnTo>
                <a:lnTo>
                  <a:pt x="39624" y="1124711"/>
                </a:lnTo>
                <a:lnTo>
                  <a:pt x="16764" y="1094231"/>
                </a:lnTo>
                <a:lnTo>
                  <a:pt x="3048" y="1056131"/>
                </a:lnTo>
                <a:lnTo>
                  <a:pt x="0" y="1030224"/>
                </a:lnTo>
                <a:lnTo>
                  <a:pt x="0" y="505967"/>
                </a:lnTo>
                <a:lnTo>
                  <a:pt x="6096" y="464819"/>
                </a:lnTo>
                <a:lnTo>
                  <a:pt x="22859" y="429767"/>
                </a:lnTo>
                <a:lnTo>
                  <a:pt x="50292" y="400811"/>
                </a:lnTo>
                <a:lnTo>
                  <a:pt x="108204" y="371855"/>
                </a:lnTo>
                <a:lnTo>
                  <a:pt x="121920" y="370331"/>
                </a:lnTo>
                <a:lnTo>
                  <a:pt x="1062227" y="370331"/>
                </a:lnTo>
                <a:lnTo>
                  <a:pt x="1467612" y="1524"/>
                </a:lnTo>
                <a:lnTo>
                  <a:pt x="1473708" y="1524"/>
                </a:lnTo>
                <a:lnTo>
                  <a:pt x="1475232" y="3048"/>
                </a:lnTo>
                <a:lnTo>
                  <a:pt x="1475232" y="4571"/>
                </a:lnTo>
                <a:lnTo>
                  <a:pt x="1475433" y="6095"/>
                </a:lnTo>
                <a:lnTo>
                  <a:pt x="1466087" y="6095"/>
                </a:lnTo>
                <a:lnTo>
                  <a:pt x="1467265" y="15004"/>
                </a:lnTo>
                <a:lnTo>
                  <a:pt x="1068324" y="377951"/>
                </a:lnTo>
                <a:lnTo>
                  <a:pt x="1066800" y="379475"/>
                </a:lnTo>
                <a:lnTo>
                  <a:pt x="123444" y="379475"/>
                </a:lnTo>
                <a:lnTo>
                  <a:pt x="86868" y="388619"/>
                </a:lnTo>
                <a:lnTo>
                  <a:pt x="47244" y="416051"/>
                </a:lnTo>
                <a:lnTo>
                  <a:pt x="19812" y="455675"/>
                </a:lnTo>
                <a:lnTo>
                  <a:pt x="9144" y="505967"/>
                </a:lnTo>
                <a:lnTo>
                  <a:pt x="9144" y="1028700"/>
                </a:lnTo>
                <a:lnTo>
                  <a:pt x="10668" y="1042415"/>
                </a:lnTo>
                <a:lnTo>
                  <a:pt x="12192" y="1054607"/>
                </a:lnTo>
                <a:lnTo>
                  <a:pt x="15240" y="1066800"/>
                </a:lnTo>
                <a:lnTo>
                  <a:pt x="19812" y="1077467"/>
                </a:lnTo>
                <a:lnTo>
                  <a:pt x="24384" y="1089659"/>
                </a:lnTo>
                <a:lnTo>
                  <a:pt x="32004" y="1098804"/>
                </a:lnTo>
                <a:lnTo>
                  <a:pt x="38100" y="1109472"/>
                </a:lnTo>
                <a:lnTo>
                  <a:pt x="47244" y="1118615"/>
                </a:lnTo>
                <a:lnTo>
                  <a:pt x="65532" y="1133855"/>
                </a:lnTo>
                <a:lnTo>
                  <a:pt x="86868" y="1146047"/>
                </a:lnTo>
                <a:lnTo>
                  <a:pt x="99060" y="1149095"/>
                </a:lnTo>
                <a:lnTo>
                  <a:pt x="109728" y="1152143"/>
                </a:lnTo>
                <a:lnTo>
                  <a:pt x="123444" y="1155192"/>
                </a:lnTo>
                <a:lnTo>
                  <a:pt x="1739391" y="1155192"/>
                </a:lnTo>
                <a:lnTo>
                  <a:pt x="1731263" y="1158240"/>
                </a:lnTo>
                <a:lnTo>
                  <a:pt x="1717548" y="1162811"/>
                </a:lnTo>
                <a:lnTo>
                  <a:pt x="1705355" y="1164336"/>
                </a:lnTo>
                <a:close/>
              </a:path>
              <a:path w="1826260" h="1164589">
                <a:moveTo>
                  <a:pt x="1467265" y="15004"/>
                </a:moveTo>
                <a:lnTo>
                  <a:pt x="1466087" y="6095"/>
                </a:lnTo>
                <a:lnTo>
                  <a:pt x="1473708" y="9143"/>
                </a:lnTo>
                <a:lnTo>
                  <a:pt x="1467265" y="15004"/>
                </a:lnTo>
                <a:close/>
              </a:path>
              <a:path w="1826260" h="1164589">
                <a:moveTo>
                  <a:pt x="1739391" y="1155192"/>
                </a:moveTo>
                <a:lnTo>
                  <a:pt x="1703832" y="1155192"/>
                </a:lnTo>
                <a:lnTo>
                  <a:pt x="1728216" y="1149095"/>
                </a:lnTo>
                <a:lnTo>
                  <a:pt x="1738883" y="1146047"/>
                </a:lnTo>
                <a:lnTo>
                  <a:pt x="1780032" y="1118615"/>
                </a:lnTo>
                <a:lnTo>
                  <a:pt x="1807463" y="1078991"/>
                </a:lnTo>
                <a:lnTo>
                  <a:pt x="1816608" y="1042415"/>
                </a:lnTo>
                <a:lnTo>
                  <a:pt x="1816608" y="492251"/>
                </a:lnTo>
                <a:lnTo>
                  <a:pt x="1801367" y="445007"/>
                </a:lnTo>
                <a:lnTo>
                  <a:pt x="1761744" y="400811"/>
                </a:lnTo>
                <a:lnTo>
                  <a:pt x="1703832" y="379475"/>
                </a:lnTo>
                <a:lnTo>
                  <a:pt x="1516379" y="379475"/>
                </a:lnTo>
                <a:lnTo>
                  <a:pt x="1514855" y="377951"/>
                </a:lnTo>
                <a:lnTo>
                  <a:pt x="1514855" y="374903"/>
                </a:lnTo>
                <a:lnTo>
                  <a:pt x="1467265" y="15004"/>
                </a:lnTo>
                <a:lnTo>
                  <a:pt x="1473708" y="9143"/>
                </a:lnTo>
                <a:lnTo>
                  <a:pt x="1466087" y="6095"/>
                </a:lnTo>
                <a:lnTo>
                  <a:pt x="1475433" y="6095"/>
                </a:lnTo>
                <a:lnTo>
                  <a:pt x="1523596" y="370331"/>
                </a:lnTo>
                <a:lnTo>
                  <a:pt x="1519428" y="370331"/>
                </a:lnTo>
                <a:lnTo>
                  <a:pt x="1524000" y="373379"/>
                </a:lnTo>
                <a:lnTo>
                  <a:pt x="1722120" y="373379"/>
                </a:lnTo>
                <a:lnTo>
                  <a:pt x="1731263" y="376427"/>
                </a:lnTo>
                <a:lnTo>
                  <a:pt x="1776983" y="400811"/>
                </a:lnTo>
                <a:lnTo>
                  <a:pt x="1810512" y="440435"/>
                </a:lnTo>
                <a:lnTo>
                  <a:pt x="1824228" y="478535"/>
                </a:lnTo>
                <a:lnTo>
                  <a:pt x="1825751" y="490727"/>
                </a:lnTo>
                <a:lnTo>
                  <a:pt x="1825751" y="1042415"/>
                </a:lnTo>
                <a:lnTo>
                  <a:pt x="1810512" y="1094231"/>
                </a:lnTo>
                <a:lnTo>
                  <a:pt x="1776983" y="1133855"/>
                </a:lnTo>
                <a:lnTo>
                  <a:pt x="1755648" y="1149095"/>
                </a:lnTo>
                <a:lnTo>
                  <a:pt x="1739391" y="1155192"/>
                </a:lnTo>
                <a:close/>
              </a:path>
              <a:path w="1826260" h="1164589">
                <a:moveTo>
                  <a:pt x="1524000" y="373379"/>
                </a:moveTo>
                <a:lnTo>
                  <a:pt x="1519428" y="370331"/>
                </a:lnTo>
                <a:lnTo>
                  <a:pt x="1523596" y="370331"/>
                </a:lnTo>
                <a:lnTo>
                  <a:pt x="1524000" y="373379"/>
                </a:lnTo>
                <a:close/>
              </a:path>
              <a:path w="1826260" h="1164589">
                <a:moveTo>
                  <a:pt x="1722120" y="373379"/>
                </a:moveTo>
                <a:lnTo>
                  <a:pt x="1524000" y="373379"/>
                </a:lnTo>
                <a:lnTo>
                  <a:pt x="1523596" y="370331"/>
                </a:lnTo>
                <a:lnTo>
                  <a:pt x="1703832" y="370331"/>
                </a:lnTo>
                <a:lnTo>
                  <a:pt x="1717548" y="371855"/>
                </a:lnTo>
                <a:lnTo>
                  <a:pt x="1722120" y="37337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132723" y="3594440"/>
            <a:ext cx="156019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基区体电阻 </a:t>
            </a:r>
            <a:r>
              <a:rPr dirty="0" sz="2000" spc="-475" b="1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几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十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至几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百欧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82896" y="3499103"/>
            <a:ext cx="1059150" cy="1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34027" y="3087623"/>
            <a:ext cx="2036063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34027" y="3087623"/>
            <a:ext cx="2036445" cy="1201420"/>
          </a:xfrm>
          <a:custGeom>
            <a:avLst/>
            <a:gdLst/>
            <a:ahLst/>
            <a:cxnLst/>
            <a:rect l="l" t="t" r="r" b="b"/>
            <a:pathLst>
              <a:path w="2036445" h="1201420">
                <a:moveTo>
                  <a:pt x="1914144" y="1200912"/>
                </a:moveTo>
                <a:lnTo>
                  <a:pt x="121920" y="1200912"/>
                </a:lnTo>
                <a:lnTo>
                  <a:pt x="108204" y="1199387"/>
                </a:lnTo>
                <a:lnTo>
                  <a:pt x="96012" y="1194816"/>
                </a:lnTo>
                <a:lnTo>
                  <a:pt x="82296" y="1190243"/>
                </a:lnTo>
                <a:lnTo>
                  <a:pt x="48768" y="1170431"/>
                </a:lnTo>
                <a:lnTo>
                  <a:pt x="22859" y="1141476"/>
                </a:lnTo>
                <a:lnTo>
                  <a:pt x="6096" y="1106424"/>
                </a:lnTo>
                <a:lnTo>
                  <a:pt x="3048" y="1092707"/>
                </a:lnTo>
                <a:lnTo>
                  <a:pt x="0" y="1080515"/>
                </a:lnTo>
                <a:lnTo>
                  <a:pt x="0" y="528827"/>
                </a:lnTo>
                <a:lnTo>
                  <a:pt x="6096" y="501395"/>
                </a:lnTo>
                <a:lnTo>
                  <a:pt x="22859" y="466343"/>
                </a:lnTo>
                <a:lnTo>
                  <a:pt x="48768" y="437387"/>
                </a:lnTo>
                <a:lnTo>
                  <a:pt x="94488" y="413003"/>
                </a:lnTo>
                <a:lnTo>
                  <a:pt x="121920" y="406907"/>
                </a:lnTo>
                <a:lnTo>
                  <a:pt x="339852" y="406907"/>
                </a:lnTo>
                <a:lnTo>
                  <a:pt x="926591" y="1524"/>
                </a:lnTo>
                <a:lnTo>
                  <a:pt x="929639" y="0"/>
                </a:lnTo>
                <a:lnTo>
                  <a:pt x="931164" y="0"/>
                </a:lnTo>
                <a:lnTo>
                  <a:pt x="935735" y="4571"/>
                </a:lnTo>
                <a:lnTo>
                  <a:pt x="925068" y="4571"/>
                </a:lnTo>
                <a:lnTo>
                  <a:pt x="922799" y="15958"/>
                </a:lnTo>
                <a:lnTo>
                  <a:pt x="344423" y="414527"/>
                </a:lnTo>
                <a:lnTo>
                  <a:pt x="344423" y="416051"/>
                </a:lnTo>
                <a:lnTo>
                  <a:pt x="123444" y="416051"/>
                </a:lnTo>
                <a:lnTo>
                  <a:pt x="65532" y="437387"/>
                </a:lnTo>
                <a:lnTo>
                  <a:pt x="30480" y="470915"/>
                </a:lnTo>
                <a:lnTo>
                  <a:pt x="12192" y="516635"/>
                </a:lnTo>
                <a:lnTo>
                  <a:pt x="9144" y="542543"/>
                </a:lnTo>
                <a:lnTo>
                  <a:pt x="9144" y="1065276"/>
                </a:lnTo>
                <a:lnTo>
                  <a:pt x="10668" y="1078991"/>
                </a:lnTo>
                <a:lnTo>
                  <a:pt x="12192" y="1091183"/>
                </a:lnTo>
                <a:lnTo>
                  <a:pt x="15240" y="1103376"/>
                </a:lnTo>
                <a:lnTo>
                  <a:pt x="19812" y="1114043"/>
                </a:lnTo>
                <a:lnTo>
                  <a:pt x="24384" y="1126235"/>
                </a:lnTo>
                <a:lnTo>
                  <a:pt x="64008" y="1170431"/>
                </a:lnTo>
                <a:lnTo>
                  <a:pt x="121920" y="1191768"/>
                </a:lnTo>
                <a:lnTo>
                  <a:pt x="1949703" y="1191768"/>
                </a:lnTo>
                <a:lnTo>
                  <a:pt x="1941575" y="1194816"/>
                </a:lnTo>
                <a:lnTo>
                  <a:pt x="1927859" y="1199387"/>
                </a:lnTo>
                <a:lnTo>
                  <a:pt x="1914144" y="1200912"/>
                </a:lnTo>
                <a:close/>
              </a:path>
              <a:path w="2036445" h="1201420">
                <a:moveTo>
                  <a:pt x="922799" y="15958"/>
                </a:moveTo>
                <a:lnTo>
                  <a:pt x="925068" y="4571"/>
                </a:lnTo>
                <a:lnTo>
                  <a:pt x="932687" y="9143"/>
                </a:lnTo>
                <a:lnTo>
                  <a:pt x="922799" y="15958"/>
                </a:lnTo>
                <a:close/>
              </a:path>
              <a:path w="2036445" h="1201420">
                <a:moveTo>
                  <a:pt x="1949703" y="1191768"/>
                </a:moveTo>
                <a:lnTo>
                  <a:pt x="1912620" y="1191768"/>
                </a:lnTo>
                <a:lnTo>
                  <a:pt x="1926336" y="1188719"/>
                </a:lnTo>
                <a:lnTo>
                  <a:pt x="1938528" y="1185671"/>
                </a:lnTo>
                <a:lnTo>
                  <a:pt x="1981200" y="1162812"/>
                </a:lnTo>
                <a:lnTo>
                  <a:pt x="2011679" y="1126235"/>
                </a:lnTo>
                <a:lnTo>
                  <a:pt x="2025395" y="1078991"/>
                </a:lnTo>
                <a:lnTo>
                  <a:pt x="2026920" y="1065276"/>
                </a:lnTo>
                <a:lnTo>
                  <a:pt x="2026920" y="542543"/>
                </a:lnTo>
                <a:lnTo>
                  <a:pt x="2025395" y="528827"/>
                </a:lnTo>
                <a:lnTo>
                  <a:pt x="2023871" y="516635"/>
                </a:lnTo>
                <a:lnTo>
                  <a:pt x="2020824" y="504443"/>
                </a:lnTo>
                <a:lnTo>
                  <a:pt x="2016251" y="493775"/>
                </a:lnTo>
                <a:lnTo>
                  <a:pt x="2011679" y="481583"/>
                </a:lnTo>
                <a:lnTo>
                  <a:pt x="1981200" y="445007"/>
                </a:lnTo>
                <a:lnTo>
                  <a:pt x="1938528" y="422147"/>
                </a:lnTo>
                <a:lnTo>
                  <a:pt x="1914144" y="416051"/>
                </a:lnTo>
                <a:lnTo>
                  <a:pt x="847343" y="416051"/>
                </a:lnTo>
                <a:lnTo>
                  <a:pt x="844295" y="413003"/>
                </a:lnTo>
                <a:lnTo>
                  <a:pt x="844295" y="409955"/>
                </a:lnTo>
                <a:lnTo>
                  <a:pt x="922799" y="15958"/>
                </a:lnTo>
                <a:lnTo>
                  <a:pt x="932687" y="9143"/>
                </a:lnTo>
                <a:lnTo>
                  <a:pt x="925068" y="4571"/>
                </a:lnTo>
                <a:lnTo>
                  <a:pt x="935735" y="4571"/>
                </a:lnTo>
                <a:lnTo>
                  <a:pt x="934212" y="6095"/>
                </a:lnTo>
                <a:lnTo>
                  <a:pt x="854350" y="406907"/>
                </a:lnTo>
                <a:lnTo>
                  <a:pt x="848868" y="406907"/>
                </a:lnTo>
                <a:lnTo>
                  <a:pt x="853439" y="411479"/>
                </a:lnTo>
                <a:lnTo>
                  <a:pt x="1935987" y="411479"/>
                </a:lnTo>
                <a:lnTo>
                  <a:pt x="1940051" y="413003"/>
                </a:lnTo>
                <a:lnTo>
                  <a:pt x="1976628" y="429767"/>
                </a:lnTo>
                <a:lnTo>
                  <a:pt x="2005583" y="455675"/>
                </a:lnTo>
                <a:lnTo>
                  <a:pt x="2025395" y="489203"/>
                </a:lnTo>
                <a:lnTo>
                  <a:pt x="2033016" y="515111"/>
                </a:lnTo>
                <a:lnTo>
                  <a:pt x="2036063" y="527303"/>
                </a:lnTo>
                <a:lnTo>
                  <a:pt x="2036063" y="1078991"/>
                </a:lnTo>
                <a:lnTo>
                  <a:pt x="2029967" y="1106424"/>
                </a:lnTo>
                <a:lnTo>
                  <a:pt x="2013204" y="1141476"/>
                </a:lnTo>
                <a:lnTo>
                  <a:pt x="1987295" y="1170431"/>
                </a:lnTo>
                <a:lnTo>
                  <a:pt x="1965959" y="1185671"/>
                </a:lnTo>
                <a:lnTo>
                  <a:pt x="1949703" y="1191768"/>
                </a:lnTo>
                <a:close/>
              </a:path>
              <a:path w="2036445" h="1201420">
                <a:moveTo>
                  <a:pt x="853439" y="411479"/>
                </a:moveTo>
                <a:lnTo>
                  <a:pt x="848868" y="406907"/>
                </a:lnTo>
                <a:lnTo>
                  <a:pt x="854350" y="406907"/>
                </a:lnTo>
                <a:lnTo>
                  <a:pt x="853439" y="411479"/>
                </a:lnTo>
                <a:close/>
              </a:path>
              <a:path w="2036445" h="1201420">
                <a:moveTo>
                  <a:pt x="1935987" y="411479"/>
                </a:moveTo>
                <a:lnTo>
                  <a:pt x="853439" y="411479"/>
                </a:lnTo>
                <a:lnTo>
                  <a:pt x="854350" y="406907"/>
                </a:lnTo>
                <a:lnTo>
                  <a:pt x="1914144" y="406907"/>
                </a:lnTo>
                <a:lnTo>
                  <a:pt x="1927859" y="408431"/>
                </a:lnTo>
                <a:lnTo>
                  <a:pt x="1935987" y="41147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77694" y="3499103"/>
            <a:ext cx="1892388" cy="1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61075" y="2968751"/>
            <a:ext cx="4037076" cy="1319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58027" y="2968751"/>
            <a:ext cx="4040504" cy="1320165"/>
          </a:xfrm>
          <a:custGeom>
            <a:avLst/>
            <a:gdLst/>
            <a:ahLst/>
            <a:cxnLst/>
            <a:rect l="l" t="t" r="r" b="b"/>
            <a:pathLst>
              <a:path w="4040504" h="1320164">
                <a:moveTo>
                  <a:pt x="3048" y="9143"/>
                </a:moveTo>
                <a:lnTo>
                  <a:pt x="0" y="9143"/>
                </a:lnTo>
                <a:lnTo>
                  <a:pt x="0" y="3047"/>
                </a:lnTo>
                <a:lnTo>
                  <a:pt x="3048" y="0"/>
                </a:lnTo>
                <a:lnTo>
                  <a:pt x="6096" y="0"/>
                </a:lnTo>
                <a:lnTo>
                  <a:pt x="3048" y="9143"/>
                </a:lnTo>
                <a:close/>
              </a:path>
              <a:path w="4040504" h="1320164">
                <a:moveTo>
                  <a:pt x="61500" y="24103"/>
                </a:moveTo>
                <a:lnTo>
                  <a:pt x="3048" y="9143"/>
                </a:lnTo>
                <a:lnTo>
                  <a:pt x="6096" y="0"/>
                </a:lnTo>
                <a:lnTo>
                  <a:pt x="61500" y="24103"/>
                </a:lnTo>
                <a:close/>
              </a:path>
              <a:path w="4040504" h="1320164">
                <a:moveTo>
                  <a:pt x="3952239" y="1310640"/>
                </a:moveTo>
                <a:lnTo>
                  <a:pt x="3916679" y="1310640"/>
                </a:lnTo>
                <a:lnTo>
                  <a:pt x="3953255" y="1301495"/>
                </a:lnTo>
                <a:lnTo>
                  <a:pt x="3974592" y="1289303"/>
                </a:lnTo>
                <a:lnTo>
                  <a:pt x="4008119" y="1255776"/>
                </a:lnTo>
                <a:lnTo>
                  <a:pt x="4027931" y="1210055"/>
                </a:lnTo>
                <a:lnTo>
                  <a:pt x="4029455" y="1197864"/>
                </a:lnTo>
                <a:lnTo>
                  <a:pt x="4029455" y="647700"/>
                </a:lnTo>
                <a:lnTo>
                  <a:pt x="4014216" y="600456"/>
                </a:lnTo>
                <a:lnTo>
                  <a:pt x="3974592" y="556260"/>
                </a:lnTo>
                <a:lnTo>
                  <a:pt x="3916679" y="534924"/>
                </a:lnTo>
                <a:lnTo>
                  <a:pt x="2057399" y="534924"/>
                </a:lnTo>
                <a:lnTo>
                  <a:pt x="61500" y="24103"/>
                </a:lnTo>
                <a:lnTo>
                  <a:pt x="6096" y="0"/>
                </a:lnTo>
                <a:lnTo>
                  <a:pt x="2060448" y="525780"/>
                </a:lnTo>
                <a:lnTo>
                  <a:pt x="3918203" y="525780"/>
                </a:lnTo>
                <a:lnTo>
                  <a:pt x="3968495" y="541020"/>
                </a:lnTo>
                <a:lnTo>
                  <a:pt x="4008119" y="574548"/>
                </a:lnTo>
                <a:lnTo>
                  <a:pt x="4029455" y="608076"/>
                </a:lnTo>
                <a:lnTo>
                  <a:pt x="4038600" y="646176"/>
                </a:lnTo>
                <a:lnTo>
                  <a:pt x="4040124" y="661416"/>
                </a:lnTo>
                <a:lnTo>
                  <a:pt x="4040124" y="1184148"/>
                </a:lnTo>
                <a:lnTo>
                  <a:pt x="4034027" y="1225296"/>
                </a:lnTo>
                <a:lnTo>
                  <a:pt x="4008119" y="1271016"/>
                </a:lnTo>
                <a:lnTo>
                  <a:pt x="3968495" y="1304543"/>
                </a:lnTo>
                <a:lnTo>
                  <a:pt x="3952239" y="1310640"/>
                </a:lnTo>
                <a:close/>
              </a:path>
              <a:path w="4040504" h="1320164">
                <a:moveTo>
                  <a:pt x="1210055" y="534924"/>
                </a:moveTo>
                <a:lnTo>
                  <a:pt x="3048" y="9143"/>
                </a:lnTo>
                <a:lnTo>
                  <a:pt x="61500" y="24103"/>
                </a:lnTo>
                <a:lnTo>
                  <a:pt x="1214627" y="525780"/>
                </a:lnTo>
                <a:lnTo>
                  <a:pt x="1213103" y="525780"/>
                </a:lnTo>
                <a:lnTo>
                  <a:pt x="1210055" y="534924"/>
                </a:lnTo>
                <a:close/>
              </a:path>
              <a:path w="4040504" h="1320164">
                <a:moveTo>
                  <a:pt x="3918203" y="1319784"/>
                </a:moveTo>
                <a:lnTo>
                  <a:pt x="765047" y="1319784"/>
                </a:lnTo>
                <a:lnTo>
                  <a:pt x="751331" y="1318260"/>
                </a:lnTo>
                <a:lnTo>
                  <a:pt x="714755" y="1304543"/>
                </a:lnTo>
                <a:lnTo>
                  <a:pt x="693419" y="1289303"/>
                </a:lnTo>
                <a:lnTo>
                  <a:pt x="682751" y="1280160"/>
                </a:lnTo>
                <a:lnTo>
                  <a:pt x="675131" y="1271016"/>
                </a:lnTo>
                <a:lnTo>
                  <a:pt x="665987" y="1260348"/>
                </a:lnTo>
                <a:lnTo>
                  <a:pt x="649223" y="1225296"/>
                </a:lnTo>
                <a:lnTo>
                  <a:pt x="643127" y="1185672"/>
                </a:lnTo>
                <a:lnTo>
                  <a:pt x="643127" y="661416"/>
                </a:lnTo>
                <a:lnTo>
                  <a:pt x="649223" y="620268"/>
                </a:lnTo>
                <a:lnTo>
                  <a:pt x="665987" y="585216"/>
                </a:lnTo>
                <a:lnTo>
                  <a:pt x="691895" y="556260"/>
                </a:lnTo>
                <a:lnTo>
                  <a:pt x="725423" y="536448"/>
                </a:lnTo>
                <a:lnTo>
                  <a:pt x="739139" y="531876"/>
                </a:lnTo>
                <a:lnTo>
                  <a:pt x="751331" y="527304"/>
                </a:lnTo>
                <a:lnTo>
                  <a:pt x="765047" y="525780"/>
                </a:lnTo>
                <a:lnTo>
                  <a:pt x="1189064" y="525780"/>
                </a:lnTo>
                <a:lnTo>
                  <a:pt x="1210055" y="534924"/>
                </a:lnTo>
                <a:lnTo>
                  <a:pt x="766571" y="534924"/>
                </a:lnTo>
                <a:lnTo>
                  <a:pt x="729995" y="544068"/>
                </a:lnTo>
                <a:lnTo>
                  <a:pt x="708659" y="556260"/>
                </a:lnTo>
                <a:lnTo>
                  <a:pt x="690371" y="571500"/>
                </a:lnTo>
                <a:lnTo>
                  <a:pt x="681227" y="580644"/>
                </a:lnTo>
                <a:lnTo>
                  <a:pt x="675131" y="589788"/>
                </a:lnTo>
                <a:lnTo>
                  <a:pt x="667511" y="600456"/>
                </a:lnTo>
                <a:lnTo>
                  <a:pt x="653795" y="647700"/>
                </a:lnTo>
                <a:lnTo>
                  <a:pt x="652271" y="661416"/>
                </a:lnTo>
                <a:lnTo>
                  <a:pt x="652271" y="1184148"/>
                </a:lnTo>
                <a:lnTo>
                  <a:pt x="653795" y="1197864"/>
                </a:lnTo>
                <a:lnTo>
                  <a:pt x="655319" y="1210055"/>
                </a:lnTo>
                <a:lnTo>
                  <a:pt x="658367" y="1222248"/>
                </a:lnTo>
                <a:lnTo>
                  <a:pt x="662939" y="1232916"/>
                </a:lnTo>
                <a:lnTo>
                  <a:pt x="667511" y="1245108"/>
                </a:lnTo>
                <a:lnTo>
                  <a:pt x="697991" y="1281684"/>
                </a:lnTo>
                <a:lnTo>
                  <a:pt x="740663" y="1304543"/>
                </a:lnTo>
                <a:lnTo>
                  <a:pt x="766571" y="1310640"/>
                </a:lnTo>
                <a:lnTo>
                  <a:pt x="3952239" y="1310640"/>
                </a:lnTo>
                <a:lnTo>
                  <a:pt x="3931919" y="1318260"/>
                </a:lnTo>
                <a:lnTo>
                  <a:pt x="3918203" y="1319784"/>
                </a:lnTo>
                <a:close/>
              </a:path>
              <a:path w="4040504" h="1320164">
                <a:moveTo>
                  <a:pt x="1214627" y="534924"/>
                </a:moveTo>
                <a:lnTo>
                  <a:pt x="1210055" y="534924"/>
                </a:lnTo>
                <a:lnTo>
                  <a:pt x="1213103" y="525780"/>
                </a:lnTo>
                <a:lnTo>
                  <a:pt x="1216151" y="525780"/>
                </a:lnTo>
                <a:lnTo>
                  <a:pt x="1217675" y="528828"/>
                </a:lnTo>
                <a:lnTo>
                  <a:pt x="1217675" y="530352"/>
                </a:lnTo>
                <a:lnTo>
                  <a:pt x="1216151" y="533400"/>
                </a:lnTo>
                <a:lnTo>
                  <a:pt x="1214627" y="53492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155864" y="3594440"/>
            <a:ext cx="270383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178685" algn="l"/>
              </a:tabLst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发射区体电阻 </a:t>
            </a:r>
            <a:r>
              <a:rPr dirty="0" sz="2000" spc="-480" b="1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很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小可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忽略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	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电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阻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12582" y="386124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09" h="0">
                <a:moveTo>
                  <a:pt x="0" y="0"/>
                </a:moveTo>
                <a:lnTo>
                  <a:pt x="435007" y="0"/>
                </a:lnTo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46318" y="3861244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 h="0">
                <a:moveTo>
                  <a:pt x="0" y="0"/>
                </a:moveTo>
                <a:lnTo>
                  <a:pt x="813529" y="0"/>
                </a:lnTo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268971" y="3845052"/>
            <a:ext cx="9398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49616" y="4052315"/>
            <a:ext cx="24701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2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73330" y="4052315"/>
            <a:ext cx="24701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2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52764" y="3493008"/>
            <a:ext cx="77089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80">
                <a:latin typeface="Times New Roman"/>
                <a:cs typeface="Times New Roman"/>
              </a:rPr>
              <a:t>26</a:t>
            </a:r>
            <a:r>
              <a:rPr dirty="0" sz="2100" spc="-36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</a:t>
            </a:r>
            <a:r>
              <a:rPr dirty="0" sz="2100" spc="-3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22165" y="3581740"/>
            <a:ext cx="988060" cy="410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 b="1">
                <a:solidFill>
                  <a:srgbClr val="FF0000"/>
                </a:solidFill>
                <a:latin typeface="Microsoft JhengHei"/>
                <a:cs typeface="Microsoft JhengHei"/>
              </a:rPr>
              <a:t>发射结</a:t>
            </a:r>
            <a:r>
              <a:rPr dirty="0" sz="2000" spc="145" b="1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dirty="0" baseline="-15873" sz="3150" spc="172">
                <a:latin typeface="Times New Roman"/>
                <a:cs typeface="Times New Roman"/>
              </a:rPr>
              <a:t>r</a:t>
            </a:r>
            <a:endParaRPr baseline="-15873" sz="31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29219" y="3869435"/>
            <a:ext cx="11430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53265" y="3869435"/>
            <a:ext cx="11430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53376" y="3493008"/>
            <a:ext cx="570230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530" indent="-290830">
              <a:lnSpc>
                <a:spcPct val="100000"/>
              </a:lnSpc>
              <a:buFont typeface="Times New Roman"/>
              <a:buChar char="□"/>
              <a:tabLst>
                <a:tab pos="304165" algn="l"/>
              </a:tabLst>
            </a:pPr>
            <a:r>
              <a:rPr dirty="0" sz="2100" spc="-200">
                <a:latin typeface="Times New Roman"/>
                <a:cs typeface="Times New Roman"/>
              </a:rPr>
              <a:t>V</a:t>
            </a:r>
            <a:r>
              <a:rPr dirty="0" baseline="-25462" sz="1800" spc="-89">
                <a:latin typeface="Times New Roman"/>
                <a:cs typeface="Times New Roman"/>
              </a:rPr>
              <a:t>T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84896" y="3518915"/>
            <a:ext cx="405130" cy="473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80"/>
              </a:lnSpc>
            </a:pPr>
            <a:r>
              <a:rPr dirty="0" sz="1200" spc="10">
                <a:latin typeface="Times New Roman"/>
                <a:cs typeface="Times New Roman"/>
              </a:rPr>
              <a:t>@</a:t>
            </a:r>
            <a:r>
              <a:rPr dirty="0" sz="1200" spc="-204">
                <a:latin typeface="Times New Roman"/>
                <a:cs typeface="Times New Roman"/>
              </a:rPr>
              <a:t> </a:t>
            </a:r>
            <a:r>
              <a:rPr dirty="0" sz="1200" spc="70">
                <a:latin typeface="Times New Roman"/>
                <a:cs typeface="Times New Roman"/>
              </a:rPr>
              <a:t>RT</a:t>
            </a:r>
            <a:endParaRPr sz="1200">
              <a:latin typeface="Times New Roman"/>
              <a:cs typeface="Times New Roman"/>
            </a:endParaRPr>
          </a:p>
          <a:p>
            <a:pPr algn="ctr" marL="1270">
              <a:lnSpc>
                <a:spcPts val="2360"/>
              </a:lnSpc>
            </a:pPr>
            <a:r>
              <a:rPr dirty="0" sz="2100" spc="-195">
                <a:latin typeface="Times New Roman"/>
                <a:cs typeface="Times New Roman"/>
              </a:rPr>
              <a:t>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35823" y="4614672"/>
            <a:ext cx="1460500" cy="797560"/>
          </a:xfrm>
          <a:custGeom>
            <a:avLst/>
            <a:gdLst/>
            <a:ahLst/>
            <a:cxnLst/>
            <a:rect l="l" t="t" r="r" b="b"/>
            <a:pathLst>
              <a:path w="1460500" h="797560">
                <a:moveTo>
                  <a:pt x="1459991" y="797052"/>
                </a:moveTo>
                <a:lnTo>
                  <a:pt x="0" y="797052"/>
                </a:lnTo>
                <a:lnTo>
                  <a:pt x="0" y="0"/>
                </a:lnTo>
                <a:lnTo>
                  <a:pt x="1459991" y="0"/>
                </a:lnTo>
                <a:lnTo>
                  <a:pt x="1459991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778764"/>
                </a:lnTo>
                <a:lnTo>
                  <a:pt x="10668" y="778764"/>
                </a:lnTo>
                <a:lnTo>
                  <a:pt x="19812" y="787908"/>
                </a:lnTo>
                <a:lnTo>
                  <a:pt x="1459991" y="787908"/>
                </a:lnTo>
                <a:lnTo>
                  <a:pt x="1459991" y="797052"/>
                </a:lnTo>
                <a:close/>
              </a:path>
              <a:path w="1460500" h="7975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460500" h="797560">
                <a:moveTo>
                  <a:pt x="1440179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440179" y="9144"/>
                </a:lnTo>
                <a:lnTo>
                  <a:pt x="1440179" y="18288"/>
                </a:lnTo>
                <a:close/>
              </a:path>
              <a:path w="1460500" h="797560">
                <a:moveTo>
                  <a:pt x="1440179" y="787908"/>
                </a:moveTo>
                <a:lnTo>
                  <a:pt x="1440179" y="9144"/>
                </a:lnTo>
                <a:lnTo>
                  <a:pt x="1450848" y="18288"/>
                </a:lnTo>
                <a:lnTo>
                  <a:pt x="1459991" y="18288"/>
                </a:lnTo>
                <a:lnTo>
                  <a:pt x="1459991" y="778764"/>
                </a:lnTo>
                <a:lnTo>
                  <a:pt x="1450848" y="778764"/>
                </a:lnTo>
                <a:lnTo>
                  <a:pt x="1440179" y="787908"/>
                </a:lnTo>
                <a:close/>
              </a:path>
              <a:path w="1460500" h="797560">
                <a:moveTo>
                  <a:pt x="1459991" y="18288"/>
                </a:moveTo>
                <a:lnTo>
                  <a:pt x="1450848" y="18288"/>
                </a:lnTo>
                <a:lnTo>
                  <a:pt x="1440179" y="9144"/>
                </a:lnTo>
                <a:lnTo>
                  <a:pt x="1459991" y="9144"/>
                </a:lnTo>
                <a:lnTo>
                  <a:pt x="1459991" y="18288"/>
                </a:lnTo>
                <a:close/>
              </a:path>
              <a:path w="1460500" h="797560">
                <a:moveTo>
                  <a:pt x="19812" y="787908"/>
                </a:moveTo>
                <a:lnTo>
                  <a:pt x="10668" y="778764"/>
                </a:lnTo>
                <a:lnTo>
                  <a:pt x="19812" y="778764"/>
                </a:lnTo>
                <a:lnTo>
                  <a:pt x="19812" y="787908"/>
                </a:lnTo>
                <a:close/>
              </a:path>
              <a:path w="1460500" h="797560">
                <a:moveTo>
                  <a:pt x="1440179" y="787908"/>
                </a:moveTo>
                <a:lnTo>
                  <a:pt x="19812" y="787908"/>
                </a:lnTo>
                <a:lnTo>
                  <a:pt x="19812" y="778764"/>
                </a:lnTo>
                <a:lnTo>
                  <a:pt x="1440179" y="778764"/>
                </a:lnTo>
                <a:lnTo>
                  <a:pt x="1440179" y="787908"/>
                </a:lnTo>
                <a:close/>
              </a:path>
              <a:path w="1460500" h="797560">
                <a:moveTo>
                  <a:pt x="1459991" y="787908"/>
                </a:moveTo>
                <a:lnTo>
                  <a:pt x="1440179" y="787908"/>
                </a:lnTo>
                <a:lnTo>
                  <a:pt x="1450848" y="778764"/>
                </a:lnTo>
                <a:lnTo>
                  <a:pt x="1459991" y="778764"/>
                </a:lnTo>
                <a:lnTo>
                  <a:pt x="1459991" y="78790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35823" y="5398007"/>
            <a:ext cx="1460500" cy="559435"/>
          </a:xfrm>
          <a:custGeom>
            <a:avLst/>
            <a:gdLst/>
            <a:ahLst/>
            <a:cxnLst/>
            <a:rect l="l" t="t" r="r" b="b"/>
            <a:pathLst>
              <a:path w="1460500" h="559435">
                <a:moveTo>
                  <a:pt x="1459991" y="559308"/>
                </a:moveTo>
                <a:lnTo>
                  <a:pt x="0" y="559308"/>
                </a:lnTo>
                <a:lnTo>
                  <a:pt x="0" y="0"/>
                </a:lnTo>
                <a:lnTo>
                  <a:pt x="1459991" y="0"/>
                </a:lnTo>
                <a:lnTo>
                  <a:pt x="1459991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541019"/>
                </a:lnTo>
                <a:lnTo>
                  <a:pt x="10668" y="541019"/>
                </a:lnTo>
                <a:lnTo>
                  <a:pt x="19812" y="550163"/>
                </a:lnTo>
                <a:lnTo>
                  <a:pt x="1459991" y="550163"/>
                </a:lnTo>
                <a:lnTo>
                  <a:pt x="1459991" y="559308"/>
                </a:lnTo>
                <a:close/>
              </a:path>
              <a:path w="1460500" h="559435">
                <a:moveTo>
                  <a:pt x="19812" y="19811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460500" h="559435">
                <a:moveTo>
                  <a:pt x="1440179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440179" y="10668"/>
                </a:lnTo>
                <a:lnTo>
                  <a:pt x="1440179" y="19811"/>
                </a:lnTo>
                <a:close/>
              </a:path>
              <a:path w="1460500" h="559435">
                <a:moveTo>
                  <a:pt x="1440179" y="550163"/>
                </a:moveTo>
                <a:lnTo>
                  <a:pt x="1440179" y="10668"/>
                </a:lnTo>
                <a:lnTo>
                  <a:pt x="1450848" y="19812"/>
                </a:lnTo>
                <a:lnTo>
                  <a:pt x="1459991" y="19811"/>
                </a:lnTo>
                <a:lnTo>
                  <a:pt x="1459991" y="541019"/>
                </a:lnTo>
                <a:lnTo>
                  <a:pt x="1450848" y="541019"/>
                </a:lnTo>
                <a:lnTo>
                  <a:pt x="1440179" y="550163"/>
                </a:lnTo>
                <a:close/>
              </a:path>
              <a:path w="1460500" h="559435">
                <a:moveTo>
                  <a:pt x="1459991" y="19811"/>
                </a:moveTo>
                <a:lnTo>
                  <a:pt x="1450848" y="19812"/>
                </a:lnTo>
                <a:lnTo>
                  <a:pt x="1440179" y="10668"/>
                </a:lnTo>
                <a:lnTo>
                  <a:pt x="1459991" y="10668"/>
                </a:lnTo>
                <a:lnTo>
                  <a:pt x="1459991" y="19811"/>
                </a:lnTo>
                <a:close/>
              </a:path>
              <a:path w="1460500" h="559435">
                <a:moveTo>
                  <a:pt x="19812" y="550163"/>
                </a:moveTo>
                <a:lnTo>
                  <a:pt x="10668" y="541019"/>
                </a:lnTo>
                <a:lnTo>
                  <a:pt x="19812" y="541019"/>
                </a:lnTo>
                <a:lnTo>
                  <a:pt x="19812" y="550163"/>
                </a:lnTo>
                <a:close/>
              </a:path>
              <a:path w="1460500" h="559435">
                <a:moveTo>
                  <a:pt x="1440179" y="550163"/>
                </a:moveTo>
                <a:lnTo>
                  <a:pt x="19812" y="550163"/>
                </a:lnTo>
                <a:lnTo>
                  <a:pt x="19812" y="541019"/>
                </a:lnTo>
                <a:lnTo>
                  <a:pt x="1440179" y="541019"/>
                </a:lnTo>
                <a:lnTo>
                  <a:pt x="1440179" y="550163"/>
                </a:lnTo>
                <a:close/>
              </a:path>
              <a:path w="1460500" h="559435">
                <a:moveTo>
                  <a:pt x="1459991" y="550163"/>
                </a:moveTo>
                <a:lnTo>
                  <a:pt x="1440179" y="550163"/>
                </a:lnTo>
                <a:lnTo>
                  <a:pt x="1450848" y="541019"/>
                </a:lnTo>
                <a:lnTo>
                  <a:pt x="1459991" y="541019"/>
                </a:lnTo>
                <a:lnTo>
                  <a:pt x="1459991" y="55016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35823" y="5942076"/>
            <a:ext cx="1460500" cy="797560"/>
          </a:xfrm>
          <a:custGeom>
            <a:avLst/>
            <a:gdLst/>
            <a:ahLst/>
            <a:cxnLst/>
            <a:rect l="l" t="t" r="r" b="b"/>
            <a:pathLst>
              <a:path w="1460500" h="797559">
                <a:moveTo>
                  <a:pt x="1459991" y="797052"/>
                </a:moveTo>
                <a:lnTo>
                  <a:pt x="0" y="797052"/>
                </a:lnTo>
                <a:lnTo>
                  <a:pt x="0" y="0"/>
                </a:lnTo>
                <a:lnTo>
                  <a:pt x="1459991" y="0"/>
                </a:lnTo>
                <a:lnTo>
                  <a:pt x="1459991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778764"/>
                </a:lnTo>
                <a:lnTo>
                  <a:pt x="10668" y="778764"/>
                </a:lnTo>
                <a:lnTo>
                  <a:pt x="19812" y="787908"/>
                </a:lnTo>
                <a:lnTo>
                  <a:pt x="1459991" y="787908"/>
                </a:lnTo>
                <a:lnTo>
                  <a:pt x="1459991" y="797052"/>
                </a:lnTo>
                <a:close/>
              </a:path>
              <a:path w="1460500" h="797559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460500" h="797559">
                <a:moveTo>
                  <a:pt x="1440179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440179" y="9144"/>
                </a:lnTo>
                <a:lnTo>
                  <a:pt x="1440179" y="18288"/>
                </a:lnTo>
                <a:close/>
              </a:path>
              <a:path w="1460500" h="797559">
                <a:moveTo>
                  <a:pt x="1440179" y="787908"/>
                </a:moveTo>
                <a:lnTo>
                  <a:pt x="1440179" y="9144"/>
                </a:lnTo>
                <a:lnTo>
                  <a:pt x="1450848" y="18288"/>
                </a:lnTo>
                <a:lnTo>
                  <a:pt x="1459991" y="18288"/>
                </a:lnTo>
                <a:lnTo>
                  <a:pt x="1459991" y="778764"/>
                </a:lnTo>
                <a:lnTo>
                  <a:pt x="1450848" y="778764"/>
                </a:lnTo>
                <a:lnTo>
                  <a:pt x="1440179" y="787908"/>
                </a:lnTo>
                <a:close/>
              </a:path>
              <a:path w="1460500" h="797559">
                <a:moveTo>
                  <a:pt x="1459991" y="18288"/>
                </a:moveTo>
                <a:lnTo>
                  <a:pt x="1450848" y="18288"/>
                </a:lnTo>
                <a:lnTo>
                  <a:pt x="1440179" y="9144"/>
                </a:lnTo>
                <a:lnTo>
                  <a:pt x="1459991" y="9144"/>
                </a:lnTo>
                <a:lnTo>
                  <a:pt x="1459991" y="18288"/>
                </a:lnTo>
                <a:close/>
              </a:path>
              <a:path w="1460500" h="797559">
                <a:moveTo>
                  <a:pt x="19812" y="787908"/>
                </a:moveTo>
                <a:lnTo>
                  <a:pt x="10668" y="778764"/>
                </a:lnTo>
                <a:lnTo>
                  <a:pt x="19812" y="778764"/>
                </a:lnTo>
                <a:lnTo>
                  <a:pt x="19812" y="787908"/>
                </a:lnTo>
                <a:close/>
              </a:path>
              <a:path w="1460500" h="797559">
                <a:moveTo>
                  <a:pt x="1440179" y="787908"/>
                </a:moveTo>
                <a:lnTo>
                  <a:pt x="19812" y="787908"/>
                </a:lnTo>
                <a:lnTo>
                  <a:pt x="19812" y="778764"/>
                </a:lnTo>
                <a:lnTo>
                  <a:pt x="1440179" y="778764"/>
                </a:lnTo>
                <a:lnTo>
                  <a:pt x="1440179" y="787908"/>
                </a:lnTo>
                <a:close/>
              </a:path>
              <a:path w="1460500" h="797559">
                <a:moveTo>
                  <a:pt x="1459991" y="787908"/>
                </a:moveTo>
                <a:lnTo>
                  <a:pt x="1440179" y="787908"/>
                </a:lnTo>
                <a:lnTo>
                  <a:pt x="1450848" y="778764"/>
                </a:lnTo>
                <a:lnTo>
                  <a:pt x="1459991" y="778764"/>
                </a:lnTo>
                <a:lnTo>
                  <a:pt x="1459991" y="78790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59723" y="4443984"/>
            <a:ext cx="76200" cy="2467610"/>
          </a:xfrm>
          <a:custGeom>
            <a:avLst/>
            <a:gdLst/>
            <a:ahLst/>
            <a:cxnLst/>
            <a:rect l="l" t="t" r="r" b="b"/>
            <a:pathLst>
              <a:path w="76200" h="2467609">
                <a:moveTo>
                  <a:pt x="27454" y="74098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54" y="74098"/>
                </a:lnTo>
                <a:close/>
              </a:path>
              <a:path w="76200" h="2467609">
                <a:moveTo>
                  <a:pt x="38100" y="76200"/>
                </a:moveTo>
                <a:lnTo>
                  <a:pt x="27454" y="74098"/>
                </a:lnTo>
                <a:lnTo>
                  <a:pt x="27432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467609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467609">
                <a:moveTo>
                  <a:pt x="28932" y="2393097"/>
                </a:moveTo>
                <a:lnTo>
                  <a:pt x="27454" y="74098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391155"/>
                </a:lnTo>
                <a:lnTo>
                  <a:pt x="38100" y="2391155"/>
                </a:lnTo>
                <a:lnTo>
                  <a:pt x="28932" y="2393097"/>
                </a:lnTo>
                <a:close/>
              </a:path>
              <a:path w="76200" h="2467609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2467609">
                <a:moveTo>
                  <a:pt x="47244" y="2429255"/>
                </a:moveTo>
                <a:lnTo>
                  <a:pt x="28956" y="2429255"/>
                </a:lnTo>
                <a:lnTo>
                  <a:pt x="28956" y="2393092"/>
                </a:lnTo>
                <a:lnTo>
                  <a:pt x="38100" y="2391155"/>
                </a:lnTo>
                <a:lnTo>
                  <a:pt x="47244" y="2393092"/>
                </a:lnTo>
                <a:lnTo>
                  <a:pt x="47244" y="2429255"/>
                </a:lnTo>
                <a:close/>
              </a:path>
              <a:path w="76200" h="2467609">
                <a:moveTo>
                  <a:pt x="47244" y="2393092"/>
                </a:moveTo>
                <a:lnTo>
                  <a:pt x="38100" y="2391155"/>
                </a:lnTo>
                <a:lnTo>
                  <a:pt x="47244" y="2391155"/>
                </a:lnTo>
                <a:lnTo>
                  <a:pt x="47244" y="2393092"/>
                </a:lnTo>
                <a:close/>
              </a:path>
              <a:path w="76200" h="2467609">
                <a:moveTo>
                  <a:pt x="76200" y="2429255"/>
                </a:moveTo>
                <a:lnTo>
                  <a:pt x="47244" y="2429255"/>
                </a:lnTo>
                <a:lnTo>
                  <a:pt x="47244" y="2393092"/>
                </a:lnTo>
                <a:lnTo>
                  <a:pt x="53054" y="2394323"/>
                </a:lnTo>
                <a:lnTo>
                  <a:pt x="65151" y="2402776"/>
                </a:lnTo>
                <a:lnTo>
                  <a:pt x="73247" y="2414944"/>
                </a:lnTo>
                <a:lnTo>
                  <a:pt x="76200" y="2429255"/>
                </a:lnTo>
                <a:close/>
              </a:path>
              <a:path w="76200" h="2467609">
                <a:moveTo>
                  <a:pt x="38100" y="2467355"/>
                </a:moveTo>
                <a:lnTo>
                  <a:pt x="23145" y="2464403"/>
                </a:lnTo>
                <a:lnTo>
                  <a:pt x="11049" y="2456306"/>
                </a:lnTo>
                <a:lnTo>
                  <a:pt x="2952" y="2444210"/>
                </a:lnTo>
                <a:lnTo>
                  <a:pt x="0" y="2429255"/>
                </a:lnTo>
                <a:lnTo>
                  <a:pt x="2952" y="2414944"/>
                </a:lnTo>
                <a:lnTo>
                  <a:pt x="11049" y="2402776"/>
                </a:lnTo>
                <a:lnTo>
                  <a:pt x="23145" y="2394323"/>
                </a:lnTo>
                <a:lnTo>
                  <a:pt x="28932" y="2393097"/>
                </a:lnTo>
                <a:lnTo>
                  <a:pt x="28956" y="2429255"/>
                </a:lnTo>
                <a:lnTo>
                  <a:pt x="76200" y="2429255"/>
                </a:lnTo>
                <a:lnTo>
                  <a:pt x="73247" y="2444210"/>
                </a:lnTo>
                <a:lnTo>
                  <a:pt x="65151" y="2456306"/>
                </a:lnTo>
                <a:lnTo>
                  <a:pt x="53054" y="2464403"/>
                </a:lnTo>
                <a:lnTo>
                  <a:pt x="38100" y="2467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47203" y="5667755"/>
            <a:ext cx="1188720" cy="76200"/>
          </a:xfrm>
          <a:custGeom>
            <a:avLst/>
            <a:gdLst/>
            <a:ahLst/>
            <a:cxnLst/>
            <a:rect l="l" t="t" r="r" b="b"/>
            <a:pathLst>
              <a:path w="1188720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4394" y="28956"/>
                </a:lnTo>
                <a:lnTo>
                  <a:pt x="38100" y="28956"/>
                </a:lnTo>
                <a:lnTo>
                  <a:pt x="38100" y="47244"/>
                </a:lnTo>
                <a:lnTo>
                  <a:pt x="74394" y="47244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1188720" h="76200">
                <a:moveTo>
                  <a:pt x="1150620" y="76200"/>
                </a:moveTo>
                <a:lnTo>
                  <a:pt x="1135665" y="73247"/>
                </a:lnTo>
                <a:lnTo>
                  <a:pt x="1123569" y="65151"/>
                </a:lnTo>
                <a:lnTo>
                  <a:pt x="1115472" y="53054"/>
                </a:lnTo>
                <a:lnTo>
                  <a:pt x="1112520" y="38100"/>
                </a:lnTo>
                <a:lnTo>
                  <a:pt x="1115472" y="23145"/>
                </a:lnTo>
                <a:lnTo>
                  <a:pt x="1123569" y="11049"/>
                </a:lnTo>
                <a:lnTo>
                  <a:pt x="1135665" y="2952"/>
                </a:lnTo>
                <a:lnTo>
                  <a:pt x="1150620" y="0"/>
                </a:lnTo>
                <a:lnTo>
                  <a:pt x="1165574" y="2952"/>
                </a:lnTo>
                <a:lnTo>
                  <a:pt x="1177671" y="11049"/>
                </a:lnTo>
                <a:lnTo>
                  <a:pt x="1185767" y="23145"/>
                </a:lnTo>
                <a:lnTo>
                  <a:pt x="1186914" y="28956"/>
                </a:lnTo>
                <a:lnTo>
                  <a:pt x="1150620" y="28956"/>
                </a:lnTo>
                <a:lnTo>
                  <a:pt x="1150620" y="47244"/>
                </a:lnTo>
                <a:lnTo>
                  <a:pt x="1186914" y="47244"/>
                </a:lnTo>
                <a:lnTo>
                  <a:pt x="1185767" y="53054"/>
                </a:lnTo>
                <a:lnTo>
                  <a:pt x="1177671" y="65151"/>
                </a:lnTo>
                <a:lnTo>
                  <a:pt x="1165574" y="73247"/>
                </a:lnTo>
                <a:lnTo>
                  <a:pt x="1150620" y="76200"/>
                </a:lnTo>
                <a:close/>
              </a:path>
              <a:path w="1188720" h="76200">
                <a:moveTo>
                  <a:pt x="74394" y="47244"/>
                </a:moveTo>
                <a:lnTo>
                  <a:pt x="38100" y="47244"/>
                </a:lnTo>
                <a:lnTo>
                  <a:pt x="38100" y="28956"/>
                </a:lnTo>
                <a:lnTo>
                  <a:pt x="74394" y="28956"/>
                </a:lnTo>
                <a:lnTo>
                  <a:pt x="76200" y="38100"/>
                </a:lnTo>
                <a:lnTo>
                  <a:pt x="74394" y="47244"/>
                </a:lnTo>
                <a:close/>
              </a:path>
              <a:path w="1188720" h="76200">
                <a:moveTo>
                  <a:pt x="1114325" y="47244"/>
                </a:moveTo>
                <a:lnTo>
                  <a:pt x="74394" y="47244"/>
                </a:lnTo>
                <a:lnTo>
                  <a:pt x="76200" y="38100"/>
                </a:lnTo>
                <a:lnTo>
                  <a:pt x="74394" y="28956"/>
                </a:lnTo>
                <a:lnTo>
                  <a:pt x="1114325" y="28956"/>
                </a:lnTo>
                <a:lnTo>
                  <a:pt x="1112520" y="38100"/>
                </a:lnTo>
                <a:lnTo>
                  <a:pt x="1114325" y="47244"/>
                </a:lnTo>
                <a:close/>
              </a:path>
              <a:path w="1188720" h="76200">
                <a:moveTo>
                  <a:pt x="1186914" y="47244"/>
                </a:moveTo>
                <a:lnTo>
                  <a:pt x="1150620" y="47244"/>
                </a:lnTo>
                <a:lnTo>
                  <a:pt x="1150620" y="28956"/>
                </a:lnTo>
                <a:lnTo>
                  <a:pt x="1186914" y="28956"/>
                </a:lnTo>
                <a:lnTo>
                  <a:pt x="1188720" y="38100"/>
                </a:lnTo>
                <a:lnTo>
                  <a:pt x="1186914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89747" y="5632703"/>
            <a:ext cx="335280" cy="154305"/>
          </a:xfrm>
          <a:custGeom>
            <a:avLst/>
            <a:gdLst/>
            <a:ahLst/>
            <a:cxnLst/>
            <a:rect l="l" t="t" r="r" b="b"/>
            <a:pathLst>
              <a:path w="335279" h="154304">
                <a:moveTo>
                  <a:pt x="0" y="0"/>
                </a:moveTo>
                <a:lnTo>
                  <a:pt x="335280" y="0"/>
                </a:lnTo>
                <a:lnTo>
                  <a:pt x="335280" y="153924"/>
                </a:lnTo>
                <a:lnTo>
                  <a:pt x="0" y="153924"/>
                </a:lnTo>
                <a:lnTo>
                  <a:pt x="0" y="0"/>
                </a:lnTo>
                <a:close/>
              </a:path>
            </a:pathLst>
          </a:custGeom>
          <a:solidFill>
            <a:srgbClr val="91C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80603" y="5622035"/>
            <a:ext cx="353695" cy="173990"/>
          </a:xfrm>
          <a:custGeom>
            <a:avLst/>
            <a:gdLst/>
            <a:ahLst/>
            <a:cxnLst/>
            <a:rect l="l" t="t" r="r" b="b"/>
            <a:pathLst>
              <a:path w="353695" h="173989">
                <a:moveTo>
                  <a:pt x="353567" y="173736"/>
                </a:moveTo>
                <a:lnTo>
                  <a:pt x="0" y="173736"/>
                </a:lnTo>
                <a:lnTo>
                  <a:pt x="0" y="0"/>
                </a:lnTo>
                <a:lnTo>
                  <a:pt x="353567" y="0"/>
                </a:lnTo>
                <a:lnTo>
                  <a:pt x="353567" y="10667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155448"/>
                </a:lnTo>
                <a:lnTo>
                  <a:pt x="9144" y="155448"/>
                </a:lnTo>
                <a:lnTo>
                  <a:pt x="18288" y="164592"/>
                </a:lnTo>
                <a:lnTo>
                  <a:pt x="353567" y="164592"/>
                </a:lnTo>
                <a:lnTo>
                  <a:pt x="353567" y="173736"/>
                </a:lnTo>
                <a:close/>
              </a:path>
              <a:path w="353695" h="173989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353695" h="173989">
                <a:moveTo>
                  <a:pt x="335280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335280" y="10668"/>
                </a:lnTo>
                <a:lnTo>
                  <a:pt x="335280" y="19811"/>
                </a:lnTo>
                <a:close/>
              </a:path>
              <a:path w="353695" h="173989">
                <a:moveTo>
                  <a:pt x="335280" y="164592"/>
                </a:moveTo>
                <a:lnTo>
                  <a:pt x="335280" y="10668"/>
                </a:lnTo>
                <a:lnTo>
                  <a:pt x="344423" y="19812"/>
                </a:lnTo>
                <a:lnTo>
                  <a:pt x="353567" y="19811"/>
                </a:lnTo>
                <a:lnTo>
                  <a:pt x="353567" y="155448"/>
                </a:lnTo>
                <a:lnTo>
                  <a:pt x="344423" y="155448"/>
                </a:lnTo>
                <a:lnTo>
                  <a:pt x="335280" y="164592"/>
                </a:lnTo>
                <a:close/>
              </a:path>
              <a:path w="353695" h="173989">
                <a:moveTo>
                  <a:pt x="353567" y="19811"/>
                </a:moveTo>
                <a:lnTo>
                  <a:pt x="344423" y="19812"/>
                </a:lnTo>
                <a:lnTo>
                  <a:pt x="335280" y="10668"/>
                </a:lnTo>
                <a:lnTo>
                  <a:pt x="353567" y="10667"/>
                </a:lnTo>
                <a:lnTo>
                  <a:pt x="353567" y="19811"/>
                </a:lnTo>
                <a:close/>
              </a:path>
              <a:path w="353695" h="173989">
                <a:moveTo>
                  <a:pt x="18288" y="164592"/>
                </a:moveTo>
                <a:lnTo>
                  <a:pt x="9144" y="155448"/>
                </a:lnTo>
                <a:lnTo>
                  <a:pt x="18288" y="155448"/>
                </a:lnTo>
                <a:lnTo>
                  <a:pt x="18288" y="164592"/>
                </a:lnTo>
                <a:close/>
              </a:path>
              <a:path w="353695" h="173989">
                <a:moveTo>
                  <a:pt x="335280" y="164592"/>
                </a:moveTo>
                <a:lnTo>
                  <a:pt x="18288" y="164592"/>
                </a:lnTo>
                <a:lnTo>
                  <a:pt x="18288" y="155448"/>
                </a:lnTo>
                <a:lnTo>
                  <a:pt x="335280" y="155448"/>
                </a:lnTo>
                <a:lnTo>
                  <a:pt x="335280" y="164592"/>
                </a:lnTo>
                <a:close/>
              </a:path>
              <a:path w="353695" h="173989">
                <a:moveTo>
                  <a:pt x="353567" y="164592"/>
                </a:moveTo>
                <a:lnTo>
                  <a:pt x="335280" y="164592"/>
                </a:lnTo>
                <a:lnTo>
                  <a:pt x="344423" y="155448"/>
                </a:lnTo>
                <a:lnTo>
                  <a:pt x="353567" y="155448"/>
                </a:lnTo>
                <a:lnTo>
                  <a:pt x="353567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915147" y="5371338"/>
            <a:ext cx="283210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0"/>
              </a:lnSpc>
            </a:pPr>
            <a:r>
              <a:rPr dirty="0" baseline="14245" sz="2925" spc="-97">
                <a:latin typeface="Times New Roman"/>
                <a:cs typeface="Times New Roman"/>
              </a:rPr>
              <a:t>r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50">
                <a:latin typeface="Times New Roman"/>
                <a:cs typeface="Times New Roman"/>
              </a:rPr>
              <a:t>b</a:t>
            </a:r>
            <a:r>
              <a:rPr dirty="0" baseline="2525" sz="1650" spc="-1237">
                <a:latin typeface="Times New Roman"/>
                <a:cs typeface="Times New Roman"/>
              </a:rPr>
              <a:t></a:t>
            </a:r>
            <a:endParaRPr baseline="2525" sz="16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449055" y="6268212"/>
            <a:ext cx="96520" cy="216535"/>
          </a:xfrm>
          <a:custGeom>
            <a:avLst/>
            <a:gdLst/>
            <a:ahLst/>
            <a:cxnLst/>
            <a:rect l="l" t="t" r="r" b="b"/>
            <a:pathLst>
              <a:path w="96520" h="216535">
                <a:moveTo>
                  <a:pt x="0" y="0"/>
                </a:moveTo>
                <a:lnTo>
                  <a:pt x="96012" y="0"/>
                </a:lnTo>
                <a:lnTo>
                  <a:pt x="9601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91C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439911" y="6259067"/>
            <a:ext cx="114300" cy="234950"/>
          </a:xfrm>
          <a:custGeom>
            <a:avLst/>
            <a:gdLst/>
            <a:ahLst/>
            <a:cxnLst/>
            <a:rect l="l" t="t" r="r" b="b"/>
            <a:pathLst>
              <a:path w="114300" h="234950">
                <a:moveTo>
                  <a:pt x="114300" y="234695"/>
                </a:moveTo>
                <a:lnTo>
                  <a:pt x="0" y="234695"/>
                </a:lnTo>
                <a:lnTo>
                  <a:pt x="0" y="0"/>
                </a:lnTo>
                <a:lnTo>
                  <a:pt x="114300" y="0"/>
                </a:lnTo>
                <a:lnTo>
                  <a:pt x="11430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214883"/>
                </a:lnTo>
                <a:lnTo>
                  <a:pt x="9144" y="214883"/>
                </a:lnTo>
                <a:lnTo>
                  <a:pt x="19812" y="225551"/>
                </a:lnTo>
                <a:lnTo>
                  <a:pt x="114300" y="225551"/>
                </a:lnTo>
                <a:lnTo>
                  <a:pt x="114300" y="234695"/>
                </a:lnTo>
                <a:close/>
              </a:path>
              <a:path w="114300" h="234950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14300" h="234950">
                <a:moveTo>
                  <a:pt x="96012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96012" y="9144"/>
                </a:lnTo>
                <a:lnTo>
                  <a:pt x="96012" y="19811"/>
                </a:lnTo>
                <a:close/>
              </a:path>
              <a:path w="114300" h="234950">
                <a:moveTo>
                  <a:pt x="96012" y="225551"/>
                </a:moveTo>
                <a:lnTo>
                  <a:pt x="96012" y="9144"/>
                </a:lnTo>
                <a:lnTo>
                  <a:pt x="105155" y="19812"/>
                </a:lnTo>
                <a:lnTo>
                  <a:pt x="114300" y="19811"/>
                </a:lnTo>
                <a:lnTo>
                  <a:pt x="114300" y="214883"/>
                </a:lnTo>
                <a:lnTo>
                  <a:pt x="105155" y="214883"/>
                </a:lnTo>
                <a:lnTo>
                  <a:pt x="96012" y="225551"/>
                </a:lnTo>
                <a:close/>
              </a:path>
              <a:path w="114300" h="234950">
                <a:moveTo>
                  <a:pt x="114300" y="19811"/>
                </a:moveTo>
                <a:lnTo>
                  <a:pt x="105155" y="19812"/>
                </a:lnTo>
                <a:lnTo>
                  <a:pt x="96012" y="9144"/>
                </a:lnTo>
                <a:lnTo>
                  <a:pt x="114300" y="9144"/>
                </a:lnTo>
                <a:lnTo>
                  <a:pt x="114300" y="19811"/>
                </a:lnTo>
                <a:close/>
              </a:path>
              <a:path w="114300" h="234950">
                <a:moveTo>
                  <a:pt x="19812" y="225551"/>
                </a:moveTo>
                <a:lnTo>
                  <a:pt x="9144" y="214883"/>
                </a:lnTo>
                <a:lnTo>
                  <a:pt x="19812" y="214883"/>
                </a:lnTo>
                <a:lnTo>
                  <a:pt x="19812" y="225551"/>
                </a:lnTo>
                <a:close/>
              </a:path>
              <a:path w="114300" h="234950">
                <a:moveTo>
                  <a:pt x="96012" y="225551"/>
                </a:moveTo>
                <a:lnTo>
                  <a:pt x="19812" y="225551"/>
                </a:lnTo>
                <a:lnTo>
                  <a:pt x="19812" y="214883"/>
                </a:lnTo>
                <a:lnTo>
                  <a:pt x="96012" y="214883"/>
                </a:lnTo>
                <a:lnTo>
                  <a:pt x="96012" y="225551"/>
                </a:lnTo>
                <a:close/>
              </a:path>
              <a:path w="114300" h="234950">
                <a:moveTo>
                  <a:pt x="114300" y="225551"/>
                </a:moveTo>
                <a:lnTo>
                  <a:pt x="96012" y="225551"/>
                </a:lnTo>
                <a:lnTo>
                  <a:pt x="105155" y="214883"/>
                </a:lnTo>
                <a:lnTo>
                  <a:pt x="114300" y="214883"/>
                </a:lnTo>
                <a:lnTo>
                  <a:pt x="114300" y="22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49055" y="5786628"/>
            <a:ext cx="96520" cy="332740"/>
          </a:xfrm>
          <a:custGeom>
            <a:avLst/>
            <a:gdLst/>
            <a:ahLst/>
            <a:cxnLst/>
            <a:rect l="l" t="t" r="r" b="b"/>
            <a:pathLst>
              <a:path w="96520" h="332739">
                <a:moveTo>
                  <a:pt x="0" y="0"/>
                </a:moveTo>
                <a:lnTo>
                  <a:pt x="96012" y="0"/>
                </a:lnTo>
                <a:lnTo>
                  <a:pt x="96012" y="332232"/>
                </a:lnTo>
                <a:lnTo>
                  <a:pt x="0" y="3322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39911" y="5777484"/>
            <a:ext cx="114300" cy="350520"/>
          </a:xfrm>
          <a:custGeom>
            <a:avLst/>
            <a:gdLst/>
            <a:ahLst/>
            <a:cxnLst/>
            <a:rect l="l" t="t" r="r" b="b"/>
            <a:pathLst>
              <a:path w="114300" h="350520">
                <a:moveTo>
                  <a:pt x="114300" y="350519"/>
                </a:moveTo>
                <a:lnTo>
                  <a:pt x="0" y="350519"/>
                </a:lnTo>
                <a:lnTo>
                  <a:pt x="0" y="0"/>
                </a:lnTo>
                <a:lnTo>
                  <a:pt x="114300" y="0"/>
                </a:lnTo>
                <a:lnTo>
                  <a:pt x="114300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332232"/>
                </a:lnTo>
                <a:lnTo>
                  <a:pt x="9144" y="332232"/>
                </a:lnTo>
                <a:lnTo>
                  <a:pt x="19812" y="341376"/>
                </a:lnTo>
                <a:lnTo>
                  <a:pt x="114300" y="341376"/>
                </a:lnTo>
                <a:lnTo>
                  <a:pt x="114300" y="350519"/>
                </a:lnTo>
                <a:close/>
              </a:path>
              <a:path w="114300" h="350520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14300" h="350520">
                <a:moveTo>
                  <a:pt x="9601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96012" y="9144"/>
                </a:lnTo>
                <a:lnTo>
                  <a:pt x="96012" y="18288"/>
                </a:lnTo>
                <a:close/>
              </a:path>
              <a:path w="114300" h="350520">
                <a:moveTo>
                  <a:pt x="96012" y="341376"/>
                </a:moveTo>
                <a:lnTo>
                  <a:pt x="96012" y="9144"/>
                </a:lnTo>
                <a:lnTo>
                  <a:pt x="105155" y="18288"/>
                </a:lnTo>
                <a:lnTo>
                  <a:pt x="114300" y="18288"/>
                </a:lnTo>
                <a:lnTo>
                  <a:pt x="114300" y="332232"/>
                </a:lnTo>
                <a:lnTo>
                  <a:pt x="105155" y="332232"/>
                </a:lnTo>
                <a:lnTo>
                  <a:pt x="96012" y="341376"/>
                </a:lnTo>
                <a:close/>
              </a:path>
              <a:path w="114300" h="350520">
                <a:moveTo>
                  <a:pt x="114300" y="18288"/>
                </a:moveTo>
                <a:lnTo>
                  <a:pt x="105155" y="18288"/>
                </a:lnTo>
                <a:lnTo>
                  <a:pt x="96012" y="9144"/>
                </a:lnTo>
                <a:lnTo>
                  <a:pt x="114300" y="9144"/>
                </a:lnTo>
                <a:lnTo>
                  <a:pt x="114300" y="18288"/>
                </a:lnTo>
                <a:close/>
              </a:path>
              <a:path w="114300" h="350520">
                <a:moveTo>
                  <a:pt x="19812" y="341376"/>
                </a:moveTo>
                <a:lnTo>
                  <a:pt x="9144" y="332232"/>
                </a:lnTo>
                <a:lnTo>
                  <a:pt x="19812" y="332232"/>
                </a:lnTo>
                <a:lnTo>
                  <a:pt x="19812" y="341376"/>
                </a:lnTo>
                <a:close/>
              </a:path>
              <a:path w="114300" h="350520">
                <a:moveTo>
                  <a:pt x="96012" y="341376"/>
                </a:moveTo>
                <a:lnTo>
                  <a:pt x="19812" y="341376"/>
                </a:lnTo>
                <a:lnTo>
                  <a:pt x="19812" y="332232"/>
                </a:lnTo>
                <a:lnTo>
                  <a:pt x="96012" y="332232"/>
                </a:lnTo>
                <a:lnTo>
                  <a:pt x="96012" y="341376"/>
                </a:lnTo>
                <a:close/>
              </a:path>
              <a:path w="114300" h="350520">
                <a:moveTo>
                  <a:pt x="114300" y="341376"/>
                </a:moveTo>
                <a:lnTo>
                  <a:pt x="96012" y="341376"/>
                </a:lnTo>
                <a:lnTo>
                  <a:pt x="105155" y="332232"/>
                </a:lnTo>
                <a:lnTo>
                  <a:pt x="114300" y="332232"/>
                </a:lnTo>
                <a:lnTo>
                  <a:pt x="114300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49055" y="5241035"/>
            <a:ext cx="96520" cy="330835"/>
          </a:xfrm>
          <a:custGeom>
            <a:avLst/>
            <a:gdLst/>
            <a:ahLst/>
            <a:cxnLst/>
            <a:rect l="l" t="t" r="r" b="b"/>
            <a:pathLst>
              <a:path w="96520" h="330835">
                <a:moveTo>
                  <a:pt x="0" y="0"/>
                </a:moveTo>
                <a:lnTo>
                  <a:pt x="96012" y="0"/>
                </a:lnTo>
                <a:lnTo>
                  <a:pt x="96012" y="330708"/>
                </a:lnTo>
                <a:lnTo>
                  <a:pt x="0" y="3307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39911" y="5230367"/>
            <a:ext cx="114300" cy="352425"/>
          </a:xfrm>
          <a:custGeom>
            <a:avLst/>
            <a:gdLst/>
            <a:ahLst/>
            <a:cxnLst/>
            <a:rect l="l" t="t" r="r" b="b"/>
            <a:pathLst>
              <a:path w="114300" h="352425">
                <a:moveTo>
                  <a:pt x="114300" y="352043"/>
                </a:moveTo>
                <a:lnTo>
                  <a:pt x="0" y="352043"/>
                </a:lnTo>
                <a:lnTo>
                  <a:pt x="0" y="0"/>
                </a:lnTo>
                <a:lnTo>
                  <a:pt x="114300" y="0"/>
                </a:lnTo>
                <a:lnTo>
                  <a:pt x="114300" y="10668"/>
                </a:lnTo>
                <a:lnTo>
                  <a:pt x="19812" y="10668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332232"/>
                </a:lnTo>
                <a:lnTo>
                  <a:pt x="9144" y="332232"/>
                </a:lnTo>
                <a:lnTo>
                  <a:pt x="19812" y="341376"/>
                </a:lnTo>
                <a:lnTo>
                  <a:pt x="114300" y="341376"/>
                </a:lnTo>
                <a:lnTo>
                  <a:pt x="114300" y="352043"/>
                </a:lnTo>
                <a:close/>
              </a:path>
              <a:path w="114300" h="352425">
                <a:moveTo>
                  <a:pt x="19812" y="19811"/>
                </a:moveTo>
                <a:lnTo>
                  <a:pt x="9144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14300" h="352425">
                <a:moveTo>
                  <a:pt x="96012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96012" y="10668"/>
                </a:lnTo>
                <a:lnTo>
                  <a:pt x="96012" y="19811"/>
                </a:lnTo>
                <a:close/>
              </a:path>
              <a:path w="114300" h="352425">
                <a:moveTo>
                  <a:pt x="96012" y="341376"/>
                </a:moveTo>
                <a:lnTo>
                  <a:pt x="96012" y="10668"/>
                </a:lnTo>
                <a:lnTo>
                  <a:pt x="105155" y="19812"/>
                </a:lnTo>
                <a:lnTo>
                  <a:pt x="114300" y="19811"/>
                </a:lnTo>
                <a:lnTo>
                  <a:pt x="114300" y="332232"/>
                </a:lnTo>
                <a:lnTo>
                  <a:pt x="105155" y="332232"/>
                </a:lnTo>
                <a:lnTo>
                  <a:pt x="96012" y="341376"/>
                </a:lnTo>
                <a:close/>
              </a:path>
              <a:path w="114300" h="352425">
                <a:moveTo>
                  <a:pt x="114300" y="19811"/>
                </a:moveTo>
                <a:lnTo>
                  <a:pt x="105155" y="19812"/>
                </a:lnTo>
                <a:lnTo>
                  <a:pt x="96012" y="10668"/>
                </a:lnTo>
                <a:lnTo>
                  <a:pt x="114300" y="10668"/>
                </a:lnTo>
                <a:lnTo>
                  <a:pt x="114300" y="19811"/>
                </a:lnTo>
                <a:close/>
              </a:path>
              <a:path w="114300" h="352425">
                <a:moveTo>
                  <a:pt x="19812" y="341376"/>
                </a:moveTo>
                <a:lnTo>
                  <a:pt x="9144" y="332232"/>
                </a:lnTo>
                <a:lnTo>
                  <a:pt x="19812" y="332232"/>
                </a:lnTo>
                <a:lnTo>
                  <a:pt x="19812" y="341376"/>
                </a:lnTo>
                <a:close/>
              </a:path>
              <a:path w="114300" h="352425">
                <a:moveTo>
                  <a:pt x="96012" y="341376"/>
                </a:moveTo>
                <a:lnTo>
                  <a:pt x="19812" y="341376"/>
                </a:lnTo>
                <a:lnTo>
                  <a:pt x="19812" y="332232"/>
                </a:lnTo>
                <a:lnTo>
                  <a:pt x="96012" y="332232"/>
                </a:lnTo>
                <a:lnTo>
                  <a:pt x="96012" y="341376"/>
                </a:lnTo>
                <a:close/>
              </a:path>
              <a:path w="114300" h="352425">
                <a:moveTo>
                  <a:pt x="114300" y="341376"/>
                </a:moveTo>
                <a:lnTo>
                  <a:pt x="96012" y="341376"/>
                </a:lnTo>
                <a:lnTo>
                  <a:pt x="105155" y="332232"/>
                </a:lnTo>
                <a:lnTo>
                  <a:pt x="114300" y="332232"/>
                </a:lnTo>
                <a:lnTo>
                  <a:pt x="114300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49055" y="4849367"/>
            <a:ext cx="96520" cy="216535"/>
          </a:xfrm>
          <a:custGeom>
            <a:avLst/>
            <a:gdLst/>
            <a:ahLst/>
            <a:cxnLst/>
            <a:rect l="l" t="t" r="r" b="b"/>
            <a:pathLst>
              <a:path w="96520" h="216535">
                <a:moveTo>
                  <a:pt x="0" y="0"/>
                </a:moveTo>
                <a:lnTo>
                  <a:pt x="96012" y="0"/>
                </a:lnTo>
                <a:lnTo>
                  <a:pt x="96012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91C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39911" y="4840223"/>
            <a:ext cx="114300" cy="234950"/>
          </a:xfrm>
          <a:custGeom>
            <a:avLst/>
            <a:gdLst/>
            <a:ahLst/>
            <a:cxnLst/>
            <a:rect l="l" t="t" r="r" b="b"/>
            <a:pathLst>
              <a:path w="114300" h="234950">
                <a:moveTo>
                  <a:pt x="114300" y="234695"/>
                </a:moveTo>
                <a:lnTo>
                  <a:pt x="0" y="234695"/>
                </a:lnTo>
                <a:lnTo>
                  <a:pt x="0" y="0"/>
                </a:lnTo>
                <a:lnTo>
                  <a:pt x="114300" y="0"/>
                </a:lnTo>
                <a:lnTo>
                  <a:pt x="11430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216407"/>
                </a:lnTo>
                <a:lnTo>
                  <a:pt x="9144" y="216407"/>
                </a:lnTo>
                <a:lnTo>
                  <a:pt x="19812" y="225551"/>
                </a:lnTo>
                <a:lnTo>
                  <a:pt x="114300" y="225551"/>
                </a:lnTo>
                <a:lnTo>
                  <a:pt x="114300" y="234695"/>
                </a:lnTo>
                <a:close/>
              </a:path>
              <a:path w="114300" h="234950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14300" h="234950">
                <a:moveTo>
                  <a:pt x="96012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96012" y="9144"/>
                </a:lnTo>
                <a:lnTo>
                  <a:pt x="96012" y="19811"/>
                </a:lnTo>
                <a:close/>
              </a:path>
              <a:path w="114300" h="234950">
                <a:moveTo>
                  <a:pt x="96012" y="225551"/>
                </a:moveTo>
                <a:lnTo>
                  <a:pt x="96012" y="9144"/>
                </a:lnTo>
                <a:lnTo>
                  <a:pt x="105155" y="19812"/>
                </a:lnTo>
                <a:lnTo>
                  <a:pt x="114300" y="19811"/>
                </a:lnTo>
                <a:lnTo>
                  <a:pt x="114300" y="216407"/>
                </a:lnTo>
                <a:lnTo>
                  <a:pt x="105155" y="216407"/>
                </a:lnTo>
                <a:lnTo>
                  <a:pt x="96012" y="225551"/>
                </a:lnTo>
                <a:close/>
              </a:path>
              <a:path w="114300" h="234950">
                <a:moveTo>
                  <a:pt x="114300" y="19811"/>
                </a:moveTo>
                <a:lnTo>
                  <a:pt x="105155" y="19812"/>
                </a:lnTo>
                <a:lnTo>
                  <a:pt x="96012" y="9144"/>
                </a:lnTo>
                <a:lnTo>
                  <a:pt x="114300" y="9144"/>
                </a:lnTo>
                <a:lnTo>
                  <a:pt x="114300" y="19811"/>
                </a:lnTo>
                <a:close/>
              </a:path>
              <a:path w="114300" h="234950">
                <a:moveTo>
                  <a:pt x="19812" y="225551"/>
                </a:moveTo>
                <a:lnTo>
                  <a:pt x="9144" y="216407"/>
                </a:lnTo>
                <a:lnTo>
                  <a:pt x="19812" y="216407"/>
                </a:lnTo>
                <a:lnTo>
                  <a:pt x="19812" y="225551"/>
                </a:lnTo>
                <a:close/>
              </a:path>
              <a:path w="114300" h="234950">
                <a:moveTo>
                  <a:pt x="96012" y="225551"/>
                </a:moveTo>
                <a:lnTo>
                  <a:pt x="19812" y="225551"/>
                </a:lnTo>
                <a:lnTo>
                  <a:pt x="19812" y="216407"/>
                </a:lnTo>
                <a:lnTo>
                  <a:pt x="96012" y="216407"/>
                </a:lnTo>
                <a:lnTo>
                  <a:pt x="96012" y="225551"/>
                </a:lnTo>
                <a:close/>
              </a:path>
              <a:path w="114300" h="234950">
                <a:moveTo>
                  <a:pt x="114300" y="225551"/>
                </a:moveTo>
                <a:lnTo>
                  <a:pt x="96012" y="225551"/>
                </a:lnTo>
                <a:lnTo>
                  <a:pt x="105155" y="216407"/>
                </a:lnTo>
                <a:lnTo>
                  <a:pt x="114300" y="216407"/>
                </a:lnTo>
                <a:lnTo>
                  <a:pt x="114300" y="22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314722" y="5335982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571977" y="4276815"/>
            <a:ext cx="270510" cy="271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0320" indent="-82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algn="just" marL="60960" indent="-41275">
              <a:lnSpc>
                <a:spcPct val="100000"/>
              </a:lnSpc>
              <a:spcBef>
                <a:spcPts val="1380"/>
              </a:spcBef>
            </a:pPr>
            <a:r>
              <a:rPr dirty="0" baseline="-2849" sz="2925" spc="-862">
                <a:latin typeface="Times New Roman"/>
                <a:cs typeface="Times New Roman"/>
              </a:rPr>
              <a:t>r</a:t>
            </a:r>
            <a:r>
              <a:rPr dirty="0" baseline="-30303" sz="1650" spc="-862">
                <a:latin typeface="Times New Roman"/>
                <a:cs typeface="Times New Roman"/>
              </a:rPr>
              <a:t>c</a:t>
            </a:r>
            <a:r>
              <a:rPr dirty="0" sz="1950" spc="-575">
                <a:latin typeface="Times New Roman"/>
                <a:cs typeface="Times New Roman"/>
              </a:rPr>
              <a:t></a:t>
            </a:r>
            <a:endParaRPr sz="1950">
              <a:latin typeface="Times New Roman"/>
              <a:cs typeface="Times New Roman"/>
            </a:endParaRPr>
          </a:p>
          <a:p>
            <a:pPr algn="just" marL="20320" marR="5080" indent="40640">
              <a:lnSpc>
                <a:spcPct val="90900"/>
              </a:lnSpc>
              <a:spcBef>
                <a:spcPts val="2085"/>
              </a:spcBef>
            </a:pPr>
            <a:r>
              <a:rPr dirty="0" sz="1950" spc="-30">
                <a:latin typeface="Times New Roman"/>
                <a:cs typeface="Times New Roman"/>
              </a:rPr>
              <a:t>r</a:t>
            </a:r>
            <a:r>
              <a:rPr dirty="0" baseline="-25252" sz="1650" spc="-44">
                <a:latin typeface="Times New Roman"/>
                <a:cs typeface="Times New Roman"/>
              </a:rPr>
              <a:t>c </a:t>
            </a:r>
            <a:r>
              <a:rPr dirty="0" baseline="-25252" sz="1650" spc="7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b'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1950" spc="-30">
                <a:latin typeface="Times New Roman"/>
                <a:cs typeface="Times New Roman"/>
              </a:rPr>
              <a:t>r</a:t>
            </a:r>
            <a:r>
              <a:rPr dirty="0" baseline="-25252" sz="1650" spc="-44">
                <a:latin typeface="Times New Roman"/>
                <a:cs typeface="Times New Roman"/>
              </a:rPr>
              <a:t>e</a:t>
            </a:r>
            <a:endParaRPr baseline="-25252" sz="1650">
              <a:latin typeface="Times New Roman"/>
              <a:cs typeface="Times New Roman"/>
            </a:endParaRPr>
          </a:p>
          <a:p>
            <a:pPr algn="just" marL="27940" indent="-8255">
              <a:lnSpc>
                <a:spcPct val="100000"/>
              </a:lnSpc>
              <a:spcBef>
                <a:spcPts val="310"/>
              </a:spcBef>
            </a:pPr>
            <a:r>
              <a:rPr dirty="0" baseline="-2849" sz="2925" spc="-862">
                <a:latin typeface="Times New Roman"/>
                <a:cs typeface="Times New Roman"/>
              </a:rPr>
              <a:t>r</a:t>
            </a:r>
            <a:r>
              <a:rPr dirty="0" baseline="-30303" sz="1650" spc="-862">
                <a:latin typeface="Times New Roman"/>
                <a:cs typeface="Times New Roman"/>
              </a:rPr>
              <a:t>e</a:t>
            </a:r>
            <a:r>
              <a:rPr dirty="0" sz="1950" spc="-575">
                <a:latin typeface="Times New Roman"/>
                <a:cs typeface="Times New Roman"/>
              </a:rPr>
              <a:t></a:t>
            </a:r>
            <a:endParaRPr sz="1950">
              <a:latin typeface="Times New Roman"/>
              <a:cs typeface="Times New Roman"/>
            </a:endParaRPr>
          </a:p>
          <a:p>
            <a:pPr algn="just" marL="2794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097267" y="1313688"/>
            <a:ext cx="2715767" cy="2154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89708" y="2606050"/>
            <a:ext cx="1788610" cy="1149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65091" y="1818132"/>
            <a:ext cx="2037587" cy="908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65091" y="1818132"/>
            <a:ext cx="2037714" cy="908685"/>
          </a:xfrm>
          <a:custGeom>
            <a:avLst/>
            <a:gdLst/>
            <a:ahLst/>
            <a:cxnLst/>
            <a:rect l="l" t="t" r="r" b="b"/>
            <a:pathLst>
              <a:path w="2037714" h="908685">
                <a:moveTo>
                  <a:pt x="331805" y="795527"/>
                </a:moveTo>
                <a:lnTo>
                  <a:pt x="135636" y="795527"/>
                </a:lnTo>
                <a:lnTo>
                  <a:pt x="121920" y="794004"/>
                </a:lnTo>
                <a:lnTo>
                  <a:pt x="83820" y="784860"/>
                </a:lnTo>
                <a:lnTo>
                  <a:pt x="50292" y="763523"/>
                </a:lnTo>
                <a:lnTo>
                  <a:pt x="16764" y="723899"/>
                </a:lnTo>
                <a:lnTo>
                  <a:pt x="3048" y="687323"/>
                </a:lnTo>
                <a:lnTo>
                  <a:pt x="0" y="659892"/>
                </a:lnTo>
                <a:lnTo>
                  <a:pt x="0" y="135636"/>
                </a:lnTo>
                <a:lnTo>
                  <a:pt x="3048" y="108204"/>
                </a:lnTo>
                <a:lnTo>
                  <a:pt x="6096" y="94488"/>
                </a:lnTo>
                <a:lnTo>
                  <a:pt x="10668" y="82296"/>
                </a:lnTo>
                <a:lnTo>
                  <a:pt x="16764" y="71628"/>
                </a:lnTo>
                <a:lnTo>
                  <a:pt x="22859" y="59436"/>
                </a:lnTo>
                <a:lnTo>
                  <a:pt x="32004" y="48768"/>
                </a:lnTo>
                <a:lnTo>
                  <a:pt x="39624" y="39624"/>
                </a:lnTo>
                <a:lnTo>
                  <a:pt x="50292" y="30480"/>
                </a:lnTo>
                <a:lnTo>
                  <a:pt x="83820" y="10668"/>
                </a:lnTo>
                <a:lnTo>
                  <a:pt x="121920" y="0"/>
                </a:lnTo>
                <a:lnTo>
                  <a:pt x="1915667" y="0"/>
                </a:lnTo>
                <a:lnTo>
                  <a:pt x="1927859" y="3048"/>
                </a:lnTo>
                <a:lnTo>
                  <a:pt x="1941575" y="6096"/>
                </a:lnTo>
                <a:lnTo>
                  <a:pt x="1949703" y="9144"/>
                </a:lnTo>
                <a:lnTo>
                  <a:pt x="123444" y="9144"/>
                </a:lnTo>
                <a:lnTo>
                  <a:pt x="86868" y="18288"/>
                </a:lnTo>
                <a:lnTo>
                  <a:pt x="47244" y="45720"/>
                </a:lnTo>
                <a:lnTo>
                  <a:pt x="19812" y="85344"/>
                </a:lnTo>
                <a:lnTo>
                  <a:pt x="10668" y="121920"/>
                </a:lnTo>
                <a:lnTo>
                  <a:pt x="10668" y="672084"/>
                </a:lnTo>
                <a:lnTo>
                  <a:pt x="32004" y="729996"/>
                </a:lnTo>
                <a:lnTo>
                  <a:pt x="65532" y="763523"/>
                </a:lnTo>
                <a:lnTo>
                  <a:pt x="99060" y="778763"/>
                </a:lnTo>
                <a:lnTo>
                  <a:pt x="111252" y="783336"/>
                </a:lnTo>
                <a:lnTo>
                  <a:pt x="123444" y="784860"/>
                </a:lnTo>
                <a:lnTo>
                  <a:pt x="344423" y="784860"/>
                </a:lnTo>
                <a:lnTo>
                  <a:pt x="345947" y="786384"/>
                </a:lnTo>
                <a:lnTo>
                  <a:pt x="339852" y="786384"/>
                </a:lnTo>
                <a:lnTo>
                  <a:pt x="331805" y="795527"/>
                </a:lnTo>
                <a:close/>
              </a:path>
              <a:path w="2037714" h="908685">
                <a:moveTo>
                  <a:pt x="251927" y="906779"/>
                </a:moveTo>
                <a:lnTo>
                  <a:pt x="246888" y="906779"/>
                </a:lnTo>
                <a:lnTo>
                  <a:pt x="255673" y="896642"/>
                </a:lnTo>
                <a:lnTo>
                  <a:pt x="848868" y="784860"/>
                </a:lnTo>
                <a:lnTo>
                  <a:pt x="1914144" y="784860"/>
                </a:lnTo>
                <a:lnTo>
                  <a:pt x="1926336" y="783336"/>
                </a:lnTo>
                <a:lnTo>
                  <a:pt x="1972055" y="763523"/>
                </a:lnTo>
                <a:lnTo>
                  <a:pt x="2005583" y="729996"/>
                </a:lnTo>
                <a:lnTo>
                  <a:pt x="2025395" y="684275"/>
                </a:lnTo>
                <a:lnTo>
                  <a:pt x="2026920" y="672084"/>
                </a:lnTo>
                <a:lnTo>
                  <a:pt x="2026920" y="121920"/>
                </a:lnTo>
                <a:lnTo>
                  <a:pt x="2011679" y="74676"/>
                </a:lnTo>
                <a:lnTo>
                  <a:pt x="2005583" y="65532"/>
                </a:lnTo>
                <a:lnTo>
                  <a:pt x="1999487" y="54864"/>
                </a:lnTo>
                <a:lnTo>
                  <a:pt x="1961387" y="24384"/>
                </a:lnTo>
                <a:lnTo>
                  <a:pt x="1914144" y="9144"/>
                </a:lnTo>
                <a:lnTo>
                  <a:pt x="1949703" y="9144"/>
                </a:lnTo>
                <a:lnTo>
                  <a:pt x="1987295" y="30480"/>
                </a:lnTo>
                <a:lnTo>
                  <a:pt x="2020824" y="70104"/>
                </a:lnTo>
                <a:lnTo>
                  <a:pt x="2034540" y="108204"/>
                </a:lnTo>
                <a:lnTo>
                  <a:pt x="2037587" y="135636"/>
                </a:lnTo>
                <a:lnTo>
                  <a:pt x="2037587" y="659892"/>
                </a:lnTo>
                <a:lnTo>
                  <a:pt x="2036063" y="672084"/>
                </a:lnTo>
                <a:lnTo>
                  <a:pt x="2034540" y="685799"/>
                </a:lnTo>
                <a:lnTo>
                  <a:pt x="2020824" y="723899"/>
                </a:lnTo>
                <a:lnTo>
                  <a:pt x="1997963" y="754379"/>
                </a:lnTo>
                <a:lnTo>
                  <a:pt x="1965959" y="778763"/>
                </a:lnTo>
                <a:lnTo>
                  <a:pt x="1929383" y="792479"/>
                </a:lnTo>
                <a:lnTo>
                  <a:pt x="1915667" y="794004"/>
                </a:lnTo>
                <a:lnTo>
                  <a:pt x="850391" y="794004"/>
                </a:lnTo>
                <a:lnTo>
                  <a:pt x="251927" y="906779"/>
                </a:lnTo>
                <a:close/>
              </a:path>
              <a:path w="2037714" h="908685">
                <a:moveTo>
                  <a:pt x="243840" y="908304"/>
                </a:moveTo>
                <a:lnTo>
                  <a:pt x="239268" y="908304"/>
                </a:lnTo>
                <a:lnTo>
                  <a:pt x="239268" y="905256"/>
                </a:lnTo>
                <a:lnTo>
                  <a:pt x="237743" y="903731"/>
                </a:lnTo>
                <a:lnTo>
                  <a:pt x="237743" y="902208"/>
                </a:lnTo>
                <a:lnTo>
                  <a:pt x="239268" y="900684"/>
                </a:lnTo>
                <a:lnTo>
                  <a:pt x="339852" y="786384"/>
                </a:lnTo>
                <a:lnTo>
                  <a:pt x="342900" y="795527"/>
                </a:lnTo>
                <a:lnTo>
                  <a:pt x="343306" y="795527"/>
                </a:lnTo>
                <a:lnTo>
                  <a:pt x="255673" y="896642"/>
                </a:lnTo>
                <a:lnTo>
                  <a:pt x="242316" y="899160"/>
                </a:lnTo>
                <a:lnTo>
                  <a:pt x="246888" y="906779"/>
                </a:lnTo>
                <a:lnTo>
                  <a:pt x="251927" y="906779"/>
                </a:lnTo>
                <a:lnTo>
                  <a:pt x="243840" y="908304"/>
                </a:lnTo>
                <a:close/>
              </a:path>
              <a:path w="2037714" h="908685">
                <a:moveTo>
                  <a:pt x="343306" y="795527"/>
                </a:moveTo>
                <a:lnTo>
                  <a:pt x="342900" y="795527"/>
                </a:lnTo>
                <a:lnTo>
                  <a:pt x="339852" y="786384"/>
                </a:lnTo>
                <a:lnTo>
                  <a:pt x="345947" y="786384"/>
                </a:lnTo>
                <a:lnTo>
                  <a:pt x="348995" y="789431"/>
                </a:lnTo>
                <a:lnTo>
                  <a:pt x="347472" y="792479"/>
                </a:lnTo>
                <a:lnTo>
                  <a:pt x="345948" y="792479"/>
                </a:lnTo>
                <a:lnTo>
                  <a:pt x="343306" y="795527"/>
                </a:lnTo>
                <a:close/>
              </a:path>
              <a:path w="2037714" h="908685">
                <a:moveTo>
                  <a:pt x="850391" y="795527"/>
                </a:moveTo>
                <a:lnTo>
                  <a:pt x="850391" y="794004"/>
                </a:lnTo>
                <a:lnTo>
                  <a:pt x="1901951" y="794004"/>
                </a:lnTo>
                <a:lnTo>
                  <a:pt x="850391" y="795527"/>
                </a:lnTo>
                <a:close/>
              </a:path>
              <a:path w="2037714" h="908685">
                <a:moveTo>
                  <a:pt x="246888" y="906779"/>
                </a:moveTo>
                <a:lnTo>
                  <a:pt x="242316" y="899160"/>
                </a:lnTo>
                <a:lnTo>
                  <a:pt x="255673" y="896642"/>
                </a:lnTo>
                <a:lnTo>
                  <a:pt x="246888" y="90677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032814" y="1413271"/>
            <a:ext cx="5900420" cy="817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(3)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H</a:t>
            </a:r>
            <a:r>
              <a:rPr dirty="0" sz="2400" spc="15">
                <a:latin typeface="宋体"/>
                <a:cs typeface="宋体"/>
              </a:rPr>
              <a:t>参数的确定（放大区，从物理模型角度</a:t>
            </a:r>
            <a:endParaRPr sz="2400">
              <a:latin typeface="宋体"/>
              <a:cs typeface="宋体"/>
            </a:endParaRPr>
          </a:p>
          <a:p>
            <a:pPr marL="3265804">
              <a:lnSpc>
                <a:spcPct val="100000"/>
              </a:lnSpc>
              <a:spcBef>
                <a:spcPts val="1085"/>
              </a:spcBef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电流放大系数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09975" y="2205706"/>
            <a:ext cx="2623185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39395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z="20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baseline="3546" sz="3525" spc="22">
                <a:latin typeface="Times New Roman"/>
                <a:cs typeface="Times New Roman"/>
              </a:rPr>
              <a:t>= </a:t>
            </a:r>
            <a:r>
              <a:rPr dirty="0" baseline="3546" sz="3525" spc="-375">
                <a:latin typeface="Times New Roman"/>
                <a:cs typeface="Times New Roman"/>
              </a:rPr>
              <a:t>r</a:t>
            </a:r>
            <a:r>
              <a:rPr dirty="0" baseline="-20576" sz="2025" spc="-375">
                <a:latin typeface="Times New Roman"/>
                <a:cs typeface="Times New Roman"/>
              </a:rPr>
              <a:t>bb</a:t>
            </a:r>
            <a:r>
              <a:rPr dirty="0" baseline="-16460" sz="2025" spc="-375">
                <a:latin typeface="Times New Roman"/>
                <a:cs typeface="Times New Roman"/>
              </a:rPr>
              <a:t> </a:t>
            </a:r>
            <a:r>
              <a:rPr dirty="0" baseline="3546" sz="3525" spc="-284">
                <a:latin typeface="Times New Roman"/>
                <a:cs typeface="Times New Roman"/>
              </a:rPr>
              <a:t> </a:t>
            </a:r>
            <a:r>
              <a:rPr dirty="0" sz="2350" spc="-375">
                <a:latin typeface="宋体"/>
                <a:cs typeface="宋体"/>
              </a:rPr>
              <a:t>(</a:t>
            </a:r>
            <a:r>
              <a:rPr dirty="0" sz="2350" spc="-375">
                <a:latin typeface="Times New Roman"/>
                <a:cs typeface="Times New Roman"/>
              </a:rPr>
              <a:t>1+</a:t>
            </a:r>
            <a:r>
              <a:rPr dirty="0" sz="2500" spc="-375" i="1">
                <a:latin typeface="Times New Roman"/>
                <a:cs typeface="Times New Roman"/>
              </a:rPr>
              <a:t> </a:t>
            </a:r>
            <a:r>
              <a:rPr dirty="0" sz="2350" spc="-395">
                <a:latin typeface="Times New Roman"/>
                <a:cs typeface="Times New Roman"/>
              </a:rPr>
              <a:t>)(</a:t>
            </a:r>
            <a:r>
              <a:rPr dirty="0" sz="2350" spc="-395">
                <a:latin typeface="Times New Roman"/>
                <a:cs typeface="Times New Roman"/>
              </a:rPr>
              <a:t>r</a:t>
            </a:r>
            <a:r>
              <a:rPr dirty="0" baseline="-24691" sz="2025" spc="-592">
                <a:latin typeface="Times New Roman"/>
                <a:cs typeface="Times New Roman"/>
              </a:rPr>
              <a:t>e</a:t>
            </a:r>
            <a:r>
              <a:rPr dirty="0" baseline="3546" sz="3525" spc="-592">
                <a:latin typeface="Times New Roman"/>
                <a:cs typeface="Times New Roman"/>
              </a:rPr>
              <a:t> </a:t>
            </a:r>
            <a:r>
              <a:rPr dirty="0" sz="2350" spc="-190">
                <a:latin typeface="Times New Roman"/>
                <a:cs typeface="Times New Roman"/>
              </a:rPr>
              <a:t> </a:t>
            </a:r>
            <a:r>
              <a:rPr dirty="0" sz="2350" spc="-500">
                <a:latin typeface="Times New Roman"/>
                <a:cs typeface="Times New Roman"/>
              </a:rPr>
              <a:t> </a:t>
            </a:r>
            <a:r>
              <a:rPr dirty="0" sz="2350" spc="-20">
                <a:latin typeface="Times New Roman"/>
                <a:cs typeface="Times New Roman"/>
              </a:rPr>
              <a:t>r</a:t>
            </a:r>
            <a:r>
              <a:rPr dirty="0" baseline="-24691" sz="2025" spc="-30">
                <a:latin typeface="Times New Roman"/>
                <a:cs typeface="Times New Roman"/>
              </a:rPr>
              <a:t>e</a:t>
            </a:r>
            <a:r>
              <a:rPr dirty="0" baseline="-24691" sz="2025" spc="-277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5790" y="1977628"/>
            <a:ext cx="1631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u="heavy">
                <a:solidFill>
                  <a:srgbClr val="0000CC"/>
                </a:solidFill>
                <a:latin typeface="宋体"/>
                <a:cs typeface="宋体"/>
              </a:rPr>
              <a:t>②</a:t>
            </a:r>
            <a:r>
              <a:rPr dirty="0" sz="2400" spc="-680" u="heavy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 u="heavy">
                <a:solidFill>
                  <a:srgbClr val="0000CC"/>
                </a:solidFill>
                <a:latin typeface="宋体"/>
                <a:cs typeface="宋体"/>
              </a:rPr>
              <a:t>输出回路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4482084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 h="0">
                <a:moveTo>
                  <a:pt x="0" y="0"/>
                </a:moveTo>
                <a:lnTo>
                  <a:pt x="1467612" y="0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9771" y="4428744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9143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18915" y="4450079"/>
            <a:ext cx="248920" cy="134620"/>
          </a:xfrm>
          <a:custGeom>
            <a:avLst/>
            <a:gdLst/>
            <a:ahLst/>
            <a:cxnLst/>
            <a:rect l="l" t="t" r="r" b="b"/>
            <a:pathLst>
              <a:path w="248920" h="134620">
                <a:moveTo>
                  <a:pt x="56387" y="76200"/>
                </a:moveTo>
                <a:lnTo>
                  <a:pt x="0" y="0"/>
                </a:lnTo>
                <a:lnTo>
                  <a:pt x="96011" y="0"/>
                </a:lnTo>
                <a:lnTo>
                  <a:pt x="85709" y="19812"/>
                </a:lnTo>
                <a:lnTo>
                  <a:pt x="70103" y="19812"/>
                </a:lnTo>
                <a:lnTo>
                  <a:pt x="56387" y="44196"/>
                </a:lnTo>
                <a:lnTo>
                  <a:pt x="69596" y="50799"/>
                </a:lnTo>
                <a:lnTo>
                  <a:pt x="56387" y="76200"/>
                </a:lnTo>
                <a:close/>
              </a:path>
              <a:path w="248920" h="134620">
                <a:moveTo>
                  <a:pt x="69596" y="50799"/>
                </a:moveTo>
                <a:lnTo>
                  <a:pt x="56387" y="44196"/>
                </a:lnTo>
                <a:lnTo>
                  <a:pt x="70103" y="19812"/>
                </a:lnTo>
                <a:lnTo>
                  <a:pt x="82467" y="26046"/>
                </a:lnTo>
                <a:lnTo>
                  <a:pt x="69596" y="50799"/>
                </a:lnTo>
                <a:close/>
              </a:path>
              <a:path w="248920" h="134620">
                <a:moveTo>
                  <a:pt x="82467" y="26046"/>
                </a:moveTo>
                <a:lnTo>
                  <a:pt x="70103" y="19812"/>
                </a:lnTo>
                <a:lnTo>
                  <a:pt x="85709" y="19812"/>
                </a:lnTo>
                <a:lnTo>
                  <a:pt x="82467" y="26046"/>
                </a:lnTo>
                <a:close/>
              </a:path>
              <a:path w="248920" h="134620">
                <a:moveTo>
                  <a:pt x="236220" y="134112"/>
                </a:moveTo>
                <a:lnTo>
                  <a:pt x="69596" y="50799"/>
                </a:lnTo>
                <a:lnTo>
                  <a:pt x="82467" y="26046"/>
                </a:lnTo>
                <a:lnTo>
                  <a:pt x="248411" y="109728"/>
                </a:lnTo>
                <a:lnTo>
                  <a:pt x="236220" y="13411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46976" y="4463789"/>
            <a:ext cx="15894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00455" algn="l"/>
              </a:tabLst>
            </a:pPr>
            <a:r>
              <a:rPr dirty="0" sz="2400" spc="-935" b="1">
                <a:solidFill>
                  <a:srgbClr val="FF3300"/>
                </a:solidFill>
                <a:latin typeface="Times New Roman"/>
                <a:cs typeface="Times New Roman"/>
              </a:rPr>
              <a:t></a:t>
            </a:r>
            <a:r>
              <a:rPr dirty="0" sz="2400" spc="-13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3300"/>
                </a:solidFill>
                <a:latin typeface="Times New Roman"/>
                <a:cs typeface="Times New Roman"/>
              </a:rPr>
              <a:t>CE	</a:t>
            </a:r>
            <a:r>
              <a:rPr dirty="0" sz="2400" spc="-935" b="1">
                <a:solidFill>
                  <a:srgbClr val="FF3300"/>
                </a:solidFill>
                <a:latin typeface="Times New Roman"/>
                <a:cs typeface="Times New Roman"/>
              </a:rPr>
              <a:t></a:t>
            </a:r>
            <a:r>
              <a:rPr dirty="0" sz="2400" spc="-24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17250" y="4512183"/>
            <a:ext cx="694055" cy="0"/>
          </a:xfrm>
          <a:custGeom>
            <a:avLst/>
            <a:gdLst/>
            <a:ahLst/>
            <a:cxnLst/>
            <a:rect l="l" t="t" r="r" b="b"/>
            <a:pathLst>
              <a:path w="694054" h="0">
                <a:moveTo>
                  <a:pt x="0" y="0"/>
                </a:moveTo>
                <a:lnTo>
                  <a:pt x="693991" y="0"/>
                </a:lnTo>
              </a:path>
            </a:pathLst>
          </a:custGeom>
          <a:ln w="17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19364" y="4751832"/>
            <a:ext cx="15430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7467" y="4051300"/>
            <a:ext cx="936625" cy="6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1150" indent="-298450">
              <a:lnSpc>
                <a:spcPct val="100000"/>
              </a:lnSpc>
              <a:buChar char="□"/>
              <a:tabLst>
                <a:tab pos="311785" algn="l"/>
              </a:tabLst>
            </a:pPr>
            <a:r>
              <a:rPr dirty="0" sz="2600" spc="-940">
                <a:latin typeface="Times New Roman"/>
                <a:cs typeface="Times New Roman"/>
              </a:rPr>
              <a:t></a:t>
            </a:r>
            <a:r>
              <a:rPr dirty="0" sz="2600" spc="-140">
                <a:latin typeface="Times New Roman"/>
                <a:cs typeface="Times New Roman"/>
              </a:rPr>
              <a:t>v</a:t>
            </a:r>
            <a:r>
              <a:rPr dirty="0" baseline="-25925" sz="2250" spc="89">
                <a:latin typeface="Times New Roman"/>
                <a:cs typeface="Times New Roman"/>
              </a:rPr>
              <a:t>C</a:t>
            </a:r>
            <a:r>
              <a:rPr dirty="0" baseline="-25925" sz="2250" spc="7">
                <a:latin typeface="Times New Roman"/>
                <a:cs typeface="Times New Roman"/>
              </a:rPr>
              <a:t>E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0659" y="4525264"/>
            <a:ext cx="33020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940">
                <a:latin typeface="Times New Roman"/>
                <a:cs typeface="Times New Roman"/>
              </a:rPr>
              <a:t></a:t>
            </a:r>
            <a:r>
              <a:rPr dirty="0" sz="2600" spc="5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3665" y="5099355"/>
            <a:ext cx="4582160" cy="1506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3535">
              <a:lnSpc>
                <a:spcPct val="120000"/>
              </a:lnSpc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5">
                <a:latin typeface="Arial"/>
                <a:cs typeface="Arial"/>
              </a:rPr>
              <a:t>	</a:t>
            </a:r>
            <a:r>
              <a:rPr dirty="0" sz="2400" spc="-5">
                <a:latin typeface="宋体"/>
                <a:cs typeface="宋体"/>
              </a:rPr>
              <a:t>工</a:t>
            </a:r>
            <a:r>
              <a:rPr dirty="0" sz="2400" spc="20">
                <a:latin typeface="宋体"/>
                <a:cs typeface="宋体"/>
              </a:rPr>
              <a:t>作在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区</a:t>
            </a:r>
            <a:r>
              <a:rPr dirty="0" sz="2400" spc="5">
                <a:latin typeface="宋体"/>
                <a:cs typeface="宋体"/>
              </a:rPr>
              <a:t>时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sz="2400">
                <a:latin typeface="宋体"/>
                <a:cs typeface="宋体"/>
              </a:rPr>
              <a:t>曲</a:t>
            </a:r>
            <a:r>
              <a:rPr dirty="0" sz="2400" spc="20">
                <a:latin typeface="宋体"/>
                <a:cs typeface="宋体"/>
              </a:rPr>
              <a:t>线近</a:t>
            </a:r>
            <a:r>
              <a:rPr dirty="0" sz="2400">
                <a:latin typeface="宋体"/>
                <a:cs typeface="宋体"/>
              </a:rPr>
              <a:t>似</a:t>
            </a:r>
            <a:r>
              <a:rPr dirty="0" sz="2400" spc="20">
                <a:latin typeface="宋体"/>
                <a:cs typeface="宋体"/>
              </a:rPr>
              <a:t>平</a:t>
            </a:r>
            <a:r>
              <a:rPr dirty="0" sz="2400">
                <a:latin typeface="宋体"/>
                <a:cs typeface="宋体"/>
              </a:rPr>
              <a:t>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于电压轴，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latin typeface="Times New Roman"/>
                <a:cs typeface="Times New Roman"/>
              </a:rPr>
              <a:t>ce</a:t>
            </a:r>
            <a:r>
              <a:rPr dirty="0" baseline="-20833" sz="2400" spc="-1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很大；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6766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兆欧姆量级，常视为无穷大。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2706" y="1371595"/>
            <a:ext cx="431482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(3)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H</a:t>
            </a:r>
            <a:r>
              <a:rPr dirty="0" sz="2400" spc="40">
                <a:latin typeface="宋体"/>
                <a:cs typeface="宋体"/>
              </a:rPr>
              <a:t>参数的确定（放大区</a:t>
            </a:r>
            <a:r>
              <a:rPr dirty="0" sz="2400" spc="40">
                <a:latin typeface="Times New Roman"/>
                <a:cs typeface="Times New Roman"/>
              </a:rPr>
              <a:t>BJT</a:t>
            </a:r>
            <a:r>
              <a:rPr dirty="0" sz="2400" spc="4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7475" y="2024935"/>
            <a:ext cx="4764405" cy="190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8645" marR="5080" indent="-576580">
              <a:lnSpc>
                <a:spcPts val="3110"/>
              </a:lnSpc>
              <a:tabLst>
                <a:tab pos="520700" algn="l"/>
              </a:tabLst>
            </a:pPr>
            <a:r>
              <a:rPr dirty="0" sz="2400" spc="-5">
                <a:latin typeface="Times New Roman"/>
                <a:cs typeface="Times New Roman"/>
              </a:rPr>
              <a:t>(1)	</a:t>
            </a:r>
            <a:r>
              <a:rPr dirty="0" sz="2400" spc="15">
                <a:latin typeface="宋体"/>
                <a:cs typeface="宋体"/>
              </a:rPr>
              <a:t>输出端相当于一个受</a:t>
            </a:r>
            <a:r>
              <a:rPr dirty="0" sz="2400" spc="15">
                <a:latin typeface="Times New Roman"/>
                <a:cs typeface="Times New Roman"/>
              </a:rPr>
              <a:t>i</a:t>
            </a:r>
            <a:r>
              <a:rPr dirty="0" baseline="-20833" sz="2400" spc="22">
                <a:latin typeface="Times New Roman"/>
                <a:cs typeface="Times New Roman"/>
              </a:rPr>
              <a:t>b</a:t>
            </a:r>
            <a:r>
              <a:rPr dirty="0" baseline="-20833" sz="2400" spc="-15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控制的电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baseline="-8101" sz="3600" spc="7">
                <a:latin typeface="宋体"/>
                <a:cs typeface="宋体"/>
              </a:rPr>
              <a:t>流源。 </a:t>
            </a:r>
            <a:r>
              <a:rPr dirty="0" sz="2550" spc="30">
                <a:latin typeface="Times New Roman"/>
                <a:cs typeface="Times New Roman"/>
              </a:rPr>
              <a:t>i</a:t>
            </a:r>
            <a:r>
              <a:rPr dirty="0" baseline="-24904" sz="2175" spc="44">
                <a:latin typeface="Times New Roman"/>
                <a:cs typeface="Times New Roman"/>
              </a:rPr>
              <a:t>c 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-430">
                <a:latin typeface="Times New Roman"/>
                <a:cs typeface="Times New Roman"/>
              </a:rPr>
              <a:t> </a:t>
            </a:r>
            <a:r>
              <a:rPr dirty="0" sz="2700" spc="-1300" i="1">
                <a:latin typeface="Times New Roman"/>
                <a:cs typeface="Times New Roman"/>
              </a:rPr>
              <a:t></a:t>
            </a:r>
            <a:r>
              <a:rPr dirty="0" sz="2700" spc="-140" i="1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i</a:t>
            </a:r>
            <a:r>
              <a:rPr dirty="0" baseline="-24904" sz="2175" spc="67">
                <a:latin typeface="Times New Roman"/>
                <a:cs typeface="Times New Roman"/>
              </a:rPr>
              <a:t>b</a:t>
            </a:r>
            <a:endParaRPr baseline="-24904" sz="2175">
              <a:latin typeface="Times New Roman"/>
              <a:cs typeface="Times New Roman"/>
            </a:endParaRPr>
          </a:p>
          <a:p>
            <a:pPr marL="608330" marR="46355" indent="-576580">
              <a:lnSpc>
                <a:spcPct val="119900"/>
              </a:lnSpc>
              <a:spcBef>
                <a:spcPts val="1340"/>
              </a:spcBef>
              <a:tabLst>
                <a:tab pos="539750" algn="l"/>
              </a:tabLst>
            </a:pPr>
            <a:r>
              <a:rPr dirty="0" sz="2400" spc="-5">
                <a:latin typeface="Times New Roman"/>
                <a:cs typeface="Times New Roman"/>
              </a:rPr>
              <a:t>(2)	</a:t>
            </a:r>
            <a:r>
              <a:rPr dirty="0" sz="2400">
                <a:latin typeface="宋体"/>
                <a:cs typeface="宋体"/>
              </a:rPr>
              <a:t>考虑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CE</a:t>
            </a:r>
            <a:r>
              <a:rPr dirty="0" sz="2400" spc="5">
                <a:latin typeface="宋体"/>
                <a:cs typeface="宋体"/>
              </a:rPr>
              <a:t>对</a:t>
            </a:r>
            <a:r>
              <a:rPr dirty="0" sz="2400" spc="-640">
                <a:latin typeface="宋体"/>
                <a:cs typeface="宋体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i</a:t>
            </a:r>
            <a:r>
              <a:rPr dirty="0" baseline="-20833" sz="2400" spc="22">
                <a:latin typeface="Times New Roman"/>
                <a:cs typeface="Times New Roman"/>
              </a:rPr>
              <a:t>C</a:t>
            </a:r>
            <a:r>
              <a:rPr dirty="0" sz="2400" spc="15">
                <a:latin typeface="宋体"/>
                <a:cs typeface="宋体"/>
              </a:rPr>
              <a:t>的影响，输出端还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sz="2400" spc="15">
                <a:latin typeface="宋体"/>
                <a:cs typeface="宋体"/>
              </a:rPr>
              <a:t>要并联一个电阻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20833" sz="2400" spc="22">
                <a:latin typeface="Times New Roman"/>
                <a:cs typeface="Times New Roman"/>
              </a:rPr>
              <a:t>ce</a:t>
            </a:r>
            <a:r>
              <a:rPr dirty="0" sz="2400" spc="1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252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5302" y="716307"/>
            <a:ext cx="337248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宋体"/>
                <a:cs typeface="宋体"/>
              </a:rPr>
              <a:t>1.</a:t>
            </a:r>
            <a:r>
              <a:rPr dirty="0" sz="2400" spc="-560">
                <a:latin typeface="宋体"/>
                <a:cs typeface="宋体"/>
              </a:rPr>
              <a:t> </a:t>
            </a:r>
            <a:r>
              <a:rPr dirty="0" sz="2400" spc="60">
                <a:latin typeface="宋体"/>
                <a:cs typeface="宋体"/>
              </a:rPr>
              <a:t>BJT小信号模型的建立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1372" y="4505134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4" h="0">
                <a:moveTo>
                  <a:pt x="0" y="0"/>
                </a:moveTo>
                <a:lnTo>
                  <a:pt x="571786" y="0"/>
                </a:lnTo>
              </a:path>
            </a:pathLst>
          </a:custGeom>
          <a:ln w="15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20782" y="4088034"/>
            <a:ext cx="0" cy="834390"/>
          </a:xfrm>
          <a:custGeom>
            <a:avLst/>
            <a:gdLst/>
            <a:ahLst/>
            <a:cxnLst/>
            <a:rect l="l" t="t" r="r" b="b"/>
            <a:pathLst>
              <a:path w="0" h="834389">
                <a:moveTo>
                  <a:pt x="0" y="0"/>
                </a:moveTo>
                <a:lnTo>
                  <a:pt x="0" y="834104"/>
                </a:lnTo>
              </a:path>
            </a:pathLst>
          </a:custGeom>
          <a:ln w="15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92440" y="4487417"/>
            <a:ext cx="18224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c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5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6723380" y="4725161"/>
            <a:ext cx="14224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6467" y="4810505"/>
            <a:ext cx="26987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4403" sz="2025" spc="135">
                <a:latin typeface="Times New Roman"/>
                <a:cs typeface="Times New Roman"/>
              </a:rPr>
              <a:t>I</a:t>
            </a:r>
            <a:r>
              <a:rPr dirty="0" sz="1000" spc="-15">
                <a:latin typeface="Times New Roman"/>
                <a:cs typeface="Times New Roman"/>
              </a:rPr>
              <a:t>B</a:t>
            </a:r>
            <a:r>
              <a:rPr dirty="0" sz="100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7164" y="4282693"/>
            <a:ext cx="14351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45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3403" y="4087622"/>
            <a:ext cx="793115" cy="565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1780" indent="-259079">
              <a:lnSpc>
                <a:spcPct val="100000"/>
              </a:lnSpc>
              <a:buChar char="□"/>
              <a:tabLst>
                <a:tab pos="271780" algn="l"/>
              </a:tabLst>
            </a:pPr>
            <a:r>
              <a:rPr dirty="0" sz="2350" spc="-1180">
                <a:latin typeface="Times New Roman"/>
                <a:cs typeface="Times New Roman"/>
              </a:rPr>
              <a:t></a:t>
            </a:r>
            <a:r>
              <a:rPr dirty="0" sz="2350" spc="-150">
                <a:latin typeface="Times New Roman"/>
                <a:cs typeface="Times New Roman"/>
              </a:rPr>
              <a:t>v</a:t>
            </a:r>
            <a:r>
              <a:rPr dirty="0" baseline="-24691" sz="2025" spc="67">
                <a:latin typeface="Times New Roman"/>
                <a:cs typeface="Times New Roman"/>
              </a:rPr>
              <a:t>C</a:t>
            </a:r>
            <a:r>
              <a:rPr dirty="0" baseline="-24691" sz="2025" spc="22">
                <a:latin typeface="Times New Roman"/>
                <a:cs typeface="Times New Roman"/>
              </a:rPr>
              <a:t>E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97828" y="4518914"/>
            <a:ext cx="25781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95">
                <a:latin typeface="Times New Roman"/>
                <a:cs typeface="Times New Roman"/>
              </a:rPr>
              <a:t></a:t>
            </a:r>
            <a:r>
              <a:rPr dirty="0" sz="2350" spc="5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6227" y="2517648"/>
            <a:ext cx="334010" cy="489584"/>
          </a:xfrm>
          <a:custGeom>
            <a:avLst/>
            <a:gdLst/>
            <a:ahLst/>
            <a:cxnLst/>
            <a:rect l="l" t="t" r="r" b="b"/>
            <a:pathLst>
              <a:path w="334010" h="489585">
                <a:moveTo>
                  <a:pt x="166116" y="489203"/>
                </a:moveTo>
                <a:lnTo>
                  <a:pt x="0" y="245363"/>
                </a:lnTo>
                <a:lnTo>
                  <a:pt x="166116" y="0"/>
                </a:lnTo>
                <a:lnTo>
                  <a:pt x="333756" y="245363"/>
                </a:lnTo>
                <a:lnTo>
                  <a:pt x="166116" y="489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4035" y="2500883"/>
            <a:ext cx="356870" cy="523240"/>
          </a:xfrm>
          <a:custGeom>
            <a:avLst/>
            <a:gdLst/>
            <a:ahLst/>
            <a:cxnLst/>
            <a:rect l="l" t="t" r="r" b="b"/>
            <a:pathLst>
              <a:path w="356869" h="523239">
                <a:moveTo>
                  <a:pt x="178307" y="522732"/>
                </a:moveTo>
                <a:lnTo>
                  <a:pt x="0" y="262127"/>
                </a:lnTo>
                <a:lnTo>
                  <a:pt x="178307" y="0"/>
                </a:lnTo>
                <a:lnTo>
                  <a:pt x="193858" y="22859"/>
                </a:lnTo>
                <a:lnTo>
                  <a:pt x="170688" y="22859"/>
                </a:lnTo>
                <a:lnTo>
                  <a:pt x="179070" y="35051"/>
                </a:lnTo>
                <a:lnTo>
                  <a:pt x="27146" y="256031"/>
                </a:lnTo>
                <a:lnTo>
                  <a:pt x="19812" y="256031"/>
                </a:lnTo>
                <a:lnTo>
                  <a:pt x="19812" y="266699"/>
                </a:lnTo>
                <a:lnTo>
                  <a:pt x="27100" y="266699"/>
                </a:lnTo>
                <a:lnTo>
                  <a:pt x="179070" y="489127"/>
                </a:lnTo>
                <a:lnTo>
                  <a:pt x="170688" y="501396"/>
                </a:lnTo>
                <a:lnTo>
                  <a:pt x="192906" y="501396"/>
                </a:lnTo>
                <a:lnTo>
                  <a:pt x="178307" y="522732"/>
                </a:lnTo>
                <a:close/>
              </a:path>
              <a:path w="356869" h="523239">
                <a:moveTo>
                  <a:pt x="179070" y="35051"/>
                </a:moveTo>
                <a:lnTo>
                  <a:pt x="170688" y="22859"/>
                </a:lnTo>
                <a:lnTo>
                  <a:pt x="187452" y="22859"/>
                </a:lnTo>
                <a:lnTo>
                  <a:pt x="179070" y="35051"/>
                </a:lnTo>
                <a:close/>
              </a:path>
              <a:path w="356869" h="523239">
                <a:moveTo>
                  <a:pt x="334672" y="261382"/>
                </a:moveTo>
                <a:lnTo>
                  <a:pt x="179070" y="35051"/>
                </a:lnTo>
                <a:lnTo>
                  <a:pt x="187452" y="22859"/>
                </a:lnTo>
                <a:lnTo>
                  <a:pt x="193858" y="22859"/>
                </a:lnTo>
                <a:lnTo>
                  <a:pt x="352469" y="256031"/>
                </a:lnTo>
                <a:lnTo>
                  <a:pt x="338328" y="256031"/>
                </a:lnTo>
                <a:lnTo>
                  <a:pt x="334672" y="261382"/>
                </a:lnTo>
                <a:close/>
              </a:path>
              <a:path w="356869" h="523239">
                <a:moveTo>
                  <a:pt x="19812" y="266699"/>
                </a:moveTo>
                <a:lnTo>
                  <a:pt x="19812" y="256031"/>
                </a:lnTo>
                <a:lnTo>
                  <a:pt x="23467" y="261382"/>
                </a:lnTo>
                <a:lnTo>
                  <a:pt x="19812" y="266699"/>
                </a:lnTo>
                <a:close/>
              </a:path>
              <a:path w="356869" h="523239">
                <a:moveTo>
                  <a:pt x="23467" y="261382"/>
                </a:moveTo>
                <a:lnTo>
                  <a:pt x="19812" y="256031"/>
                </a:lnTo>
                <a:lnTo>
                  <a:pt x="27146" y="256031"/>
                </a:lnTo>
                <a:lnTo>
                  <a:pt x="23467" y="261382"/>
                </a:lnTo>
                <a:close/>
              </a:path>
              <a:path w="356869" h="523239">
                <a:moveTo>
                  <a:pt x="338328" y="266699"/>
                </a:moveTo>
                <a:lnTo>
                  <a:pt x="334672" y="261382"/>
                </a:lnTo>
                <a:lnTo>
                  <a:pt x="338328" y="256031"/>
                </a:lnTo>
                <a:lnTo>
                  <a:pt x="338328" y="266699"/>
                </a:lnTo>
                <a:close/>
              </a:path>
              <a:path w="356869" h="523239">
                <a:moveTo>
                  <a:pt x="353487" y="266699"/>
                </a:moveTo>
                <a:lnTo>
                  <a:pt x="338328" y="266699"/>
                </a:lnTo>
                <a:lnTo>
                  <a:pt x="338328" y="256031"/>
                </a:lnTo>
                <a:lnTo>
                  <a:pt x="352469" y="256031"/>
                </a:lnTo>
                <a:lnTo>
                  <a:pt x="356615" y="262127"/>
                </a:lnTo>
                <a:lnTo>
                  <a:pt x="353487" y="266699"/>
                </a:lnTo>
                <a:close/>
              </a:path>
              <a:path w="356869" h="523239">
                <a:moveTo>
                  <a:pt x="27100" y="266699"/>
                </a:moveTo>
                <a:lnTo>
                  <a:pt x="19812" y="266699"/>
                </a:lnTo>
                <a:lnTo>
                  <a:pt x="23467" y="261382"/>
                </a:lnTo>
                <a:lnTo>
                  <a:pt x="27100" y="266699"/>
                </a:lnTo>
                <a:close/>
              </a:path>
              <a:path w="356869" h="523239">
                <a:moveTo>
                  <a:pt x="192906" y="501396"/>
                </a:moveTo>
                <a:lnTo>
                  <a:pt x="187452" y="501396"/>
                </a:lnTo>
                <a:lnTo>
                  <a:pt x="179070" y="489127"/>
                </a:lnTo>
                <a:lnTo>
                  <a:pt x="334672" y="261382"/>
                </a:lnTo>
                <a:lnTo>
                  <a:pt x="338328" y="266699"/>
                </a:lnTo>
                <a:lnTo>
                  <a:pt x="353487" y="266699"/>
                </a:lnTo>
                <a:lnTo>
                  <a:pt x="192906" y="501396"/>
                </a:lnTo>
                <a:close/>
              </a:path>
              <a:path w="356869" h="523239">
                <a:moveTo>
                  <a:pt x="187452" y="501396"/>
                </a:moveTo>
                <a:lnTo>
                  <a:pt x="170688" y="501396"/>
                </a:lnTo>
                <a:lnTo>
                  <a:pt x="179070" y="489127"/>
                </a:lnTo>
                <a:lnTo>
                  <a:pt x="187452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6942" y="2304299"/>
            <a:ext cx="15875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5852" y="3058632"/>
            <a:ext cx="1016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602" y="2595320"/>
            <a:ext cx="59944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60">
                <a:latin typeface="Times New Roman"/>
                <a:cs typeface="Times New Roman"/>
              </a:rPr>
              <a:t>μ</a:t>
            </a:r>
            <a:r>
              <a:rPr dirty="0" sz="1600" spc="170">
                <a:latin typeface="Times New Roman"/>
                <a:cs typeface="Times New Roman"/>
              </a:rPr>
              <a:t>r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3946" y="1387078"/>
            <a:ext cx="293624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5">
                <a:latin typeface="宋体"/>
                <a:cs typeface="宋体"/>
              </a:rPr>
              <a:t>(4)小信号模型的简化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8396" y="1903476"/>
            <a:ext cx="76200" cy="1859280"/>
          </a:xfrm>
          <a:custGeom>
            <a:avLst/>
            <a:gdLst/>
            <a:ahLst/>
            <a:cxnLst/>
            <a:rect l="l" t="t" r="r" b="b"/>
            <a:pathLst>
              <a:path w="76200" h="1859279">
                <a:moveTo>
                  <a:pt x="28956" y="1784966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1783079"/>
                </a:lnTo>
                <a:lnTo>
                  <a:pt x="38100" y="1783079"/>
                </a:lnTo>
                <a:lnTo>
                  <a:pt x="28956" y="1784966"/>
                </a:lnTo>
                <a:close/>
              </a:path>
              <a:path w="76200" h="1859279">
                <a:moveTo>
                  <a:pt x="48768" y="1821179"/>
                </a:moveTo>
                <a:lnTo>
                  <a:pt x="28956" y="1821179"/>
                </a:lnTo>
                <a:lnTo>
                  <a:pt x="28956" y="1784966"/>
                </a:lnTo>
                <a:lnTo>
                  <a:pt x="38100" y="1783079"/>
                </a:lnTo>
                <a:lnTo>
                  <a:pt x="48768" y="1785186"/>
                </a:lnTo>
                <a:lnTo>
                  <a:pt x="48768" y="1821179"/>
                </a:lnTo>
                <a:close/>
              </a:path>
              <a:path w="76200" h="1859279">
                <a:moveTo>
                  <a:pt x="48768" y="1785186"/>
                </a:moveTo>
                <a:lnTo>
                  <a:pt x="38100" y="1783079"/>
                </a:lnTo>
                <a:lnTo>
                  <a:pt x="48768" y="1783079"/>
                </a:lnTo>
                <a:lnTo>
                  <a:pt x="48768" y="1785186"/>
                </a:lnTo>
                <a:close/>
              </a:path>
              <a:path w="76200" h="1859279">
                <a:moveTo>
                  <a:pt x="38100" y="1859279"/>
                </a:moveTo>
                <a:lnTo>
                  <a:pt x="23788" y="1856327"/>
                </a:lnTo>
                <a:lnTo>
                  <a:pt x="11620" y="1848230"/>
                </a:lnTo>
                <a:lnTo>
                  <a:pt x="3167" y="1836134"/>
                </a:lnTo>
                <a:lnTo>
                  <a:pt x="0" y="1821179"/>
                </a:lnTo>
                <a:lnTo>
                  <a:pt x="3167" y="1806225"/>
                </a:lnTo>
                <a:lnTo>
                  <a:pt x="11620" y="1794128"/>
                </a:lnTo>
                <a:lnTo>
                  <a:pt x="23788" y="1786032"/>
                </a:lnTo>
                <a:lnTo>
                  <a:pt x="28956" y="1784966"/>
                </a:lnTo>
                <a:lnTo>
                  <a:pt x="28956" y="1821179"/>
                </a:lnTo>
                <a:lnTo>
                  <a:pt x="76200" y="1821179"/>
                </a:lnTo>
                <a:lnTo>
                  <a:pt x="73247" y="1836134"/>
                </a:lnTo>
                <a:lnTo>
                  <a:pt x="65151" y="1848230"/>
                </a:lnTo>
                <a:lnTo>
                  <a:pt x="53054" y="1856327"/>
                </a:lnTo>
                <a:lnTo>
                  <a:pt x="38100" y="1859279"/>
                </a:lnTo>
                <a:close/>
              </a:path>
              <a:path w="76200" h="1859279">
                <a:moveTo>
                  <a:pt x="76200" y="1821179"/>
                </a:moveTo>
                <a:lnTo>
                  <a:pt x="48768" y="1821179"/>
                </a:lnTo>
                <a:lnTo>
                  <a:pt x="48768" y="1785186"/>
                </a:lnTo>
                <a:lnTo>
                  <a:pt x="53054" y="1786032"/>
                </a:lnTo>
                <a:lnTo>
                  <a:pt x="65151" y="1794128"/>
                </a:lnTo>
                <a:lnTo>
                  <a:pt x="73247" y="1806225"/>
                </a:lnTo>
                <a:lnTo>
                  <a:pt x="76200" y="1821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7695" y="3683508"/>
            <a:ext cx="117475" cy="109855"/>
          </a:xfrm>
          <a:custGeom>
            <a:avLst/>
            <a:gdLst/>
            <a:ahLst/>
            <a:cxnLst/>
            <a:rect l="l" t="t" r="r" b="b"/>
            <a:pathLst>
              <a:path w="117475" h="109854">
                <a:moveTo>
                  <a:pt x="91439" y="9143"/>
                </a:moveTo>
                <a:lnTo>
                  <a:pt x="27432" y="9143"/>
                </a:lnTo>
                <a:lnTo>
                  <a:pt x="27432" y="7619"/>
                </a:lnTo>
                <a:lnTo>
                  <a:pt x="35052" y="4571"/>
                </a:lnTo>
                <a:lnTo>
                  <a:pt x="36576" y="4571"/>
                </a:lnTo>
                <a:lnTo>
                  <a:pt x="36576" y="3047"/>
                </a:lnTo>
                <a:lnTo>
                  <a:pt x="38100" y="3047"/>
                </a:lnTo>
                <a:lnTo>
                  <a:pt x="47244" y="1523"/>
                </a:lnTo>
                <a:lnTo>
                  <a:pt x="48768" y="0"/>
                </a:lnTo>
                <a:lnTo>
                  <a:pt x="70104" y="0"/>
                </a:lnTo>
                <a:lnTo>
                  <a:pt x="71628" y="1523"/>
                </a:lnTo>
                <a:lnTo>
                  <a:pt x="80772" y="3047"/>
                </a:lnTo>
                <a:lnTo>
                  <a:pt x="82296" y="4571"/>
                </a:lnTo>
                <a:lnTo>
                  <a:pt x="91439" y="7619"/>
                </a:lnTo>
                <a:lnTo>
                  <a:pt x="91439" y="9143"/>
                </a:lnTo>
                <a:close/>
              </a:path>
              <a:path w="117475" h="109854">
                <a:moveTo>
                  <a:pt x="99060" y="15239"/>
                </a:moveTo>
                <a:lnTo>
                  <a:pt x="19812" y="15239"/>
                </a:lnTo>
                <a:lnTo>
                  <a:pt x="25908" y="9143"/>
                </a:lnTo>
                <a:lnTo>
                  <a:pt x="92964" y="9143"/>
                </a:lnTo>
                <a:lnTo>
                  <a:pt x="99060" y="15239"/>
                </a:lnTo>
                <a:close/>
              </a:path>
              <a:path w="117475" h="109854">
                <a:moveTo>
                  <a:pt x="106679" y="22859"/>
                </a:moveTo>
                <a:lnTo>
                  <a:pt x="12192" y="22859"/>
                </a:lnTo>
                <a:lnTo>
                  <a:pt x="16764" y="16763"/>
                </a:lnTo>
                <a:lnTo>
                  <a:pt x="18288" y="15239"/>
                </a:lnTo>
                <a:lnTo>
                  <a:pt x="100584" y="15239"/>
                </a:lnTo>
                <a:lnTo>
                  <a:pt x="102108" y="16763"/>
                </a:lnTo>
                <a:lnTo>
                  <a:pt x="106679" y="22859"/>
                </a:lnTo>
                <a:close/>
              </a:path>
              <a:path w="117475" h="109854">
                <a:moveTo>
                  <a:pt x="36576" y="76199"/>
                </a:move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6096" y="32003"/>
                </a:lnTo>
                <a:lnTo>
                  <a:pt x="10668" y="24383"/>
                </a:lnTo>
                <a:lnTo>
                  <a:pt x="10668" y="22859"/>
                </a:lnTo>
                <a:lnTo>
                  <a:pt x="108204" y="22859"/>
                </a:lnTo>
                <a:lnTo>
                  <a:pt x="108204" y="24383"/>
                </a:lnTo>
                <a:lnTo>
                  <a:pt x="57912" y="24383"/>
                </a:lnTo>
                <a:lnTo>
                  <a:pt x="59436" y="24637"/>
                </a:lnTo>
                <a:lnTo>
                  <a:pt x="51816" y="25907"/>
                </a:lnTo>
                <a:lnTo>
                  <a:pt x="53339" y="25907"/>
                </a:lnTo>
                <a:lnTo>
                  <a:pt x="44195" y="27431"/>
                </a:lnTo>
                <a:lnTo>
                  <a:pt x="47244" y="27431"/>
                </a:lnTo>
                <a:lnTo>
                  <a:pt x="39624" y="30479"/>
                </a:lnTo>
                <a:lnTo>
                  <a:pt x="41148" y="30479"/>
                </a:lnTo>
                <a:lnTo>
                  <a:pt x="37084" y="33527"/>
                </a:lnTo>
                <a:lnTo>
                  <a:pt x="36576" y="33527"/>
                </a:lnTo>
                <a:lnTo>
                  <a:pt x="30480" y="39623"/>
                </a:lnTo>
                <a:lnTo>
                  <a:pt x="30860" y="39623"/>
                </a:lnTo>
                <a:lnTo>
                  <a:pt x="27432" y="44195"/>
                </a:lnTo>
                <a:lnTo>
                  <a:pt x="28346" y="44195"/>
                </a:lnTo>
                <a:lnTo>
                  <a:pt x="25908" y="50291"/>
                </a:lnTo>
                <a:lnTo>
                  <a:pt x="26924" y="50291"/>
                </a:lnTo>
                <a:lnTo>
                  <a:pt x="26416" y="53339"/>
                </a:lnTo>
                <a:lnTo>
                  <a:pt x="25908" y="53339"/>
                </a:lnTo>
                <a:lnTo>
                  <a:pt x="25908" y="56387"/>
                </a:lnTo>
                <a:lnTo>
                  <a:pt x="26517" y="56387"/>
                </a:lnTo>
                <a:lnTo>
                  <a:pt x="27127" y="59435"/>
                </a:lnTo>
                <a:lnTo>
                  <a:pt x="25908" y="59435"/>
                </a:lnTo>
                <a:lnTo>
                  <a:pt x="27736" y="64007"/>
                </a:lnTo>
                <a:lnTo>
                  <a:pt x="27432" y="64007"/>
                </a:lnTo>
                <a:lnTo>
                  <a:pt x="28956" y="67055"/>
                </a:lnTo>
                <a:lnTo>
                  <a:pt x="29260" y="67055"/>
                </a:lnTo>
                <a:lnTo>
                  <a:pt x="31089" y="70103"/>
                </a:lnTo>
                <a:lnTo>
                  <a:pt x="30480" y="70103"/>
                </a:lnTo>
                <a:lnTo>
                  <a:pt x="36576" y="76199"/>
                </a:lnTo>
                <a:close/>
              </a:path>
              <a:path w="117475" h="109854">
                <a:moveTo>
                  <a:pt x="59436" y="24637"/>
                </a:moveTo>
                <a:lnTo>
                  <a:pt x="57912" y="24383"/>
                </a:lnTo>
                <a:lnTo>
                  <a:pt x="60960" y="24383"/>
                </a:lnTo>
                <a:lnTo>
                  <a:pt x="59436" y="24637"/>
                </a:lnTo>
                <a:close/>
              </a:path>
              <a:path w="117475" h="109854">
                <a:moveTo>
                  <a:pt x="83819" y="35051"/>
                </a:moveTo>
                <a:lnTo>
                  <a:pt x="77724" y="30479"/>
                </a:lnTo>
                <a:lnTo>
                  <a:pt x="79248" y="30479"/>
                </a:lnTo>
                <a:lnTo>
                  <a:pt x="71628" y="27431"/>
                </a:lnTo>
                <a:lnTo>
                  <a:pt x="73152" y="27431"/>
                </a:lnTo>
                <a:lnTo>
                  <a:pt x="65532" y="25907"/>
                </a:lnTo>
                <a:lnTo>
                  <a:pt x="67056" y="25907"/>
                </a:lnTo>
                <a:lnTo>
                  <a:pt x="59436" y="24637"/>
                </a:lnTo>
                <a:lnTo>
                  <a:pt x="60960" y="24383"/>
                </a:lnTo>
                <a:lnTo>
                  <a:pt x="108204" y="24383"/>
                </a:lnTo>
                <a:lnTo>
                  <a:pt x="112775" y="32003"/>
                </a:lnTo>
                <a:lnTo>
                  <a:pt x="112775" y="33527"/>
                </a:lnTo>
                <a:lnTo>
                  <a:pt x="82296" y="33527"/>
                </a:lnTo>
                <a:lnTo>
                  <a:pt x="83819" y="35051"/>
                </a:lnTo>
                <a:close/>
              </a:path>
              <a:path w="117475" h="109854">
                <a:moveTo>
                  <a:pt x="35052" y="35051"/>
                </a:moveTo>
                <a:lnTo>
                  <a:pt x="36576" y="33527"/>
                </a:lnTo>
                <a:lnTo>
                  <a:pt x="37084" y="33527"/>
                </a:lnTo>
                <a:lnTo>
                  <a:pt x="35052" y="35051"/>
                </a:lnTo>
                <a:close/>
              </a:path>
              <a:path w="117475" h="109854">
                <a:moveTo>
                  <a:pt x="115316" y="39623"/>
                </a:moveTo>
                <a:lnTo>
                  <a:pt x="88391" y="39623"/>
                </a:lnTo>
                <a:lnTo>
                  <a:pt x="82296" y="33527"/>
                </a:lnTo>
                <a:lnTo>
                  <a:pt x="114300" y="33527"/>
                </a:lnTo>
                <a:lnTo>
                  <a:pt x="115316" y="39623"/>
                </a:lnTo>
                <a:close/>
              </a:path>
              <a:path w="117475" h="109854">
                <a:moveTo>
                  <a:pt x="30860" y="39623"/>
                </a:moveTo>
                <a:lnTo>
                  <a:pt x="30480" y="39623"/>
                </a:lnTo>
                <a:lnTo>
                  <a:pt x="32004" y="38099"/>
                </a:lnTo>
                <a:lnTo>
                  <a:pt x="30860" y="39623"/>
                </a:lnTo>
                <a:close/>
              </a:path>
              <a:path w="117475" h="109854">
                <a:moveTo>
                  <a:pt x="117348" y="44195"/>
                </a:moveTo>
                <a:lnTo>
                  <a:pt x="91439" y="44195"/>
                </a:lnTo>
                <a:lnTo>
                  <a:pt x="86868" y="38099"/>
                </a:lnTo>
                <a:lnTo>
                  <a:pt x="88391" y="39623"/>
                </a:lnTo>
                <a:lnTo>
                  <a:pt x="115316" y="39623"/>
                </a:lnTo>
                <a:lnTo>
                  <a:pt x="115824" y="42671"/>
                </a:lnTo>
                <a:lnTo>
                  <a:pt x="117348" y="42671"/>
                </a:lnTo>
                <a:lnTo>
                  <a:pt x="117348" y="44195"/>
                </a:lnTo>
                <a:close/>
              </a:path>
              <a:path w="117475" h="109854">
                <a:moveTo>
                  <a:pt x="28346" y="44195"/>
                </a:moveTo>
                <a:lnTo>
                  <a:pt x="27432" y="44195"/>
                </a:lnTo>
                <a:lnTo>
                  <a:pt x="28956" y="42671"/>
                </a:lnTo>
                <a:lnTo>
                  <a:pt x="28346" y="44195"/>
                </a:lnTo>
                <a:close/>
              </a:path>
              <a:path w="117475" h="109854">
                <a:moveTo>
                  <a:pt x="117348" y="50291"/>
                </a:moveTo>
                <a:lnTo>
                  <a:pt x="92964" y="50291"/>
                </a:lnTo>
                <a:lnTo>
                  <a:pt x="89916" y="42671"/>
                </a:lnTo>
                <a:lnTo>
                  <a:pt x="91439" y="44195"/>
                </a:lnTo>
                <a:lnTo>
                  <a:pt x="117348" y="44195"/>
                </a:lnTo>
                <a:lnTo>
                  <a:pt x="117348" y="50291"/>
                </a:lnTo>
                <a:close/>
              </a:path>
              <a:path w="117475" h="109854">
                <a:moveTo>
                  <a:pt x="26924" y="50291"/>
                </a:moveTo>
                <a:lnTo>
                  <a:pt x="25908" y="50291"/>
                </a:lnTo>
                <a:lnTo>
                  <a:pt x="27432" y="47243"/>
                </a:lnTo>
                <a:lnTo>
                  <a:pt x="26924" y="50291"/>
                </a:lnTo>
                <a:close/>
              </a:path>
              <a:path w="117475" h="109854">
                <a:moveTo>
                  <a:pt x="92686" y="54725"/>
                </a:moveTo>
                <a:lnTo>
                  <a:pt x="91439" y="47243"/>
                </a:lnTo>
                <a:lnTo>
                  <a:pt x="92964" y="50291"/>
                </a:lnTo>
                <a:lnTo>
                  <a:pt x="117348" y="50291"/>
                </a:lnTo>
                <a:lnTo>
                  <a:pt x="117348" y="53339"/>
                </a:lnTo>
                <a:lnTo>
                  <a:pt x="92964" y="53339"/>
                </a:lnTo>
                <a:lnTo>
                  <a:pt x="92686" y="54725"/>
                </a:lnTo>
                <a:close/>
              </a:path>
              <a:path w="117475" h="109854">
                <a:moveTo>
                  <a:pt x="25908" y="56387"/>
                </a:moveTo>
                <a:lnTo>
                  <a:pt x="25908" y="53339"/>
                </a:lnTo>
                <a:lnTo>
                  <a:pt x="26185" y="54725"/>
                </a:lnTo>
                <a:lnTo>
                  <a:pt x="25908" y="56387"/>
                </a:lnTo>
                <a:close/>
              </a:path>
              <a:path w="117475" h="109854">
                <a:moveTo>
                  <a:pt x="26185" y="54725"/>
                </a:moveTo>
                <a:lnTo>
                  <a:pt x="25908" y="53339"/>
                </a:lnTo>
                <a:lnTo>
                  <a:pt x="26416" y="53339"/>
                </a:lnTo>
                <a:lnTo>
                  <a:pt x="26185" y="54725"/>
                </a:lnTo>
                <a:close/>
              </a:path>
              <a:path w="117475" h="109854">
                <a:moveTo>
                  <a:pt x="92964" y="56387"/>
                </a:moveTo>
                <a:lnTo>
                  <a:pt x="92686" y="54725"/>
                </a:lnTo>
                <a:lnTo>
                  <a:pt x="92964" y="53339"/>
                </a:lnTo>
                <a:lnTo>
                  <a:pt x="92964" y="56387"/>
                </a:lnTo>
                <a:close/>
              </a:path>
              <a:path w="117475" h="109854">
                <a:moveTo>
                  <a:pt x="117348" y="56387"/>
                </a:moveTo>
                <a:lnTo>
                  <a:pt x="92964" y="56387"/>
                </a:lnTo>
                <a:lnTo>
                  <a:pt x="92964" y="53339"/>
                </a:lnTo>
                <a:lnTo>
                  <a:pt x="117348" y="53339"/>
                </a:lnTo>
                <a:lnTo>
                  <a:pt x="117348" y="56387"/>
                </a:lnTo>
                <a:close/>
              </a:path>
              <a:path w="117475" h="109854">
                <a:moveTo>
                  <a:pt x="26517" y="56387"/>
                </a:moveTo>
                <a:lnTo>
                  <a:pt x="25908" y="56387"/>
                </a:lnTo>
                <a:lnTo>
                  <a:pt x="26185" y="54725"/>
                </a:lnTo>
                <a:lnTo>
                  <a:pt x="26517" y="56387"/>
                </a:lnTo>
                <a:close/>
              </a:path>
              <a:path w="117475" h="109854">
                <a:moveTo>
                  <a:pt x="91439" y="60959"/>
                </a:moveTo>
                <a:lnTo>
                  <a:pt x="92686" y="54725"/>
                </a:lnTo>
                <a:lnTo>
                  <a:pt x="92964" y="56387"/>
                </a:lnTo>
                <a:lnTo>
                  <a:pt x="117348" y="56387"/>
                </a:lnTo>
                <a:lnTo>
                  <a:pt x="117348" y="59435"/>
                </a:lnTo>
                <a:lnTo>
                  <a:pt x="92964" y="59435"/>
                </a:lnTo>
                <a:lnTo>
                  <a:pt x="91439" y="60959"/>
                </a:lnTo>
                <a:close/>
              </a:path>
              <a:path w="117475" h="109854">
                <a:moveTo>
                  <a:pt x="27432" y="60959"/>
                </a:moveTo>
                <a:lnTo>
                  <a:pt x="25908" y="59435"/>
                </a:lnTo>
                <a:lnTo>
                  <a:pt x="27127" y="59435"/>
                </a:lnTo>
                <a:lnTo>
                  <a:pt x="27432" y="60959"/>
                </a:lnTo>
                <a:close/>
              </a:path>
              <a:path w="117475" h="109854">
                <a:moveTo>
                  <a:pt x="90525" y="65531"/>
                </a:moveTo>
                <a:lnTo>
                  <a:pt x="92964" y="59435"/>
                </a:lnTo>
                <a:lnTo>
                  <a:pt x="117348" y="59435"/>
                </a:lnTo>
                <a:lnTo>
                  <a:pt x="117348" y="64007"/>
                </a:lnTo>
                <a:lnTo>
                  <a:pt x="91439" y="64007"/>
                </a:lnTo>
                <a:lnTo>
                  <a:pt x="90525" y="65531"/>
                </a:lnTo>
                <a:close/>
              </a:path>
              <a:path w="117475" h="109854">
                <a:moveTo>
                  <a:pt x="28956" y="67055"/>
                </a:moveTo>
                <a:lnTo>
                  <a:pt x="27432" y="64007"/>
                </a:lnTo>
                <a:lnTo>
                  <a:pt x="28346" y="65531"/>
                </a:lnTo>
                <a:lnTo>
                  <a:pt x="28956" y="67055"/>
                </a:lnTo>
                <a:close/>
              </a:path>
              <a:path w="117475" h="109854">
                <a:moveTo>
                  <a:pt x="28346" y="65531"/>
                </a:moveTo>
                <a:lnTo>
                  <a:pt x="27432" y="64007"/>
                </a:lnTo>
                <a:lnTo>
                  <a:pt x="27736" y="64007"/>
                </a:lnTo>
                <a:lnTo>
                  <a:pt x="28346" y="65531"/>
                </a:lnTo>
                <a:close/>
              </a:path>
              <a:path w="117475" h="109854">
                <a:moveTo>
                  <a:pt x="89916" y="67055"/>
                </a:moveTo>
                <a:lnTo>
                  <a:pt x="90525" y="65531"/>
                </a:lnTo>
                <a:lnTo>
                  <a:pt x="91439" y="64007"/>
                </a:lnTo>
                <a:lnTo>
                  <a:pt x="89916" y="67055"/>
                </a:lnTo>
                <a:close/>
              </a:path>
              <a:path w="117475" h="109854">
                <a:moveTo>
                  <a:pt x="117348" y="67055"/>
                </a:moveTo>
                <a:lnTo>
                  <a:pt x="89916" y="67055"/>
                </a:lnTo>
                <a:lnTo>
                  <a:pt x="91439" y="64007"/>
                </a:lnTo>
                <a:lnTo>
                  <a:pt x="117348" y="64007"/>
                </a:lnTo>
                <a:lnTo>
                  <a:pt x="117348" y="67055"/>
                </a:lnTo>
                <a:close/>
              </a:path>
              <a:path w="117475" h="109854">
                <a:moveTo>
                  <a:pt x="29260" y="67055"/>
                </a:moveTo>
                <a:lnTo>
                  <a:pt x="28956" y="67055"/>
                </a:lnTo>
                <a:lnTo>
                  <a:pt x="28346" y="65531"/>
                </a:lnTo>
                <a:lnTo>
                  <a:pt x="29260" y="67055"/>
                </a:lnTo>
                <a:close/>
              </a:path>
              <a:path w="117475" h="109854">
                <a:moveTo>
                  <a:pt x="86868" y="71627"/>
                </a:moveTo>
                <a:lnTo>
                  <a:pt x="90525" y="65531"/>
                </a:lnTo>
                <a:lnTo>
                  <a:pt x="89916" y="67055"/>
                </a:lnTo>
                <a:lnTo>
                  <a:pt x="115824" y="67055"/>
                </a:lnTo>
                <a:lnTo>
                  <a:pt x="115214" y="70103"/>
                </a:lnTo>
                <a:lnTo>
                  <a:pt x="88391" y="70103"/>
                </a:lnTo>
                <a:lnTo>
                  <a:pt x="86868" y="71627"/>
                </a:lnTo>
                <a:close/>
              </a:path>
              <a:path w="117475" h="109854">
                <a:moveTo>
                  <a:pt x="32004" y="71627"/>
                </a:moveTo>
                <a:lnTo>
                  <a:pt x="30480" y="70103"/>
                </a:lnTo>
                <a:lnTo>
                  <a:pt x="31089" y="70103"/>
                </a:lnTo>
                <a:lnTo>
                  <a:pt x="32004" y="71627"/>
                </a:lnTo>
                <a:close/>
              </a:path>
              <a:path w="117475" h="109854">
                <a:moveTo>
                  <a:pt x="112775" y="76199"/>
                </a:moveTo>
                <a:lnTo>
                  <a:pt x="82296" y="76199"/>
                </a:lnTo>
                <a:lnTo>
                  <a:pt x="88391" y="70103"/>
                </a:lnTo>
                <a:lnTo>
                  <a:pt x="115214" y="70103"/>
                </a:lnTo>
                <a:lnTo>
                  <a:pt x="114300" y="74675"/>
                </a:lnTo>
                <a:lnTo>
                  <a:pt x="112775" y="76199"/>
                </a:lnTo>
                <a:close/>
              </a:path>
              <a:path w="117475" h="109854">
                <a:moveTo>
                  <a:pt x="102108" y="92963"/>
                </a:moveTo>
                <a:lnTo>
                  <a:pt x="16764" y="92963"/>
                </a:lnTo>
                <a:lnTo>
                  <a:pt x="12192" y="86867"/>
                </a:lnTo>
                <a:lnTo>
                  <a:pt x="10668" y="86867"/>
                </a:lnTo>
                <a:lnTo>
                  <a:pt x="10668" y="85343"/>
                </a:lnTo>
                <a:lnTo>
                  <a:pt x="6096" y="77723"/>
                </a:lnTo>
                <a:lnTo>
                  <a:pt x="6096" y="76199"/>
                </a:lnTo>
                <a:lnTo>
                  <a:pt x="36576" y="76199"/>
                </a:lnTo>
                <a:lnTo>
                  <a:pt x="35052" y="74675"/>
                </a:lnTo>
                <a:lnTo>
                  <a:pt x="41148" y="79247"/>
                </a:lnTo>
                <a:lnTo>
                  <a:pt x="42164" y="79247"/>
                </a:lnTo>
                <a:lnTo>
                  <a:pt x="44704" y="80771"/>
                </a:lnTo>
                <a:lnTo>
                  <a:pt x="44195" y="80771"/>
                </a:lnTo>
                <a:lnTo>
                  <a:pt x="47244" y="82295"/>
                </a:lnTo>
                <a:lnTo>
                  <a:pt x="48767" y="82295"/>
                </a:lnTo>
                <a:lnTo>
                  <a:pt x="53339" y="83819"/>
                </a:lnTo>
                <a:lnTo>
                  <a:pt x="109118" y="83819"/>
                </a:lnTo>
                <a:lnTo>
                  <a:pt x="108204" y="85343"/>
                </a:lnTo>
                <a:lnTo>
                  <a:pt x="106679" y="86867"/>
                </a:lnTo>
                <a:lnTo>
                  <a:pt x="102108" y="92963"/>
                </a:lnTo>
                <a:close/>
              </a:path>
              <a:path w="117475" h="109854">
                <a:moveTo>
                  <a:pt x="111861" y="79247"/>
                </a:moveTo>
                <a:lnTo>
                  <a:pt x="77724" y="79247"/>
                </a:lnTo>
                <a:lnTo>
                  <a:pt x="83820" y="74675"/>
                </a:lnTo>
                <a:lnTo>
                  <a:pt x="82296" y="76199"/>
                </a:lnTo>
                <a:lnTo>
                  <a:pt x="112775" y="76199"/>
                </a:lnTo>
                <a:lnTo>
                  <a:pt x="112775" y="77723"/>
                </a:lnTo>
                <a:lnTo>
                  <a:pt x="111861" y="79247"/>
                </a:lnTo>
                <a:close/>
              </a:path>
              <a:path w="117475" h="109854">
                <a:moveTo>
                  <a:pt x="42164" y="79247"/>
                </a:moveTo>
                <a:lnTo>
                  <a:pt x="41148" y="79247"/>
                </a:lnTo>
                <a:lnTo>
                  <a:pt x="39624" y="77723"/>
                </a:lnTo>
                <a:lnTo>
                  <a:pt x="42164" y="79247"/>
                </a:lnTo>
                <a:close/>
              </a:path>
              <a:path w="117475" h="109854">
                <a:moveTo>
                  <a:pt x="110032" y="82295"/>
                </a:moveTo>
                <a:lnTo>
                  <a:pt x="71628" y="82295"/>
                </a:lnTo>
                <a:lnTo>
                  <a:pt x="79248" y="77723"/>
                </a:lnTo>
                <a:lnTo>
                  <a:pt x="77724" y="79247"/>
                </a:lnTo>
                <a:lnTo>
                  <a:pt x="111861" y="79247"/>
                </a:lnTo>
                <a:lnTo>
                  <a:pt x="110032" y="82295"/>
                </a:lnTo>
                <a:close/>
              </a:path>
              <a:path w="117475" h="109854">
                <a:moveTo>
                  <a:pt x="47244" y="82295"/>
                </a:moveTo>
                <a:lnTo>
                  <a:pt x="44195" y="80771"/>
                </a:lnTo>
                <a:lnTo>
                  <a:pt x="45339" y="81152"/>
                </a:lnTo>
                <a:lnTo>
                  <a:pt x="47244" y="82295"/>
                </a:lnTo>
                <a:close/>
              </a:path>
              <a:path w="117475" h="109854">
                <a:moveTo>
                  <a:pt x="45339" y="81152"/>
                </a:moveTo>
                <a:lnTo>
                  <a:pt x="44195" y="80771"/>
                </a:lnTo>
                <a:lnTo>
                  <a:pt x="44704" y="80771"/>
                </a:lnTo>
                <a:lnTo>
                  <a:pt x="45339" y="81152"/>
                </a:lnTo>
                <a:close/>
              </a:path>
              <a:path w="117475" h="109854">
                <a:moveTo>
                  <a:pt x="109118" y="83819"/>
                </a:moveTo>
                <a:lnTo>
                  <a:pt x="65532" y="83819"/>
                </a:lnTo>
                <a:lnTo>
                  <a:pt x="73152" y="80771"/>
                </a:lnTo>
                <a:lnTo>
                  <a:pt x="71628" y="82295"/>
                </a:lnTo>
                <a:lnTo>
                  <a:pt x="110032" y="82295"/>
                </a:lnTo>
                <a:lnTo>
                  <a:pt x="109118" y="83819"/>
                </a:lnTo>
                <a:close/>
              </a:path>
              <a:path w="117475" h="109854">
                <a:moveTo>
                  <a:pt x="48767" y="82295"/>
                </a:moveTo>
                <a:lnTo>
                  <a:pt x="47244" y="82295"/>
                </a:lnTo>
                <a:lnTo>
                  <a:pt x="45339" y="81152"/>
                </a:lnTo>
                <a:lnTo>
                  <a:pt x="48767" y="82295"/>
                </a:lnTo>
                <a:close/>
              </a:path>
              <a:path w="117475" h="109854">
                <a:moveTo>
                  <a:pt x="100584" y="94487"/>
                </a:moveTo>
                <a:lnTo>
                  <a:pt x="18288" y="94487"/>
                </a:lnTo>
                <a:lnTo>
                  <a:pt x="18288" y="92963"/>
                </a:lnTo>
                <a:lnTo>
                  <a:pt x="100584" y="92963"/>
                </a:lnTo>
                <a:lnTo>
                  <a:pt x="100584" y="94487"/>
                </a:lnTo>
                <a:close/>
              </a:path>
              <a:path w="117475" h="109854">
                <a:moveTo>
                  <a:pt x="92964" y="100583"/>
                </a:moveTo>
                <a:lnTo>
                  <a:pt x="25908" y="100583"/>
                </a:lnTo>
                <a:lnTo>
                  <a:pt x="19812" y="94487"/>
                </a:lnTo>
                <a:lnTo>
                  <a:pt x="99060" y="94487"/>
                </a:lnTo>
                <a:lnTo>
                  <a:pt x="92964" y="100583"/>
                </a:lnTo>
                <a:close/>
              </a:path>
              <a:path w="117475" h="109854">
                <a:moveTo>
                  <a:pt x="82296" y="105155"/>
                </a:moveTo>
                <a:lnTo>
                  <a:pt x="35052" y="105155"/>
                </a:lnTo>
                <a:lnTo>
                  <a:pt x="27432" y="100583"/>
                </a:lnTo>
                <a:lnTo>
                  <a:pt x="91439" y="100583"/>
                </a:lnTo>
                <a:lnTo>
                  <a:pt x="82296" y="105155"/>
                </a:lnTo>
                <a:close/>
              </a:path>
              <a:path w="117475" h="109854">
                <a:moveTo>
                  <a:pt x="71628" y="108203"/>
                </a:moveTo>
                <a:lnTo>
                  <a:pt x="47244" y="108203"/>
                </a:lnTo>
                <a:lnTo>
                  <a:pt x="38100" y="105155"/>
                </a:lnTo>
                <a:lnTo>
                  <a:pt x="80772" y="105155"/>
                </a:lnTo>
                <a:lnTo>
                  <a:pt x="71628" y="108203"/>
                </a:lnTo>
                <a:close/>
              </a:path>
              <a:path w="117475" h="109854">
                <a:moveTo>
                  <a:pt x="60960" y="109727"/>
                </a:moveTo>
                <a:lnTo>
                  <a:pt x="57912" y="109727"/>
                </a:lnTo>
                <a:lnTo>
                  <a:pt x="48768" y="108203"/>
                </a:lnTo>
                <a:lnTo>
                  <a:pt x="70104" y="108203"/>
                </a:lnTo>
                <a:lnTo>
                  <a:pt x="60960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7883" y="1863852"/>
            <a:ext cx="117475" cy="111760"/>
          </a:xfrm>
          <a:custGeom>
            <a:avLst/>
            <a:gdLst/>
            <a:ahLst/>
            <a:cxnLst/>
            <a:rect l="l" t="t" r="r" b="b"/>
            <a:pathLst>
              <a:path w="117475" h="111760">
                <a:moveTo>
                  <a:pt x="59436" y="1523"/>
                </a:moveTo>
                <a:lnTo>
                  <a:pt x="57912" y="1523"/>
                </a:lnTo>
                <a:lnTo>
                  <a:pt x="57912" y="0"/>
                </a:lnTo>
                <a:lnTo>
                  <a:pt x="59436" y="0"/>
                </a:lnTo>
                <a:lnTo>
                  <a:pt x="59436" y="1523"/>
                </a:lnTo>
                <a:close/>
              </a:path>
              <a:path w="117475" h="111760">
                <a:moveTo>
                  <a:pt x="79248" y="4571"/>
                </a:moveTo>
                <a:lnTo>
                  <a:pt x="36576" y="4571"/>
                </a:lnTo>
                <a:lnTo>
                  <a:pt x="45719" y="1523"/>
                </a:lnTo>
                <a:lnTo>
                  <a:pt x="71628" y="1523"/>
                </a:lnTo>
                <a:lnTo>
                  <a:pt x="79248" y="4571"/>
                </a:lnTo>
                <a:close/>
              </a:path>
              <a:path w="117475" h="111760">
                <a:moveTo>
                  <a:pt x="99060" y="16763"/>
                </a:moveTo>
                <a:lnTo>
                  <a:pt x="18288" y="16763"/>
                </a:lnTo>
                <a:lnTo>
                  <a:pt x="18288" y="15239"/>
                </a:lnTo>
                <a:lnTo>
                  <a:pt x="25908" y="10667"/>
                </a:lnTo>
                <a:lnTo>
                  <a:pt x="25908" y="9143"/>
                </a:lnTo>
                <a:lnTo>
                  <a:pt x="27432" y="9143"/>
                </a:lnTo>
                <a:lnTo>
                  <a:pt x="35052" y="6095"/>
                </a:lnTo>
                <a:lnTo>
                  <a:pt x="35052" y="4571"/>
                </a:lnTo>
                <a:lnTo>
                  <a:pt x="80772" y="4571"/>
                </a:lnTo>
                <a:lnTo>
                  <a:pt x="82296" y="6095"/>
                </a:lnTo>
                <a:lnTo>
                  <a:pt x="89916" y="9143"/>
                </a:lnTo>
                <a:lnTo>
                  <a:pt x="91439" y="10667"/>
                </a:lnTo>
                <a:lnTo>
                  <a:pt x="99060" y="15239"/>
                </a:lnTo>
                <a:lnTo>
                  <a:pt x="99060" y="16763"/>
                </a:lnTo>
                <a:close/>
              </a:path>
              <a:path w="117475" h="111760">
                <a:moveTo>
                  <a:pt x="91439" y="102107"/>
                </a:moveTo>
                <a:lnTo>
                  <a:pt x="25908" y="102107"/>
                </a:lnTo>
                <a:lnTo>
                  <a:pt x="25908" y="100583"/>
                </a:lnTo>
                <a:lnTo>
                  <a:pt x="18288" y="96011"/>
                </a:lnTo>
                <a:lnTo>
                  <a:pt x="10668" y="88391"/>
                </a:lnTo>
                <a:lnTo>
                  <a:pt x="10668" y="86867"/>
                </a:lnTo>
                <a:lnTo>
                  <a:pt x="9144" y="86867"/>
                </a:lnTo>
                <a:lnTo>
                  <a:pt x="9048" y="85216"/>
                </a:lnTo>
                <a:lnTo>
                  <a:pt x="4572" y="79247"/>
                </a:lnTo>
                <a:lnTo>
                  <a:pt x="4572" y="76199"/>
                </a:lnTo>
                <a:lnTo>
                  <a:pt x="1524" y="68579"/>
                </a:lnTo>
                <a:lnTo>
                  <a:pt x="1524" y="67055"/>
                </a:lnTo>
                <a:lnTo>
                  <a:pt x="0" y="65531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2003"/>
                </a:lnTo>
                <a:lnTo>
                  <a:pt x="9048" y="26034"/>
                </a:lnTo>
                <a:lnTo>
                  <a:pt x="9144" y="24383"/>
                </a:lnTo>
                <a:lnTo>
                  <a:pt x="10668" y="24383"/>
                </a:lnTo>
                <a:lnTo>
                  <a:pt x="10668" y="22859"/>
                </a:lnTo>
                <a:lnTo>
                  <a:pt x="16764" y="16763"/>
                </a:lnTo>
                <a:lnTo>
                  <a:pt x="100584" y="16763"/>
                </a:lnTo>
                <a:lnTo>
                  <a:pt x="106679" y="22859"/>
                </a:lnTo>
                <a:lnTo>
                  <a:pt x="106679" y="24383"/>
                </a:lnTo>
                <a:lnTo>
                  <a:pt x="108204" y="25907"/>
                </a:lnTo>
                <a:lnTo>
                  <a:pt x="53339" y="25907"/>
                </a:lnTo>
                <a:lnTo>
                  <a:pt x="48768" y="27431"/>
                </a:lnTo>
                <a:lnTo>
                  <a:pt x="45719" y="27431"/>
                </a:lnTo>
                <a:lnTo>
                  <a:pt x="38100" y="32003"/>
                </a:lnTo>
                <a:lnTo>
                  <a:pt x="39243" y="32003"/>
                </a:lnTo>
                <a:lnTo>
                  <a:pt x="37338" y="33527"/>
                </a:lnTo>
                <a:lnTo>
                  <a:pt x="35052" y="33527"/>
                </a:lnTo>
                <a:lnTo>
                  <a:pt x="32308" y="38099"/>
                </a:lnTo>
                <a:lnTo>
                  <a:pt x="30480" y="38099"/>
                </a:lnTo>
                <a:lnTo>
                  <a:pt x="28651" y="42671"/>
                </a:lnTo>
                <a:lnTo>
                  <a:pt x="27432" y="42671"/>
                </a:lnTo>
                <a:lnTo>
                  <a:pt x="26416" y="48767"/>
                </a:lnTo>
                <a:lnTo>
                  <a:pt x="25908" y="48767"/>
                </a:lnTo>
                <a:lnTo>
                  <a:pt x="24688" y="54863"/>
                </a:lnTo>
                <a:lnTo>
                  <a:pt x="24384" y="54863"/>
                </a:lnTo>
                <a:lnTo>
                  <a:pt x="24384" y="56387"/>
                </a:lnTo>
                <a:lnTo>
                  <a:pt x="24688" y="56387"/>
                </a:lnTo>
                <a:lnTo>
                  <a:pt x="25908" y="62483"/>
                </a:lnTo>
                <a:lnTo>
                  <a:pt x="26415" y="62483"/>
                </a:lnTo>
                <a:lnTo>
                  <a:pt x="27432" y="68579"/>
                </a:lnTo>
                <a:lnTo>
                  <a:pt x="28651" y="68579"/>
                </a:lnTo>
                <a:lnTo>
                  <a:pt x="30480" y="73151"/>
                </a:lnTo>
                <a:lnTo>
                  <a:pt x="32308" y="73151"/>
                </a:lnTo>
                <a:lnTo>
                  <a:pt x="34137" y="76199"/>
                </a:lnTo>
                <a:lnTo>
                  <a:pt x="33528" y="76199"/>
                </a:lnTo>
                <a:lnTo>
                  <a:pt x="35052" y="77723"/>
                </a:lnTo>
                <a:lnTo>
                  <a:pt x="36068" y="77723"/>
                </a:lnTo>
                <a:lnTo>
                  <a:pt x="38608" y="79247"/>
                </a:lnTo>
                <a:lnTo>
                  <a:pt x="38100" y="79247"/>
                </a:lnTo>
                <a:lnTo>
                  <a:pt x="45719" y="83819"/>
                </a:lnTo>
                <a:lnTo>
                  <a:pt x="48767" y="83819"/>
                </a:lnTo>
                <a:lnTo>
                  <a:pt x="53339" y="85343"/>
                </a:lnTo>
                <a:lnTo>
                  <a:pt x="108204" y="85343"/>
                </a:lnTo>
                <a:lnTo>
                  <a:pt x="106679" y="86867"/>
                </a:lnTo>
                <a:lnTo>
                  <a:pt x="106679" y="88391"/>
                </a:lnTo>
                <a:lnTo>
                  <a:pt x="99060" y="96011"/>
                </a:lnTo>
                <a:lnTo>
                  <a:pt x="91439" y="100583"/>
                </a:lnTo>
                <a:lnTo>
                  <a:pt x="91439" y="102107"/>
                </a:lnTo>
                <a:close/>
              </a:path>
              <a:path w="117475" h="111760">
                <a:moveTo>
                  <a:pt x="50292" y="27431"/>
                </a:moveTo>
                <a:lnTo>
                  <a:pt x="53339" y="25907"/>
                </a:lnTo>
                <a:lnTo>
                  <a:pt x="57912" y="25907"/>
                </a:lnTo>
                <a:lnTo>
                  <a:pt x="58674" y="26034"/>
                </a:lnTo>
                <a:lnTo>
                  <a:pt x="50292" y="27431"/>
                </a:lnTo>
                <a:close/>
              </a:path>
              <a:path w="117475" h="111760">
                <a:moveTo>
                  <a:pt x="58674" y="26034"/>
                </a:moveTo>
                <a:lnTo>
                  <a:pt x="57912" y="25907"/>
                </a:lnTo>
                <a:lnTo>
                  <a:pt x="59436" y="25907"/>
                </a:lnTo>
                <a:lnTo>
                  <a:pt x="58674" y="26034"/>
                </a:lnTo>
                <a:close/>
              </a:path>
              <a:path w="117475" h="111760">
                <a:moveTo>
                  <a:pt x="67056" y="27431"/>
                </a:moveTo>
                <a:lnTo>
                  <a:pt x="58674" y="26034"/>
                </a:lnTo>
                <a:lnTo>
                  <a:pt x="59436" y="25907"/>
                </a:lnTo>
                <a:lnTo>
                  <a:pt x="64008" y="25907"/>
                </a:lnTo>
                <a:lnTo>
                  <a:pt x="67056" y="27431"/>
                </a:lnTo>
                <a:close/>
              </a:path>
              <a:path w="117475" h="111760">
                <a:moveTo>
                  <a:pt x="73152" y="28955"/>
                </a:moveTo>
                <a:lnTo>
                  <a:pt x="64008" y="25907"/>
                </a:lnTo>
                <a:lnTo>
                  <a:pt x="108204" y="25907"/>
                </a:lnTo>
                <a:lnTo>
                  <a:pt x="108813" y="27431"/>
                </a:lnTo>
                <a:lnTo>
                  <a:pt x="70104" y="27431"/>
                </a:lnTo>
                <a:lnTo>
                  <a:pt x="73152" y="28955"/>
                </a:lnTo>
                <a:close/>
              </a:path>
              <a:path w="117475" h="111760">
                <a:moveTo>
                  <a:pt x="44195" y="28955"/>
                </a:moveTo>
                <a:lnTo>
                  <a:pt x="45719" y="27431"/>
                </a:lnTo>
                <a:lnTo>
                  <a:pt x="48768" y="27431"/>
                </a:lnTo>
                <a:lnTo>
                  <a:pt x="44195" y="28955"/>
                </a:lnTo>
                <a:close/>
              </a:path>
              <a:path w="117475" h="111760">
                <a:moveTo>
                  <a:pt x="110642" y="32003"/>
                </a:moveTo>
                <a:lnTo>
                  <a:pt x="79248" y="32003"/>
                </a:lnTo>
                <a:lnTo>
                  <a:pt x="70104" y="27431"/>
                </a:lnTo>
                <a:lnTo>
                  <a:pt x="108813" y="27431"/>
                </a:lnTo>
                <a:lnTo>
                  <a:pt x="110642" y="32003"/>
                </a:lnTo>
                <a:close/>
              </a:path>
              <a:path w="117475" h="111760">
                <a:moveTo>
                  <a:pt x="39243" y="32003"/>
                </a:moveTo>
                <a:lnTo>
                  <a:pt x="38100" y="32003"/>
                </a:lnTo>
                <a:lnTo>
                  <a:pt x="41148" y="30479"/>
                </a:lnTo>
                <a:lnTo>
                  <a:pt x="39243" y="32003"/>
                </a:lnTo>
                <a:close/>
              </a:path>
              <a:path w="117475" h="111760">
                <a:moveTo>
                  <a:pt x="83820" y="36575"/>
                </a:moveTo>
                <a:lnTo>
                  <a:pt x="76199" y="30479"/>
                </a:lnTo>
                <a:lnTo>
                  <a:pt x="79248" y="32003"/>
                </a:lnTo>
                <a:lnTo>
                  <a:pt x="110642" y="32003"/>
                </a:lnTo>
                <a:lnTo>
                  <a:pt x="111252" y="33527"/>
                </a:lnTo>
                <a:lnTo>
                  <a:pt x="82296" y="33527"/>
                </a:lnTo>
                <a:lnTo>
                  <a:pt x="83820" y="36575"/>
                </a:lnTo>
                <a:close/>
              </a:path>
              <a:path w="117475" h="111760">
                <a:moveTo>
                  <a:pt x="33528" y="36575"/>
                </a:moveTo>
                <a:lnTo>
                  <a:pt x="35052" y="33527"/>
                </a:lnTo>
                <a:lnTo>
                  <a:pt x="37338" y="33527"/>
                </a:lnTo>
                <a:lnTo>
                  <a:pt x="33528" y="36575"/>
                </a:lnTo>
                <a:close/>
              </a:path>
              <a:path w="117475" h="111760">
                <a:moveTo>
                  <a:pt x="86868" y="41147"/>
                </a:moveTo>
                <a:lnTo>
                  <a:pt x="82296" y="33527"/>
                </a:lnTo>
                <a:lnTo>
                  <a:pt x="112775" y="33527"/>
                </a:lnTo>
                <a:lnTo>
                  <a:pt x="112775" y="35051"/>
                </a:lnTo>
                <a:lnTo>
                  <a:pt x="113995" y="38099"/>
                </a:lnTo>
                <a:lnTo>
                  <a:pt x="85344" y="38099"/>
                </a:lnTo>
                <a:lnTo>
                  <a:pt x="86868" y="41147"/>
                </a:lnTo>
                <a:close/>
              </a:path>
              <a:path w="117475" h="111760">
                <a:moveTo>
                  <a:pt x="30480" y="41147"/>
                </a:moveTo>
                <a:lnTo>
                  <a:pt x="30480" y="38099"/>
                </a:lnTo>
                <a:lnTo>
                  <a:pt x="32308" y="38099"/>
                </a:lnTo>
                <a:lnTo>
                  <a:pt x="30480" y="41147"/>
                </a:lnTo>
                <a:close/>
              </a:path>
              <a:path w="117475" h="111760">
                <a:moveTo>
                  <a:pt x="88772" y="43814"/>
                </a:moveTo>
                <a:lnTo>
                  <a:pt x="85344" y="38099"/>
                </a:lnTo>
                <a:lnTo>
                  <a:pt x="113995" y="38099"/>
                </a:lnTo>
                <a:lnTo>
                  <a:pt x="115824" y="42671"/>
                </a:lnTo>
                <a:lnTo>
                  <a:pt x="88391" y="42671"/>
                </a:lnTo>
                <a:lnTo>
                  <a:pt x="88772" y="43814"/>
                </a:lnTo>
                <a:close/>
              </a:path>
              <a:path w="117475" h="111760">
                <a:moveTo>
                  <a:pt x="27432" y="45719"/>
                </a:moveTo>
                <a:lnTo>
                  <a:pt x="27432" y="42671"/>
                </a:lnTo>
                <a:lnTo>
                  <a:pt x="28651" y="42671"/>
                </a:lnTo>
                <a:lnTo>
                  <a:pt x="27432" y="45719"/>
                </a:lnTo>
                <a:close/>
              </a:path>
              <a:path w="117475" h="111760">
                <a:moveTo>
                  <a:pt x="89916" y="45719"/>
                </a:moveTo>
                <a:lnTo>
                  <a:pt x="88772" y="43814"/>
                </a:lnTo>
                <a:lnTo>
                  <a:pt x="88391" y="42671"/>
                </a:lnTo>
                <a:lnTo>
                  <a:pt x="89916" y="45719"/>
                </a:lnTo>
                <a:close/>
              </a:path>
              <a:path w="117475" h="111760">
                <a:moveTo>
                  <a:pt x="115824" y="45719"/>
                </a:moveTo>
                <a:lnTo>
                  <a:pt x="89916" y="45719"/>
                </a:lnTo>
                <a:lnTo>
                  <a:pt x="88391" y="42671"/>
                </a:lnTo>
                <a:lnTo>
                  <a:pt x="115824" y="42671"/>
                </a:lnTo>
                <a:lnTo>
                  <a:pt x="115824" y="45719"/>
                </a:lnTo>
                <a:close/>
              </a:path>
              <a:path w="117475" h="111760">
                <a:moveTo>
                  <a:pt x="91439" y="51815"/>
                </a:moveTo>
                <a:lnTo>
                  <a:pt x="88772" y="43814"/>
                </a:lnTo>
                <a:lnTo>
                  <a:pt x="89916" y="45719"/>
                </a:lnTo>
                <a:lnTo>
                  <a:pt x="115824" y="45719"/>
                </a:lnTo>
                <a:lnTo>
                  <a:pt x="116332" y="48767"/>
                </a:lnTo>
                <a:lnTo>
                  <a:pt x="91439" y="48767"/>
                </a:lnTo>
                <a:lnTo>
                  <a:pt x="91439" y="51815"/>
                </a:lnTo>
                <a:close/>
              </a:path>
              <a:path w="117475" h="111760">
                <a:moveTo>
                  <a:pt x="25908" y="51815"/>
                </a:moveTo>
                <a:lnTo>
                  <a:pt x="25908" y="48767"/>
                </a:lnTo>
                <a:lnTo>
                  <a:pt x="26416" y="48767"/>
                </a:lnTo>
                <a:lnTo>
                  <a:pt x="25908" y="51815"/>
                </a:lnTo>
                <a:close/>
              </a:path>
              <a:path w="117475" h="111760">
                <a:moveTo>
                  <a:pt x="116332" y="62483"/>
                </a:moveTo>
                <a:lnTo>
                  <a:pt x="91439" y="62483"/>
                </a:lnTo>
                <a:lnTo>
                  <a:pt x="91439" y="48767"/>
                </a:lnTo>
                <a:lnTo>
                  <a:pt x="116332" y="48767"/>
                </a:lnTo>
                <a:lnTo>
                  <a:pt x="117348" y="54863"/>
                </a:lnTo>
                <a:lnTo>
                  <a:pt x="117348" y="56387"/>
                </a:lnTo>
                <a:lnTo>
                  <a:pt x="116332" y="62483"/>
                </a:lnTo>
                <a:close/>
              </a:path>
              <a:path w="117475" h="111760">
                <a:moveTo>
                  <a:pt x="24384" y="56387"/>
                </a:moveTo>
                <a:lnTo>
                  <a:pt x="24384" y="54863"/>
                </a:lnTo>
                <a:lnTo>
                  <a:pt x="24536" y="55625"/>
                </a:lnTo>
                <a:lnTo>
                  <a:pt x="24384" y="56387"/>
                </a:lnTo>
                <a:close/>
              </a:path>
              <a:path w="117475" h="111760">
                <a:moveTo>
                  <a:pt x="24536" y="55625"/>
                </a:moveTo>
                <a:lnTo>
                  <a:pt x="24384" y="54863"/>
                </a:lnTo>
                <a:lnTo>
                  <a:pt x="24688" y="54863"/>
                </a:lnTo>
                <a:lnTo>
                  <a:pt x="24536" y="55625"/>
                </a:lnTo>
                <a:close/>
              </a:path>
              <a:path w="117475" h="111760">
                <a:moveTo>
                  <a:pt x="24688" y="56387"/>
                </a:moveTo>
                <a:lnTo>
                  <a:pt x="24384" y="56387"/>
                </a:lnTo>
                <a:lnTo>
                  <a:pt x="24536" y="55625"/>
                </a:lnTo>
                <a:lnTo>
                  <a:pt x="24688" y="56387"/>
                </a:lnTo>
                <a:close/>
              </a:path>
              <a:path w="117475" h="111760">
                <a:moveTo>
                  <a:pt x="26415" y="62483"/>
                </a:moveTo>
                <a:lnTo>
                  <a:pt x="25908" y="62483"/>
                </a:lnTo>
                <a:lnTo>
                  <a:pt x="25908" y="59435"/>
                </a:lnTo>
                <a:lnTo>
                  <a:pt x="26415" y="62483"/>
                </a:lnTo>
                <a:close/>
              </a:path>
              <a:path w="117475" h="111760">
                <a:moveTo>
                  <a:pt x="88772" y="67436"/>
                </a:moveTo>
                <a:lnTo>
                  <a:pt x="91439" y="59435"/>
                </a:lnTo>
                <a:lnTo>
                  <a:pt x="91439" y="62483"/>
                </a:lnTo>
                <a:lnTo>
                  <a:pt x="116332" y="62483"/>
                </a:lnTo>
                <a:lnTo>
                  <a:pt x="115824" y="65531"/>
                </a:lnTo>
                <a:lnTo>
                  <a:pt x="89916" y="65531"/>
                </a:lnTo>
                <a:lnTo>
                  <a:pt x="88772" y="67436"/>
                </a:lnTo>
                <a:close/>
              </a:path>
              <a:path w="117475" h="111760">
                <a:moveTo>
                  <a:pt x="28651" y="68579"/>
                </a:moveTo>
                <a:lnTo>
                  <a:pt x="27432" y="68579"/>
                </a:lnTo>
                <a:lnTo>
                  <a:pt x="27432" y="65531"/>
                </a:lnTo>
                <a:lnTo>
                  <a:pt x="28651" y="68579"/>
                </a:lnTo>
                <a:close/>
              </a:path>
              <a:path w="117475" h="111760">
                <a:moveTo>
                  <a:pt x="88391" y="68579"/>
                </a:moveTo>
                <a:lnTo>
                  <a:pt x="88772" y="67436"/>
                </a:lnTo>
                <a:lnTo>
                  <a:pt x="89916" y="65531"/>
                </a:lnTo>
                <a:lnTo>
                  <a:pt x="88391" y="68579"/>
                </a:lnTo>
                <a:close/>
              </a:path>
              <a:path w="117475" h="111760">
                <a:moveTo>
                  <a:pt x="115824" y="68579"/>
                </a:moveTo>
                <a:lnTo>
                  <a:pt x="88391" y="68579"/>
                </a:lnTo>
                <a:lnTo>
                  <a:pt x="89916" y="65531"/>
                </a:lnTo>
                <a:lnTo>
                  <a:pt x="115824" y="65531"/>
                </a:lnTo>
                <a:lnTo>
                  <a:pt x="115824" y="68579"/>
                </a:lnTo>
                <a:close/>
              </a:path>
              <a:path w="117475" h="111760">
                <a:moveTo>
                  <a:pt x="113995" y="73151"/>
                </a:moveTo>
                <a:lnTo>
                  <a:pt x="85344" y="73151"/>
                </a:lnTo>
                <a:lnTo>
                  <a:pt x="88772" y="67436"/>
                </a:lnTo>
                <a:lnTo>
                  <a:pt x="88391" y="68579"/>
                </a:lnTo>
                <a:lnTo>
                  <a:pt x="115824" y="68579"/>
                </a:lnTo>
                <a:lnTo>
                  <a:pt x="113995" y="73151"/>
                </a:lnTo>
                <a:close/>
              </a:path>
              <a:path w="117475" h="111760">
                <a:moveTo>
                  <a:pt x="32308" y="73151"/>
                </a:moveTo>
                <a:lnTo>
                  <a:pt x="30480" y="73151"/>
                </a:lnTo>
                <a:lnTo>
                  <a:pt x="30480" y="70103"/>
                </a:lnTo>
                <a:lnTo>
                  <a:pt x="32308" y="73151"/>
                </a:lnTo>
                <a:close/>
              </a:path>
              <a:path w="117475" h="111760">
                <a:moveTo>
                  <a:pt x="82867" y="76771"/>
                </a:moveTo>
                <a:lnTo>
                  <a:pt x="86868" y="70103"/>
                </a:lnTo>
                <a:lnTo>
                  <a:pt x="85344" y="73151"/>
                </a:lnTo>
                <a:lnTo>
                  <a:pt x="113995" y="73151"/>
                </a:lnTo>
                <a:lnTo>
                  <a:pt x="112775" y="76199"/>
                </a:lnTo>
                <a:lnTo>
                  <a:pt x="83820" y="76199"/>
                </a:lnTo>
                <a:lnTo>
                  <a:pt x="82867" y="76771"/>
                </a:lnTo>
                <a:close/>
              </a:path>
              <a:path w="117475" h="111760">
                <a:moveTo>
                  <a:pt x="35052" y="77723"/>
                </a:moveTo>
                <a:lnTo>
                  <a:pt x="33528" y="76199"/>
                </a:lnTo>
                <a:lnTo>
                  <a:pt x="34480" y="76771"/>
                </a:lnTo>
                <a:lnTo>
                  <a:pt x="35052" y="77723"/>
                </a:lnTo>
                <a:close/>
              </a:path>
              <a:path w="117475" h="111760">
                <a:moveTo>
                  <a:pt x="34480" y="76771"/>
                </a:moveTo>
                <a:lnTo>
                  <a:pt x="33528" y="76199"/>
                </a:lnTo>
                <a:lnTo>
                  <a:pt x="34137" y="76199"/>
                </a:lnTo>
                <a:lnTo>
                  <a:pt x="34480" y="76771"/>
                </a:lnTo>
                <a:close/>
              </a:path>
              <a:path w="117475" h="111760">
                <a:moveTo>
                  <a:pt x="82296" y="77723"/>
                </a:moveTo>
                <a:lnTo>
                  <a:pt x="82867" y="76771"/>
                </a:lnTo>
                <a:lnTo>
                  <a:pt x="83820" y="76199"/>
                </a:lnTo>
                <a:lnTo>
                  <a:pt x="82296" y="77723"/>
                </a:lnTo>
                <a:close/>
              </a:path>
              <a:path w="117475" h="111760">
                <a:moveTo>
                  <a:pt x="112775" y="77723"/>
                </a:moveTo>
                <a:lnTo>
                  <a:pt x="82296" y="77723"/>
                </a:lnTo>
                <a:lnTo>
                  <a:pt x="83820" y="76199"/>
                </a:lnTo>
                <a:lnTo>
                  <a:pt x="112775" y="76199"/>
                </a:lnTo>
                <a:lnTo>
                  <a:pt x="112775" y="77723"/>
                </a:lnTo>
                <a:close/>
              </a:path>
              <a:path w="117475" h="111760">
                <a:moveTo>
                  <a:pt x="36068" y="77723"/>
                </a:moveTo>
                <a:lnTo>
                  <a:pt x="35052" y="77723"/>
                </a:lnTo>
                <a:lnTo>
                  <a:pt x="34480" y="76771"/>
                </a:lnTo>
                <a:lnTo>
                  <a:pt x="36068" y="77723"/>
                </a:lnTo>
                <a:close/>
              </a:path>
              <a:path w="117475" h="111760">
                <a:moveTo>
                  <a:pt x="76200" y="80771"/>
                </a:moveTo>
                <a:lnTo>
                  <a:pt x="82867" y="76771"/>
                </a:lnTo>
                <a:lnTo>
                  <a:pt x="82296" y="77723"/>
                </a:lnTo>
                <a:lnTo>
                  <a:pt x="112775" y="77723"/>
                </a:lnTo>
                <a:lnTo>
                  <a:pt x="111252" y="79247"/>
                </a:lnTo>
                <a:lnTo>
                  <a:pt x="79248" y="79247"/>
                </a:lnTo>
                <a:lnTo>
                  <a:pt x="76200" y="80771"/>
                </a:lnTo>
                <a:close/>
              </a:path>
              <a:path w="117475" h="111760">
                <a:moveTo>
                  <a:pt x="41148" y="80771"/>
                </a:moveTo>
                <a:lnTo>
                  <a:pt x="38100" y="79247"/>
                </a:lnTo>
                <a:lnTo>
                  <a:pt x="38608" y="79247"/>
                </a:lnTo>
                <a:lnTo>
                  <a:pt x="41148" y="80771"/>
                </a:lnTo>
                <a:close/>
              </a:path>
              <a:path w="117475" h="111760">
                <a:moveTo>
                  <a:pt x="108966" y="83819"/>
                </a:moveTo>
                <a:lnTo>
                  <a:pt x="70104" y="83819"/>
                </a:lnTo>
                <a:lnTo>
                  <a:pt x="79248" y="79247"/>
                </a:lnTo>
                <a:lnTo>
                  <a:pt x="111252" y="79247"/>
                </a:lnTo>
                <a:lnTo>
                  <a:pt x="108966" y="83819"/>
                </a:lnTo>
                <a:close/>
              </a:path>
              <a:path w="117475" h="111760">
                <a:moveTo>
                  <a:pt x="48767" y="83819"/>
                </a:moveTo>
                <a:lnTo>
                  <a:pt x="45719" y="83819"/>
                </a:lnTo>
                <a:lnTo>
                  <a:pt x="44195" y="82295"/>
                </a:lnTo>
                <a:lnTo>
                  <a:pt x="48767" y="83819"/>
                </a:lnTo>
                <a:close/>
              </a:path>
              <a:path w="117475" h="111760">
                <a:moveTo>
                  <a:pt x="108204" y="85343"/>
                </a:moveTo>
                <a:lnTo>
                  <a:pt x="64008" y="85343"/>
                </a:lnTo>
                <a:lnTo>
                  <a:pt x="73152" y="82295"/>
                </a:lnTo>
                <a:lnTo>
                  <a:pt x="70104" y="83819"/>
                </a:lnTo>
                <a:lnTo>
                  <a:pt x="108966" y="83819"/>
                </a:lnTo>
                <a:lnTo>
                  <a:pt x="108204" y="85343"/>
                </a:lnTo>
                <a:close/>
              </a:path>
              <a:path w="117475" h="111760">
                <a:moveTo>
                  <a:pt x="57912" y="85343"/>
                </a:moveTo>
                <a:lnTo>
                  <a:pt x="53339" y="85343"/>
                </a:lnTo>
                <a:lnTo>
                  <a:pt x="50292" y="83819"/>
                </a:lnTo>
                <a:lnTo>
                  <a:pt x="58674" y="85216"/>
                </a:lnTo>
                <a:lnTo>
                  <a:pt x="57912" y="85343"/>
                </a:lnTo>
                <a:close/>
              </a:path>
              <a:path w="117475" h="111760">
                <a:moveTo>
                  <a:pt x="64008" y="85343"/>
                </a:moveTo>
                <a:lnTo>
                  <a:pt x="59436" y="85343"/>
                </a:lnTo>
                <a:lnTo>
                  <a:pt x="58674" y="85216"/>
                </a:lnTo>
                <a:lnTo>
                  <a:pt x="67056" y="83819"/>
                </a:lnTo>
                <a:lnTo>
                  <a:pt x="64008" y="85343"/>
                </a:lnTo>
                <a:close/>
              </a:path>
              <a:path w="117475" h="111760">
                <a:moveTo>
                  <a:pt x="59436" y="85343"/>
                </a:moveTo>
                <a:lnTo>
                  <a:pt x="57912" y="85343"/>
                </a:lnTo>
                <a:lnTo>
                  <a:pt x="58674" y="85216"/>
                </a:lnTo>
                <a:lnTo>
                  <a:pt x="59436" y="85343"/>
                </a:lnTo>
                <a:close/>
              </a:path>
              <a:path w="117475" h="111760">
                <a:moveTo>
                  <a:pt x="82296" y="106679"/>
                </a:moveTo>
                <a:lnTo>
                  <a:pt x="35052" y="106679"/>
                </a:lnTo>
                <a:lnTo>
                  <a:pt x="27432" y="102107"/>
                </a:lnTo>
                <a:lnTo>
                  <a:pt x="89916" y="102107"/>
                </a:lnTo>
                <a:lnTo>
                  <a:pt x="82296" y="106679"/>
                </a:lnTo>
                <a:close/>
              </a:path>
              <a:path w="117475" h="111760">
                <a:moveTo>
                  <a:pt x="71628" y="109727"/>
                </a:moveTo>
                <a:lnTo>
                  <a:pt x="45719" y="109727"/>
                </a:lnTo>
                <a:lnTo>
                  <a:pt x="36576" y="106679"/>
                </a:lnTo>
                <a:lnTo>
                  <a:pt x="79248" y="106679"/>
                </a:lnTo>
                <a:lnTo>
                  <a:pt x="71628" y="109727"/>
                </a:lnTo>
                <a:close/>
              </a:path>
              <a:path w="117475" h="111760">
                <a:moveTo>
                  <a:pt x="59436" y="111251"/>
                </a:moveTo>
                <a:lnTo>
                  <a:pt x="57912" y="111251"/>
                </a:lnTo>
                <a:lnTo>
                  <a:pt x="48768" y="109727"/>
                </a:lnTo>
                <a:lnTo>
                  <a:pt x="68580" y="109727"/>
                </a:lnTo>
                <a:lnTo>
                  <a:pt x="59436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7571" y="3677411"/>
            <a:ext cx="117475" cy="109855"/>
          </a:xfrm>
          <a:custGeom>
            <a:avLst/>
            <a:gdLst/>
            <a:ahLst/>
            <a:cxnLst/>
            <a:rect l="l" t="t" r="r" b="b"/>
            <a:pathLst>
              <a:path w="117475" h="109854">
                <a:moveTo>
                  <a:pt x="70104" y="1523"/>
                </a:moveTo>
                <a:lnTo>
                  <a:pt x="48768" y="1523"/>
                </a:lnTo>
                <a:lnTo>
                  <a:pt x="57912" y="0"/>
                </a:lnTo>
                <a:lnTo>
                  <a:pt x="60960" y="0"/>
                </a:lnTo>
                <a:lnTo>
                  <a:pt x="70104" y="1523"/>
                </a:lnTo>
                <a:close/>
              </a:path>
              <a:path w="117475" h="109854">
                <a:moveTo>
                  <a:pt x="80772" y="4571"/>
                </a:moveTo>
                <a:lnTo>
                  <a:pt x="38100" y="4571"/>
                </a:lnTo>
                <a:lnTo>
                  <a:pt x="47244" y="1523"/>
                </a:lnTo>
                <a:lnTo>
                  <a:pt x="71628" y="1523"/>
                </a:lnTo>
                <a:lnTo>
                  <a:pt x="80772" y="4571"/>
                </a:lnTo>
                <a:close/>
              </a:path>
              <a:path w="117475" h="109854">
                <a:moveTo>
                  <a:pt x="89916" y="9143"/>
                </a:moveTo>
                <a:lnTo>
                  <a:pt x="27432" y="9143"/>
                </a:lnTo>
                <a:lnTo>
                  <a:pt x="35052" y="4571"/>
                </a:lnTo>
                <a:lnTo>
                  <a:pt x="82296" y="4571"/>
                </a:lnTo>
                <a:lnTo>
                  <a:pt x="89916" y="9143"/>
                </a:lnTo>
                <a:close/>
              </a:path>
              <a:path w="117475" h="109854">
                <a:moveTo>
                  <a:pt x="99060" y="15239"/>
                </a:moveTo>
                <a:lnTo>
                  <a:pt x="19812" y="15239"/>
                </a:lnTo>
                <a:lnTo>
                  <a:pt x="25908" y="10667"/>
                </a:lnTo>
                <a:lnTo>
                  <a:pt x="25908" y="9143"/>
                </a:lnTo>
                <a:lnTo>
                  <a:pt x="91439" y="9143"/>
                </a:lnTo>
                <a:lnTo>
                  <a:pt x="92964" y="10667"/>
                </a:lnTo>
                <a:lnTo>
                  <a:pt x="99060" y="15239"/>
                </a:lnTo>
                <a:close/>
              </a:path>
              <a:path w="117475" h="109854">
                <a:moveTo>
                  <a:pt x="35052" y="35051"/>
                </a:moveTo>
                <a:lnTo>
                  <a:pt x="36576" y="33527"/>
                </a:lnTo>
                <a:lnTo>
                  <a:pt x="6096" y="33527"/>
                </a:lnTo>
                <a:lnTo>
                  <a:pt x="6096" y="32003"/>
                </a:lnTo>
                <a:lnTo>
                  <a:pt x="10668" y="24383"/>
                </a:lnTo>
                <a:lnTo>
                  <a:pt x="12192" y="22859"/>
                </a:lnTo>
                <a:lnTo>
                  <a:pt x="16764" y="16763"/>
                </a:lnTo>
                <a:lnTo>
                  <a:pt x="18288" y="16763"/>
                </a:lnTo>
                <a:lnTo>
                  <a:pt x="18288" y="15239"/>
                </a:lnTo>
                <a:lnTo>
                  <a:pt x="100584" y="15239"/>
                </a:lnTo>
                <a:lnTo>
                  <a:pt x="100584" y="16763"/>
                </a:lnTo>
                <a:lnTo>
                  <a:pt x="108204" y="24383"/>
                </a:lnTo>
                <a:lnTo>
                  <a:pt x="108204" y="25907"/>
                </a:lnTo>
                <a:lnTo>
                  <a:pt x="53339" y="25907"/>
                </a:lnTo>
                <a:lnTo>
                  <a:pt x="48768" y="27431"/>
                </a:lnTo>
                <a:lnTo>
                  <a:pt x="47244" y="27431"/>
                </a:lnTo>
                <a:lnTo>
                  <a:pt x="44195" y="28955"/>
                </a:lnTo>
                <a:lnTo>
                  <a:pt x="44704" y="28955"/>
                </a:lnTo>
                <a:lnTo>
                  <a:pt x="42164" y="30479"/>
                </a:lnTo>
                <a:lnTo>
                  <a:pt x="41148" y="30479"/>
                </a:lnTo>
                <a:lnTo>
                  <a:pt x="35052" y="35051"/>
                </a:lnTo>
                <a:close/>
              </a:path>
              <a:path w="117475" h="109854">
                <a:moveTo>
                  <a:pt x="73152" y="28955"/>
                </a:moveTo>
                <a:lnTo>
                  <a:pt x="65532" y="25907"/>
                </a:lnTo>
                <a:lnTo>
                  <a:pt x="108204" y="25907"/>
                </a:lnTo>
                <a:lnTo>
                  <a:pt x="109347" y="27431"/>
                </a:lnTo>
                <a:lnTo>
                  <a:pt x="71628" y="27431"/>
                </a:lnTo>
                <a:lnTo>
                  <a:pt x="73152" y="28955"/>
                </a:lnTo>
                <a:close/>
              </a:path>
              <a:path w="117475" h="109854">
                <a:moveTo>
                  <a:pt x="44195" y="28955"/>
                </a:moveTo>
                <a:lnTo>
                  <a:pt x="47244" y="27431"/>
                </a:lnTo>
                <a:lnTo>
                  <a:pt x="45339" y="28574"/>
                </a:lnTo>
                <a:lnTo>
                  <a:pt x="44195" y="28955"/>
                </a:lnTo>
                <a:close/>
              </a:path>
              <a:path w="117475" h="109854">
                <a:moveTo>
                  <a:pt x="45339" y="28574"/>
                </a:moveTo>
                <a:lnTo>
                  <a:pt x="47244" y="27431"/>
                </a:lnTo>
                <a:lnTo>
                  <a:pt x="48768" y="27431"/>
                </a:lnTo>
                <a:lnTo>
                  <a:pt x="45339" y="28574"/>
                </a:lnTo>
                <a:close/>
              </a:path>
              <a:path w="117475" h="109854">
                <a:moveTo>
                  <a:pt x="79248" y="32003"/>
                </a:moveTo>
                <a:lnTo>
                  <a:pt x="71628" y="27431"/>
                </a:lnTo>
                <a:lnTo>
                  <a:pt x="109347" y="27431"/>
                </a:lnTo>
                <a:lnTo>
                  <a:pt x="111633" y="30479"/>
                </a:lnTo>
                <a:lnTo>
                  <a:pt x="77724" y="30479"/>
                </a:lnTo>
                <a:lnTo>
                  <a:pt x="79248" y="32003"/>
                </a:lnTo>
                <a:close/>
              </a:path>
              <a:path w="117475" h="109854">
                <a:moveTo>
                  <a:pt x="44704" y="28955"/>
                </a:moveTo>
                <a:lnTo>
                  <a:pt x="44195" y="28955"/>
                </a:lnTo>
                <a:lnTo>
                  <a:pt x="45339" y="28574"/>
                </a:lnTo>
                <a:lnTo>
                  <a:pt x="44704" y="28955"/>
                </a:lnTo>
                <a:close/>
              </a:path>
              <a:path w="117475" h="109854">
                <a:moveTo>
                  <a:pt x="39624" y="32003"/>
                </a:moveTo>
                <a:lnTo>
                  <a:pt x="41148" y="30479"/>
                </a:lnTo>
                <a:lnTo>
                  <a:pt x="42164" y="30479"/>
                </a:lnTo>
                <a:lnTo>
                  <a:pt x="39624" y="32003"/>
                </a:lnTo>
                <a:close/>
              </a:path>
              <a:path w="117475" h="109854">
                <a:moveTo>
                  <a:pt x="83819" y="35051"/>
                </a:moveTo>
                <a:lnTo>
                  <a:pt x="77724" y="30479"/>
                </a:lnTo>
                <a:lnTo>
                  <a:pt x="111633" y="30479"/>
                </a:lnTo>
                <a:lnTo>
                  <a:pt x="112775" y="32003"/>
                </a:lnTo>
                <a:lnTo>
                  <a:pt x="112775" y="33527"/>
                </a:lnTo>
                <a:lnTo>
                  <a:pt x="82296" y="33527"/>
                </a:lnTo>
                <a:lnTo>
                  <a:pt x="83819" y="35051"/>
                </a:lnTo>
                <a:close/>
              </a:path>
              <a:path w="117475" h="109854">
                <a:moveTo>
                  <a:pt x="108204" y="86867"/>
                </a:moveTo>
                <a:lnTo>
                  <a:pt x="10668" y="86867"/>
                </a:lnTo>
                <a:lnTo>
                  <a:pt x="10668" y="85343"/>
                </a:lnTo>
                <a:lnTo>
                  <a:pt x="6096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36576" y="33527"/>
                </a:lnTo>
                <a:lnTo>
                  <a:pt x="30480" y="39623"/>
                </a:lnTo>
                <a:lnTo>
                  <a:pt x="31089" y="39623"/>
                </a:lnTo>
                <a:lnTo>
                  <a:pt x="29260" y="42671"/>
                </a:lnTo>
                <a:lnTo>
                  <a:pt x="28956" y="42671"/>
                </a:lnTo>
                <a:lnTo>
                  <a:pt x="27432" y="45719"/>
                </a:lnTo>
                <a:lnTo>
                  <a:pt x="27736" y="45719"/>
                </a:lnTo>
                <a:lnTo>
                  <a:pt x="25908" y="50291"/>
                </a:lnTo>
                <a:lnTo>
                  <a:pt x="27127" y="50291"/>
                </a:lnTo>
                <a:lnTo>
                  <a:pt x="26517" y="53339"/>
                </a:lnTo>
                <a:lnTo>
                  <a:pt x="25908" y="53339"/>
                </a:lnTo>
                <a:lnTo>
                  <a:pt x="25908" y="56387"/>
                </a:lnTo>
                <a:lnTo>
                  <a:pt x="26416" y="56387"/>
                </a:lnTo>
                <a:lnTo>
                  <a:pt x="26924" y="59435"/>
                </a:lnTo>
                <a:lnTo>
                  <a:pt x="25908" y="59435"/>
                </a:lnTo>
                <a:lnTo>
                  <a:pt x="28346" y="65531"/>
                </a:lnTo>
                <a:lnTo>
                  <a:pt x="27432" y="65531"/>
                </a:lnTo>
                <a:lnTo>
                  <a:pt x="30860" y="70103"/>
                </a:lnTo>
                <a:lnTo>
                  <a:pt x="30480" y="70103"/>
                </a:lnTo>
                <a:lnTo>
                  <a:pt x="41148" y="80771"/>
                </a:lnTo>
                <a:lnTo>
                  <a:pt x="43434" y="80771"/>
                </a:lnTo>
                <a:lnTo>
                  <a:pt x="47244" y="82295"/>
                </a:lnTo>
                <a:lnTo>
                  <a:pt x="44195" y="82295"/>
                </a:lnTo>
                <a:lnTo>
                  <a:pt x="53339" y="83819"/>
                </a:lnTo>
                <a:lnTo>
                  <a:pt x="51816" y="83819"/>
                </a:lnTo>
                <a:lnTo>
                  <a:pt x="59436" y="85089"/>
                </a:lnTo>
                <a:lnTo>
                  <a:pt x="57912" y="85343"/>
                </a:lnTo>
                <a:lnTo>
                  <a:pt x="108204" y="85343"/>
                </a:lnTo>
                <a:lnTo>
                  <a:pt x="108204" y="86867"/>
                </a:lnTo>
                <a:close/>
              </a:path>
              <a:path w="117475" h="109854">
                <a:moveTo>
                  <a:pt x="115214" y="39623"/>
                </a:moveTo>
                <a:lnTo>
                  <a:pt x="88391" y="39623"/>
                </a:lnTo>
                <a:lnTo>
                  <a:pt x="82296" y="33527"/>
                </a:lnTo>
                <a:lnTo>
                  <a:pt x="112775" y="33527"/>
                </a:lnTo>
                <a:lnTo>
                  <a:pt x="114300" y="35051"/>
                </a:lnTo>
                <a:lnTo>
                  <a:pt x="115214" y="39623"/>
                </a:lnTo>
                <a:close/>
              </a:path>
              <a:path w="117475" h="109854">
                <a:moveTo>
                  <a:pt x="31089" y="39623"/>
                </a:moveTo>
                <a:lnTo>
                  <a:pt x="30480" y="39623"/>
                </a:lnTo>
                <a:lnTo>
                  <a:pt x="32004" y="38099"/>
                </a:lnTo>
                <a:lnTo>
                  <a:pt x="31089" y="39623"/>
                </a:lnTo>
                <a:close/>
              </a:path>
              <a:path w="117475" h="109854">
                <a:moveTo>
                  <a:pt x="90525" y="44195"/>
                </a:moveTo>
                <a:lnTo>
                  <a:pt x="86868" y="38099"/>
                </a:lnTo>
                <a:lnTo>
                  <a:pt x="88391" y="39623"/>
                </a:lnTo>
                <a:lnTo>
                  <a:pt x="115214" y="39623"/>
                </a:lnTo>
                <a:lnTo>
                  <a:pt x="115824" y="42671"/>
                </a:lnTo>
                <a:lnTo>
                  <a:pt x="89916" y="42671"/>
                </a:lnTo>
                <a:lnTo>
                  <a:pt x="90525" y="44195"/>
                </a:lnTo>
                <a:close/>
              </a:path>
              <a:path w="117475" h="109854">
                <a:moveTo>
                  <a:pt x="27432" y="45719"/>
                </a:moveTo>
                <a:lnTo>
                  <a:pt x="28956" y="42671"/>
                </a:lnTo>
                <a:lnTo>
                  <a:pt x="28346" y="44195"/>
                </a:lnTo>
                <a:lnTo>
                  <a:pt x="27432" y="45719"/>
                </a:lnTo>
                <a:close/>
              </a:path>
              <a:path w="117475" h="109854">
                <a:moveTo>
                  <a:pt x="28346" y="44195"/>
                </a:moveTo>
                <a:lnTo>
                  <a:pt x="28956" y="42671"/>
                </a:lnTo>
                <a:lnTo>
                  <a:pt x="29260" y="42671"/>
                </a:lnTo>
                <a:lnTo>
                  <a:pt x="28346" y="44195"/>
                </a:lnTo>
                <a:close/>
              </a:path>
              <a:path w="117475" h="109854">
                <a:moveTo>
                  <a:pt x="91439" y="45719"/>
                </a:moveTo>
                <a:lnTo>
                  <a:pt x="90525" y="44195"/>
                </a:lnTo>
                <a:lnTo>
                  <a:pt x="89916" y="42671"/>
                </a:lnTo>
                <a:lnTo>
                  <a:pt x="91439" y="45719"/>
                </a:lnTo>
                <a:close/>
              </a:path>
              <a:path w="117475" h="109854">
                <a:moveTo>
                  <a:pt x="117348" y="45719"/>
                </a:moveTo>
                <a:lnTo>
                  <a:pt x="91439" y="45719"/>
                </a:lnTo>
                <a:lnTo>
                  <a:pt x="89916" y="42671"/>
                </a:lnTo>
                <a:lnTo>
                  <a:pt x="115824" y="42671"/>
                </a:lnTo>
                <a:lnTo>
                  <a:pt x="117348" y="44195"/>
                </a:lnTo>
                <a:lnTo>
                  <a:pt x="117348" y="45719"/>
                </a:lnTo>
                <a:close/>
              </a:path>
              <a:path w="117475" h="109854">
                <a:moveTo>
                  <a:pt x="27736" y="45719"/>
                </a:moveTo>
                <a:lnTo>
                  <a:pt x="27432" y="45719"/>
                </a:lnTo>
                <a:lnTo>
                  <a:pt x="28346" y="44195"/>
                </a:lnTo>
                <a:lnTo>
                  <a:pt x="27736" y="45719"/>
                </a:lnTo>
                <a:close/>
              </a:path>
              <a:path w="117475" h="109854">
                <a:moveTo>
                  <a:pt x="117348" y="50291"/>
                </a:moveTo>
                <a:lnTo>
                  <a:pt x="92964" y="50291"/>
                </a:lnTo>
                <a:lnTo>
                  <a:pt x="90525" y="44195"/>
                </a:lnTo>
                <a:lnTo>
                  <a:pt x="91439" y="45719"/>
                </a:lnTo>
                <a:lnTo>
                  <a:pt x="117348" y="45719"/>
                </a:lnTo>
                <a:lnTo>
                  <a:pt x="117348" y="50291"/>
                </a:lnTo>
                <a:close/>
              </a:path>
              <a:path w="117475" h="109854">
                <a:moveTo>
                  <a:pt x="27127" y="50291"/>
                </a:moveTo>
                <a:lnTo>
                  <a:pt x="25908" y="50291"/>
                </a:lnTo>
                <a:lnTo>
                  <a:pt x="27432" y="48767"/>
                </a:lnTo>
                <a:lnTo>
                  <a:pt x="27127" y="50291"/>
                </a:lnTo>
                <a:close/>
              </a:path>
              <a:path w="117475" h="109854">
                <a:moveTo>
                  <a:pt x="92686" y="55002"/>
                </a:moveTo>
                <a:lnTo>
                  <a:pt x="91439" y="48767"/>
                </a:lnTo>
                <a:lnTo>
                  <a:pt x="92964" y="50291"/>
                </a:lnTo>
                <a:lnTo>
                  <a:pt x="117348" y="50291"/>
                </a:lnTo>
                <a:lnTo>
                  <a:pt x="117348" y="53339"/>
                </a:lnTo>
                <a:lnTo>
                  <a:pt x="92964" y="53339"/>
                </a:lnTo>
                <a:lnTo>
                  <a:pt x="92686" y="55002"/>
                </a:lnTo>
                <a:close/>
              </a:path>
              <a:path w="117475" h="109854">
                <a:moveTo>
                  <a:pt x="25908" y="56387"/>
                </a:moveTo>
                <a:lnTo>
                  <a:pt x="25908" y="53339"/>
                </a:lnTo>
                <a:lnTo>
                  <a:pt x="26185" y="55002"/>
                </a:lnTo>
                <a:lnTo>
                  <a:pt x="25908" y="56387"/>
                </a:lnTo>
                <a:close/>
              </a:path>
              <a:path w="117475" h="109854">
                <a:moveTo>
                  <a:pt x="26185" y="55002"/>
                </a:moveTo>
                <a:lnTo>
                  <a:pt x="25908" y="53339"/>
                </a:lnTo>
                <a:lnTo>
                  <a:pt x="26517" y="53339"/>
                </a:lnTo>
                <a:lnTo>
                  <a:pt x="26185" y="55002"/>
                </a:lnTo>
                <a:close/>
              </a:path>
              <a:path w="117475" h="109854">
                <a:moveTo>
                  <a:pt x="92964" y="56387"/>
                </a:moveTo>
                <a:lnTo>
                  <a:pt x="92686" y="55002"/>
                </a:lnTo>
                <a:lnTo>
                  <a:pt x="92964" y="53339"/>
                </a:lnTo>
                <a:lnTo>
                  <a:pt x="92964" y="56387"/>
                </a:lnTo>
                <a:close/>
              </a:path>
              <a:path w="117475" h="109854">
                <a:moveTo>
                  <a:pt x="117348" y="56387"/>
                </a:moveTo>
                <a:lnTo>
                  <a:pt x="92964" y="56387"/>
                </a:lnTo>
                <a:lnTo>
                  <a:pt x="92964" y="53339"/>
                </a:lnTo>
                <a:lnTo>
                  <a:pt x="117348" y="53339"/>
                </a:lnTo>
                <a:lnTo>
                  <a:pt x="117348" y="56387"/>
                </a:lnTo>
                <a:close/>
              </a:path>
              <a:path w="117475" h="109854">
                <a:moveTo>
                  <a:pt x="26416" y="56387"/>
                </a:moveTo>
                <a:lnTo>
                  <a:pt x="25908" y="56387"/>
                </a:lnTo>
                <a:lnTo>
                  <a:pt x="26185" y="55002"/>
                </a:lnTo>
                <a:lnTo>
                  <a:pt x="26416" y="56387"/>
                </a:lnTo>
                <a:close/>
              </a:path>
              <a:path w="117475" h="109854">
                <a:moveTo>
                  <a:pt x="91439" y="62483"/>
                </a:moveTo>
                <a:lnTo>
                  <a:pt x="92686" y="55002"/>
                </a:lnTo>
                <a:lnTo>
                  <a:pt x="92964" y="56387"/>
                </a:lnTo>
                <a:lnTo>
                  <a:pt x="117348" y="56387"/>
                </a:lnTo>
                <a:lnTo>
                  <a:pt x="117348" y="59435"/>
                </a:lnTo>
                <a:lnTo>
                  <a:pt x="92964" y="59435"/>
                </a:lnTo>
                <a:lnTo>
                  <a:pt x="91439" y="62483"/>
                </a:lnTo>
                <a:close/>
              </a:path>
              <a:path w="117475" h="109854">
                <a:moveTo>
                  <a:pt x="27432" y="62483"/>
                </a:moveTo>
                <a:lnTo>
                  <a:pt x="25908" y="59435"/>
                </a:lnTo>
                <a:lnTo>
                  <a:pt x="26924" y="59435"/>
                </a:lnTo>
                <a:lnTo>
                  <a:pt x="27432" y="62483"/>
                </a:lnTo>
                <a:close/>
              </a:path>
              <a:path w="117475" h="109854">
                <a:moveTo>
                  <a:pt x="89916" y="67055"/>
                </a:moveTo>
                <a:lnTo>
                  <a:pt x="92964" y="59435"/>
                </a:lnTo>
                <a:lnTo>
                  <a:pt x="117348" y="59435"/>
                </a:lnTo>
                <a:lnTo>
                  <a:pt x="117348" y="65531"/>
                </a:lnTo>
                <a:lnTo>
                  <a:pt x="91439" y="65531"/>
                </a:lnTo>
                <a:lnTo>
                  <a:pt x="89916" y="67055"/>
                </a:lnTo>
                <a:close/>
              </a:path>
              <a:path w="117475" h="109854">
                <a:moveTo>
                  <a:pt x="28956" y="67055"/>
                </a:moveTo>
                <a:lnTo>
                  <a:pt x="27432" y="65531"/>
                </a:lnTo>
                <a:lnTo>
                  <a:pt x="28346" y="65531"/>
                </a:lnTo>
                <a:lnTo>
                  <a:pt x="28956" y="67055"/>
                </a:lnTo>
                <a:close/>
              </a:path>
              <a:path w="117475" h="109854">
                <a:moveTo>
                  <a:pt x="114807" y="73151"/>
                </a:moveTo>
                <a:lnTo>
                  <a:pt x="86868" y="73151"/>
                </a:lnTo>
                <a:lnTo>
                  <a:pt x="91439" y="65531"/>
                </a:lnTo>
                <a:lnTo>
                  <a:pt x="117348" y="65531"/>
                </a:lnTo>
                <a:lnTo>
                  <a:pt x="117348" y="67055"/>
                </a:lnTo>
                <a:lnTo>
                  <a:pt x="115824" y="67055"/>
                </a:lnTo>
                <a:lnTo>
                  <a:pt x="114807" y="73151"/>
                </a:lnTo>
                <a:close/>
              </a:path>
              <a:path w="117475" h="109854">
                <a:moveTo>
                  <a:pt x="32004" y="71627"/>
                </a:moveTo>
                <a:lnTo>
                  <a:pt x="30480" y="70103"/>
                </a:lnTo>
                <a:lnTo>
                  <a:pt x="30860" y="70103"/>
                </a:lnTo>
                <a:lnTo>
                  <a:pt x="32004" y="71627"/>
                </a:lnTo>
                <a:close/>
              </a:path>
              <a:path w="117475" h="109854">
                <a:moveTo>
                  <a:pt x="110947" y="80771"/>
                </a:moveTo>
                <a:lnTo>
                  <a:pt x="77724" y="80771"/>
                </a:lnTo>
                <a:lnTo>
                  <a:pt x="88391" y="70103"/>
                </a:lnTo>
                <a:lnTo>
                  <a:pt x="86868" y="73151"/>
                </a:lnTo>
                <a:lnTo>
                  <a:pt x="114807" y="73151"/>
                </a:lnTo>
                <a:lnTo>
                  <a:pt x="114300" y="76199"/>
                </a:lnTo>
                <a:lnTo>
                  <a:pt x="112775" y="76199"/>
                </a:lnTo>
                <a:lnTo>
                  <a:pt x="112775" y="77723"/>
                </a:lnTo>
                <a:lnTo>
                  <a:pt x="110947" y="80771"/>
                </a:lnTo>
                <a:close/>
              </a:path>
              <a:path w="117475" h="109854">
                <a:moveTo>
                  <a:pt x="43434" y="80771"/>
                </a:moveTo>
                <a:lnTo>
                  <a:pt x="41148" y="80771"/>
                </a:lnTo>
                <a:lnTo>
                  <a:pt x="39624" y="79247"/>
                </a:lnTo>
                <a:lnTo>
                  <a:pt x="43434" y="80771"/>
                </a:lnTo>
                <a:close/>
              </a:path>
              <a:path w="117475" h="109854">
                <a:moveTo>
                  <a:pt x="108204" y="85343"/>
                </a:moveTo>
                <a:lnTo>
                  <a:pt x="60960" y="85343"/>
                </a:lnTo>
                <a:lnTo>
                  <a:pt x="59436" y="85089"/>
                </a:lnTo>
                <a:lnTo>
                  <a:pt x="67056" y="83819"/>
                </a:lnTo>
                <a:lnTo>
                  <a:pt x="65532" y="83819"/>
                </a:lnTo>
                <a:lnTo>
                  <a:pt x="73152" y="82295"/>
                </a:lnTo>
                <a:lnTo>
                  <a:pt x="71628" y="82295"/>
                </a:lnTo>
                <a:lnTo>
                  <a:pt x="79248" y="79247"/>
                </a:lnTo>
                <a:lnTo>
                  <a:pt x="77724" y="80771"/>
                </a:lnTo>
                <a:lnTo>
                  <a:pt x="110947" y="80771"/>
                </a:lnTo>
                <a:lnTo>
                  <a:pt x="108204" y="85343"/>
                </a:lnTo>
                <a:close/>
              </a:path>
              <a:path w="117475" h="109854">
                <a:moveTo>
                  <a:pt x="60960" y="85343"/>
                </a:moveTo>
                <a:lnTo>
                  <a:pt x="57912" y="85343"/>
                </a:lnTo>
                <a:lnTo>
                  <a:pt x="59436" y="85089"/>
                </a:lnTo>
                <a:lnTo>
                  <a:pt x="60960" y="85343"/>
                </a:lnTo>
                <a:close/>
              </a:path>
              <a:path w="117475" h="109854">
                <a:moveTo>
                  <a:pt x="92964" y="100583"/>
                </a:moveTo>
                <a:lnTo>
                  <a:pt x="25908" y="100583"/>
                </a:lnTo>
                <a:lnTo>
                  <a:pt x="19812" y="96011"/>
                </a:lnTo>
                <a:lnTo>
                  <a:pt x="16764" y="92963"/>
                </a:lnTo>
                <a:lnTo>
                  <a:pt x="12192" y="86867"/>
                </a:lnTo>
                <a:lnTo>
                  <a:pt x="106679" y="86867"/>
                </a:lnTo>
                <a:lnTo>
                  <a:pt x="100584" y="92963"/>
                </a:lnTo>
                <a:lnTo>
                  <a:pt x="100584" y="94487"/>
                </a:lnTo>
                <a:lnTo>
                  <a:pt x="99060" y="96011"/>
                </a:lnTo>
                <a:lnTo>
                  <a:pt x="92964" y="100583"/>
                </a:lnTo>
                <a:close/>
              </a:path>
              <a:path w="117475" h="109854">
                <a:moveTo>
                  <a:pt x="71628" y="109727"/>
                </a:moveTo>
                <a:lnTo>
                  <a:pt x="47244" y="109727"/>
                </a:lnTo>
                <a:lnTo>
                  <a:pt x="47244" y="108203"/>
                </a:lnTo>
                <a:lnTo>
                  <a:pt x="38100" y="106679"/>
                </a:lnTo>
                <a:lnTo>
                  <a:pt x="36576" y="106679"/>
                </a:lnTo>
                <a:lnTo>
                  <a:pt x="36576" y="105155"/>
                </a:lnTo>
                <a:lnTo>
                  <a:pt x="35052" y="105155"/>
                </a:lnTo>
                <a:lnTo>
                  <a:pt x="27432" y="102107"/>
                </a:lnTo>
                <a:lnTo>
                  <a:pt x="27432" y="100583"/>
                </a:lnTo>
                <a:lnTo>
                  <a:pt x="91439" y="100583"/>
                </a:lnTo>
                <a:lnTo>
                  <a:pt x="89916" y="102107"/>
                </a:lnTo>
                <a:lnTo>
                  <a:pt x="82296" y="105155"/>
                </a:lnTo>
                <a:lnTo>
                  <a:pt x="80772" y="106679"/>
                </a:lnTo>
                <a:lnTo>
                  <a:pt x="71628" y="108203"/>
                </a:lnTo>
                <a:lnTo>
                  <a:pt x="71628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7571" y="1845564"/>
            <a:ext cx="117475" cy="108585"/>
          </a:xfrm>
          <a:custGeom>
            <a:avLst/>
            <a:gdLst/>
            <a:ahLst/>
            <a:cxnLst/>
            <a:rect l="l" t="t" r="r" b="b"/>
            <a:pathLst>
              <a:path w="117475" h="108585">
                <a:moveTo>
                  <a:pt x="80772" y="3047"/>
                </a:moveTo>
                <a:lnTo>
                  <a:pt x="38100" y="3047"/>
                </a:lnTo>
                <a:lnTo>
                  <a:pt x="47244" y="1523"/>
                </a:lnTo>
                <a:lnTo>
                  <a:pt x="47244" y="0"/>
                </a:lnTo>
                <a:lnTo>
                  <a:pt x="71628" y="0"/>
                </a:lnTo>
                <a:lnTo>
                  <a:pt x="71628" y="1523"/>
                </a:lnTo>
                <a:lnTo>
                  <a:pt x="80772" y="3047"/>
                </a:lnTo>
                <a:close/>
              </a:path>
              <a:path w="117475" h="108585">
                <a:moveTo>
                  <a:pt x="91439" y="9143"/>
                </a:moveTo>
                <a:lnTo>
                  <a:pt x="27432" y="9143"/>
                </a:lnTo>
                <a:lnTo>
                  <a:pt x="27432" y="7619"/>
                </a:lnTo>
                <a:lnTo>
                  <a:pt x="35052" y="4571"/>
                </a:lnTo>
                <a:lnTo>
                  <a:pt x="36576" y="3047"/>
                </a:lnTo>
                <a:lnTo>
                  <a:pt x="82296" y="3047"/>
                </a:lnTo>
                <a:lnTo>
                  <a:pt x="82296" y="4571"/>
                </a:lnTo>
                <a:lnTo>
                  <a:pt x="89916" y="7619"/>
                </a:lnTo>
                <a:lnTo>
                  <a:pt x="91439" y="9143"/>
                </a:lnTo>
                <a:close/>
              </a:path>
              <a:path w="117475" h="108585">
                <a:moveTo>
                  <a:pt x="106679" y="22859"/>
                </a:moveTo>
                <a:lnTo>
                  <a:pt x="12192" y="22859"/>
                </a:lnTo>
                <a:lnTo>
                  <a:pt x="16764" y="15239"/>
                </a:lnTo>
                <a:lnTo>
                  <a:pt x="18288" y="15239"/>
                </a:lnTo>
                <a:lnTo>
                  <a:pt x="19812" y="13715"/>
                </a:lnTo>
                <a:lnTo>
                  <a:pt x="25908" y="9143"/>
                </a:lnTo>
                <a:lnTo>
                  <a:pt x="92964" y="9143"/>
                </a:lnTo>
                <a:lnTo>
                  <a:pt x="99060" y="13715"/>
                </a:lnTo>
                <a:lnTo>
                  <a:pt x="100584" y="15239"/>
                </a:lnTo>
                <a:lnTo>
                  <a:pt x="106679" y="22859"/>
                </a:lnTo>
                <a:close/>
              </a:path>
              <a:path w="117475" h="108585">
                <a:moveTo>
                  <a:pt x="100584" y="92963"/>
                </a:moveTo>
                <a:lnTo>
                  <a:pt x="18288" y="92963"/>
                </a:lnTo>
                <a:lnTo>
                  <a:pt x="16764" y="91439"/>
                </a:lnTo>
                <a:lnTo>
                  <a:pt x="12192" y="85343"/>
                </a:lnTo>
                <a:lnTo>
                  <a:pt x="10668" y="85343"/>
                </a:lnTo>
                <a:lnTo>
                  <a:pt x="10668" y="83819"/>
                </a:lnTo>
                <a:lnTo>
                  <a:pt x="6096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1815"/>
                </a:lnTo>
                <a:lnTo>
                  <a:pt x="1524" y="44195"/>
                </a:lnTo>
                <a:lnTo>
                  <a:pt x="1524" y="41147"/>
                </a:lnTo>
                <a:lnTo>
                  <a:pt x="4572" y="33527"/>
                </a:lnTo>
                <a:lnTo>
                  <a:pt x="4572" y="32003"/>
                </a:lnTo>
                <a:lnTo>
                  <a:pt x="6096" y="32003"/>
                </a:lnTo>
                <a:lnTo>
                  <a:pt x="6096" y="30479"/>
                </a:lnTo>
                <a:lnTo>
                  <a:pt x="10668" y="24383"/>
                </a:lnTo>
                <a:lnTo>
                  <a:pt x="10668" y="22859"/>
                </a:lnTo>
                <a:lnTo>
                  <a:pt x="108204" y="22859"/>
                </a:lnTo>
                <a:lnTo>
                  <a:pt x="108204" y="24383"/>
                </a:lnTo>
                <a:lnTo>
                  <a:pt x="57912" y="24383"/>
                </a:lnTo>
                <a:lnTo>
                  <a:pt x="59436" y="24637"/>
                </a:lnTo>
                <a:lnTo>
                  <a:pt x="51816" y="25907"/>
                </a:lnTo>
                <a:lnTo>
                  <a:pt x="53339" y="25907"/>
                </a:lnTo>
                <a:lnTo>
                  <a:pt x="44195" y="27431"/>
                </a:lnTo>
                <a:lnTo>
                  <a:pt x="47244" y="27431"/>
                </a:lnTo>
                <a:lnTo>
                  <a:pt x="43434" y="28955"/>
                </a:lnTo>
                <a:lnTo>
                  <a:pt x="41148" y="28955"/>
                </a:lnTo>
                <a:lnTo>
                  <a:pt x="33528" y="35051"/>
                </a:lnTo>
                <a:lnTo>
                  <a:pt x="35052" y="35051"/>
                </a:lnTo>
                <a:lnTo>
                  <a:pt x="33527" y="36575"/>
                </a:lnTo>
                <a:lnTo>
                  <a:pt x="32004" y="36575"/>
                </a:lnTo>
                <a:lnTo>
                  <a:pt x="29260" y="41147"/>
                </a:lnTo>
                <a:lnTo>
                  <a:pt x="28956" y="41147"/>
                </a:lnTo>
                <a:lnTo>
                  <a:pt x="27432" y="44195"/>
                </a:lnTo>
                <a:lnTo>
                  <a:pt x="27939" y="44195"/>
                </a:lnTo>
                <a:lnTo>
                  <a:pt x="25908" y="50291"/>
                </a:lnTo>
                <a:lnTo>
                  <a:pt x="26822" y="50291"/>
                </a:lnTo>
                <a:lnTo>
                  <a:pt x="26517" y="51815"/>
                </a:lnTo>
                <a:lnTo>
                  <a:pt x="25908" y="51815"/>
                </a:lnTo>
                <a:lnTo>
                  <a:pt x="25908" y="54863"/>
                </a:lnTo>
                <a:lnTo>
                  <a:pt x="26416" y="54863"/>
                </a:lnTo>
                <a:lnTo>
                  <a:pt x="26924" y="57911"/>
                </a:lnTo>
                <a:lnTo>
                  <a:pt x="25908" y="57911"/>
                </a:lnTo>
                <a:lnTo>
                  <a:pt x="28346" y="64007"/>
                </a:lnTo>
                <a:lnTo>
                  <a:pt x="27432" y="64007"/>
                </a:lnTo>
                <a:lnTo>
                  <a:pt x="30860" y="68579"/>
                </a:lnTo>
                <a:lnTo>
                  <a:pt x="30480" y="68579"/>
                </a:lnTo>
                <a:lnTo>
                  <a:pt x="35052" y="73151"/>
                </a:lnTo>
                <a:lnTo>
                  <a:pt x="33528" y="73151"/>
                </a:lnTo>
                <a:lnTo>
                  <a:pt x="41148" y="77723"/>
                </a:lnTo>
                <a:lnTo>
                  <a:pt x="39624" y="77723"/>
                </a:lnTo>
                <a:lnTo>
                  <a:pt x="47244" y="80771"/>
                </a:lnTo>
                <a:lnTo>
                  <a:pt x="44195" y="80771"/>
                </a:lnTo>
                <a:lnTo>
                  <a:pt x="53339" y="82295"/>
                </a:lnTo>
                <a:lnTo>
                  <a:pt x="109118" y="82295"/>
                </a:lnTo>
                <a:lnTo>
                  <a:pt x="108204" y="83819"/>
                </a:lnTo>
                <a:lnTo>
                  <a:pt x="100584" y="91439"/>
                </a:lnTo>
                <a:lnTo>
                  <a:pt x="100584" y="92963"/>
                </a:lnTo>
                <a:close/>
              </a:path>
              <a:path w="117475" h="108585">
                <a:moveTo>
                  <a:pt x="59436" y="24637"/>
                </a:moveTo>
                <a:lnTo>
                  <a:pt x="57912" y="24383"/>
                </a:lnTo>
                <a:lnTo>
                  <a:pt x="60960" y="24383"/>
                </a:lnTo>
                <a:lnTo>
                  <a:pt x="59436" y="24637"/>
                </a:lnTo>
                <a:close/>
              </a:path>
              <a:path w="117475" h="108585">
                <a:moveTo>
                  <a:pt x="79248" y="30479"/>
                </a:moveTo>
                <a:lnTo>
                  <a:pt x="71628" y="27431"/>
                </a:lnTo>
                <a:lnTo>
                  <a:pt x="73152" y="27431"/>
                </a:lnTo>
                <a:lnTo>
                  <a:pt x="65532" y="25907"/>
                </a:lnTo>
                <a:lnTo>
                  <a:pt x="67056" y="25907"/>
                </a:lnTo>
                <a:lnTo>
                  <a:pt x="59436" y="24637"/>
                </a:lnTo>
                <a:lnTo>
                  <a:pt x="60960" y="24383"/>
                </a:lnTo>
                <a:lnTo>
                  <a:pt x="108204" y="24383"/>
                </a:lnTo>
                <a:lnTo>
                  <a:pt x="111633" y="28955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17475" h="108585">
                <a:moveTo>
                  <a:pt x="39624" y="30479"/>
                </a:moveTo>
                <a:lnTo>
                  <a:pt x="41148" y="28955"/>
                </a:lnTo>
                <a:lnTo>
                  <a:pt x="43434" y="28955"/>
                </a:lnTo>
                <a:lnTo>
                  <a:pt x="39624" y="30479"/>
                </a:lnTo>
                <a:close/>
              </a:path>
              <a:path w="117475" h="108585">
                <a:moveTo>
                  <a:pt x="88391" y="39623"/>
                </a:moveTo>
                <a:lnTo>
                  <a:pt x="77724" y="28955"/>
                </a:lnTo>
                <a:lnTo>
                  <a:pt x="111633" y="28955"/>
                </a:lnTo>
                <a:lnTo>
                  <a:pt x="112775" y="30479"/>
                </a:lnTo>
                <a:lnTo>
                  <a:pt x="112775" y="33527"/>
                </a:lnTo>
                <a:lnTo>
                  <a:pt x="114300" y="33527"/>
                </a:lnTo>
                <a:lnTo>
                  <a:pt x="114909" y="36575"/>
                </a:lnTo>
                <a:lnTo>
                  <a:pt x="86868" y="36575"/>
                </a:lnTo>
                <a:lnTo>
                  <a:pt x="88391" y="39623"/>
                </a:lnTo>
                <a:close/>
              </a:path>
              <a:path w="117475" h="108585">
                <a:moveTo>
                  <a:pt x="35052" y="35051"/>
                </a:moveTo>
                <a:lnTo>
                  <a:pt x="33528" y="35051"/>
                </a:lnTo>
                <a:lnTo>
                  <a:pt x="36576" y="33527"/>
                </a:lnTo>
                <a:lnTo>
                  <a:pt x="35052" y="35051"/>
                </a:lnTo>
                <a:close/>
              </a:path>
              <a:path w="117475" h="108585">
                <a:moveTo>
                  <a:pt x="30480" y="39623"/>
                </a:moveTo>
                <a:lnTo>
                  <a:pt x="32004" y="36575"/>
                </a:lnTo>
                <a:lnTo>
                  <a:pt x="33527" y="36575"/>
                </a:lnTo>
                <a:lnTo>
                  <a:pt x="30480" y="39623"/>
                </a:lnTo>
                <a:close/>
              </a:path>
              <a:path w="117475" h="108585">
                <a:moveTo>
                  <a:pt x="90297" y="42290"/>
                </a:moveTo>
                <a:lnTo>
                  <a:pt x="86868" y="36575"/>
                </a:lnTo>
                <a:lnTo>
                  <a:pt x="114909" y="36575"/>
                </a:lnTo>
                <a:lnTo>
                  <a:pt x="115824" y="41147"/>
                </a:lnTo>
                <a:lnTo>
                  <a:pt x="89916" y="41147"/>
                </a:lnTo>
                <a:lnTo>
                  <a:pt x="90297" y="42290"/>
                </a:lnTo>
                <a:close/>
              </a:path>
              <a:path w="117475" h="108585">
                <a:moveTo>
                  <a:pt x="27432" y="44195"/>
                </a:moveTo>
                <a:lnTo>
                  <a:pt x="28956" y="41147"/>
                </a:lnTo>
                <a:lnTo>
                  <a:pt x="28575" y="42290"/>
                </a:lnTo>
                <a:lnTo>
                  <a:pt x="27432" y="44195"/>
                </a:lnTo>
                <a:close/>
              </a:path>
              <a:path w="117475" h="108585">
                <a:moveTo>
                  <a:pt x="28575" y="42290"/>
                </a:moveTo>
                <a:lnTo>
                  <a:pt x="28956" y="41147"/>
                </a:lnTo>
                <a:lnTo>
                  <a:pt x="29260" y="41147"/>
                </a:lnTo>
                <a:lnTo>
                  <a:pt x="28575" y="42290"/>
                </a:lnTo>
                <a:close/>
              </a:path>
              <a:path w="117475" h="108585">
                <a:moveTo>
                  <a:pt x="91439" y="44195"/>
                </a:moveTo>
                <a:lnTo>
                  <a:pt x="90297" y="42290"/>
                </a:lnTo>
                <a:lnTo>
                  <a:pt x="89916" y="41147"/>
                </a:lnTo>
                <a:lnTo>
                  <a:pt x="91439" y="44195"/>
                </a:lnTo>
                <a:close/>
              </a:path>
              <a:path w="117475" h="108585">
                <a:moveTo>
                  <a:pt x="117348" y="44195"/>
                </a:moveTo>
                <a:lnTo>
                  <a:pt x="91439" y="44195"/>
                </a:lnTo>
                <a:lnTo>
                  <a:pt x="89916" y="41147"/>
                </a:lnTo>
                <a:lnTo>
                  <a:pt x="115824" y="41147"/>
                </a:lnTo>
                <a:lnTo>
                  <a:pt x="117348" y="42671"/>
                </a:lnTo>
                <a:lnTo>
                  <a:pt x="117348" y="44195"/>
                </a:lnTo>
                <a:close/>
              </a:path>
              <a:path w="117475" h="108585">
                <a:moveTo>
                  <a:pt x="27939" y="44195"/>
                </a:moveTo>
                <a:lnTo>
                  <a:pt x="27432" y="44195"/>
                </a:lnTo>
                <a:lnTo>
                  <a:pt x="28575" y="42290"/>
                </a:lnTo>
                <a:lnTo>
                  <a:pt x="27939" y="44195"/>
                </a:lnTo>
                <a:close/>
              </a:path>
              <a:path w="117475" h="108585">
                <a:moveTo>
                  <a:pt x="117348" y="50291"/>
                </a:moveTo>
                <a:lnTo>
                  <a:pt x="92964" y="50291"/>
                </a:lnTo>
                <a:lnTo>
                  <a:pt x="90297" y="42290"/>
                </a:lnTo>
                <a:lnTo>
                  <a:pt x="91439" y="44195"/>
                </a:lnTo>
                <a:lnTo>
                  <a:pt x="117348" y="44195"/>
                </a:lnTo>
                <a:lnTo>
                  <a:pt x="117348" y="50291"/>
                </a:lnTo>
                <a:close/>
              </a:path>
              <a:path w="117475" h="108585">
                <a:moveTo>
                  <a:pt x="26822" y="50291"/>
                </a:moveTo>
                <a:lnTo>
                  <a:pt x="25908" y="50291"/>
                </a:lnTo>
                <a:lnTo>
                  <a:pt x="27432" y="47243"/>
                </a:lnTo>
                <a:lnTo>
                  <a:pt x="26822" y="50291"/>
                </a:lnTo>
                <a:close/>
              </a:path>
              <a:path w="117475" h="108585">
                <a:moveTo>
                  <a:pt x="92686" y="53478"/>
                </a:moveTo>
                <a:lnTo>
                  <a:pt x="91439" y="47243"/>
                </a:lnTo>
                <a:lnTo>
                  <a:pt x="92964" y="50291"/>
                </a:lnTo>
                <a:lnTo>
                  <a:pt x="117348" y="50291"/>
                </a:lnTo>
                <a:lnTo>
                  <a:pt x="117348" y="51815"/>
                </a:lnTo>
                <a:lnTo>
                  <a:pt x="92964" y="51815"/>
                </a:lnTo>
                <a:lnTo>
                  <a:pt x="92686" y="53478"/>
                </a:lnTo>
                <a:close/>
              </a:path>
              <a:path w="117475" h="108585">
                <a:moveTo>
                  <a:pt x="25908" y="54863"/>
                </a:moveTo>
                <a:lnTo>
                  <a:pt x="25908" y="51815"/>
                </a:lnTo>
                <a:lnTo>
                  <a:pt x="26185" y="53478"/>
                </a:lnTo>
                <a:lnTo>
                  <a:pt x="25908" y="54863"/>
                </a:lnTo>
                <a:close/>
              </a:path>
              <a:path w="117475" h="108585">
                <a:moveTo>
                  <a:pt x="26185" y="53478"/>
                </a:moveTo>
                <a:lnTo>
                  <a:pt x="25908" y="51815"/>
                </a:lnTo>
                <a:lnTo>
                  <a:pt x="26517" y="51815"/>
                </a:lnTo>
                <a:lnTo>
                  <a:pt x="26185" y="53478"/>
                </a:lnTo>
                <a:close/>
              </a:path>
              <a:path w="117475" h="108585">
                <a:moveTo>
                  <a:pt x="92964" y="54863"/>
                </a:moveTo>
                <a:lnTo>
                  <a:pt x="92686" y="53478"/>
                </a:lnTo>
                <a:lnTo>
                  <a:pt x="92964" y="51815"/>
                </a:lnTo>
                <a:lnTo>
                  <a:pt x="92964" y="54863"/>
                </a:lnTo>
                <a:close/>
              </a:path>
              <a:path w="117475" h="108585">
                <a:moveTo>
                  <a:pt x="117348" y="54863"/>
                </a:moveTo>
                <a:lnTo>
                  <a:pt x="92964" y="54863"/>
                </a:lnTo>
                <a:lnTo>
                  <a:pt x="92964" y="51815"/>
                </a:lnTo>
                <a:lnTo>
                  <a:pt x="117348" y="51815"/>
                </a:lnTo>
                <a:lnTo>
                  <a:pt x="117348" y="54863"/>
                </a:lnTo>
                <a:close/>
              </a:path>
              <a:path w="117475" h="108585">
                <a:moveTo>
                  <a:pt x="26416" y="54863"/>
                </a:moveTo>
                <a:lnTo>
                  <a:pt x="25908" y="54863"/>
                </a:lnTo>
                <a:lnTo>
                  <a:pt x="26185" y="53478"/>
                </a:lnTo>
                <a:lnTo>
                  <a:pt x="26416" y="54863"/>
                </a:lnTo>
                <a:close/>
              </a:path>
              <a:path w="117475" h="108585">
                <a:moveTo>
                  <a:pt x="91439" y="60959"/>
                </a:moveTo>
                <a:lnTo>
                  <a:pt x="92686" y="53478"/>
                </a:lnTo>
                <a:lnTo>
                  <a:pt x="92964" y="54863"/>
                </a:lnTo>
                <a:lnTo>
                  <a:pt x="117348" y="54863"/>
                </a:lnTo>
                <a:lnTo>
                  <a:pt x="117348" y="57911"/>
                </a:lnTo>
                <a:lnTo>
                  <a:pt x="92964" y="57911"/>
                </a:lnTo>
                <a:lnTo>
                  <a:pt x="91439" y="60959"/>
                </a:lnTo>
                <a:close/>
              </a:path>
              <a:path w="117475" h="108585">
                <a:moveTo>
                  <a:pt x="27432" y="60959"/>
                </a:moveTo>
                <a:lnTo>
                  <a:pt x="25908" y="57911"/>
                </a:lnTo>
                <a:lnTo>
                  <a:pt x="26924" y="57911"/>
                </a:lnTo>
                <a:lnTo>
                  <a:pt x="27432" y="60959"/>
                </a:lnTo>
                <a:close/>
              </a:path>
              <a:path w="117475" h="108585">
                <a:moveTo>
                  <a:pt x="89916" y="65531"/>
                </a:moveTo>
                <a:lnTo>
                  <a:pt x="92964" y="57911"/>
                </a:lnTo>
                <a:lnTo>
                  <a:pt x="117348" y="57911"/>
                </a:lnTo>
                <a:lnTo>
                  <a:pt x="117348" y="64007"/>
                </a:lnTo>
                <a:lnTo>
                  <a:pt x="91439" y="64007"/>
                </a:lnTo>
                <a:lnTo>
                  <a:pt x="89916" y="65531"/>
                </a:lnTo>
                <a:close/>
              </a:path>
              <a:path w="117475" h="108585">
                <a:moveTo>
                  <a:pt x="28956" y="65531"/>
                </a:moveTo>
                <a:lnTo>
                  <a:pt x="27432" y="64007"/>
                </a:lnTo>
                <a:lnTo>
                  <a:pt x="28346" y="64007"/>
                </a:lnTo>
                <a:lnTo>
                  <a:pt x="28956" y="65531"/>
                </a:lnTo>
                <a:close/>
              </a:path>
              <a:path w="117475" h="108585">
                <a:moveTo>
                  <a:pt x="86868" y="70103"/>
                </a:moveTo>
                <a:lnTo>
                  <a:pt x="91439" y="64007"/>
                </a:lnTo>
                <a:lnTo>
                  <a:pt x="117348" y="64007"/>
                </a:lnTo>
                <a:lnTo>
                  <a:pt x="117348" y="65531"/>
                </a:lnTo>
                <a:lnTo>
                  <a:pt x="115824" y="67055"/>
                </a:lnTo>
                <a:lnTo>
                  <a:pt x="115519" y="68579"/>
                </a:lnTo>
                <a:lnTo>
                  <a:pt x="88391" y="68579"/>
                </a:lnTo>
                <a:lnTo>
                  <a:pt x="86868" y="70103"/>
                </a:lnTo>
                <a:close/>
              </a:path>
              <a:path w="117475" h="108585">
                <a:moveTo>
                  <a:pt x="32004" y="70103"/>
                </a:moveTo>
                <a:lnTo>
                  <a:pt x="30480" y="68579"/>
                </a:lnTo>
                <a:lnTo>
                  <a:pt x="30860" y="68579"/>
                </a:lnTo>
                <a:lnTo>
                  <a:pt x="32004" y="70103"/>
                </a:lnTo>
                <a:close/>
              </a:path>
              <a:path w="117475" h="108585">
                <a:moveTo>
                  <a:pt x="114300" y="74675"/>
                </a:moveTo>
                <a:lnTo>
                  <a:pt x="82296" y="74675"/>
                </a:lnTo>
                <a:lnTo>
                  <a:pt x="88391" y="68579"/>
                </a:lnTo>
                <a:lnTo>
                  <a:pt x="115519" y="68579"/>
                </a:lnTo>
                <a:lnTo>
                  <a:pt x="114300" y="74675"/>
                </a:lnTo>
                <a:close/>
              </a:path>
              <a:path w="117475" h="108585">
                <a:moveTo>
                  <a:pt x="36576" y="74675"/>
                </a:moveTo>
                <a:lnTo>
                  <a:pt x="33528" y="73151"/>
                </a:lnTo>
                <a:lnTo>
                  <a:pt x="35052" y="73151"/>
                </a:lnTo>
                <a:lnTo>
                  <a:pt x="36576" y="74675"/>
                </a:lnTo>
                <a:close/>
              </a:path>
              <a:path w="117475" h="108585">
                <a:moveTo>
                  <a:pt x="109118" y="82295"/>
                </a:moveTo>
                <a:lnTo>
                  <a:pt x="65532" y="82295"/>
                </a:lnTo>
                <a:lnTo>
                  <a:pt x="73152" y="80771"/>
                </a:lnTo>
                <a:lnTo>
                  <a:pt x="71628" y="80771"/>
                </a:lnTo>
                <a:lnTo>
                  <a:pt x="79248" y="77723"/>
                </a:lnTo>
                <a:lnTo>
                  <a:pt x="77724" y="77723"/>
                </a:lnTo>
                <a:lnTo>
                  <a:pt x="83820" y="73151"/>
                </a:lnTo>
                <a:lnTo>
                  <a:pt x="82296" y="74675"/>
                </a:lnTo>
                <a:lnTo>
                  <a:pt x="112775" y="74675"/>
                </a:lnTo>
                <a:lnTo>
                  <a:pt x="112775" y="76199"/>
                </a:lnTo>
                <a:lnTo>
                  <a:pt x="109118" y="82295"/>
                </a:lnTo>
                <a:close/>
              </a:path>
              <a:path w="117475" h="108585">
                <a:moveTo>
                  <a:pt x="92964" y="99059"/>
                </a:moveTo>
                <a:lnTo>
                  <a:pt x="25908" y="99059"/>
                </a:lnTo>
                <a:lnTo>
                  <a:pt x="19812" y="92963"/>
                </a:lnTo>
                <a:lnTo>
                  <a:pt x="99060" y="92963"/>
                </a:lnTo>
                <a:lnTo>
                  <a:pt x="92964" y="99059"/>
                </a:lnTo>
                <a:close/>
              </a:path>
              <a:path w="117475" h="108585">
                <a:moveTo>
                  <a:pt x="82296" y="103631"/>
                </a:moveTo>
                <a:lnTo>
                  <a:pt x="35052" y="103631"/>
                </a:lnTo>
                <a:lnTo>
                  <a:pt x="27432" y="99059"/>
                </a:lnTo>
                <a:lnTo>
                  <a:pt x="89916" y="99059"/>
                </a:lnTo>
                <a:lnTo>
                  <a:pt x="82296" y="103631"/>
                </a:lnTo>
                <a:close/>
              </a:path>
              <a:path w="117475" h="108585">
                <a:moveTo>
                  <a:pt x="71628" y="106679"/>
                </a:moveTo>
                <a:lnTo>
                  <a:pt x="47244" y="106679"/>
                </a:lnTo>
                <a:lnTo>
                  <a:pt x="38100" y="105155"/>
                </a:lnTo>
                <a:lnTo>
                  <a:pt x="36576" y="103631"/>
                </a:lnTo>
                <a:lnTo>
                  <a:pt x="80772" y="103631"/>
                </a:lnTo>
                <a:lnTo>
                  <a:pt x="80772" y="105155"/>
                </a:lnTo>
                <a:lnTo>
                  <a:pt x="71628" y="106679"/>
                </a:lnTo>
                <a:close/>
              </a:path>
              <a:path w="117475" h="108585">
                <a:moveTo>
                  <a:pt x="60960" y="108203"/>
                </a:moveTo>
                <a:lnTo>
                  <a:pt x="57912" y="108203"/>
                </a:lnTo>
                <a:lnTo>
                  <a:pt x="48768" y="106679"/>
                </a:lnTo>
                <a:lnTo>
                  <a:pt x="70104" y="106679"/>
                </a:lnTo>
                <a:lnTo>
                  <a:pt x="60960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8316" y="191871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3040" y="1918716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5" h="0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3144" y="1751076"/>
            <a:ext cx="334010" cy="76200"/>
          </a:xfrm>
          <a:custGeom>
            <a:avLst/>
            <a:gdLst/>
            <a:ahLst/>
            <a:cxnLst/>
            <a:rect l="l" t="t" r="r" b="b"/>
            <a:pathLst>
              <a:path w="334010" h="76200">
                <a:moveTo>
                  <a:pt x="257556" y="76200"/>
                </a:moveTo>
                <a:lnTo>
                  <a:pt x="257556" y="0"/>
                </a:lnTo>
                <a:lnTo>
                  <a:pt x="312420" y="27432"/>
                </a:lnTo>
                <a:lnTo>
                  <a:pt x="271272" y="27432"/>
                </a:lnTo>
                <a:lnTo>
                  <a:pt x="271272" y="47244"/>
                </a:lnTo>
                <a:lnTo>
                  <a:pt x="315468" y="47244"/>
                </a:lnTo>
                <a:lnTo>
                  <a:pt x="257556" y="76200"/>
                </a:lnTo>
                <a:close/>
              </a:path>
              <a:path w="334010" h="76200">
                <a:moveTo>
                  <a:pt x="257556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257556" y="27432"/>
                </a:lnTo>
                <a:lnTo>
                  <a:pt x="257556" y="47244"/>
                </a:lnTo>
                <a:close/>
              </a:path>
              <a:path w="334010" h="76200">
                <a:moveTo>
                  <a:pt x="315468" y="47244"/>
                </a:moveTo>
                <a:lnTo>
                  <a:pt x="271272" y="47244"/>
                </a:lnTo>
                <a:lnTo>
                  <a:pt x="271272" y="27432"/>
                </a:lnTo>
                <a:lnTo>
                  <a:pt x="312420" y="27432"/>
                </a:lnTo>
                <a:lnTo>
                  <a:pt x="333756" y="38100"/>
                </a:lnTo>
                <a:lnTo>
                  <a:pt x="315468" y="472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40317" y="1359391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30267" y="1722119"/>
            <a:ext cx="334010" cy="76200"/>
          </a:xfrm>
          <a:custGeom>
            <a:avLst/>
            <a:gdLst/>
            <a:ahLst/>
            <a:cxnLst/>
            <a:rect l="l" t="t" r="r" b="b"/>
            <a:pathLst>
              <a:path w="33401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28955"/>
                </a:lnTo>
                <a:lnTo>
                  <a:pt x="64008" y="28955"/>
                </a:lnTo>
                <a:lnTo>
                  <a:pt x="64008" y="48767"/>
                </a:lnTo>
                <a:lnTo>
                  <a:pt x="76200" y="48767"/>
                </a:lnTo>
                <a:lnTo>
                  <a:pt x="76200" y="76199"/>
                </a:lnTo>
                <a:close/>
              </a:path>
              <a:path w="334010" h="76200">
                <a:moveTo>
                  <a:pt x="76200" y="48767"/>
                </a:moveTo>
                <a:lnTo>
                  <a:pt x="64008" y="48767"/>
                </a:lnTo>
                <a:lnTo>
                  <a:pt x="64008" y="28955"/>
                </a:lnTo>
                <a:lnTo>
                  <a:pt x="76200" y="28955"/>
                </a:lnTo>
                <a:lnTo>
                  <a:pt x="76200" y="48767"/>
                </a:lnTo>
                <a:close/>
              </a:path>
              <a:path w="334010" h="76200">
                <a:moveTo>
                  <a:pt x="333756" y="48767"/>
                </a:moveTo>
                <a:lnTo>
                  <a:pt x="76200" y="48767"/>
                </a:lnTo>
                <a:lnTo>
                  <a:pt x="76200" y="28955"/>
                </a:lnTo>
                <a:lnTo>
                  <a:pt x="333756" y="28955"/>
                </a:lnTo>
                <a:lnTo>
                  <a:pt x="333756" y="4876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25802" y="1345699"/>
            <a:ext cx="2006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91256" y="189966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3040" y="3730752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 h="0">
                <a:moveTo>
                  <a:pt x="0" y="0"/>
                </a:moveTo>
                <a:lnTo>
                  <a:pt x="35280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66908" y="1991909"/>
            <a:ext cx="364490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5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  <a:spcBef>
                <a:spcPts val="1630"/>
              </a:spcBef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7877" y="2055905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6702" y="1487383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9463" y="1453897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3196" y="3657589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29967" y="1836420"/>
            <a:ext cx="498475" cy="144780"/>
          </a:xfrm>
          <a:custGeom>
            <a:avLst/>
            <a:gdLst/>
            <a:ahLst/>
            <a:cxnLst/>
            <a:rect l="l" t="t" r="r" b="b"/>
            <a:pathLst>
              <a:path w="498475" h="144780">
                <a:moveTo>
                  <a:pt x="0" y="144779"/>
                </a:moveTo>
                <a:lnTo>
                  <a:pt x="0" y="0"/>
                </a:lnTo>
                <a:lnTo>
                  <a:pt x="498348" y="0"/>
                </a:lnTo>
                <a:lnTo>
                  <a:pt x="498348" y="144779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20824" y="1825752"/>
            <a:ext cx="516890" cy="165100"/>
          </a:xfrm>
          <a:custGeom>
            <a:avLst/>
            <a:gdLst/>
            <a:ahLst/>
            <a:cxnLst/>
            <a:rect l="l" t="t" r="r" b="b"/>
            <a:pathLst>
              <a:path w="516889" h="165100">
                <a:moveTo>
                  <a:pt x="516636" y="164592"/>
                </a:moveTo>
                <a:lnTo>
                  <a:pt x="0" y="164592"/>
                </a:lnTo>
                <a:lnTo>
                  <a:pt x="0" y="0"/>
                </a:lnTo>
                <a:lnTo>
                  <a:pt x="516636" y="0"/>
                </a:lnTo>
                <a:lnTo>
                  <a:pt x="516636" y="10668"/>
                </a:lnTo>
                <a:lnTo>
                  <a:pt x="19812" y="10668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46304"/>
                </a:lnTo>
                <a:lnTo>
                  <a:pt x="9144" y="146304"/>
                </a:lnTo>
                <a:lnTo>
                  <a:pt x="19812" y="155448"/>
                </a:lnTo>
                <a:lnTo>
                  <a:pt x="516636" y="155448"/>
                </a:lnTo>
                <a:lnTo>
                  <a:pt x="516636" y="164592"/>
                </a:lnTo>
                <a:close/>
              </a:path>
              <a:path w="516889" h="165100">
                <a:moveTo>
                  <a:pt x="19812" y="19812"/>
                </a:moveTo>
                <a:lnTo>
                  <a:pt x="9144" y="19812"/>
                </a:lnTo>
                <a:lnTo>
                  <a:pt x="19812" y="10668"/>
                </a:lnTo>
                <a:lnTo>
                  <a:pt x="19812" y="19812"/>
                </a:lnTo>
                <a:close/>
              </a:path>
              <a:path w="516889" h="165100">
                <a:moveTo>
                  <a:pt x="496823" y="19812"/>
                </a:moveTo>
                <a:lnTo>
                  <a:pt x="19812" y="19812"/>
                </a:lnTo>
                <a:lnTo>
                  <a:pt x="19812" y="10668"/>
                </a:lnTo>
                <a:lnTo>
                  <a:pt x="496823" y="10668"/>
                </a:lnTo>
                <a:lnTo>
                  <a:pt x="496823" y="19812"/>
                </a:lnTo>
                <a:close/>
              </a:path>
              <a:path w="516889" h="165100">
                <a:moveTo>
                  <a:pt x="496823" y="155448"/>
                </a:moveTo>
                <a:lnTo>
                  <a:pt x="496823" y="10668"/>
                </a:lnTo>
                <a:lnTo>
                  <a:pt x="507491" y="19812"/>
                </a:lnTo>
                <a:lnTo>
                  <a:pt x="516636" y="19812"/>
                </a:lnTo>
                <a:lnTo>
                  <a:pt x="516636" y="146304"/>
                </a:lnTo>
                <a:lnTo>
                  <a:pt x="507491" y="146304"/>
                </a:lnTo>
                <a:lnTo>
                  <a:pt x="496823" y="155448"/>
                </a:lnTo>
                <a:close/>
              </a:path>
              <a:path w="516889" h="165100">
                <a:moveTo>
                  <a:pt x="516636" y="19812"/>
                </a:moveTo>
                <a:lnTo>
                  <a:pt x="507491" y="19812"/>
                </a:lnTo>
                <a:lnTo>
                  <a:pt x="496823" y="10668"/>
                </a:lnTo>
                <a:lnTo>
                  <a:pt x="516636" y="10668"/>
                </a:lnTo>
                <a:lnTo>
                  <a:pt x="516636" y="19812"/>
                </a:lnTo>
                <a:close/>
              </a:path>
              <a:path w="516889" h="165100">
                <a:moveTo>
                  <a:pt x="19812" y="155448"/>
                </a:moveTo>
                <a:lnTo>
                  <a:pt x="9144" y="146304"/>
                </a:lnTo>
                <a:lnTo>
                  <a:pt x="19812" y="146304"/>
                </a:lnTo>
                <a:lnTo>
                  <a:pt x="19812" y="155448"/>
                </a:lnTo>
                <a:close/>
              </a:path>
              <a:path w="516889" h="165100">
                <a:moveTo>
                  <a:pt x="496823" y="155448"/>
                </a:moveTo>
                <a:lnTo>
                  <a:pt x="19812" y="155448"/>
                </a:lnTo>
                <a:lnTo>
                  <a:pt x="19812" y="146304"/>
                </a:lnTo>
                <a:lnTo>
                  <a:pt x="496823" y="146304"/>
                </a:lnTo>
                <a:lnTo>
                  <a:pt x="496823" y="155448"/>
                </a:lnTo>
                <a:close/>
              </a:path>
              <a:path w="516889" h="165100">
                <a:moveTo>
                  <a:pt x="516636" y="155448"/>
                </a:moveTo>
                <a:lnTo>
                  <a:pt x="496823" y="155448"/>
                </a:lnTo>
                <a:lnTo>
                  <a:pt x="507491" y="146304"/>
                </a:lnTo>
                <a:lnTo>
                  <a:pt x="516636" y="146304"/>
                </a:lnTo>
                <a:lnTo>
                  <a:pt x="516636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38856" y="2511551"/>
            <a:ext cx="334010" cy="489584"/>
          </a:xfrm>
          <a:custGeom>
            <a:avLst/>
            <a:gdLst/>
            <a:ahLst/>
            <a:cxnLst/>
            <a:rect l="l" t="t" r="r" b="b"/>
            <a:pathLst>
              <a:path w="334010" h="489585">
                <a:moveTo>
                  <a:pt x="166116" y="489204"/>
                </a:moveTo>
                <a:lnTo>
                  <a:pt x="0" y="245364"/>
                </a:lnTo>
                <a:lnTo>
                  <a:pt x="166116" y="0"/>
                </a:lnTo>
                <a:lnTo>
                  <a:pt x="333755" y="245364"/>
                </a:lnTo>
                <a:lnTo>
                  <a:pt x="166116" y="489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6664" y="2494788"/>
            <a:ext cx="356870" cy="524510"/>
          </a:xfrm>
          <a:custGeom>
            <a:avLst/>
            <a:gdLst/>
            <a:ahLst/>
            <a:cxnLst/>
            <a:rect l="l" t="t" r="r" b="b"/>
            <a:pathLst>
              <a:path w="356870" h="524510">
                <a:moveTo>
                  <a:pt x="178307" y="524255"/>
                </a:moveTo>
                <a:lnTo>
                  <a:pt x="0" y="262127"/>
                </a:lnTo>
                <a:lnTo>
                  <a:pt x="178307" y="0"/>
                </a:lnTo>
                <a:lnTo>
                  <a:pt x="193858" y="22859"/>
                </a:lnTo>
                <a:lnTo>
                  <a:pt x="170688" y="22859"/>
                </a:lnTo>
                <a:lnTo>
                  <a:pt x="178342" y="33994"/>
                </a:lnTo>
                <a:lnTo>
                  <a:pt x="27079" y="256031"/>
                </a:lnTo>
                <a:lnTo>
                  <a:pt x="19812" y="256031"/>
                </a:lnTo>
                <a:lnTo>
                  <a:pt x="19812" y="266699"/>
                </a:lnTo>
                <a:lnTo>
                  <a:pt x="27034" y="266699"/>
                </a:lnTo>
                <a:lnTo>
                  <a:pt x="178342" y="490192"/>
                </a:lnTo>
                <a:lnTo>
                  <a:pt x="170688" y="501396"/>
                </a:lnTo>
                <a:lnTo>
                  <a:pt x="193858" y="501396"/>
                </a:lnTo>
                <a:lnTo>
                  <a:pt x="178307" y="524255"/>
                </a:lnTo>
                <a:close/>
              </a:path>
              <a:path w="356870" h="524510">
                <a:moveTo>
                  <a:pt x="178342" y="33994"/>
                </a:moveTo>
                <a:lnTo>
                  <a:pt x="170688" y="22859"/>
                </a:lnTo>
                <a:lnTo>
                  <a:pt x="185928" y="22859"/>
                </a:lnTo>
                <a:lnTo>
                  <a:pt x="178342" y="33994"/>
                </a:lnTo>
                <a:close/>
              </a:path>
              <a:path w="356870" h="524510">
                <a:moveTo>
                  <a:pt x="334672" y="261382"/>
                </a:moveTo>
                <a:lnTo>
                  <a:pt x="178342" y="33994"/>
                </a:lnTo>
                <a:lnTo>
                  <a:pt x="185928" y="22859"/>
                </a:lnTo>
                <a:lnTo>
                  <a:pt x="193858" y="22859"/>
                </a:lnTo>
                <a:lnTo>
                  <a:pt x="352469" y="256031"/>
                </a:lnTo>
                <a:lnTo>
                  <a:pt x="338328" y="256031"/>
                </a:lnTo>
                <a:lnTo>
                  <a:pt x="334672" y="261382"/>
                </a:lnTo>
                <a:close/>
              </a:path>
              <a:path w="356870" h="524510">
                <a:moveTo>
                  <a:pt x="19812" y="266699"/>
                </a:moveTo>
                <a:lnTo>
                  <a:pt x="19812" y="256031"/>
                </a:lnTo>
                <a:lnTo>
                  <a:pt x="23434" y="261382"/>
                </a:lnTo>
                <a:lnTo>
                  <a:pt x="19812" y="266699"/>
                </a:lnTo>
                <a:close/>
              </a:path>
              <a:path w="356870" h="524510">
                <a:moveTo>
                  <a:pt x="23434" y="261382"/>
                </a:moveTo>
                <a:lnTo>
                  <a:pt x="19812" y="256031"/>
                </a:lnTo>
                <a:lnTo>
                  <a:pt x="27079" y="256031"/>
                </a:lnTo>
                <a:lnTo>
                  <a:pt x="23434" y="261382"/>
                </a:lnTo>
                <a:close/>
              </a:path>
              <a:path w="356870" h="524510">
                <a:moveTo>
                  <a:pt x="338328" y="266699"/>
                </a:moveTo>
                <a:lnTo>
                  <a:pt x="334672" y="261382"/>
                </a:lnTo>
                <a:lnTo>
                  <a:pt x="338328" y="256031"/>
                </a:lnTo>
                <a:lnTo>
                  <a:pt x="338328" y="266699"/>
                </a:lnTo>
                <a:close/>
              </a:path>
              <a:path w="356870" h="524510">
                <a:moveTo>
                  <a:pt x="353505" y="266699"/>
                </a:moveTo>
                <a:lnTo>
                  <a:pt x="338328" y="266699"/>
                </a:lnTo>
                <a:lnTo>
                  <a:pt x="338328" y="256031"/>
                </a:lnTo>
                <a:lnTo>
                  <a:pt x="352469" y="256031"/>
                </a:lnTo>
                <a:lnTo>
                  <a:pt x="356615" y="262127"/>
                </a:lnTo>
                <a:lnTo>
                  <a:pt x="353505" y="266699"/>
                </a:lnTo>
                <a:close/>
              </a:path>
              <a:path w="356870" h="524510">
                <a:moveTo>
                  <a:pt x="27034" y="266699"/>
                </a:moveTo>
                <a:lnTo>
                  <a:pt x="19812" y="266699"/>
                </a:lnTo>
                <a:lnTo>
                  <a:pt x="23434" y="261382"/>
                </a:lnTo>
                <a:lnTo>
                  <a:pt x="27034" y="266699"/>
                </a:lnTo>
                <a:close/>
              </a:path>
              <a:path w="356870" h="524510">
                <a:moveTo>
                  <a:pt x="193858" y="501396"/>
                </a:moveTo>
                <a:lnTo>
                  <a:pt x="185928" y="501396"/>
                </a:lnTo>
                <a:lnTo>
                  <a:pt x="178342" y="490192"/>
                </a:lnTo>
                <a:lnTo>
                  <a:pt x="334672" y="261382"/>
                </a:lnTo>
                <a:lnTo>
                  <a:pt x="338328" y="266699"/>
                </a:lnTo>
                <a:lnTo>
                  <a:pt x="353505" y="266699"/>
                </a:lnTo>
                <a:lnTo>
                  <a:pt x="193858" y="501396"/>
                </a:lnTo>
                <a:close/>
              </a:path>
              <a:path w="356870" h="524510">
                <a:moveTo>
                  <a:pt x="185928" y="501396"/>
                </a:moveTo>
                <a:lnTo>
                  <a:pt x="170688" y="501396"/>
                </a:lnTo>
                <a:lnTo>
                  <a:pt x="178342" y="490192"/>
                </a:lnTo>
                <a:lnTo>
                  <a:pt x="185928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54096" y="27599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63467" y="2109216"/>
            <a:ext cx="76200" cy="477520"/>
          </a:xfrm>
          <a:custGeom>
            <a:avLst/>
            <a:gdLst/>
            <a:ahLst/>
            <a:cxnLst/>
            <a:rect l="l" t="t" r="r" b="b"/>
            <a:pathLst>
              <a:path w="76200" h="477519">
                <a:moveTo>
                  <a:pt x="48767" y="413004"/>
                </a:moveTo>
                <a:lnTo>
                  <a:pt x="28955" y="413004"/>
                </a:lnTo>
                <a:lnTo>
                  <a:pt x="28955" y="0"/>
                </a:lnTo>
                <a:lnTo>
                  <a:pt x="48767" y="0"/>
                </a:lnTo>
                <a:lnTo>
                  <a:pt x="48767" y="413004"/>
                </a:lnTo>
                <a:close/>
              </a:path>
              <a:path w="76200" h="477519">
                <a:moveTo>
                  <a:pt x="38099" y="477012"/>
                </a:moveTo>
                <a:lnTo>
                  <a:pt x="0" y="400812"/>
                </a:lnTo>
                <a:lnTo>
                  <a:pt x="28955" y="400812"/>
                </a:lnTo>
                <a:lnTo>
                  <a:pt x="28955" y="413004"/>
                </a:lnTo>
                <a:lnTo>
                  <a:pt x="70104" y="413004"/>
                </a:lnTo>
                <a:lnTo>
                  <a:pt x="38099" y="477012"/>
                </a:lnTo>
                <a:close/>
              </a:path>
              <a:path w="76200" h="477519">
                <a:moveTo>
                  <a:pt x="70104" y="413004"/>
                </a:moveTo>
                <a:lnTo>
                  <a:pt x="48767" y="413004"/>
                </a:lnTo>
                <a:lnTo>
                  <a:pt x="48767" y="400812"/>
                </a:lnTo>
                <a:lnTo>
                  <a:pt x="76199" y="400812"/>
                </a:lnTo>
                <a:lnTo>
                  <a:pt x="70104" y="41300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49915" y="1431036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7367" y="2379010"/>
            <a:ext cx="3790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β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14243" y="1903476"/>
            <a:ext cx="76200" cy="1859280"/>
          </a:xfrm>
          <a:custGeom>
            <a:avLst/>
            <a:gdLst/>
            <a:ahLst/>
            <a:cxnLst/>
            <a:rect l="l" t="t" r="r" b="b"/>
            <a:pathLst>
              <a:path w="76200" h="1859279">
                <a:moveTo>
                  <a:pt x="28956" y="1784966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1783079"/>
                </a:lnTo>
                <a:lnTo>
                  <a:pt x="38100" y="1783079"/>
                </a:lnTo>
                <a:lnTo>
                  <a:pt x="28956" y="1784966"/>
                </a:lnTo>
                <a:close/>
              </a:path>
              <a:path w="76200" h="1859279">
                <a:moveTo>
                  <a:pt x="48768" y="1821179"/>
                </a:moveTo>
                <a:lnTo>
                  <a:pt x="28956" y="1821179"/>
                </a:lnTo>
                <a:lnTo>
                  <a:pt x="28956" y="1784966"/>
                </a:lnTo>
                <a:lnTo>
                  <a:pt x="38100" y="1783079"/>
                </a:lnTo>
                <a:lnTo>
                  <a:pt x="48768" y="1785186"/>
                </a:lnTo>
                <a:lnTo>
                  <a:pt x="48768" y="1821179"/>
                </a:lnTo>
                <a:close/>
              </a:path>
              <a:path w="76200" h="1859279">
                <a:moveTo>
                  <a:pt x="48768" y="1785186"/>
                </a:moveTo>
                <a:lnTo>
                  <a:pt x="38100" y="1783079"/>
                </a:lnTo>
                <a:lnTo>
                  <a:pt x="48768" y="1783079"/>
                </a:lnTo>
                <a:lnTo>
                  <a:pt x="48768" y="1785186"/>
                </a:lnTo>
                <a:close/>
              </a:path>
              <a:path w="76200" h="1859279">
                <a:moveTo>
                  <a:pt x="38100" y="1859279"/>
                </a:moveTo>
                <a:lnTo>
                  <a:pt x="23788" y="1856327"/>
                </a:lnTo>
                <a:lnTo>
                  <a:pt x="11620" y="1848230"/>
                </a:lnTo>
                <a:lnTo>
                  <a:pt x="3167" y="1836134"/>
                </a:lnTo>
                <a:lnTo>
                  <a:pt x="0" y="1821179"/>
                </a:lnTo>
                <a:lnTo>
                  <a:pt x="3167" y="1806225"/>
                </a:lnTo>
                <a:lnTo>
                  <a:pt x="11620" y="1794128"/>
                </a:lnTo>
                <a:lnTo>
                  <a:pt x="23788" y="1786032"/>
                </a:lnTo>
                <a:lnTo>
                  <a:pt x="28956" y="1784966"/>
                </a:lnTo>
                <a:lnTo>
                  <a:pt x="28956" y="1821179"/>
                </a:lnTo>
                <a:lnTo>
                  <a:pt x="76200" y="1821179"/>
                </a:lnTo>
                <a:lnTo>
                  <a:pt x="73247" y="1836134"/>
                </a:lnTo>
                <a:lnTo>
                  <a:pt x="65151" y="1848230"/>
                </a:lnTo>
                <a:lnTo>
                  <a:pt x="53054" y="1856327"/>
                </a:lnTo>
                <a:lnTo>
                  <a:pt x="38100" y="1859279"/>
                </a:lnTo>
                <a:close/>
              </a:path>
              <a:path w="76200" h="1859279">
                <a:moveTo>
                  <a:pt x="76200" y="1821179"/>
                </a:moveTo>
                <a:lnTo>
                  <a:pt x="48768" y="1821179"/>
                </a:lnTo>
                <a:lnTo>
                  <a:pt x="48768" y="1785186"/>
                </a:lnTo>
                <a:lnTo>
                  <a:pt x="53054" y="1786032"/>
                </a:lnTo>
                <a:lnTo>
                  <a:pt x="65151" y="1794128"/>
                </a:lnTo>
                <a:lnTo>
                  <a:pt x="73247" y="1806225"/>
                </a:lnTo>
                <a:lnTo>
                  <a:pt x="76200" y="1821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252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5302" y="716307"/>
            <a:ext cx="337248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latin typeface="宋体"/>
                <a:cs typeface="宋体"/>
              </a:rPr>
              <a:t>1.</a:t>
            </a:r>
            <a:r>
              <a:rPr dirty="0" sz="2400" spc="-560">
                <a:latin typeface="宋体"/>
                <a:cs typeface="宋体"/>
              </a:rPr>
              <a:t> </a:t>
            </a:r>
            <a:r>
              <a:rPr dirty="0" sz="2400" spc="60">
                <a:latin typeface="宋体"/>
                <a:cs typeface="宋体"/>
              </a:rPr>
              <a:t>BJT小信号模型的建立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74439" y="3166872"/>
            <a:ext cx="596971" cy="3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8239" y="2962655"/>
            <a:ext cx="1200912" cy="101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58239" y="2962655"/>
            <a:ext cx="1201420" cy="1019810"/>
          </a:xfrm>
          <a:custGeom>
            <a:avLst/>
            <a:gdLst/>
            <a:ahLst/>
            <a:cxnLst/>
            <a:rect l="l" t="t" r="r" b="b"/>
            <a:pathLst>
              <a:path w="1201420" h="1019810">
                <a:moveTo>
                  <a:pt x="696468" y="201167"/>
                </a:moveTo>
                <a:lnTo>
                  <a:pt x="1040891" y="0"/>
                </a:lnTo>
                <a:lnTo>
                  <a:pt x="1046987" y="0"/>
                </a:lnTo>
                <a:lnTo>
                  <a:pt x="1048512" y="1523"/>
                </a:lnTo>
                <a:lnTo>
                  <a:pt x="1048512" y="3047"/>
                </a:lnTo>
                <a:lnTo>
                  <a:pt x="1039368" y="3047"/>
                </a:lnTo>
                <a:lnTo>
                  <a:pt x="1036517" y="15186"/>
                </a:lnTo>
                <a:lnTo>
                  <a:pt x="716884" y="199643"/>
                </a:lnTo>
                <a:lnTo>
                  <a:pt x="699516" y="199643"/>
                </a:lnTo>
                <a:lnTo>
                  <a:pt x="696468" y="201167"/>
                </a:lnTo>
                <a:close/>
              </a:path>
              <a:path w="1201420" h="1019810">
                <a:moveTo>
                  <a:pt x="1036517" y="15186"/>
                </a:moveTo>
                <a:lnTo>
                  <a:pt x="1039368" y="3047"/>
                </a:lnTo>
                <a:lnTo>
                  <a:pt x="1046987" y="9143"/>
                </a:lnTo>
                <a:lnTo>
                  <a:pt x="1036517" y="15186"/>
                </a:lnTo>
                <a:close/>
              </a:path>
              <a:path w="1201420" h="1019810">
                <a:moveTo>
                  <a:pt x="1110995" y="1010412"/>
                </a:moveTo>
                <a:lnTo>
                  <a:pt x="1060704" y="1010412"/>
                </a:lnTo>
                <a:lnTo>
                  <a:pt x="1072895" y="1008887"/>
                </a:lnTo>
                <a:lnTo>
                  <a:pt x="1086612" y="1007364"/>
                </a:lnTo>
                <a:lnTo>
                  <a:pt x="1098804" y="1004316"/>
                </a:lnTo>
                <a:lnTo>
                  <a:pt x="1133856" y="987551"/>
                </a:lnTo>
                <a:lnTo>
                  <a:pt x="1168908" y="952499"/>
                </a:lnTo>
                <a:lnTo>
                  <a:pt x="1184148" y="918971"/>
                </a:lnTo>
                <a:lnTo>
                  <a:pt x="1188720" y="906779"/>
                </a:lnTo>
                <a:lnTo>
                  <a:pt x="1190243" y="893064"/>
                </a:lnTo>
                <a:lnTo>
                  <a:pt x="1190243" y="326135"/>
                </a:lnTo>
                <a:lnTo>
                  <a:pt x="1175004" y="277367"/>
                </a:lnTo>
                <a:lnTo>
                  <a:pt x="1143000" y="239267"/>
                </a:lnTo>
                <a:lnTo>
                  <a:pt x="1098804" y="214883"/>
                </a:lnTo>
                <a:lnTo>
                  <a:pt x="1060704" y="208787"/>
                </a:lnTo>
                <a:lnTo>
                  <a:pt x="993647" y="208787"/>
                </a:lnTo>
                <a:lnTo>
                  <a:pt x="993647" y="207263"/>
                </a:lnTo>
                <a:lnTo>
                  <a:pt x="992124" y="207263"/>
                </a:lnTo>
                <a:lnTo>
                  <a:pt x="992124" y="204215"/>
                </a:lnTo>
                <a:lnTo>
                  <a:pt x="1036517" y="15186"/>
                </a:lnTo>
                <a:lnTo>
                  <a:pt x="1046987" y="9143"/>
                </a:lnTo>
                <a:lnTo>
                  <a:pt x="1039368" y="3047"/>
                </a:lnTo>
                <a:lnTo>
                  <a:pt x="1048512" y="3047"/>
                </a:lnTo>
                <a:lnTo>
                  <a:pt x="1048512" y="6095"/>
                </a:lnTo>
                <a:lnTo>
                  <a:pt x="1002710" y="199643"/>
                </a:lnTo>
                <a:lnTo>
                  <a:pt x="996695" y="199643"/>
                </a:lnTo>
                <a:lnTo>
                  <a:pt x="1001268" y="205739"/>
                </a:lnTo>
                <a:lnTo>
                  <a:pt x="1101852" y="205739"/>
                </a:lnTo>
                <a:lnTo>
                  <a:pt x="1114043" y="210311"/>
                </a:lnTo>
                <a:lnTo>
                  <a:pt x="1149095" y="231647"/>
                </a:lnTo>
                <a:lnTo>
                  <a:pt x="1176527" y="262127"/>
                </a:lnTo>
                <a:lnTo>
                  <a:pt x="1193291" y="298703"/>
                </a:lnTo>
                <a:lnTo>
                  <a:pt x="1197864" y="310895"/>
                </a:lnTo>
                <a:lnTo>
                  <a:pt x="1199387" y="324611"/>
                </a:lnTo>
                <a:lnTo>
                  <a:pt x="1200912" y="339851"/>
                </a:lnTo>
                <a:lnTo>
                  <a:pt x="1200912" y="879347"/>
                </a:lnTo>
                <a:lnTo>
                  <a:pt x="1199387" y="894588"/>
                </a:lnTo>
                <a:lnTo>
                  <a:pt x="1197864" y="908303"/>
                </a:lnTo>
                <a:lnTo>
                  <a:pt x="1194816" y="920495"/>
                </a:lnTo>
                <a:lnTo>
                  <a:pt x="1188720" y="934212"/>
                </a:lnTo>
                <a:lnTo>
                  <a:pt x="1184148" y="946403"/>
                </a:lnTo>
                <a:lnTo>
                  <a:pt x="1176527" y="957072"/>
                </a:lnTo>
                <a:lnTo>
                  <a:pt x="1168908" y="969264"/>
                </a:lnTo>
                <a:lnTo>
                  <a:pt x="1159764" y="978408"/>
                </a:lnTo>
                <a:lnTo>
                  <a:pt x="1149095" y="987551"/>
                </a:lnTo>
                <a:lnTo>
                  <a:pt x="1127760" y="1002791"/>
                </a:lnTo>
                <a:lnTo>
                  <a:pt x="1115568" y="1008887"/>
                </a:lnTo>
                <a:lnTo>
                  <a:pt x="1110995" y="1010412"/>
                </a:lnTo>
                <a:close/>
              </a:path>
              <a:path w="1201420" h="1019810">
                <a:moveTo>
                  <a:pt x="1074420" y="1019556"/>
                </a:moveTo>
                <a:lnTo>
                  <a:pt x="124968" y="1019556"/>
                </a:lnTo>
                <a:lnTo>
                  <a:pt x="97536" y="1013460"/>
                </a:lnTo>
                <a:lnTo>
                  <a:pt x="60960" y="995172"/>
                </a:lnTo>
                <a:lnTo>
                  <a:pt x="32004" y="969264"/>
                </a:lnTo>
                <a:lnTo>
                  <a:pt x="10668" y="934212"/>
                </a:lnTo>
                <a:lnTo>
                  <a:pt x="0" y="894588"/>
                </a:lnTo>
                <a:lnTo>
                  <a:pt x="0" y="326135"/>
                </a:lnTo>
                <a:lnTo>
                  <a:pt x="10668" y="284987"/>
                </a:lnTo>
                <a:lnTo>
                  <a:pt x="30480" y="251459"/>
                </a:lnTo>
                <a:lnTo>
                  <a:pt x="71628" y="216407"/>
                </a:lnTo>
                <a:lnTo>
                  <a:pt x="111252" y="202691"/>
                </a:lnTo>
                <a:lnTo>
                  <a:pt x="138684" y="199643"/>
                </a:lnTo>
                <a:lnTo>
                  <a:pt x="699077" y="199643"/>
                </a:lnTo>
                <a:lnTo>
                  <a:pt x="696468" y="201167"/>
                </a:lnTo>
                <a:lnTo>
                  <a:pt x="714244" y="201167"/>
                </a:lnTo>
                <a:lnTo>
                  <a:pt x="701039" y="208787"/>
                </a:lnTo>
                <a:lnTo>
                  <a:pt x="138684" y="208787"/>
                </a:lnTo>
                <a:lnTo>
                  <a:pt x="126491" y="210311"/>
                </a:lnTo>
                <a:lnTo>
                  <a:pt x="88391" y="219455"/>
                </a:lnTo>
                <a:lnTo>
                  <a:pt x="47244" y="246887"/>
                </a:lnTo>
                <a:lnTo>
                  <a:pt x="19812" y="289559"/>
                </a:lnTo>
                <a:lnTo>
                  <a:pt x="15240" y="300227"/>
                </a:lnTo>
                <a:lnTo>
                  <a:pt x="12192" y="313943"/>
                </a:lnTo>
                <a:lnTo>
                  <a:pt x="9144" y="326135"/>
                </a:lnTo>
                <a:lnTo>
                  <a:pt x="9144" y="893064"/>
                </a:lnTo>
                <a:lnTo>
                  <a:pt x="12192" y="905256"/>
                </a:lnTo>
                <a:lnTo>
                  <a:pt x="15240" y="918971"/>
                </a:lnTo>
                <a:lnTo>
                  <a:pt x="18288" y="929639"/>
                </a:lnTo>
                <a:lnTo>
                  <a:pt x="38100" y="963168"/>
                </a:lnTo>
                <a:lnTo>
                  <a:pt x="76200" y="993647"/>
                </a:lnTo>
                <a:lnTo>
                  <a:pt x="112775" y="1007364"/>
                </a:lnTo>
                <a:lnTo>
                  <a:pt x="138684" y="1010412"/>
                </a:lnTo>
                <a:lnTo>
                  <a:pt x="1110995" y="1010412"/>
                </a:lnTo>
                <a:lnTo>
                  <a:pt x="1101852" y="1013460"/>
                </a:lnTo>
                <a:lnTo>
                  <a:pt x="1089660" y="1016508"/>
                </a:lnTo>
                <a:lnTo>
                  <a:pt x="1074420" y="1019556"/>
                </a:lnTo>
                <a:close/>
              </a:path>
              <a:path w="1201420" h="1019810">
                <a:moveTo>
                  <a:pt x="714244" y="201167"/>
                </a:moveTo>
                <a:lnTo>
                  <a:pt x="696468" y="201167"/>
                </a:lnTo>
                <a:lnTo>
                  <a:pt x="699516" y="199643"/>
                </a:lnTo>
                <a:lnTo>
                  <a:pt x="716884" y="199643"/>
                </a:lnTo>
                <a:lnTo>
                  <a:pt x="714244" y="201167"/>
                </a:lnTo>
                <a:close/>
              </a:path>
              <a:path w="1201420" h="1019810">
                <a:moveTo>
                  <a:pt x="1001268" y="205739"/>
                </a:moveTo>
                <a:lnTo>
                  <a:pt x="996695" y="199643"/>
                </a:lnTo>
                <a:lnTo>
                  <a:pt x="1002710" y="199643"/>
                </a:lnTo>
                <a:lnTo>
                  <a:pt x="1001268" y="205739"/>
                </a:lnTo>
                <a:close/>
              </a:path>
              <a:path w="1201420" h="1019810">
                <a:moveTo>
                  <a:pt x="1101852" y="205739"/>
                </a:moveTo>
                <a:lnTo>
                  <a:pt x="1001268" y="205739"/>
                </a:lnTo>
                <a:lnTo>
                  <a:pt x="1002710" y="199643"/>
                </a:lnTo>
                <a:lnTo>
                  <a:pt x="1060704" y="199643"/>
                </a:lnTo>
                <a:lnTo>
                  <a:pt x="1088135" y="202691"/>
                </a:lnTo>
                <a:lnTo>
                  <a:pt x="1101852" y="20573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342134" y="3151094"/>
            <a:ext cx="809625" cy="737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0"/>
              </a:lnSpc>
            </a:pPr>
            <a:r>
              <a:rPr dirty="0" baseline="-21825" sz="4200" spc="-157">
                <a:latin typeface="Arial"/>
                <a:cs typeface="Arial"/>
              </a:rPr>
              <a:t>-</a:t>
            </a:r>
            <a:r>
              <a:rPr dirty="0" sz="2000" spc="-105">
                <a:latin typeface="Times New Roman"/>
                <a:cs typeface="Times New Roman"/>
              </a:rPr>
              <a:t>μ</a:t>
            </a:r>
            <a:r>
              <a:rPr dirty="0" baseline="-21367" sz="1950" spc="-157">
                <a:latin typeface="Times New Roman"/>
                <a:cs typeface="Times New Roman"/>
              </a:rPr>
              <a:t>r</a:t>
            </a:r>
            <a:r>
              <a:rPr dirty="0" sz="2000" spc="-105" b="1">
                <a:latin typeface="Microsoft JhengHei"/>
                <a:cs typeface="Microsoft JhengHei"/>
              </a:rPr>
              <a:t>很小</a:t>
            </a:r>
            <a:endParaRPr sz="2000">
              <a:latin typeface="Microsoft JhengHei"/>
              <a:cs typeface="Microsoft JhengHei"/>
            </a:endParaRPr>
          </a:p>
          <a:p>
            <a:pPr marL="30480">
              <a:lnSpc>
                <a:spcPts val="2390"/>
              </a:lnSpc>
            </a:pPr>
            <a:r>
              <a:rPr dirty="0" sz="2000" spc="20" b="1">
                <a:latin typeface="Microsoft JhengHei"/>
                <a:cs typeface="Microsoft JhengHei"/>
              </a:rPr>
              <a:t>可</a:t>
            </a:r>
            <a:r>
              <a:rPr dirty="0" sz="2000" b="1">
                <a:latin typeface="Microsoft JhengHei"/>
                <a:cs typeface="Microsoft JhengHei"/>
              </a:rPr>
              <a:t>忽略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78923" y="3179064"/>
            <a:ext cx="684477" cy="3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54423" y="3029711"/>
            <a:ext cx="1322832" cy="959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54423" y="3029711"/>
            <a:ext cx="1323340" cy="960119"/>
          </a:xfrm>
          <a:custGeom>
            <a:avLst/>
            <a:gdLst/>
            <a:ahLst/>
            <a:cxnLst/>
            <a:rect l="l" t="t" r="r" b="b"/>
            <a:pathLst>
              <a:path w="1323339" h="960120">
                <a:moveTo>
                  <a:pt x="220980" y="153923"/>
                </a:moveTo>
                <a:lnTo>
                  <a:pt x="41148" y="9144"/>
                </a:lnTo>
                <a:lnTo>
                  <a:pt x="39624" y="7620"/>
                </a:lnTo>
                <a:lnTo>
                  <a:pt x="38100" y="4571"/>
                </a:lnTo>
                <a:lnTo>
                  <a:pt x="39624" y="3047"/>
                </a:lnTo>
                <a:lnTo>
                  <a:pt x="41148" y="0"/>
                </a:lnTo>
                <a:lnTo>
                  <a:pt x="45719" y="0"/>
                </a:lnTo>
                <a:lnTo>
                  <a:pt x="51062" y="1523"/>
                </a:lnTo>
                <a:lnTo>
                  <a:pt x="47244" y="1523"/>
                </a:lnTo>
                <a:lnTo>
                  <a:pt x="42672" y="9144"/>
                </a:lnTo>
                <a:lnTo>
                  <a:pt x="64412" y="15346"/>
                </a:lnTo>
                <a:lnTo>
                  <a:pt x="225183" y="144779"/>
                </a:lnTo>
                <a:lnTo>
                  <a:pt x="224028" y="144779"/>
                </a:lnTo>
                <a:lnTo>
                  <a:pt x="220980" y="153923"/>
                </a:lnTo>
                <a:close/>
              </a:path>
              <a:path w="1323339" h="960120">
                <a:moveTo>
                  <a:pt x="64412" y="15346"/>
                </a:moveTo>
                <a:lnTo>
                  <a:pt x="42672" y="9144"/>
                </a:lnTo>
                <a:lnTo>
                  <a:pt x="47244" y="1523"/>
                </a:lnTo>
                <a:lnTo>
                  <a:pt x="64412" y="15346"/>
                </a:lnTo>
                <a:close/>
              </a:path>
              <a:path w="1323339" h="960120">
                <a:moveTo>
                  <a:pt x="1233423" y="950976"/>
                </a:moveTo>
                <a:lnTo>
                  <a:pt x="1196339" y="950976"/>
                </a:lnTo>
                <a:lnTo>
                  <a:pt x="1210056" y="947928"/>
                </a:lnTo>
                <a:lnTo>
                  <a:pt x="1222248" y="944880"/>
                </a:lnTo>
                <a:lnTo>
                  <a:pt x="1264920" y="922020"/>
                </a:lnTo>
                <a:lnTo>
                  <a:pt x="1296924" y="883920"/>
                </a:lnTo>
                <a:lnTo>
                  <a:pt x="1310640" y="847344"/>
                </a:lnTo>
                <a:lnTo>
                  <a:pt x="1313687" y="821435"/>
                </a:lnTo>
                <a:lnTo>
                  <a:pt x="1313687" y="284987"/>
                </a:lnTo>
                <a:lnTo>
                  <a:pt x="1307591" y="245363"/>
                </a:lnTo>
                <a:lnTo>
                  <a:pt x="1283208" y="202691"/>
                </a:lnTo>
                <a:lnTo>
                  <a:pt x="1275587" y="192023"/>
                </a:lnTo>
                <a:lnTo>
                  <a:pt x="1234440" y="164591"/>
                </a:lnTo>
                <a:lnTo>
                  <a:pt x="1196339" y="155447"/>
                </a:lnTo>
                <a:lnTo>
                  <a:pt x="1184148" y="153923"/>
                </a:lnTo>
                <a:lnTo>
                  <a:pt x="550163" y="153923"/>
                </a:lnTo>
                <a:lnTo>
                  <a:pt x="64412" y="15346"/>
                </a:lnTo>
                <a:lnTo>
                  <a:pt x="47244" y="1523"/>
                </a:lnTo>
                <a:lnTo>
                  <a:pt x="51062" y="1523"/>
                </a:lnTo>
                <a:lnTo>
                  <a:pt x="553212" y="144779"/>
                </a:lnTo>
                <a:lnTo>
                  <a:pt x="1184148" y="144779"/>
                </a:lnTo>
                <a:lnTo>
                  <a:pt x="1223771" y="150875"/>
                </a:lnTo>
                <a:lnTo>
                  <a:pt x="1271016" y="176783"/>
                </a:lnTo>
                <a:lnTo>
                  <a:pt x="1298448" y="205739"/>
                </a:lnTo>
                <a:lnTo>
                  <a:pt x="1316736" y="242315"/>
                </a:lnTo>
                <a:lnTo>
                  <a:pt x="1322832" y="283463"/>
                </a:lnTo>
                <a:lnTo>
                  <a:pt x="1322832" y="821435"/>
                </a:lnTo>
                <a:lnTo>
                  <a:pt x="1316736" y="862583"/>
                </a:lnTo>
                <a:lnTo>
                  <a:pt x="1298448" y="899159"/>
                </a:lnTo>
                <a:lnTo>
                  <a:pt x="1272540" y="928116"/>
                </a:lnTo>
                <a:lnTo>
                  <a:pt x="1261871" y="937259"/>
                </a:lnTo>
                <a:lnTo>
                  <a:pt x="1237487" y="949451"/>
                </a:lnTo>
                <a:lnTo>
                  <a:pt x="1233423" y="950976"/>
                </a:lnTo>
                <a:close/>
              </a:path>
              <a:path w="1323339" h="960120">
                <a:moveTo>
                  <a:pt x="1197864" y="960120"/>
                </a:moveTo>
                <a:lnTo>
                  <a:pt x="124968" y="960120"/>
                </a:lnTo>
                <a:lnTo>
                  <a:pt x="111252" y="958595"/>
                </a:lnTo>
                <a:lnTo>
                  <a:pt x="99060" y="954024"/>
                </a:lnTo>
                <a:lnTo>
                  <a:pt x="85344" y="949451"/>
                </a:lnTo>
                <a:lnTo>
                  <a:pt x="51816" y="929639"/>
                </a:lnTo>
                <a:lnTo>
                  <a:pt x="16764" y="888491"/>
                </a:lnTo>
                <a:lnTo>
                  <a:pt x="3048" y="850391"/>
                </a:lnTo>
                <a:lnTo>
                  <a:pt x="0" y="821435"/>
                </a:lnTo>
                <a:lnTo>
                  <a:pt x="0" y="283463"/>
                </a:lnTo>
                <a:lnTo>
                  <a:pt x="6096" y="243839"/>
                </a:lnTo>
                <a:lnTo>
                  <a:pt x="32004" y="196595"/>
                </a:lnTo>
                <a:lnTo>
                  <a:pt x="60960" y="169163"/>
                </a:lnTo>
                <a:lnTo>
                  <a:pt x="97536" y="150875"/>
                </a:lnTo>
                <a:lnTo>
                  <a:pt x="138684" y="144779"/>
                </a:lnTo>
                <a:lnTo>
                  <a:pt x="209622" y="144779"/>
                </a:lnTo>
                <a:lnTo>
                  <a:pt x="220980" y="153923"/>
                </a:lnTo>
                <a:lnTo>
                  <a:pt x="140208" y="153923"/>
                </a:lnTo>
                <a:lnTo>
                  <a:pt x="126491" y="155447"/>
                </a:lnTo>
                <a:lnTo>
                  <a:pt x="77724" y="170687"/>
                </a:lnTo>
                <a:lnTo>
                  <a:pt x="57912" y="184403"/>
                </a:lnTo>
                <a:lnTo>
                  <a:pt x="47244" y="192023"/>
                </a:lnTo>
                <a:lnTo>
                  <a:pt x="19812" y="233171"/>
                </a:lnTo>
                <a:lnTo>
                  <a:pt x="10668" y="271271"/>
                </a:lnTo>
                <a:lnTo>
                  <a:pt x="9144" y="283463"/>
                </a:lnTo>
                <a:lnTo>
                  <a:pt x="9144" y="821435"/>
                </a:lnTo>
                <a:lnTo>
                  <a:pt x="10668" y="835151"/>
                </a:lnTo>
                <a:lnTo>
                  <a:pt x="12192" y="847344"/>
                </a:lnTo>
                <a:lnTo>
                  <a:pt x="15240" y="859535"/>
                </a:lnTo>
                <a:lnTo>
                  <a:pt x="19812" y="871727"/>
                </a:lnTo>
                <a:lnTo>
                  <a:pt x="25908" y="882396"/>
                </a:lnTo>
                <a:lnTo>
                  <a:pt x="32004" y="894588"/>
                </a:lnTo>
                <a:lnTo>
                  <a:pt x="67056" y="929639"/>
                </a:lnTo>
                <a:lnTo>
                  <a:pt x="112775" y="947928"/>
                </a:lnTo>
                <a:lnTo>
                  <a:pt x="126491" y="950976"/>
                </a:lnTo>
                <a:lnTo>
                  <a:pt x="1233423" y="950976"/>
                </a:lnTo>
                <a:lnTo>
                  <a:pt x="1225295" y="954024"/>
                </a:lnTo>
                <a:lnTo>
                  <a:pt x="1211579" y="958595"/>
                </a:lnTo>
                <a:lnTo>
                  <a:pt x="1197864" y="960120"/>
                </a:lnTo>
                <a:close/>
              </a:path>
              <a:path w="1323339" h="960120">
                <a:moveTo>
                  <a:pt x="227076" y="153923"/>
                </a:moveTo>
                <a:lnTo>
                  <a:pt x="220980" y="153923"/>
                </a:lnTo>
                <a:lnTo>
                  <a:pt x="224028" y="144779"/>
                </a:lnTo>
                <a:lnTo>
                  <a:pt x="225183" y="144779"/>
                </a:lnTo>
                <a:lnTo>
                  <a:pt x="227076" y="146303"/>
                </a:lnTo>
                <a:lnTo>
                  <a:pt x="228600" y="147827"/>
                </a:lnTo>
                <a:lnTo>
                  <a:pt x="228600" y="150875"/>
                </a:lnTo>
                <a:lnTo>
                  <a:pt x="227076" y="153923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423669" y="3160290"/>
            <a:ext cx="698500" cy="563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r</a:t>
            </a:r>
            <a:r>
              <a:rPr dirty="0" baseline="-21367" sz="1950" spc="7">
                <a:latin typeface="Times New Roman"/>
                <a:cs typeface="Times New Roman"/>
              </a:rPr>
              <a:t>ce</a:t>
            </a:r>
            <a:r>
              <a:rPr dirty="0" sz="2000" spc="20" b="1">
                <a:latin typeface="Microsoft JhengHei"/>
                <a:cs typeface="Microsoft JhengHei"/>
              </a:rPr>
              <a:t>很</a:t>
            </a:r>
            <a:r>
              <a:rPr dirty="0" sz="2000" spc="-1614" b="1">
                <a:latin typeface="Microsoft JhengHei"/>
                <a:cs typeface="Microsoft JhengHei"/>
              </a:rPr>
              <a:t>大</a:t>
            </a:r>
            <a:r>
              <a:rPr dirty="0" baseline="-22817" sz="4200" spc="-7">
                <a:latin typeface="Arial"/>
                <a:cs typeface="Arial"/>
              </a:rPr>
              <a:t>-</a:t>
            </a:r>
            <a:endParaRPr baseline="-22817" sz="4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91071" y="3584499"/>
            <a:ext cx="1049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视</a:t>
            </a:r>
            <a:r>
              <a:rPr dirty="0" sz="2000" b="1">
                <a:latin typeface="Microsoft JhengHei"/>
                <a:cs typeface="Microsoft JhengHei"/>
              </a:rPr>
              <a:t>为</a:t>
            </a:r>
            <a:r>
              <a:rPr dirty="0" sz="2000" spc="20" b="1">
                <a:latin typeface="Microsoft JhengHei"/>
                <a:cs typeface="Microsoft JhengHei"/>
              </a:rPr>
              <a:t>开</a:t>
            </a:r>
            <a:r>
              <a:rPr dirty="0" sz="2000" b="1">
                <a:latin typeface="Microsoft JhengHei"/>
                <a:cs typeface="Microsoft JhengHei"/>
              </a:rPr>
              <a:t>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89832" y="1868423"/>
            <a:ext cx="76200" cy="1897380"/>
          </a:xfrm>
          <a:custGeom>
            <a:avLst/>
            <a:gdLst/>
            <a:ahLst/>
            <a:cxnLst/>
            <a:rect l="l" t="t" r="r" b="b"/>
            <a:pathLst>
              <a:path w="76200" h="1897379">
                <a:moveTo>
                  <a:pt x="28956" y="74394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897379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897379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897379">
                <a:moveTo>
                  <a:pt x="28956" y="1822985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821179"/>
                </a:lnTo>
                <a:lnTo>
                  <a:pt x="38100" y="1821179"/>
                </a:lnTo>
                <a:lnTo>
                  <a:pt x="28956" y="1822985"/>
                </a:lnTo>
                <a:close/>
              </a:path>
              <a:path w="76200" h="1897379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1897379">
                <a:moveTo>
                  <a:pt x="47244" y="1859279"/>
                </a:moveTo>
                <a:lnTo>
                  <a:pt x="28956" y="1859279"/>
                </a:lnTo>
                <a:lnTo>
                  <a:pt x="28956" y="1822985"/>
                </a:lnTo>
                <a:lnTo>
                  <a:pt x="38100" y="1821179"/>
                </a:lnTo>
                <a:lnTo>
                  <a:pt x="47244" y="1822985"/>
                </a:lnTo>
                <a:lnTo>
                  <a:pt x="47244" y="1859279"/>
                </a:lnTo>
                <a:close/>
              </a:path>
              <a:path w="76200" h="1897379">
                <a:moveTo>
                  <a:pt x="47244" y="1822985"/>
                </a:moveTo>
                <a:lnTo>
                  <a:pt x="38100" y="1821179"/>
                </a:lnTo>
                <a:lnTo>
                  <a:pt x="47244" y="1821179"/>
                </a:lnTo>
                <a:lnTo>
                  <a:pt x="47244" y="1822985"/>
                </a:lnTo>
                <a:close/>
              </a:path>
              <a:path w="76200" h="1897379">
                <a:moveTo>
                  <a:pt x="38100" y="1897379"/>
                </a:moveTo>
                <a:lnTo>
                  <a:pt x="23145" y="1894427"/>
                </a:lnTo>
                <a:lnTo>
                  <a:pt x="11049" y="1886330"/>
                </a:lnTo>
                <a:lnTo>
                  <a:pt x="2952" y="1874234"/>
                </a:lnTo>
                <a:lnTo>
                  <a:pt x="0" y="1859279"/>
                </a:lnTo>
                <a:lnTo>
                  <a:pt x="2952" y="1844325"/>
                </a:lnTo>
                <a:lnTo>
                  <a:pt x="11049" y="1832228"/>
                </a:lnTo>
                <a:lnTo>
                  <a:pt x="23145" y="1824132"/>
                </a:lnTo>
                <a:lnTo>
                  <a:pt x="28956" y="1822985"/>
                </a:lnTo>
                <a:lnTo>
                  <a:pt x="28956" y="1859279"/>
                </a:lnTo>
                <a:lnTo>
                  <a:pt x="76200" y="1859279"/>
                </a:lnTo>
                <a:lnTo>
                  <a:pt x="73247" y="1874234"/>
                </a:lnTo>
                <a:lnTo>
                  <a:pt x="65151" y="1886330"/>
                </a:lnTo>
                <a:lnTo>
                  <a:pt x="53054" y="1894427"/>
                </a:lnTo>
                <a:lnTo>
                  <a:pt x="38100" y="1897379"/>
                </a:lnTo>
                <a:close/>
              </a:path>
              <a:path w="76200" h="1897379">
                <a:moveTo>
                  <a:pt x="76200" y="1859279"/>
                </a:moveTo>
                <a:lnTo>
                  <a:pt x="47244" y="1859279"/>
                </a:lnTo>
                <a:lnTo>
                  <a:pt x="47244" y="1822985"/>
                </a:lnTo>
                <a:lnTo>
                  <a:pt x="53054" y="1824132"/>
                </a:lnTo>
                <a:lnTo>
                  <a:pt x="65151" y="1832228"/>
                </a:lnTo>
                <a:lnTo>
                  <a:pt x="73247" y="1844325"/>
                </a:lnTo>
                <a:lnTo>
                  <a:pt x="76200" y="1859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51732" y="2613660"/>
            <a:ext cx="166370" cy="433070"/>
          </a:xfrm>
          <a:custGeom>
            <a:avLst/>
            <a:gdLst/>
            <a:ahLst/>
            <a:cxnLst/>
            <a:rect l="l" t="t" r="r" b="b"/>
            <a:pathLst>
              <a:path w="166370" h="433069">
                <a:moveTo>
                  <a:pt x="0" y="0"/>
                </a:moveTo>
                <a:lnTo>
                  <a:pt x="166116" y="0"/>
                </a:lnTo>
                <a:lnTo>
                  <a:pt x="166116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42588" y="2604516"/>
            <a:ext cx="184785" cy="452755"/>
          </a:xfrm>
          <a:custGeom>
            <a:avLst/>
            <a:gdLst/>
            <a:ahLst/>
            <a:cxnLst/>
            <a:rect l="l" t="t" r="r" b="b"/>
            <a:pathLst>
              <a:path w="184785" h="452755">
                <a:moveTo>
                  <a:pt x="184404" y="452628"/>
                </a:moveTo>
                <a:lnTo>
                  <a:pt x="0" y="452628"/>
                </a:lnTo>
                <a:lnTo>
                  <a:pt x="0" y="0"/>
                </a:lnTo>
                <a:lnTo>
                  <a:pt x="184404" y="0"/>
                </a:lnTo>
                <a:lnTo>
                  <a:pt x="184404" y="9143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32815"/>
                </a:lnTo>
                <a:lnTo>
                  <a:pt x="9144" y="432815"/>
                </a:lnTo>
                <a:lnTo>
                  <a:pt x="18288" y="441960"/>
                </a:lnTo>
                <a:lnTo>
                  <a:pt x="184404" y="441960"/>
                </a:lnTo>
                <a:lnTo>
                  <a:pt x="184404" y="452628"/>
                </a:lnTo>
                <a:close/>
              </a:path>
              <a:path w="184785" h="452755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84785" h="452755">
                <a:moveTo>
                  <a:pt x="16611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66116" y="9144"/>
                </a:lnTo>
                <a:lnTo>
                  <a:pt x="166116" y="18288"/>
                </a:lnTo>
                <a:close/>
              </a:path>
              <a:path w="184785" h="452755">
                <a:moveTo>
                  <a:pt x="166116" y="441960"/>
                </a:moveTo>
                <a:lnTo>
                  <a:pt x="166116" y="9144"/>
                </a:lnTo>
                <a:lnTo>
                  <a:pt x="175260" y="18288"/>
                </a:lnTo>
                <a:lnTo>
                  <a:pt x="184404" y="18288"/>
                </a:lnTo>
                <a:lnTo>
                  <a:pt x="184404" y="432815"/>
                </a:lnTo>
                <a:lnTo>
                  <a:pt x="175260" y="432815"/>
                </a:lnTo>
                <a:lnTo>
                  <a:pt x="166116" y="441960"/>
                </a:lnTo>
                <a:close/>
              </a:path>
              <a:path w="184785" h="452755">
                <a:moveTo>
                  <a:pt x="184404" y="18288"/>
                </a:moveTo>
                <a:lnTo>
                  <a:pt x="175260" y="18288"/>
                </a:lnTo>
                <a:lnTo>
                  <a:pt x="166116" y="9144"/>
                </a:lnTo>
                <a:lnTo>
                  <a:pt x="184404" y="9143"/>
                </a:lnTo>
                <a:lnTo>
                  <a:pt x="184404" y="18288"/>
                </a:lnTo>
                <a:close/>
              </a:path>
              <a:path w="184785" h="452755">
                <a:moveTo>
                  <a:pt x="18288" y="441960"/>
                </a:moveTo>
                <a:lnTo>
                  <a:pt x="9144" y="432815"/>
                </a:lnTo>
                <a:lnTo>
                  <a:pt x="18288" y="432815"/>
                </a:lnTo>
                <a:lnTo>
                  <a:pt x="18288" y="441960"/>
                </a:lnTo>
                <a:close/>
              </a:path>
              <a:path w="184785" h="452755">
                <a:moveTo>
                  <a:pt x="166116" y="441960"/>
                </a:moveTo>
                <a:lnTo>
                  <a:pt x="18288" y="441960"/>
                </a:lnTo>
                <a:lnTo>
                  <a:pt x="18288" y="432815"/>
                </a:lnTo>
                <a:lnTo>
                  <a:pt x="166116" y="432815"/>
                </a:lnTo>
                <a:lnTo>
                  <a:pt x="166116" y="441960"/>
                </a:lnTo>
                <a:close/>
              </a:path>
              <a:path w="184785" h="452755">
                <a:moveTo>
                  <a:pt x="184404" y="441960"/>
                </a:moveTo>
                <a:lnTo>
                  <a:pt x="166116" y="441960"/>
                </a:lnTo>
                <a:lnTo>
                  <a:pt x="175260" y="432815"/>
                </a:lnTo>
                <a:lnTo>
                  <a:pt x="184404" y="432815"/>
                </a:lnTo>
                <a:lnTo>
                  <a:pt x="184404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213412" y="2564837"/>
            <a:ext cx="1006475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</a:tabLst>
            </a:pPr>
            <a:r>
              <a:rPr dirty="0" baseline="1157" sz="3600" spc="195">
                <a:latin typeface="Times New Roman"/>
                <a:cs typeface="Times New Roman"/>
              </a:rPr>
              <a:t>r</a:t>
            </a:r>
            <a:r>
              <a:rPr dirty="0" baseline="1157" sz="3600" spc="195">
                <a:latin typeface="Times New Roman"/>
                <a:cs typeface="Times New Roman"/>
              </a:rPr>
              <a:t>	</a:t>
            </a: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32185" y="2736607"/>
            <a:ext cx="2044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64434" y="2242366"/>
            <a:ext cx="53721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简</a:t>
            </a:r>
            <a:r>
              <a:rPr dirty="0" sz="2000" b="1">
                <a:latin typeface="Microsoft JhengHei"/>
                <a:cs typeface="Microsoft JhengHei"/>
              </a:rPr>
              <a:t>化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75960" y="2653283"/>
            <a:ext cx="637032" cy="385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71388" y="2642616"/>
            <a:ext cx="649224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71388" y="2642616"/>
            <a:ext cx="649605" cy="407034"/>
          </a:xfrm>
          <a:custGeom>
            <a:avLst/>
            <a:gdLst/>
            <a:ahLst/>
            <a:cxnLst/>
            <a:rect l="l" t="t" r="r" b="b"/>
            <a:pathLst>
              <a:path w="649604" h="407035">
                <a:moveTo>
                  <a:pt x="445008" y="106680"/>
                </a:moveTo>
                <a:lnTo>
                  <a:pt x="445008" y="0"/>
                </a:lnTo>
                <a:lnTo>
                  <a:pt x="455756" y="10668"/>
                </a:lnTo>
                <a:lnTo>
                  <a:pt x="454152" y="10668"/>
                </a:lnTo>
                <a:lnTo>
                  <a:pt x="446532" y="15240"/>
                </a:lnTo>
                <a:lnTo>
                  <a:pt x="454152" y="22859"/>
                </a:lnTo>
                <a:lnTo>
                  <a:pt x="454152" y="102108"/>
                </a:lnTo>
                <a:lnTo>
                  <a:pt x="449580" y="102108"/>
                </a:lnTo>
                <a:lnTo>
                  <a:pt x="445008" y="106680"/>
                </a:lnTo>
                <a:close/>
              </a:path>
              <a:path w="649604" h="407035">
                <a:moveTo>
                  <a:pt x="454152" y="22859"/>
                </a:moveTo>
                <a:lnTo>
                  <a:pt x="446532" y="15240"/>
                </a:lnTo>
                <a:lnTo>
                  <a:pt x="454152" y="10668"/>
                </a:lnTo>
                <a:lnTo>
                  <a:pt x="454152" y="22859"/>
                </a:lnTo>
                <a:close/>
              </a:path>
              <a:path w="649604" h="407035">
                <a:moveTo>
                  <a:pt x="634746" y="203454"/>
                </a:moveTo>
                <a:lnTo>
                  <a:pt x="454152" y="22859"/>
                </a:lnTo>
                <a:lnTo>
                  <a:pt x="454152" y="10668"/>
                </a:lnTo>
                <a:lnTo>
                  <a:pt x="455756" y="10668"/>
                </a:lnTo>
                <a:lnTo>
                  <a:pt x="646153" y="199644"/>
                </a:lnTo>
                <a:lnTo>
                  <a:pt x="638556" y="199644"/>
                </a:lnTo>
                <a:lnTo>
                  <a:pt x="634746" y="203454"/>
                </a:lnTo>
                <a:close/>
              </a:path>
              <a:path w="649604" h="407035">
                <a:moveTo>
                  <a:pt x="445008" y="304800"/>
                </a:moveTo>
                <a:lnTo>
                  <a:pt x="0" y="304800"/>
                </a:lnTo>
                <a:lnTo>
                  <a:pt x="0" y="102108"/>
                </a:lnTo>
                <a:lnTo>
                  <a:pt x="445008" y="102108"/>
                </a:lnTo>
                <a:lnTo>
                  <a:pt x="445008" y="106680"/>
                </a:lnTo>
                <a:lnTo>
                  <a:pt x="9144" y="106680"/>
                </a:lnTo>
                <a:lnTo>
                  <a:pt x="4572" y="112776"/>
                </a:lnTo>
                <a:lnTo>
                  <a:pt x="9144" y="112776"/>
                </a:lnTo>
                <a:lnTo>
                  <a:pt x="9144" y="294132"/>
                </a:lnTo>
                <a:lnTo>
                  <a:pt x="4572" y="294132"/>
                </a:lnTo>
                <a:lnTo>
                  <a:pt x="9144" y="298703"/>
                </a:lnTo>
                <a:lnTo>
                  <a:pt x="445008" y="298703"/>
                </a:lnTo>
                <a:lnTo>
                  <a:pt x="445008" y="304800"/>
                </a:lnTo>
                <a:close/>
              </a:path>
              <a:path w="649604" h="407035">
                <a:moveTo>
                  <a:pt x="454152" y="112776"/>
                </a:moveTo>
                <a:lnTo>
                  <a:pt x="9144" y="112776"/>
                </a:lnTo>
                <a:lnTo>
                  <a:pt x="9144" y="106680"/>
                </a:lnTo>
                <a:lnTo>
                  <a:pt x="445008" y="106680"/>
                </a:lnTo>
                <a:lnTo>
                  <a:pt x="449580" y="102108"/>
                </a:lnTo>
                <a:lnTo>
                  <a:pt x="454152" y="102108"/>
                </a:lnTo>
                <a:lnTo>
                  <a:pt x="454152" y="112776"/>
                </a:lnTo>
                <a:close/>
              </a:path>
              <a:path w="649604" h="407035">
                <a:moveTo>
                  <a:pt x="9144" y="112776"/>
                </a:moveTo>
                <a:lnTo>
                  <a:pt x="4572" y="112776"/>
                </a:lnTo>
                <a:lnTo>
                  <a:pt x="9144" y="106680"/>
                </a:lnTo>
                <a:lnTo>
                  <a:pt x="9144" y="112776"/>
                </a:lnTo>
                <a:close/>
              </a:path>
              <a:path w="649604" h="407035">
                <a:moveTo>
                  <a:pt x="638556" y="207264"/>
                </a:moveTo>
                <a:lnTo>
                  <a:pt x="634746" y="203454"/>
                </a:lnTo>
                <a:lnTo>
                  <a:pt x="638556" y="199644"/>
                </a:lnTo>
                <a:lnTo>
                  <a:pt x="638556" y="207264"/>
                </a:lnTo>
                <a:close/>
              </a:path>
              <a:path w="649604" h="407035">
                <a:moveTo>
                  <a:pt x="644652" y="207264"/>
                </a:moveTo>
                <a:lnTo>
                  <a:pt x="638556" y="207264"/>
                </a:lnTo>
                <a:lnTo>
                  <a:pt x="638556" y="199644"/>
                </a:lnTo>
                <a:lnTo>
                  <a:pt x="646153" y="199644"/>
                </a:lnTo>
                <a:lnTo>
                  <a:pt x="649224" y="202692"/>
                </a:lnTo>
                <a:lnTo>
                  <a:pt x="644652" y="207264"/>
                </a:lnTo>
                <a:close/>
              </a:path>
              <a:path w="649604" h="407035">
                <a:moveTo>
                  <a:pt x="455676" y="396239"/>
                </a:moveTo>
                <a:lnTo>
                  <a:pt x="454152" y="396239"/>
                </a:lnTo>
                <a:lnTo>
                  <a:pt x="454152" y="384048"/>
                </a:lnTo>
                <a:lnTo>
                  <a:pt x="634746" y="203454"/>
                </a:lnTo>
                <a:lnTo>
                  <a:pt x="638556" y="207264"/>
                </a:lnTo>
                <a:lnTo>
                  <a:pt x="644652" y="207264"/>
                </a:lnTo>
                <a:lnTo>
                  <a:pt x="455676" y="396239"/>
                </a:lnTo>
                <a:close/>
              </a:path>
              <a:path w="649604" h="407035">
                <a:moveTo>
                  <a:pt x="9144" y="298703"/>
                </a:moveTo>
                <a:lnTo>
                  <a:pt x="4572" y="294132"/>
                </a:lnTo>
                <a:lnTo>
                  <a:pt x="9144" y="294132"/>
                </a:lnTo>
                <a:lnTo>
                  <a:pt x="9144" y="298703"/>
                </a:lnTo>
                <a:close/>
              </a:path>
              <a:path w="649604" h="407035">
                <a:moveTo>
                  <a:pt x="454152" y="304800"/>
                </a:moveTo>
                <a:lnTo>
                  <a:pt x="449580" y="304800"/>
                </a:lnTo>
                <a:lnTo>
                  <a:pt x="445008" y="298703"/>
                </a:lnTo>
                <a:lnTo>
                  <a:pt x="9144" y="298703"/>
                </a:lnTo>
                <a:lnTo>
                  <a:pt x="9144" y="294132"/>
                </a:lnTo>
                <a:lnTo>
                  <a:pt x="454152" y="294132"/>
                </a:lnTo>
                <a:lnTo>
                  <a:pt x="454152" y="304800"/>
                </a:lnTo>
                <a:close/>
              </a:path>
              <a:path w="649604" h="407035">
                <a:moveTo>
                  <a:pt x="445008" y="406908"/>
                </a:moveTo>
                <a:lnTo>
                  <a:pt x="445008" y="298703"/>
                </a:lnTo>
                <a:lnTo>
                  <a:pt x="449580" y="304800"/>
                </a:lnTo>
                <a:lnTo>
                  <a:pt x="454152" y="304800"/>
                </a:lnTo>
                <a:lnTo>
                  <a:pt x="454152" y="384048"/>
                </a:lnTo>
                <a:lnTo>
                  <a:pt x="446532" y="391668"/>
                </a:lnTo>
                <a:lnTo>
                  <a:pt x="454152" y="396239"/>
                </a:lnTo>
                <a:lnTo>
                  <a:pt x="455676" y="396239"/>
                </a:lnTo>
                <a:lnTo>
                  <a:pt x="445008" y="406908"/>
                </a:lnTo>
                <a:close/>
              </a:path>
              <a:path w="649604" h="407035">
                <a:moveTo>
                  <a:pt x="454152" y="396239"/>
                </a:moveTo>
                <a:lnTo>
                  <a:pt x="446532" y="391668"/>
                </a:lnTo>
                <a:lnTo>
                  <a:pt x="454152" y="384048"/>
                </a:lnTo>
                <a:lnTo>
                  <a:pt x="454152" y="396239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701828" y="3306006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61810" y="2602978"/>
            <a:ext cx="300990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670" b="1" i="1">
                <a:latin typeface="Times New Roman"/>
                <a:cs typeface="Times New Roman"/>
              </a:rPr>
              <a:t></a:t>
            </a:r>
            <a:r>
              <a:rPr dirty="0" sz="2000" spc="-67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36276" y="2767091"/>
            <a:ext cx="120014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63856" y="2150826"/>
            <a:ext cx="294005" cy="912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4604">
              <a:lnSpc>
                <a:spcPct val="150500"/>
              </a:lnSpc>
            </a:pP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 </a:t>
            </a:r>
            <a:r>
              <a:rPr dirty="0" baseline="-21367" sz="1950" spc="67">
                <a:latin typeface="Times New Roman"/>
                <a:cs typeface="Times New Roman"/>
              </a:rPr>
              <a:t> </a:t>
            </a:r>
            <a:r>
              <a:rPr dirty="0" baseline="13888" sz="3000" spc="157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26480" y="1937528"/>
            <a:ext cx="46609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9725" algn="l"/>
              </a:tabLst>
            </a:pPr>
            <a:r>
              <a:rPr dirty="0" baseline="1388" sz="3000" spc="165">
                <a:latin typeface="Times New Roman"/>
                <a:cs typeface="Times New Roman"/>
              </a:rPr>
              <a:t>b</a:t>
            </a:r>
            <a:r>
              <a:rPr dirty="0" baseline="1388" sz="3000" spc="165">
                <a:latin typeface="Times New Roman"/>
                <a:cs typeface="Times New Roman"/>
              </a:rPr>
              <a:t>	</a:t>
            </a:r>
            <a:r>
              <a:rPr dirty="0" sz="2000" spc="11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854952" y="2168651"/>
            <a:ext cx="1862327" cy="1519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258036" y="1803439"/>
            <a:ext cx="17081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1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613058" y="2324093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25262" y="3147110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09643" y="2324093"/>
            <a:ext cx="307975" cy="1184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318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algn="ctr" marL="73660">
              <a:lnSpc>
                <a:spcPct val="100000"/>
              </a:lnSpc>
              <a:spcBef>
                <a:spcPts val="90"/>
              </a:spcBef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631394" y="2809293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44165" y="2960622"/>
            <a:ext cx="17526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latin typeface="Times New Roman"/>
                <a:cs typeface="Times New Roman"/>
              </a:rPr>
              <a:t>c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14821" y="4366021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给</a:t>
            </a:r>
            <a:r>
              <a:rPr dirty="0" sz="2400" spc="20">
                <a:latin typeface="宋体"/>
                <a:cs typeface="宋体"/>
              </a:rPr>
              <a:t>初学</a:t>
            </a:r>
            <a:r>
              <a:rPr dirty="0" sz="2400">
                <a:latin typeface="宋体"/>
                <a:cs typeface="宋体"/>
              </a:rPr>
              <a:t>者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建</a:t>
            </a:r>
            <a:r>
              <a:rPr dirty="0" sz="2400" spc="20">
                <a:latin typeface="宋体"/>
                <a:cs typeface="宋体"/>
              </a:rPr>
              <a:t>议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15116" y="4832746"/>
            <a:ext cx="3773804" cy="176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0">
                <a:latin typeface="宋体"/>
                <a:cs typeface="宋体"/>
              </a:rPr>
              <a:t>标明</a:t>
            </a:r>
            <a:r>
              <a:rPr dirty="0" sz="2400" spc="5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宋体"/>
                <a:cs typeface="宋体"/>
              </a:rPr>
              <a:t>端口；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70">
                <a:latin typeface="Times New Roman"/>
                <a:cs typeface="Times New Roman"/>
              </a:rPr>
              <a:t>r</a:t>
            </a:r>
            <a:r>
              <a:rPr dirty="0" baseline="-20833" sz="2400" spc="104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≈ </a:t>
            </a:r>
            <a:r>
              <a:rPr dirty="0" sz="2400" spc="70">
                <a:latin typeface="Times New Roman"/>
                <a:cs typeface="Times New Roman"/>
              </a:rPr>
              <a:t>r</a:t>
            </a:r>
            <a:r>
              <a:rPr dirty="0" baseline="-20833" sz="2400" spc="104">
                <a:latin typeface="Times New Roman"/>
                <a:cs typeface="Times New Roman"/>
              </a:rPr>
              <a:t>bb’ </a:t>
            </a:r>
            <a:r>
              <a:rPr dirty="0" sz="2400" spc="10">
                <a:latin typeface="Times New Roman"/>
                <a:cs typeface="Times New Roman"/>
              </a:rPr>
              <a:t>+ </a:t>
            </a: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5">
                <a:latin typeface="Times New Roman"/>
                <a:cs typeface="Times New Roman"/>
              </a:rPr>
              <a:t>1+</a:t>
            </a:r>
            <a:r>
              <a:rPr dirty="0" sz="2400" spc="5">
                <a:latin typeface="Times New Roman"/>
                <a:cs typeface="Times New Roman"/>
              </a:rPr>
              <a:t>β 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75">
                <a:latin typeface="Times New Roman"/>
                <a:cs typeface="Times New Roman"/>
              </a:rPr>
              <a:t>V</a:t>
            </a:r>
            <a:r>
              <a:rPr dirty="0" baseline="-20833" sz="2400" spc="-112">
                <a:latin typeface="Times New Roman"/>
                <a:cs typeface="Times New Roman"/>
              </a:rPr>
              <a:t>T </a:t>
            </a:r>
            <a:r>
              <a:rPr dirty="0" sz="2400" spc="-5">
                <a:latin typeface="Times New Roman"/>
                <a:cs typeface="Times New Roman"/>
              </a:rPr>
              <a:t>/ </a:t>
            </a:r>
            <a:r>
              <a:rPr dirty="0" sz="2400" spc="100">
                <a:latin typeface="Times New Roman"/>
                <a:cs typeface="Times New Roman"/>
              </a:rPr>
              <a:t>I</a:t>
            </a:r>
            <a:r>
              <a:rPr dirty="0" baseline="-20833" sz="2400" spc="150">
                <a:latin typeface="Times New Roman"/>
                <a:cs typeface="Times New Roman"/>
              </a:rPr>
              <a:t>EQ</a:t>
            </a:r>
            <a:r>
              <a:rPr dirty="0" baseline="-20833" sz="2400" spc="532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35"/>
              </a:lnSpc>
              <a:spcBef>
                <a:spcPts val="790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58015" y="5768578"/>
            <a:ext cx="7720330" cy="897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i</a:t>
            </a:r>
            <a:r>
              <a:rPr dirty="0" baseline="-20833" sz="2400" spc="67">
                <a:latin typeface="Times New Roman"/>
                <a:cs typeface="Times New Roman"/>
              </a:rPr>
              <a:t>b </a:t>
            </a:r>
            <a:r>
              <a:rPr dirty="0" sz="2400" spc="20">
                <a:latin typeface="宋体"/>
                <a:cs typeface="宋体"/>
              </a:rPr>
              <a:t>是流过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latin typeface="Times New Roman"/>
                <a:cs typeface="Times New Roman"/>
              </a:rPr>
              <a:t>be</a:t>
            </a:r>
            <a:r>
              <a:rPr dirty="0" sz="2400" spc="20">
                <a:latin typeface="宋体"/>
                <a:cs typeface="宋体"/>
              </a:rPr>
              <a:t>的电流，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baseline="-20833" sz="2400" spc="30">
                <a:latin typeface="Times New Roman"/>
                <a:cs typeface="Times New Roman"/>
              </a:rPr>
              <a:t>c</a:t>
            </a:r>
            <a:r>
              <a:rPr dirty="0" sz="2400" spc="20">
                <a:latin typeface="Times New Roman"/>
                <a:cs typeface="Times New Roman"/>
              </a:rPr>
              <a:t>= </a:t>
            </a:r>
            <a:r>
              <a:rPr dirty="0" sz="2400" spc="30">
                <a:latin typeface="Times New Roman"/>
                <a:cs typeface="Times New Roman"/>
              </a:rPr>
              <a:t>βi</a:t>
            </a:r>
            <a:r>
              <a:rPr dirty="0" baseline="-20833" sz="2400" spc="44">
                <a:latin typeface="Times New Roman"/>
                <a:cs typeface="Times New Roman"/>
              </a:rPr>
              <a:t>b</a:t>
            </a:r>
            <a:r>
              <a:rPr dirty="0" baseline="-20833" sz="2400" spc="397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是受控电流源；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c </a:t>
            </a:r>
            <a:r>
              <a:rPr dirty="0" sz="2400" spc="35">
                <a:latin typeface="宋体"/>
                <a:cs typeface="宋体"/>
              </a:rPr>
              <a:t>和</a:t>
            </a:r>
            <a:r>
              <a:rPr dirty="0" sz="2400" spc="35"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latin typeface="Times New Roman"/>
                <a:cs typeface="Times New Roman"/>
              </a:rPr>
              <a:t>b</a:t>
            </a:r>
            <a:r>
              <a:rPr dirty="0" baseline="-20833" sz="2400" spc="46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宋体"/>
                <a:cs typeface="宋体"/>
              </a:rPr>
              <a:t>的参考方向均指向</a:t>
            </a:r>
            <a:r>
              <a:rPr dirty="0" sz="2400" spc="20">
                <a:latin typeface="Times New Roman"/>
                <a:cs typeface="Times New Roman"/>
              </a:rPr>
              <a:t>e</a:t>
            </a:r>
            <a:r>
              <a:rPr dirty="0" sz="2400" spc="20">
                <a:latin typeface="宋体"/>
                <a:cs typeface="宋体"/>
              </a:rPr>
              <a:t>极，</a:t>
            </a:r>
            <a:r>
              <a:rPr dirty="0" sz="2400" spc="20">
                <a:latin typeface="Times New Roman"/>
                <a:cs typeface="Times New Roman"/>
              </a:rPr>
              <a:t>PNP</a:t>
            </a:r>
            <a:r>
              <a:rPr dirty="0" sz="2400" spc="20">
                <a:latin typeface="宋体"/>
                <a:cs typeface="宋体"/>
              </a:rPr>
              <a:t>与</a:t>
            </a:r>
            <a:r>
              <a:rPr dirty="0" sz="2400" spc="20">
                <a:latin typeface="Times New Roman"/>
                <a:cs typeface="Times New Roman"/>
              </a:rPr>
              <a:t>NPN</a:t>
            </a:r>
            <a:r>
              <a:rPr dirty="0" sz="2400" spc="20">
                <a:latin typeface="宋体"/>
                <a:cs typeface="宋体"/>
              </a:rPr>
              <a:t>模型完全相同；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702040" y="449884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 h="0">
                <a:moveTo>
                  <a:pt x="0" y="0"/>
                </a:moveTo>
                <a:lnTo>
                  <a:pt x="3337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021317" y="4338827"/>
            <a:ext cx="0" cy="326390"/>
          </a:xfrm>
          <a:custGeom>
            <a:avLst/>
            <a:gdLst/>
            <a:ahLst/>
            <a:cxnLst/>
            <a:rect l="l" t="t" r="r" b="b"/>
            <a:pathLst>
              <a:path w="0" h="326389">
                <a:moveTo>
                  <a:pt x="0" y="0"/>
                </a:moveTo>
                <a:lnTo>
                  <a:pt x="0" y="32613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022080" y="4501896"/>
            <a:ext cx="242570" cy="177165"/>
          </a:xfrm>
          <a:custGeom>
            <a:avLst/>
            <a:gdLst/>
            <a:ahLst/>
            <a:cxnLst/>
            <a:rect l="l" t="t" r="r" b="b"/>
            <a:pathLst>
              <a:path w="242570" h="177164">
                <a:moveTo>
                  <a:pt x="65531" y="124968"/>
                </a:moveTo>
                <a:lnTo>
                  <a:pt x="0" y="0"/>
                </a:lnTo>
                <a:lnTo>
                  <a:pt x="140207" y="21336"/>
                </a:lnTo>
                <a:lnTo>
                  <a:pt x="112753" y="59436"/>
                </a:lnTo>
                <a:lnTo>
                  <a:pt x="97535" y="59436"/>
                </a:lnTo>
                <a:lnTo>
                  <a:pt x="86867" y="74676"/>
                </a:lnTo>
                <a:lnTo>
                  <a:pt x="96714" y="81694"/>
                </a:lnTo>
                <a:lnTo>
                  <a:pt x="65531" y="124968"/>
                </a:lnTo>
                <a:close/>
              </a:path>
              <a:path w="242570" h="177164">
                <a:moveTo>
                  <a:pt x="96714" y="81694"/>
                </a:moveTo>
                <a:lnTo>
                  <a:pt x="86867" y="74676"/>
                </a:lnTo>
                <a:lnTo>
                  <a:pt x="97535" y="59436"/>
                </a:lnTo>
                <a:lnTo>
                  <a:pt x="107676" y="66481"/>
                </a:lnTo>
                <a:lnTo>
                  <a:pt x="96714" y="81694"/>
                </a:lnTo>
                <a:close/>
              </a:path>
              <a:path w="242570" h="177164">
                <a:moveTo>
                  <a:pt x="107676" y="66481"/>
                </a:moveTo>
                <a:lnTo>
                  <a:pt x="97535" y="59436"/>
                </a:lnTo>
                <a:lnTo>
                  <a:pt x="112753" y="59436"/>
                </a:lnTo>
                <a:lnTo>
                  <a:pt x="107676" y="66481"/>
                </a:lnTo>
                <a:close/>
              </a:path>
              <a:path w="242570" h="177164">
                <a:moveTo>
                  <a:pt x="230123" y="176784"/>
                </a:moveTo>
                <a:lnTo>
                  <a:pt x="96714" y="81694"/>
                </a:lnTo>
                <a:lnTo>
                  <a:pt x="107676" y="66481"/>
                </a:lnTo>
                <a:lnTo>
                  <a:pt x="242315" y="160020"/>
                </a:lnTo>
                <a:lnTo>
                  <a:pt x="230123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015983" y="4335780"/>
            <a:ext cx="247015" cy="163195"/>
          </a:xfrm>
          <a:custGeom>
            <a:avLst/>
            <a:gdLst/>
            <a:ahLst/>
            <a:cxnLst/>
            <a:rect l="l" t="t" r="r" b="b"/>
            <a:pathLst>
              <a:path w="247015" h="163195">
                <a:moveTo>
                  <a:pt x="10667" y="163067"/>
                </a:moveTo>
                <a:lnTo>
                  <a:pt x="0" y="147827"/>
                </a:lnTo>
                <a:lnTo>
                  <a:pt x="237744" y="0"/>
                </a:lnTo>
                <a:lnTo>
                  <a:pt x="246887" y="15239"/>
                </a:lnTo>
                <a:lnTo>
                  <a:pt x="10667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243821" y="4658867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243821" y="4015740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60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330888" y="381962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330888" y="477067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709142" y="4125950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165847" y="4549140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 h="0">
                <a:moveTo>
                  <a:pt x="0" y="0"/>
                </a:moveTo>
                <a:lnTo>
                  <a:pt x="33375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85126" y="4389120"/>
            <a:ext cx="0" cy="326390"/>
          </a:xfrm>
          <a:custGeom>
            <a:avLst/>
            <a:gdLst/>
            <a:ahLst/>
            <a:cxnLst/>
            <a:rect l="l" t="t" r="r" b="b"/>
            <a:pathLst>
              <a:path w="0" h="326389">
                <a:moveTo>
                  <a:pt x="0" y="0"/>
                </a:moveTo>
                <a:lnTo>
                  <a:pt x="0" y="3261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79792" y="4544567"/>
            <a:ext cx="242570" cy="175260"/>
          </a:xfrm>
          <a:custGeom>
            <a:avLst/>
            <a:gdLst/>
            <a:ahLst/>
            <a:cxnLst/>
            <a:rect l="l" t="t" r="r" b="b"/>
            <a:pathLst>
              <a:path w="242570" h="175260">
                <a:moveTo>
                  <a:pt x="133057" y="110078"/>
                </a:moveTo>
                <a:lnTo>
                  <a:pt x="0" y="15240"/>
                </a:lnTo>
                <a:lnTo>
                  <a:pt x="10668" y="0"/>
                </a:lnTo>
                <a:lnTo>
                  <a:pt x="143785" y="94881"/>
                </a:lnTo>
                <a:lnTo>
                  <a:pt x="133057" y="110078"/>
                </a:lnTo>
                <a:close/>
              </a:path>
              <a:path w="242570" h="175260">
                <a:moveTo>
                  <a:pt x="211241" y="117348"/>
                </a:moveTo>
                <a:lnTo>
                  <a:pt x="143256" y="117348"/>
                </a:lnTo>
                <a:lnTo>
                  <a:pt x="153924" y="102108"/>
                </a:lnTo>
                <a:lnTo>
                  <a:pt x="143785" y="94881"/>
                </a:lnTo>
                <a:lnTo>
                  <a:pt x="175260" y="50292"/>
                </a:lnTo>
                <a:lnTo>
                  <a:pt x="211241" y="117348"/>
                </a:lnTo>
                <a:close/>
              </a:path>
              <a:path w="242570" h="175260">
                <a:moveTo>
                  <a:pt x="143256" y="117348"/>
                </a:moveTo>
                <a:lnTo>
                  <a:pt x="133057" y="110078"/>
                </a:lnTo>
                <a:lnTo>
                  <a:pt x="143785" y="94881"/>
                </a:lnTo>
                <a:lnTo>
                  <a:pt x="153924" y="102108"/>
                </a:lnTo>
                <a:lnTo>
                  <a:pt x="143256" y="117348"/>
                </a:lnTo>
                <a:close/>
              </a:path>
              <a:path w="242570" h="175260">
                <a:moveTo>
                  <a:pt x="242316" y="175260"/>
                </a:moveTo>
                <a:lnTo>
                  <a:pt x="102108" y="153924"/>
                </a:lnTo>
                <a:lnTo>
                  <a:pt x="133057" y="110078"/>
                </a:lnTo>
                <a:lnTo>
                  <a:pt x="143256" y="117348"/>
                </a:lnTo>
                <a:lnTo>
                  <a:pt x="211241" y="117348"/>
                </a:lnTo>
                <a:lnTo>
                  <a:pt x="242316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479792" y="4384548"/>
            <a:ext cx="247015" cy="165100"/>
          </a:xfrm>
          <a:custGeom>
            <a:avLst/>
            <a:gdLst/>
            <a:ahLst/>
            <a:cxnLst/>
            <a:rect l="l" t="t" r="r" b="b"/>
            <a:pathLst>
              <a:path w="247015" h="165100">
                <a:moveTo>
                  <a:pt x="10667" y="164591"/>
                </a:moveTo>
                <a:lnTo>
                  <a:pt x="0" y="147827"/>
                </a:lnTo>
                <a:lnTo>
                  <a:pt x="237743" y="0"/>
                </a:lnTo>
                <a:lnTo>
                  <a:pt x="246887" y="16763"/>
                </a:lnTo>
                <a:lnTo>
                  <a:pt x="10667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707629" y="4709159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07629" y="4066032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60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7794814" y="386995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1370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5</a:t>
            </a:fld>
          </a:p>
        </p:txBody>
      </p:sp>
      <p:sp>
        <p:nvSpPr>
          <p:cNvPr id="86" name="object 86"/>
          <p:cNvSpPr txBox="1"/>
          <p:nvPr/>
        </p:nvSpPr>
        <p:spPr>
          <a:xfrm>
            <a:off x="7794814" y="4820876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72928" y="4176279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49802" y="4761474"/>
            <a:ext cx="49275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 spc="-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09368" y="4767564"/>
            <a:ext cx="2581910" cy="940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708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2400" spc="35">
                <a:solidFill>
                  <a:srgbClr val="FF0000"/>
                </a:solidFill>
                <a:latin typeface="宋体"/>
                <a:cs typeface="宋体"/>
              </a:rPr>
              <a:t>先静态分析获得</a:t>
            </a:r>
            <a:r>
              <a:rPr dirty="0" sz="2400" spc="3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solidFill>
                  <a:srgbClr val="FF0000"/>
                </a:solidFill>
                <a:latin typeface="Times New Roman"/>
                <a:cs typeface="Times New Roman"/>
              </a:rPr>
              <a:t>EQ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3510" y="1473993"/>
            <a:ext cx="7412355" cy="140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通频带内（中频）：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耦合电容短路</a:t>
            </a:r>
            <a:r>
              <a:rPr dirty="0" sz="2400" spc="5">
                <a:latin typeface="宋体"/>
                <a:cs typeface="宋体"/>
              </a:rPr>
              <a:t>，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寄生电容开路</a:t>
            </a:r>
            <a:r>
              <a:rPr dirty="0" sz="2400" spc="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数学实质是在静态工作点处求偏导：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  <a:spcBef>
                <a:spcPts val="1175"/>
              </a:spcBef>
              <a:tabLst>
                <a:tab pos="1098550" algn="l"/>
              </a:tabLst>
            </a:pPr>
            <a:r>
              <a:rPr dirty="0" sz="2400" spc="-5">
                <a:latin typeface="Arial"/>
                <a:cs typeface="Arial"/>
              </a:rPr>
              <a:t>–	</a:t>
            </a:r>
            <a:r>
              <a:rPr dirty="0" sz="2400" spc="10">
                <a:latin typeface="宋体"/>
                <a:cs typeface="宋体"/>
              </a:rPr>
              <a:t>电路中所有电阻保持不变；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202" y="3019425"/>
            <a:ext cx="3431540" cy="887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dirty="0" sz="2400" spc="-5">
                <a:latin typeface="Arial"/>
                <a:cs typeface="Arial"/>
              </a:rPr>
              <a:t>–</a:t>
            </a:r>
            <a:r>
              <a:rPr dirty="0" sz="2400" spc="-5">
                <a:latin typeface="Arial"/>
                <a:cs typeface="Arial"/>
              </a:rPr>
              <a:t>	</a:t>
            </a:r>
            <a:r>
              <a:rPr dirty="0" sz="2400" spc="20">
                <a:latin typeface="宋体"/>
                <a:cs typeface="宋体"/>
              </a:rPr>
              <a:t>恒</a:t>
            </a:r>
            <a:r>
              <a:rPr dirty="0" sz="2400">
                <a:latin typeface="宋体"/>
                <a:cs typeface="宋体"/>
              </a:rPr>
              <a:t>压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源</a:t>
            </a:r>
            <a:r>
              <a:rPr dirty="0" sz="2400" spc="20">
                <a:latin typeface="宋体"/>
                <a:cs typeface="宋体"/>
              </a:rPr>
              <a:t>等</a:t>
            </a:r>
            <a:r>
              <a:rPr dirty="0" sz="2400">
                <a:latin typeface="宋体"/>
                <a:cs typeface="宋体"/>
              </a:rPr>
              <a:t>效</a:t>
            </a:r>
            <a:r>
              <a:rPr dirty="0" sz="2400" spc="20">
                <a:latin typeface="宋体"/>
                <a:cs typeface="宋体"/>
              </a:rPr>
              <a:t>为</a:t>
            </a:r>
            <a:r>
              <a:rPr dirty="0" sz="2400">
                <a:latin typeface="宋体"/>
                <a:cs typeface="宋体"/>
              </a:rPr>
              <a:t>短</a:t>
            </a:r>
            <a:r>
              <a:rPr dirty="0" sz="2400" spc="20">
                <a:latin typeface="宋体"/>
                <a:cs typeface="宋体"/>
              </a:rPr>
              <a:t>路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4330" algn="l"/>
              </a:tabLst>
            </a:pPr>
            <a:r>
              <a:rPr dirty="0" sz="2400" spc="-5">
                <a:latin typeface="Arial"/>
                <a:cs typeface="Arial"/>
              </a:rPr>
              <a:t>–</a:t>
            </a:r>
            <a:r>
              <a:rPr dirty="0" sz="2400" spc="-5">
                <a:latin typeface="Arial"/>
                <a:cs typeface="Arial"/>
              </a:rPr>
              <a:t>	</a:t>
            </a:r>
            <a:r>
              <a:rPr dirty="0" sz="2400" spc="20">
                <a:latin typeface="宋体"/>
                <a:cs typeface="宋体"/>
              </a:rPr>
              <a:t>恒</a:t>
            </a:r>
            <a:r>
              <a:rPr dirty="0" sz="2400">
                <a:latin typeface="宋体"/>
                <a:cs typeface="宋体"/>
              </a:rPr>
              <a:t>流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源</a:t>
            </a:r>
            <a:r>
              <a:rPr dirty="0" sz="2400" spc="20">
                <a:latin typeface="宋体"/>
                <a:cs typeface="宋体"/>
              </a:rPr>
              <a:t>等</a:t>
            </a:r>
            <a:r>
              <a:rPr dirty="0" sz="2400">
                <a:latin typeface="宋体"/>
                <a:cs typeface="宋体"/>
              </a:rPr>
              <a:t>效</a:t>
            </a:r>
            <a:r>
              <a:rPr dirty="0" sz="2400" spc="20">
                <a:latin typeface="宋体"/>
                <a:cs typeface="宋体"/>
              </a:rPr>
              <a:t>为</a:t>
            </a:r>
            <a:r>
              <a:rPr dirty="0" sz="2400">
                <a:latin typeface="宋体"/>
                <a:cs typeface="宋体"/>
              </a:rPr>
              <a:t>开</a:t>
            </a:r>
            <a:r>
              <a:rPr dirty="0" sz="2400" spc="20">
                <a:latin typeface="宋体"/>
                <a:cs typeface="宋体"/>
              </a:rPr>
              <a:t>路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5855" y="2958083"/>
            <a:ext cx="3404870" cy="4622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00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EE</a:t>
            </a:r>
            <a:r>
              <a:rPr dirty="0" baseline="-20833" sz="2400" spc="18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等效为接地！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5543" y="4200058"/>
            <a:ext cx="330200" cy="144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500"/>
              </a:lnSpc>
            </a:pPr>
            <a:r>
              <a:rPr dirty="0" sz="2400">
                <a:latin typeface="宋体"/>
                <a:cs typeface="宋体"/>
              </a:rPr>
              <a:t>理  想  电  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8172" y="459333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64769"/>
                </a:moveTo>
                <a:lnTo>
                  <a:pt x="0" y="42672"/>
                </a:lnTo>
                <a:lnTo>
                  <a:pt x="76200" y="0"/>
                </a:lnTo>
                <a:lnTo>
                  <a:pt x="76200" y="64769"/>
                </a:lnTo>
                <a:close/>
              </a:path>
              <a:path w="152400" h="304800">
                <a:moveTo>
                  <a:pt x="76200" y="108204"/>
                </a:moveTo>
                <a:lnTo>
                  <a:pt x="76200" y="64769"/>
                </a:lnTo>
                <a:lnTo>
                  <a:pt x="152400" y="86868"/>
                </a:lnTo>
                <a:lnTo>
                  <a:pt x="76200" y="108204"/>
                </a:lnTo>
                <a:close/>
              </a:path>
              <a:path w="152400" h="304800">
                <a:moveTo>
                  <a:pt x="76200" y="151637"/>
                </a:moveTo>
                <a:lnTo>
                  <a:pt x="0" y="129539"/>
                </a:lnTo>
                <a:lnTo>
                  <a:pt x="76200" y="108204"/>
                </a:lnTo>
                <a:lnTo>
                  <a:pt x="76200" y="151637"/>
                </a:lnTo>
                <a:close/>
              </a:path>
              <a:path w="152400" h="304800">
                <a:moveTo>
                  <a:pt x="76200" y="195833"/>
                </a:moveTo>
                <a:lnTo>
                  <a:pt x="76200" y="151637"/>
                </a:lnTo>
                <a:lnTo>
                  <a:pt x="152400" y="173736"/>
                </a:lnTo>
                <a:lnTo>
                  <a:pt x="76200" y="195833"/>
                </a:lnTo>
                <a:close/>
              </a:path>
              <a:path w="152400" h="304800">
                <a:moveTo>
                  <a:pt x="76200" y="239268"/>
                </a:moveTo>
                <a:lnTo>
                  <a:pt x="0" y="217931"/>
                </a:lnTo>
                <a:lnTo>
                  <a:pt x="76200" y="195833"/>
                </a:lnTo>
                <a:lnTo>
                  <a:pt x="76200" y="239268"/>
                </a:lnTo>
                <a:close/>
              </a:path>
              <a:path w="152400" h="304800">
                <a:moveTo>
                  <a:pt x="76200" y="304800"/>
                </a:moveTo>
                <a:lnTo>
                  <a:pt x="76200" y="239268"/>
                </a:lnTo>
                <a:lnTo>
                  <a:pt x="152400" y="260604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9027" y="4585716"/>
            <a:ext cx="172720" cy="320040"/>
          </a:xfrm>
          <a:custGeom>
            <a:avLst/>
            <a:gdLst/>
            <a:ahLst/>
            <a:cxnLst/>
            <a:rect l="l" t="t" r="r" b="b"/>
            <a:pathLst>
              <a:path w="172719" h="320039">
                <a:moveTo>
                  <a:pt x="126411" y="94327"/>
                </a:moveTo>
                <a:lnTo>
                  <a:pt x="6096" y="59435"/>
                </a:lnTo>
                <a:lnTo>
                  <a:pt x="3048" y="57911"/>
                </a:lnTo>
                <a:lnTo>
                  <a:pt x="0" y="54863"/>
                </a:lnTo>
                <a:lnTo>
                  <a:pt x="42" y="47158"/>
                </a:lnTo>
                <a:lnTo>
                  <a:pt x="1524" y="44195"/>
                </a:lnTo>
                <a:lnTo>
                  <a:pt x="4572" y="41147"/>
                </a:lnTo>
                <a:lnTo>
                  <a:pt x="80772" y="0"/>
                </a:lnTo>
                <a:lnTo>
                  <a:pt x="89916" y="15239"/>
                </a:lnTo>
                <a:lnTo>
                  <a:pt x="43651" y="41147"/>
                </a:lnTo>
                <a:lnTo>
                  <a:pt x="12192" y="41147"/>
                </a:lnTo>
                <a:lnTo>
                  <a:pt x="13716" y="57911"/>
                </a:lnTo>
                <a:lnTo>
                  <a:pt x="69998" y="57911"/>
                </a:lnTo>
                <a:lnTo>
                  <a:pt x="164592" y="85343"/>
                </a:lnTo>
                <a:lnTo>
                  <a:pt x="158496" y="85343"/>
                </a:lnTo>
                <a:lnTo>
                  <a:pt x="126411" y="94327"/>
                </a:lnTo>
                <a:close/>
              </a:path>
              <a:path w="172719" h="320039">
                <a:moveTo>
                  <a:pt x="13716" y="57911"/>
                </a:moveTo>
                <a:lnTo>
                  <a:pt x="12192" y="41147"/>
                </a:lnTo>
                <a:lnTo>
                  <a:pt x="32918" y="47158"/>
                </a:lnTo>
                <a:lnTo>
                  <a:pt x="13716" y="57911"/>
                </a:lnTo>
                <a:close/>
              </a:path>
              <a:path w="172719" h="320039">
                <a:moveTo>
                  <a:pt x="32918" y="47158"/>
                </a:moveTo>
                <a:lnTo>
                  <a:pt x="12192" y="41147"/>
                </a:lnTo>
                <a:lnTo>
                  <a:pt x="43651" y="41147"/>
                </a:lnTo>
                <a:lnTo>
                  <a:pt x="32918" y="47158"/>
                </a:lnTo>
                <a:close/>
              </a:path>
              <a:path w="172719" h="320039">
                <a:moveTo>
                  <a:pt x="69998" y="57911"/>
                </a:moveTo>
                <a:lnTo>
                  <a:pt x="13716" y="57911"/>
                </a:lnTo>
                <a:lnTo>
                  <a:pt x="32918" y="47158"/>
                </a:lnTo>
                <a:lnTo>
                  <a:pt x="69998" y="57911"/>
                </a:lnTo>
                <a:close/>
              </a:path>
              <a:path w="172719" h="320039">
                <a:moveTo>
                  <a:pt x="158496" y="103631"/>
                </a:moveTo>
                <a:lnTo>
                  <a:pt x="126411" y="94327"/>
                </a:lnTo>
                <a:lnTo>
                  <a:pt x="158496" y="85343"/>
                </a:lnTo>
                <a:lnTo>
                  <a:pt x="158496" y="103631"/>
                </a:lnTo>
                <a:close/>
              </a:path>
              <a:path w="172719" h="320039">
                <a:moveTo>
                  <a:pt x="164592" y="103631"/>
                </a:moveTo>
                <a:lnTo>
                  <a:pt x="158496" y="103631"/>
                </a:lnTo>
                <a:lnTo>
                  <a:pt x="158496" y="85343"/>
                </a:lnTo>
                <a:lnTo>
                  <a:pt x="164592" y="85343"/>
                </a:lnTo>
                <a:lnTo>
                  <a:pt x="167640" y="86867"/>
                </a:lnTo>
                <a:lnTo>
                  <a:pt x="170688" y="89915"/>
                </a:lnTo>
                <a:lnTo>
                  <a:pt x="170688" y="99059"/>
                </a:lnTo>
                <a:lnTo>
                  <a:pt x="167640" y="102107"/>
                </a:lnTo>
                <a:lnTo>
                  <a:pt x="164592" y="103631"/>
                </a:lnTo>
                <a:close/>
              </a:path>
              <a:path w="172719" h="320039">
                <a:moveTo>
                  <a:pt x="126964" y="181356"/>
                </a:moveTo>
                <a:lnTo>
                  <a:pt x="6096" y="146303"/>
                </a:lnTo>
                <a:lnTo>
                  <a:pt x="3048" y="144779"/>
                </a:lnTo>
                <a:lnTo>
                  <a:pt x="0" y="141731"/>
                </a:lnTo>
                <a:lnTo>
                  <a:pt x="0" y="132587"/>
                </a:lnTo>
                <a:lnTo>
                  <a:pt x="3048" y="129539"/>
                </a:lnTo>
                <a:lnTo>
                  <a:pt x="6096" y="128015"/>
                </a:lnTo>
                <a:lnTo>
                  <a:pt x="126411" y="94327"/>
                </a:lnTo>
                <a:lnTo>
                  <a:pt x="158496" y="103631"/>
                </a:lnTo>
                <a:lnTo>
                  <a:pt x="164592" y="103631"/>
                </a:lnTo>
                <a:lnTo>
                  <a:pt x="77506" y="128015"/>
                </a:lnTo>
                <a:lnTo>
                  <a:pt x="12192" y="128015"/>
                </a:lnTo>
                <a:lnTo>
                  <a:pt x="12192" y="146303"/>
                </a:lnTo>
                <a:lnTo>
                  <a:pt x="75254" y="146303"/>
                </a:lnTo>
                <a:lnTo>
                  <a:pt x="164592" y="172211"/>
                </a:lnTo>
                <a:lnTo>
                  <a:pt x="158496" y="172211"/>
                </a:lnTo>
                <a:lnTo>
                  <a:pt x="126964" y="181356"/>
                </a:lnTo>
                <a:close/>
              </a:path>
              <a:path w="172719" h="320039">
                <a:moveTo>
                  <a:pt x="12192" y="146303"/>
                </a:moveTo>
                <a:lnTo>
                  <a:pt x="12192" y="128015"/>
                </a:lnTo>
                <a:lnTo>
                  <a:pt x="44276" y="137320"/>
                </a:lnTo>
                <a:lnTo>
                  <a:pt x="12192" y="146303"/>
                </a:lnTo>
                <a:close/>
              </a:path>
              <a:path w="172719" h="320039">
                <a:moveTo>
                  <a:pt x="44276" y="137320"/>
                </a:moveTo>
                <a:lnTo>
                  <a:pt x="12192" y="128015"/>
                </a:lnTo>
                <a:lnTo>
                  <a:pt x="77506" y="128015"/>
                </a:lnTo>
                <a:lnTo>
                  <a:pt x="44276" y="137320"/>
                </a:lnTo>
                <a:close/>
              </a:path>
              <a:path w="172719" h="320039">
                <a:moveTo>
                  <a:pt x="75254" y="146303"/>
                </a:moveTo>
                <a:lnTo>
                  <a:pt x="12192" y="146303"/>
                </a:lnTo>
                <a:lnTo>
                  <a:pt x="44276" y="137320"/>
                </a:lnTo>
                <a:lnTo>
                  <a:pt x="75254" y="146303"/>
                </a:lnTo>
                <a:close/>
              </a:path>
              <a:path w="172719" h="320039">
                <a:moveTo>
                  <a:pt x="158496" y="190499"/>
                </a:moveTo>
                <a:lnTo>
                  <a:pt x="126964" y="181356"/>
                </a:lnTo>
                <a:lnTo>
                  <a:pt x="158496" y="172211"/>
                </a:lnTo>
                <a:lnTo>
                  <a:pt x="158496" y="190499"/>
                </a:lnTo>
                <a:close/>
              </a:path>
              <a:path w="172719" h="320039">
                <a:moveTo>
                  <a:pt x="164592" y="190499"/>
                </a:moveTo>
                <a:lnTo>
                  <a:pt x="158496" y="190499"/>
                </a:lnTo>
                <a:lnTo>
                  <a:pt x="158496" y="172211"/>
                </a:lnTo>
                <a:lnTo>
                  <a:pt x="164592" y="172211"/>
                </a:lnTo>
                <a:lnTo>
                  <a:pt x="167640" y="173735"/>
                </a:lnTo>
                <a:lnTo>
                  <a:pt x="170688" y="176783"/>
                </a:lnTo>
                <a:lnTo>
                  <a:pt x="170688" y="185927"/>
                </a:lnTo>
                <a:lnTo>
                  <a:pt x="167640" y="188975"/>
                </a:lnTo>
                <a:lnTo>
                  <a:pt x="164592" y="190499"/>
                </a:lnTo>
                <a:close/>
              </a:path>
              <a:path w="172719" h="320039">
                <a:moveTo>
                  <a:pt x="136675" y="271258"/>
                </a:moveTo>
                <a:lnTo>
                  <a:pt x="6096" y="234696"/>
                </a:lnTo>
                <a:lnTo>
                  <a:pt x="3048" y="233171"/>
                </a:lnTo>
                <a:lnTo>
                  <a:pt x="0" y="230123"/>
                </a:lnTo>
                <a:lnTo>
                  <a:pt x="0" y="220979"/>
                </a:lnTo>
                <a:lnTo>
                  <a:pt x="3048" y="217932"/>
                </a:lnTo>
                <a:lnTo>
                  <a:pt x="6096" y="216408"/>
                </a:lnTo>
                <a:lnTo>
                  <a:pt x="126964" y="181356"/>
                </a:lnTo>
                <a:lnTo>
                  <a:pt x="158496" y="190499"/>
                </a:lnTo>
                <a:lnTo>
                  <a:pt x="164592" y="190499"/>
                </a:lnTo>
                <a:lnTo>
                  <a:pt x="75254" y="216408"/>
                </a:lnTo>
                <a:lnTo>
                  <a:pt x="12192" y="216408"/>
                </a:lnTo>
                <a:lnTo>
                  <a:pt x="12192" y="234696"/>
                </a:lnTo>
                <a:lnTo>
                  <a:pt x="77506" y="234696"/>
                </a:lnTo>
                <a:lnTo>
                  <a:pt x="164592" y="259079"/>
                </a:lnTo>
                <a:lnTo>
                  <a:pt x="156972" y="259079"/>
                </a:lnTo>
                <a:lnTo>
                  <a:pt x="136675" y="271258"/>
                </a:lnTo>
                <a:close/>
              </a:path>
              <a:path w="172719" h="320039">
                <a:moveTo>
                  <a:pt x="12192" y="234696"/>
                </a:moveTo>
                <a:lnTo>
                  <a:pt x="12192" y="216408"/>
                </a:lnTo>
                <a:lnTo>
                  <a:pt x="44276" y="225391"/>
                </a:lnTo>
                <a:lnTo>
                  <a:pt x="12192" y="234696"/>
                </a:lnTo>
                <a:close/>
              </a:path>
              <a:path w="172719" h="320039">
                <a:moveTo>
                  <a:pt x="44276" y="225391"/>
                </a:moveTo>
                <a:lnTo>
                  <a:pt x="12192" y="216408"/>
                </a:lnTo>
                <a:lnTo>
                  <a:pt x="75254" y="216408"/>
                </a:lnTo>
                <a:lnTo>
                  <a:pt x="44276" y="225391"/>
                </a:lnTo>
                <a:close/>
              </a:path>
              <a:path w="172719" h="320039">
                <a:moveTo>
                  <a:pt x="77506" y="234696"/>
                </a:moveTo>
                <a:lnTo>
                  <a:pt x="12192" y="234696"/>
                </a:lnTo>
                <a:lnTo>
                  <a:pt x="44276" y="225391"/>
                </a:lnTo>
                <a:lnTo>
                  <a:pt x="77506" y="234696"/>
                </a:lnTo>
                <a:close/>
              </a:path>
              <a:path w="172719" h="320039">
                <a:moveTo>
                  <a:pt x="158496" y="277367"/>
                </a:moveTo>
                <a:lnTo>
                  <a:pt x="136675" y="271258"/>
                </a:lnTo>
                <a:lnTo>
                  <a:pt x="156972" y="259079"/>
                </a:lnTo>
                <a:lnTo>
                  <a:pt x="158496" y="277367"/>
                </a:lnTo>
                <a:close/>
              </a:path>
              <a:path w="172719" h="320039">
                <a:moveTo>
                  <a:pt x="163488" y="277367"/>
                </a:moveTo>
                <a:lnTo>
                  <a:pt x="158496" y="277367"/>
                </a:lnTo>
                <a:lnTo>
                  <a:pt x="156972" y="259079"/>
                </a:lnTo>
                <a:lnTo>
                  <a:pt x="164592" y="259079"/>
                </a:lnTo>
                <a:lnTo>
                  <a:pt x="167640" y="260603"/>
                </a:lnTo>
                <a:lnTo>
                  <a:pt x="170688" y="263651"/>
                </a:lnTo>
                <a:lnTo>
                  <a:pt x="170688" y="266699"/>
                </a:lnTo>
                <a:lnTo>
                  <a:pt x="172212" y="271271"/>
                </a:lnTo>
                <a:lnTo>
                  <a:pt x="169164" y="274320"/>
                </a:lnTo>
                <a:lnTo>
                  <a:pt x="166116" y="275844"/>
                </a:lnTo>
                <a:lnTo>
                  <a:pt x="163488" y="277367"/>
                </a:lnTo>
                <a:close/>
              </a:path>
              <a:path w="172719" h="320039">
                <a:moveTo>
                  <a:pt x="89916" y="320039"/>
                </a:moveTo>
                <a:lnTo>
                  <a:pt x="80772" y="304799"/>
                </a:lnTo>
                <a:lnTo>
                  <a:pt x="136675" y="271258"/>
                </a:lnTo>
                <a:lnTo>
                  <a:pt x="158496" y="277367"/>
                </a:lnTo>
                <a:lnTo>
                  <a:pt x="163488" y="277367"/>
                </a:lnTo>
                <a:lnTo>
                  <a:pt x="89916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5863" y="458061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6460" y="4204716"/>
            <a:ext cx="85725" cy="402590"/>
          </a:xfrm>
          <a:custGeom>
            <a:avLst/>
            <a:gdLst/>
            <a:ahLst/>
            <a:cxnLst/>
            <a:rect l="l" t="t" r="r" b="b"/>
            <a:pathLst>
              <a:path w="85725" h="402589">
                <a:moveTo>
                  <a:pt x="27431" y="82432"/>
                </a:moveTo>
                <a:lnTo>
                  <a:pt x="25717" y="82105"/>
                </a:lnTo>
                <a:lnTo>
                  <a:pt x="12191" y="73152"/>
                </a:lnTo>
                <a:lnTo>
                  <a:pt x="3238" y="59626"/>
                </a:lnTo>
                <a:lnTo>
                  <a:pt x="0" y="42672"/>
                </a:lnTo>
                <a:lnTo>
                  <a:pt x="3238" y="25717"/>
                </a:lnTo>
                <a:lnTo>
                  <a:pt x="12191" y="12192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2"/>
                </a:lnTo>
                <a:lnTo>
                  <a:pt x="81891" y="25717"/>
                </a:lnTo>
                <a:lnTo>
                  <a:pt x="85343" y="42672"/>
                </a:lnTo>
                <a:lnTo>
                  <a:pt x="27431" y="42672"/>
                </a:lnTo>
                <a:lnTo>
                  <a:pt x="27431" y="82432"/>
                </a:lnTo>
                <a:close/>
              </a:path>
              <a:path w="85725" h="402589">
                <a:moveTo>
                  <a:pt x="42671" y="85344"/>
                </a:moveTo>
                <a:lnTo>
                  <a:pt x="27431" y="82432"/>
                </a:lnTo>
                <a:lnTo>
                  <a:pt x="27431" y="42672"/>
                </a:lnTo>
                <a:lnTo>
                  <a:pt x="56387" y="42672"/>
                </a:lnTo>
                <a:lnTo>
                  <a:pt x="56387" y="82620"/>
                </a:lnTo>
                <a:lnTo>
                  <a:pt x="42671" y="85344"/>
                </a:lnTo>
                <a:close/>
              </a:path>
              <a:path w="85725" h="402589">
                <a:moveTo>
                  <a:pt x="56387" y="82620"/>
                </a:moveTo>
                <a:lnTo>
                  <a:pt x="56387" y="42672"/>
                </a:lnTo>
                <a:lnTo>
                  <a:pt x="85343" y="42672"/>
                </a:lnTo>
                <a:lnTo>
                  <a:pt x="81891" y="59626"/>
                </a:lnTo>
                <a:lnTo>
                  <a:pt x="72580" y="73152"/>
                </a:lnTo>
                <a:lnTo>
                  <a:pt x="58983" y="82105"/>
                </a:lnTo>
                <a:lnTo>
                  <a:pt x="56387" y="82620"/>
                </a:lnTo>
                <a:close/>
              </a:path>
              <a:path w="85725" h="402589">
                <a:moveTo>
                  <a:pt x="56387" y="402335"/>
                </a:moveTo>
                <a:lnTo>
                  <a:pt x="27431" y="402335"/>
                </a:lnTo>
                <a:lnTo>
                  <a:pt x="27431" y="82432"/>
                </a:lnTo>
                <a:lnTo>
                  <a:pt x="42671" y="85344"/>
                </a:lnTo>
                <a:lnTo>
                  <a:pt x="56387" y="85344"/>
                </a:lnTo>
                <a:lnTo>
                  <a:pt x="56387" y="402335"/>
                </a:lnTo>
                <a:close/>
              </a:path>
              <a:path w="85725" h="402589">
                <a:moveTo>
                  <a:pt x="56387" y="85344"/>
                </a:moveTo>
                <a:lnTo>
                  <a:pt x="42671" y="85344"/>
                </a:lnTo>
                <a:lnTo>
                  <a:pt x="56387" y="82620"/>
                </a:lnTo>
                <a:lnTo>
                  <a:pt x="56387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71700" y="4898135"/>
            <a:ext cx="85725" cy="398145"/>
          </a:xfrm>
          <a:custGeom>
            <a:avLst/>
            <a:gdLst/>
            <a:ahLst/>
            <a:cxnLst/>
            <a:rect l="l" t="t" r="r" b="b"/>
            <a:pathLst>
              <a:path w="85725" h="398145">
                <a:moveTo>
                  <a:pt x="28955" y="315323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312419"/>
                </a:lnTo>
                <a:lnTo>
                  <a:pt x="42671" y="312419"/>
                </a:lnTo>
                <a:lnTo>
                  <a:pt x="28955" y="315323"/>
                </a:lnTo>
                <a:close/>
              </a:path>
              <a:path w="85725" h="398145">
                <a:moveTo>
                  <a:pt x="56387" y="355091"/>
                </a:moveTo>
                <a:lnTo>
                  <a:pt x="28955" y="355091"/>
                </a:lnTo>
                <a:lnTo>
                  <a:pt x="28955" y="315323"/>
                </a:lnTo>
                <a:lnTo>
                  <a:pt x="42671" y="312419"/>
                </a:lnTo>
                <a:lnTo>
                  <a:pt x="56387" y="315213"/>
                </a:lnTo>
                <a:lnTo>
                  <a:pt x="56387" y="355091"/>
                </a:lnTo>
                <a:close/>
              </a:path>
              <a:path w="85725" h="398145">
                <a:moveTo>
                  <a:pt x="56387" y="315213"/>
                </a:moveTo>
                <a:lnTo>
                  <a:pt x="42671" y="312419"/>
                </a:lnTo>
                <a:lnTo>
                  <a:pt x="56387" y="312419"/>
                </a:lnTo>
                <a:lnTo>
                  <a:pt x="56387" y="315213"/>
                </a:lnTo>
                <a:close/>
              </a:path>
              <a:path w="85725" h="398145">
                <a:moveTo>
                  <a:pt x="85343" y="355091"/>
                </a:moveTo>
                <a:lnTo>
                  <a:pt x="56387" y="355091"/>
                </a:lnTo>
                <a:lnTo>
                  <a:pt x="56387" y="315213"/>
                </a:lnTo>
                <a:lnTo>
                  <a:pt x="59626" y="315872"/>
                </a:lnTo>
                <a:lnTo>
                  <a:pt x="73151" y="325183"/>
                </a:lnTo>
                <a:lnTo>
                  <a:pt x="82105" y="338780"/>
                </a:lnTo>
                <a:lnTo>
                  <a:pt x="85343" y="355091"/>
                </a:lnTo>
                <a:close/>
              </a:path>
              <a:path w="85725" h="398145">
                <a:moveTo>
                  <a:pt x="42671" y="397763"/>
                </a:moveTo>
                <a:lnTo>
                  <a:pt x="26360" y="394525"/>
                </a:lnTo>
                <a:lnTo>
                  <a:pt x="12763" y="385571"/>
                </a:lnTo>
                <a:lnTo>
                  <a:pt x="3452" y="372046"/>
                </a:lnTo>
                <a:lnTo>
                  <a:pt x="0" y="355091"/>
                </a:lnTo>
                <a:lnTo>
                  <a:pt x="3452" y="338780"/>
                </a:lnTo>
                <a:lnTo>
                  <a:pt x="12763" y="325183"/>
                </a:lnTo>
                <a:lnTo>
                  <a:pt x="26360" y="315872"/>
                </a:lnTo>
                <a:lnTo>
                  <a:pt x="28955" y="315323"/>
                </a:lnTo>
                <a:lnTo>
                  <a:pt x="28955" y="355091"/>
                </a:lnTo>
                <a:lnTo>
                  <a:pt x="85343" y="355091"/>
                </a:lnTo>
                <a:lnTo>
                  <a:pt x="82105" y="372046"/>
                </a:lnTo>
                <a:lnTo>
                  <a:pt x="73151" y="385571"/>
                </a:lnTo>
                <a:lnTo>
                  <a:pt x="59626" y="394525"/>
                </a:lnTo>
                <a:lnTo>
                  <a:pt x="42671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98065" y="5522140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小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信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号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4052" y="4619244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64769"/>
                </a:moveTo>
                <a:lnTo>
                  <a:pt x="0" y="42672"/>
                </a:lnTo>
                <a:lnTo>
                  <a:pt x="76200" y="0"/>
                </a:lnTo>
                <a:lnTo>
                  <a:pt x="76200" y="64769"/>
                </a:lnTo>
                <a:close/>
              </a:path>
              <a:path w="152400" h="304800">
                <a:moveTo>
                  <a:pt x="76200" y="108204"/>
                </a:moveTo>
                <a:lnTo>
                  <a:pt x="76200" y="64769"/>
                </a:lnTo>
                <a:lnTo>
                  <a:pt x="152400" y="86868"/>
                </a:lnTo>
                <a:lnTo>
                  <a:pt x="76200" y="108204"/>
                </a:lnTo>
                <a:close/>
              </a:path>
              <a:path w="152400" h="304800">
                <a:moveTo>
                  <a:pt x="76200" y="151637"/>
                </a:moveTo>
                <a:lnTo>
                  <a:pt x="0" y="129539"/>
                </a:lnTo>
                <a:lnTo>
                  <a:pt x="76200" y="108204"/>
                </a:lnTo>
                <a:lnTo>
                  <a:pt x="76200" y="151637"/>
                </a:lnTo>
                <a:close/>
              </a:path>
              <a:path w="152400" h="304800">
                <a:moveTo>
                  <a:pt x="76200" y="195833"/>
                </a:moveTo>
                <a:lnTo>
                  <a:pt x="76200" y="151637"/>
                </a:lnTo>
                <a:lnTo>
                  <a:pt x="152400" y="173736"/>
                </a:lnTo>
                <a:lnTo>
                  <a:pt x="76200" y="195833"/>
                </a:lnTo>
                <a:close/>
              </a:path>
              <a:path w="152400" h="304800">
                <a:moveTo>
                  <a:pt x="76200" y="239268"/>
                </a:moveTo>
                <a:lnTo>
                  <a:pt x="0" y="217931"/>
                </a:lnTo>
                <a:lnTo>
                  <a:pt x="76200" y="195833"/>
                </a:lnTo>
                <a:lnTo>
                  <a:pt x="76200" y="239268"/>
                </a:lnTo>
                <a:close/>
              </a:path>
              <a:path w="152400" h="304800">
                <a:moveTo>
                  <a:pt x="76200" y="304800"/>
                </a:moveTo>
                <a:lnTo>
                  <a:pt x="76200" y="239268"/>
                </a:lnTo>
                <a:lnTo>
                  <a:pt x="152400" y="260604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53384" y="4611623"/>
            <a:ext cx="172720" cy="321945"/>
          </a:xfrm>
          <a:custGeom>
            <a:avLst/>
            <a:gdLst/>
            <a:ahLst/>
            <a:cxnLst/>
            <a:rect l="l" t="t" r="r" b="b"/>
            <a:pathLst>
              <a:path w="172720" h="321945">
                <a:moveTo>
                  <a:pt x="127935" y="94327"/>
                </a:moveTo>
                <a:lnTo>
                  <a:pt x="7619" y="59435"/>
                </a:lnTo>
                <a:lnTo>
                  <a:pt x="4571" y="57911"/>
                </a:lnTo>
                <a:lnTo>
                  <a:pt x="1523" y="54863"/>
                </a:lnTo>
                <a:lnTo>
                  <a:pt x="1523" y="51815"/>
                </a:lnTo>
                <a:lnTo>
                  <a:pt x="0" y="47243"/>
                </a:lnTo>
                <a:lnTo>
                  <a:pt x="3047" y="44195"/>
                </a:lnTo>
                <a:lnTo>
                  <a:pt x="6095" y="42671"/>
                </a:lnTo>
                <a:lnTo>
                  <a:pt x="82295" y="0"/>
                </a:lnTo>
                <a:lnTo>
                  <a:pt x="91439" y="16763"/>
                </a:lnTo>
                <a:lnTo>
                  <a:pt x="47897" y="41147"/>
                </a:lnTo>
                <a:lnTo>
                  <a:pt x="13715" y="41147"/>
                </a:lnTo>
                <a:lnTo>
                  <a:pt x="15239" y="59435"/>
                </a:lnTo>
                <a:lnTo>
                  <a:pt x="76778" y="59435"/>
                </a:lnTo>
                <a:lnTo>
                  <a:pt x="166115" y="85343"/>
                </a:lnTo>
                <a:lnTo>
                  <a:pt x="160019" y="85343"/>
                </a:lnTo>
                <a:lnTo>
                  <a:pt x="127935" y="94327"/>
                </a:lnTo>
                <a:close/>
              </a:path>
              <a:path w="172720" h="321945">
                <a:moveTo>
                  <a:pt x="15239" y="59435"/>
                </a:moveTo>
                <a:lnTo>
                  <a:pt x="13715" y="41147"/>
                </a:lnTo>
                <a:lnTo>
                  <a:pt x="36235" y="47678"/>
                </a:lnTo>
                <a:lnTo>
                  <a:pt x="15239" y="59435"/>
                </a:lnTo>
                <a:close/>
              </a:path>
              <a:path w="172720" h="321945">
                <a:moveTo>
                  <a:pt x="36235" y="47678"/>
                </a:moveTo>
                <a:lnTo>
                  <a:pt x="13715" y="41147"/>
                </a:lnTo>
                <a:lnTo>
                  <a:pt x="47897" y="41147"/>
                </a:lnTo>
                <a:lnTo>
                  <a:pt x="36235" y="47678"/>
                </a:lnTo>
                <a:close/>
              </a:path>
              <a:path w="172720" h="321945">
                <a:moveTo>
                  <a:pt x="76778" y="59435"/>
                </a:moveTo>
                <a:lnTo>
                  <a:pt x="15239" y="59435"/>
                </a:lnTo>
                <a:lnTo>
                  <a:pt x="36235" y="47678"/>
                </a:lnTo>
                <a:lnTo>
                  <a:pt x="76778" y="59435"/>
                </a:lnTo>
                <a:close/>
              </a:path>
              <a:path w="172720" h="321945">
                <a:moveTo>
                  <a:pt x="160019" y="103631"/>
                </a:moveTo>
                <a:lnTo>
                  <a:pt x="127935" y="94327"/>
                </a:lnTo>
                <a:lnTo>
                  <a:pt x="160019" y="85343"/>
                </a:lnTo>
                <a:lnTo>
                  <a:pt x="160019" y="103631"/>
                </a:lnTo>
                <a:close/>
              </a:path>
              <a:path w="172720" h="321945">
                <a:moveTo>
                  <a:pt x="169163" y="103631"/>
                </a:moveTo>
                <a:lnTo>
                  <a:pt x="160019" y="103631"/>
                </a:lnTo>
                <a:lnTo>
                  <a:pt x="160019" y="85343"/>
                </a:lnTo>
                <a:lnTo>
                  <a:pt x="166115" y="85343"/>
                </a:lnTo>
                <a:lnTo>
                  <a:pt x="169163" y="86867"/>
                </a:lnTo>
                <a:lnTo>
                  <a:pt x="172211" y="91439"/>
                </a:lnTo>
                <a:lnTo>
                  <a:pt x="172211" y="99059"/>
                </a:lnTo>
                <a:lnTo>
                  <a:pt x="169163" y="103631"/>
                </a:lnTo>
                <a:close/>
              </a:path>
              <a:path w="172720" h="321945">
                <a:moveTo>
                  <a:pt x="128488" y="181355"/>
                </a:moveTo>
                <a:lnTo>
                  <a:pt x="7619" y="146303"/>
                </a:lnTo>
                <a:lnTo>
                  <a:pt x="3047" y="144779"/>
                </a:lnTo>
                <a:lnTo>
                  <a:pt x="0" y="141731"/>
                </a:lnTo>
                <a:lnTo>
                  <a:pt x="1523" y="137159"/>
                </a:lnTo>
                <a:lnTo>
                  <a:pt x="1523" y="132587"/>
                </a:lnTo>
                <a:lnTo>
                  <a:pt x="3047" y="129539"/>
                </a:lnTo>
                <a:lnTo>
                  <a:pt x="7619" y="128015"/>
                </a:lnTo>
                <a:lnTo>
                  <a:pt x="127935" y="94327"/>
                </a:lnTo>
                <a:lnTo>
                  <a:pt x="160019" y="103631"/>
                </a:lnTo>
                <a:lnTo>
                  <a:pt x="164591" y="103631"/>
                </a:lnTo>
                <a:lnTo>
                  <a:pt x="77506" y="128015"/>
                </a:lnTo>
                <a:lnTo>
                  <a:pt x="13715" y="128015"/>
                </a:lnTo>
                <a:lnTo>
                  <a:pt x="12191" y="146303"/>
                </a:lnTo>
                <a:lnTo>
                  <a:pt x="76778" y="146303"/>
                </a:lnTo>
                <a:lnTo>
                  <a:pt x="166115" y="172211"/>
                </a:lnTo>
                <a:lnTo>
                  <a:pt x="160019" y="172211"/>
                </a:lnTo>
                <a:lnTo>
                  <a:pt x="128488" y="181355"/>
                </a:lnTo>
                <a:close/>
              </a:path>
              <a:path w="172720" h="321945">
                <a:moveTo>
                  <a:pt x="12191" y="146303"/>
                </a:moveTo>
                <a:lnTo>
                  <a:pt x="13715" y="128015"/>
                </a:lnTo>
                <a:lnTo>
                  <a:pt x="45051" y="137103"/>
                </a:lnTo>
                <a:lnTo>
                  <a:pt x="12191" y="146303"/>
                </a:lnTo>
                <a:close/>
              </a:path>
              <a:path w="172720" h="321945">
                <a:moveTo>
                  <a:pt x="45051" y="137103"/>
                </a:moveTo>
                <a:lnTo>
                  <a:pt x="13715" y="128015"/>
                </a:lnTo>
                <a:lnTo>
                  <a:pt x="77506" y="128015"/>
                </a:lnTo>
                <a:lnTo>
                  <a:pt x="45051" y="137103"/>
                </a:lnTo>
                <a:close/>
              </a:path>
              <a:path w="172720" h="321945">
                <a:moveTo>
                  <a:pt x="76778" y="146303"/>
                </a:moveTo>
                <a:lnTo>
                  <a:pt x="12191" y="146303"/>
                </a:lnTo>
                <a:lnTo>
                  <a:pt x="45051" y="137103"/>
                </a:lnTo>
                <a:lnTo>
                  <a:pt x="76778" y="146303"/>
                </a:lnTo>
                <a:close/>
              </a:path>
              <a:path w="172720" h="321945">
                <a:moveTo>
                  <a:pt x="160019" y="190499"/>
                </a:moveTo>
                <a:lnTo>
                  <a:pt x="128488" y="181355"/>
                </a:lnTo>
                <a:lnTo>
                  <a:pt x="160019" y="172211"/>
                </a:lnTo>
                <a:lnTo>
                  <a:pt x="160019" y="190499"/>
                </a:lnTo>
                <a:close/>
              </a:path>
              <a:path w="172720" h="321945">
                <a:moveTo>
                  <a:pt x="169163" y="190499"/>
                </a:moveTo>
                <a:lnTo>
                  <a:pt x="160019" y="190499"/>
                </a:lnTo>
                <a:lnTo>
                  <a:pt x="160019" y="172211"/>
                </a:lnTo>
                <a:lnTo>
                  <a:pt x="166115" y="172211"/>
                </a:lnTo>
                <a:lnTo>
                  <a:pt x="169163" y="173735"/>
                </a:lnTo>
                <a:lnTo>
                  <a:pt x="172211" y="176783"/>
                </a:lnTo>
                <a:lnTo>
                  <a:pt x="172211" y="185927"/>
                </a:lnTo>
                <a:lnTo>
                  <a:pt x="169163" y="190499"/>
                </a:lnTo>
                <a:close/>
              </a:path>
              <a:path w="172720" h="321945">
                <a:moveTo>
                  <a:pt x="13715" y="234695"/>
                </a:moveTo>
                <a:lnTo>
                  <a:pt x="3047" y="234695"/>
                </a:lnTo>
                <a:lnTo>
                  <a:pt x="1523" y="230123"/>
                </a:lnTo>
                <a:lnTo>
                  <a:pt x="1523" y="225551"/>
                </a:lnTo>
                <a:lnTo>
                  <a:pt x="0" y="222503"/>
                </a:lnTo>
                <a:lnTo>
                  <a:pt x="3047" y="217932"/>
                </a:lnTo>
                <a:lnTo>
                  <a:pt x="7619" y="216407"/>
                </a:lnTo>
                <a:lnTo>
                  <a:pt x="128488" y="181355"/>
                </a:lnTo>
                <a:lnTo>
                  <a:pt x="160019" y="190499"/>
                </a:lnTo>
                <a:lnTo>
                  <a:pt x="166115" y="190499"/>
                </a:lnTo>
                <a:lnTo>
                  <a:pt x="76778" y="216407"/>
                </a:lnTo>
                <a:lnTo>
                  <a:pt x="12191" y="216407"/>
                </a:lnTo>
                <a:lnTo>
                  <a:pt x="13715" y="234695"/>
                </a:lnTo>
                <a:close/>
              </a:path>
              <a:path w="172720" h="321945">
                <a:moveTo>
                  <a:pt x="13715" y="234695"/>
                </a:moveTo>
                <a:lnTo>
                  <a:pt x="12191" y="216407"/>
                </a:lnTo>
                <a:lnTo>
                  <a:pt x="45051" y="225608"/>
                </a:lnTo>
                <a:lnTo>
                  <a:pt x="13715" y="234695"/>
                </a:lnTo>
                <a:close/>
              </a:path>
              <a:path w="172720" h="321945">
                <a:moveTo>
                  <a:pt x="45051" y="225608"/>
                </a:moveTo>
                <a:lnTo>
                  <a:pt x="12191" y="216407"/>
                </a:lnTo>
                <a:lnTo>
                  <a:pt x="76778" y="216407"/>
                </a:lnTo>
                <a:lnTo>
                  <a:pt x="45051" y="225608"/>
                </a:lnTo>
                <a:close/>
              </a:path>
              <a:path w="172720" h="321945">
                <a:moveTo>
                  <a:pt x="139499" y="271622"/>
                </a:moveTo>
                <a:lnTo>
                  <a:pt x="7619" y="234695"/>
                </a:lnTo>
                <a:lnTo>
                  <a:pt x="13715" y="234695"/>
                </a:lnTo>
                <a:lnTo>
                  <a:pt x="45051" y="225608"/>
                </a:lnTo>
                <a:lnTo>
                  <a:pt x="164591" y="259080"/>
                </a:lnTo>
                <a:lnTo>
                  <a:pt x="169163" y="260603"/>
                </a:lnTo>
                <a:lnTo>
                  <a:pt x="158495" y="260603"/>
                </a:lnTo>
                <a:lnTo>
                  <a:pt x="139499" y="271622"/>
                </a:lnTo>
                <a:close/>
              </a:path>
              <a:path w="172720" h="321945">
                <a:moveTo>
                  <a:pt x="160019" y="277368"/>
                </a:moveTo>
                <a:lnTo>
                  <a:pt x="139499" y="271622"/>
                </a:lnTo>
                <a:lnTo>
                  <a:pt x="158495" y="260603"/>
                </a:lnTo>
                <a:lnTo>
                  <a:pt x="160019" y="277368"/>
                </a:lnTo>
                <a:close/>
              </a:path>
              <a:path w="172720" h="321945">
                <a:moveTo>
                  <a:pt x="167639" y="277368"/>
                </a:moveTo>
                <a:lnTo>
                  <a:pt x="160019" y="277368"/>
                </a:lnTo>
                <a:lnTo>
                  <a:pt x="158495" y="260603"/>
                </a:lnTo>
                <a:lnTo>
                  <a:pt x="169163" y="260603"/>
                </a:lnTo>
                <a:lnTo>
                  <a:pt x="172211" y="263651"/>
                </a:lnTo>
                <a:lnTo>
                  <a:pt x="172211" y="271271"/>
                </a:lnTo>
                <a:lnTo>
                  <a:pt x="170687" y="274320"/>
                </a:lnTo>
                <a:lnTo>
                  <a:pt x="167639" y="277368"/>
                </a:lnTo>
                <a:close/>
              </a:path>
              <a:path w="172720" h="321945">
                <a:moveTo>
                  <a:pt x="91439" y="321563"/>
                </a:moveTo>
                <a:lnTo>
                  <a:pt x="82295" y="304799"/>
                </a:lnTo>
                <a:lnTo>
                  <a:pt x="139499" y="271622"/>
                </a:lnTo>
                <a:lnTo>
                  <a:pt x="160019" y="277368"/>
                </a:lnTo>
                <a:lnTo>
                  <a:pt x="167639" y="277368"/>
                </a:lnTo>
                <a:lnTo>
                  <a:pt x="91439" y="321563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61765" y="460654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0815" y="4230624"/>
            <a:ext cx="86995" cy="403860"/>
          </a:xfrm>
          <a:custGeom>
            <a:avLst/>
            <a:gdLst/>
            <a:ahLst/>
            <a:cxnLst/>
            <a:rect l="l" t="t" r="r" b="b"/>
            <a:pathLst>
              <a:path w="86995" h="403860">
                <a:moveTo>
                  <a:pt x="28956" y="82473"/>
                </a:moveTo>
                <a:lnTo>
                  <a:pt x="27003" y="82105"/>
                </a:lnTo>
                <a:lnTo>
                  <a:pt x="12954" y="73152"/>
                </a:lnTo>
                <a:lnTo>
                  <a:pt x="3476" y="59626"/>
                </a:lnTo>
                <a:lnTo>
                  <a:pt x="0" y="42672"/>
                </a:lnTo>
                <a:lnTo>
                  <a:pt x="3476" y="26360"/>
                </a:lnTo>
                <a:lnTo>
                  <a:pt x="12954" y="12763"/>
                </a:lnTo>
                <a:lnTo>
                  <a:pt x="27003" y="3452"/>
                </a:lnTo>
                <a:lnTo>
                  <a:pt x="44196" y="0"/>
                </a:lnTo>
                <a:lnTo>
                  <a:pt x="60507" y="3452"/>
                </a:lnTo>
                <a:lnTo>
                  <a:pt x="74104" y="12763"/>
                </a:lnTo>
                <a:lnTo>
                  <a:pt x="83415" y="26360"/>
                </a:lnTo>
                <a:lnTo>
                  <a:pt x="86868" y="42672"/>
                </a:lnTo>
                <a:lnTo>
                  <a:pt x="28956" y="42672"/>
                </a:lnTo>
                <a:lnTo>
                  <a:pt x="28956" y="82473"/>
                </a:lnTo>
                <a:close/>
              </a:path>
              <a:path w="86995" h="403860">
                <a:moveTo>
                  <a:pt x="44196" y="85344"/>
                </a:moveTo>
                <a:lnTo>
                  <a:pt x="28956" y="82473"/>
                </a:lnTo>
                <a:lnTo>
                  <a:pt x="28956" y="42672"/>
                </a:lnTo>
                <a:lnTo>
                  <a:pt x="57912" y="42672"/>
                </a:lnTo>
                <a:lnTo>
                  <a:pt x="57912" y="82620"/>
                </a:lnTo>
                <a:lnTo>
                  <a:pt x="44196" y="85344"/>
                </a:lnTo>
                <a:close/>
              </a:path>
              <a:path w="86995" h="403860">
                <a:moveTo>
                  <a:pt x="57912" y="82620"/>
                </a:moveTo>
                <a:lnTo>
                  <a:pt x="57912" y="42672"/>
                </a:lnTo>
                <a:lnTo>
                  <a:pt x="86868" y="42672"/>
                </a:lnTo>
                <a:lnTo>
                  <a:pt x="83415" y="59626"/>
                </a:lnTo>
                <a:lnTo>
                  <a:pt x="74104" y="73152"/>
                </a:lnTo>
                <a:lnTo>
                  <a:pt x="60507" y="82105"/>
                </a:lnTo>
                <a:lnTo>
                  <a:pt x="57912" y="82620"/>
                </a:lnTo>
                <a:close/>
              </a:path>
              <a:path w="86995" h="403860">
                <a:moveTo>
                  <a:pt x="57912" y="403859"/>
                </a:moveTo>
                <a:lnTo>
                  <a:pt x="28956" y="403859"/>
                </a:lnTo>
                <a:lnTo>
                  <a:pt x="28956" y="82473"/>
                </a:lnTo>
                <a:lnTo>
                  <a:pt x="44196" y="85344"/>
                </a:lnTo>
                <a:lnTo>
                  <a:pt x="57912" y="85344"/>
                </a:lnTo>
                <a:lnTo>
                  <a:pt x="57912" y="403859"/>
                </a:lnTo>
                <a:close/>
              </a:path>
              <a:path w="86995" h="403860">
                <a:moveTo>
                  <a:pt x="57912" y="85344"/>
                </a:moveTo>
                <a:lnTo>
                  <a:pt x="44196" y="85344"/>
                </a:lnTo>
                <a:lnTo>
                  <a:pt x="57912" y="82620"/>
                </a:lnTo>
                <a:lnTo>
                  <a:pt x="57912" y="8534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97579" y="4924044"/>
            <a:ext cx="85725" cy="399415"/>
          </a:xfrm>
          <a:custGeom>
            <a:avLst/>
            <a:gdLst/>
            <a:ahLst/>
            <a:cxnLst/>
            <a:rect l="l" t="t" r="r" b="b"/>
            <a:pathLst>
              <a:path w="85725" h="399414">
                <a:moveTo>
                  <a:pt x="27431" y="316855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313943"/>
                </a:lnTo>
                <a:lnTo>
                  <a:pt x="42671" y="313943"/>
                </a:lnTo>
                <a:lnTo>
                  <a:pt x="27431" y="316855"/>
                </a:lnTo>
                <a:close/>
              </a:path>
              <a:path w="85725" h="399414">
                <a:moveTo>
                  <a:pt x="56387" y="356615"/>
                </a:moveTo>
                <a:lnTo>
                  <a:pt x="27431" y="356615"/>
                </a:lnTo>
                <a:lnTo>
                  <a:pt x="27431" y="316855"/>
                </a:lnTo>
                <a:lnTo>
                  <a:pt x="42671" y="313943"/>
                </a:lnTo>
                <a:lnTo>
                  <a:pt x="56387" y="316667"/>
                </a:lnTo>
                <a:lnTo>
                  <a:pt x="56387" y="356615"/>
                </a:lnTo>
                <a:close/>
              </a:path>
              <a:path w="85725" h="399414">
                <a:moveTo>
                  <a:pt x="56387" y="316667"/>
                </a:moveTo>
                <a:lnTo>
                  <a:pt x="42671" y="313943"/>
                </a:lnTo>
                <a:lnTo>
                  <a:pt x="56387" y="313943"/>
                </a:lnTo>
                <a:lnTo>
                  <a:pt x="56387" y="316667"/>
                </a:lnTo>
                <a:close/>
              </a:path>
              <a:path w="85725" h="399414">
                <a:moveTo>
                  <a:pt x="85343" y="356615"/>
                </a:moveTo>
                <a:lnTo>
                  <a:pt x="56387" y="356615"/>
                </a:lnTo>
                <a:lnTo>
                  <a:pt x="56387" y="316667"/>
                </a:lnTo>
                <a:lnTo>
                  <a:pt x="58983" y="317182"/>
                </a:lnTo>
                <a:lnTo>
                  <a:pt x="72580" y="326135"/>
                </a:lnTo>
                <a:lnTo>
                  <a:pt x="81891" y="339661"/>
                </a:lnTo>
                <a:lnTo>
                  <a:pt x="85343" y="356615"/>
                </a:lnTo>
                <a:close/>
              </a:path>
              <a:path w="85725" h="399414">
                <a:moveTo>
                  <a:pt x="42671" y="399287"/>
                </a:moveTo>
                <a:lnTo>
                  <a:pt x="25717" y="395835"/>
                </a:lnTo>
                <a:lnTo>
                  <a:pt x="12191" y="386524"/>
                </a:lnTo>
                <a:lnTo>
                  <a:pt x="3238" y="372927"/>
                </a:lnTo>
                <a:lnTo>
                  <a:pt x="0" y="356615"/>
                </a:lnTo>
                <a:lnTo>
                  <a:pt x="3238" y="339661"/>
                </a:lnTo>
                <a:lnTo>
                  <a:pt x="12191" y="326135"/>
                </a:lnTo>
                <a:lnTo>
                  <a:pt x="25717" y="317182"/>
                </a:lnTo>
                <a:lnTo>
                  <a:pt x="27431" y="316855"/>
                </a:lnTo>
                <a:lnTo>
                  <a:pt x="27431" y="356615"/>
                </a:lnTo>
                <a:lnTo>
                  <a:pt x="85343" y="356615"/>
                </a:lnTo>
                <a:lnTo>
                  <a:pt x="81891" y="372927"/>
                </a:lnTo>
                <a:lnTo>
                  <a:pt x="72580" y="386524"/>
                </a:lnTo>
                <a:lnTo>
                  <a:pt x="58983" y="395835"/>
                </a:lnTo>
                <a:lnTo>
                  <a:pt x="42671" y="399287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99758" y="641937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4" h="0">
                <a:moveTo>
                  <a:pt x="0" y="0"/>
                </a:moveTo>
                <a:lnTo>
                  <a:pt x="477583" y="0"/>
                </a:lnTo>
              </a:path>
            </a:pathLst>
          </a:custGeom>
          <a:ln w="14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30143" y="6001766"/>
            <a:ext cx="913130" cy="570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6643" sz="3525" spc="209">
                <a:latin typeface="Times New Roman"/>
                <a:cs typeface="Times New Roman"/>
              </a:rPr>
              <a:t>r </a:t>
            </a:r>
            <a:r>
              <a:rPr dirty="0" baseline="-36643" sz="3525" spc="37">
                <a:latin typeface="Times New Roman"/>
                <a:cs typeface="Times New Roman"/>
              </a:rPr>
              <a:t>=</a:t>
            </a:r>
            <a:r>
              <a:rPr dirty="0" baseline="-36643" sz="3525" spc="-7">
                <a:latin typeface="Times New Roman"/>
                <a:cs typeface="Times New Roman"/>
              </a:rPr>
              <a:t> </a:t>
            </a:r>
            <a:r>
              <a:rPr dirty="0" sz="2350" spc="-380">
                <a:latin typeface="Times New Roman"/>
                <a:cs typeface="Times New Roman"/>
              </a:rPr>
              <a:t></a:t>
            </a:r>
            <a:r>
              <a:rPr dirty="0" sz="2350" spc="-380">
                <a:latin typeface="Times New Roman"/>
                <a:cs typeface="Times New Roman"/>
              </a:rPr>
              <a:t>v</a:t>
            </a:r>
            <a:r>
              <a:rPr dirty="0" baseline="-26748" sz="2025" spc="-569">
                <a:latin typeface="Times New Roman"/>
                <a:cs typeface="Times New Roman"/>
              </a:rPr>
              <a:t>R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5127" y="6201410"/>
            <a:ext cx="48704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2415" indent="-259715">
              <a:lnSpc>
                <a:spcPct val="100000"/>
              </a:lnSpc>
              <a:buFont typeface="Times New Roman"/>
              <a:buChar char="□"/>
              <a:tabLst>
                <a:tab pos="273050" algn="l"/>
              </a:tabLst>
            </a:pPr>
            <a:r>
              <a:rPr dirty="0" sz="2350" spc="1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8491" y="6431533"/>
            <a:ext cx="387350" cy="426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65">
                <a:latin typeface="Times New Roman"/>
                <a:cs typeface="Times New Roman"/>
              </a:rPr>
              <a:t></a:t>
            </a:r>
            <a:r>
              <a:rPr dirty="0" sz="2350" spc="85">
                <a:latin typeface="Times New Roman"/>
                <a:cs typeface="Times New Roman"/>
              </a:rPr>
              <a:t>i</a:t>
            </a:r>
            <a:r>
              <a:rPr dirty="0" baseline="-26748" sz="2025" spc="15">
                <a:latin typeface="Times New Roman"/>
                <a:cs typeface="Times New Roman"/>
              </a:rPr>
              <a:t>R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3697" y="6404705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 h="0">
                <a:moveTo>
                  <a:pt x="0" y="0"/>
                </a:moveTo>
                <a:lnTo>
                  <a:pt x="315468" y="0"/>
                </a:lnTo>
              </a:path>
            </a:pathLst>
          </a:custGeom>
          <a:ln w="144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36267" y="5522140"/>
            <a:ext cx="884555" cy="1029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9271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大</a:t>
            </a:r>
            <a:r>
              <a:rPr dirty="0" sz="2000" b="1">
                <a:latin typeface="Microsoft JhengHei"/>
                <a:cs typeface="Microsoft JhengHei"/>
              </a:rPr>
              <a:t>信号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300" spc="-10">
                <a:latin typeface="Times New Roman"/>
                <a:cs typeface="Times New Roman"/>
              </a:rPr>
              <a:t>R </a:t>
            </a:r>
            <a:r>
              <a:rPr dirty="0" sz="2300" spc="5">
                <a:latin typeface="Times New Roman"/>
                <a:cs typeface="Times New Roman"/>
              </a:rPr>
              <a:t>=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baseline="36231" sz="3450" spc="7">
                <a:latin typeface="Times New Roman"/>
                <a:cs typeface="Times New Roman"/>
              </a:rPr>
              <a:t>v</a:t>
            </a:r>
            <a:r>
              <a:rPr dirty="0" baseline="38461" sz="1950" spc="7">
                <a:latin typeface="Times New Roman"/>
                <a:cs typeface="Times New Roman"/>
              </a:rPr>
              <a:t>R</a:t>
            </a:r>
            <a:endParaRPr baseline="38461"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3383" y="6413500"/>
            <a:ext cx="229235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75">
                <a:latin typeface="Times New Roman"/>
                <a:cs typeface="Times New Roman"/>
              </a:rPr>
              <a:t>i</a:t>
            </a:r>
            <a:r>
              <a:rPr dirty="0" baseline="-25641" sz="1950" spc="22">
                <a:latin typeface="Times New Roman"/>
                <a:cs typeface="Times New Roman"/>
              </a:rPr>
              <a:t>R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4832" y="4791455"/>
            <a:ext cx="251460" cy="58419"/>
          </a:xfrm>
          <a:custGeom>
            <a:avLst/>
            <a:gdLst/>
            <a:ahLst/>
            <a:cxnLst/>
            <a:rect l="l" t="t" r="r" b="b"/>
            <a:pathLst>
              <a:path w="251460" h="58420">
                <a:moveTo>
                  <a:pt x="251460" y="57911"/>
                </a:moveTo>
                <a:lnTo>
                  <a:pt x="0" y="57911"/>
                </a:lnTo>
                <a:lnTo>
                  <a:pt x="0" y="0"/>
                </a:lnTo>
                <a:lnTo>
                  <a:pt x="251460" y="0"/>
                </a:lnTo>
                <a:lnTo>
                  <a:pt x="251460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50052" y="4676394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333225" y="4663961"/>
            <a:ext cx="438784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78652" y="4273296"/>
            <a:ext cx="86995" cy="402590"/>
          </a:xfrm>
          <a:custGeom>
            <a:avLst/>
            <a:gdLst/>
            <a:ahLst/>
            <a:cxnLst/>
            <a:rect l="l" t="t" r="r" b="b"/>
            <a:pathLst>
              <a:path w="86995" h="402589">
                <a:moveTo>
                  <a:pt x="28956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2" y="0"/>
                </a:lnTo>
                <a:lnTo>
                  <a:pt x="59864" y="3238"/>
                </a:lnTo>
                <a:lnTo>
                  <a:pt x="73914" y="12192"/>
                </a:lnTo>
                <a:lnTo>
                  <a:pt x="83391" y="25717"/>
                </a:lnTo>
                <a:lnTo>
                  <a:pt x="86868" y="42672"/>
                </a:lnTo>
                <a:lnTo>
                  <a:pt x="28956" y="42672"/>
                </a:lnTo>
                <a:lnTo>
                  <a:pt x="28956" y="82440"/>
                </a:lnTo>
                <a:close/>
              </a:path>
              <a:path w="86995" h="402589">
                <a:moveTo>
                  <a:pt x="42672" y="85344"/>
                </a:moveTo>
                <a:lnTo>
                  <a:pt x="28956" y="82440"/>
                </a:lnTo>
                <a:lnTo>
                  <a:pt x="28956" y="42672"/>
                </a:lnTo>
                <a:lnTo>
                  <a:pt x="57912" y="42672"/>
                </a:lnTo>
                <a:lnTo>
                  <a:pt x="57912" y="82283"/>
                </a:lnTo>
                <a:lnTo>
                  <a:pt x="42672" y="85344"/>
                </a:lnTo>
                <a:close/>
              </a:path>
              <a:path w="86995" h="402589">
                <a:moveTo>
                  <a:pt x="57912" y="82283"/>
                </a:moveTo>
                <a:lnTo>
                  <a:pt x="57912" y="42672"/>
                </a:lnTo>
                <a:lnTo>
                  <a:pt x="86868" y="42672"/>
                </a:lnTo>
                <a:lnTo>
                  <a:pt x="83391" y="58983"/>
                </a:lnTo>
                <a:lnTo>
                  <a:pt x="73914" y="72580"/>
                </a:lnTo>
                <a:lnTo>
                  <a:pt x="59864" y="81891"/>
                </a:lnTo>
                <a:lnTo>
                  <a:pt x="57912" y="82283"/>
                </a:lnTo>
                <a:close/>
              </a:path>
              <a:path w="86995" h="402589">
                <a:moveTo>
                  <a:pt x="57912" y="85344"/>
                </a:moveTo>
                <a:lnTo>
                  <a:pt x="42672" y="85344"/>
                </a:lnTo>
                <a:lnTo>
                  <a:pt x="57912" y="82283"/>
                </a:lnTo>
                <a:lnTo>
                  <a:pt x="57912" y="85344"/>
                </a:lnTo>
                <a:close/>
              </a:path>
              <a:path w="86995" h="402589">
                <a:moveTo>
                  <a:pt x="57912" y="402335"/>
                </a:moveTo>
                <a:lnTo>
                  <a:pt x="28956" y="402335"/>
                </a:lnTo>
                <a:lnTo>
                  <a:pt x="28956" y="82440"/>
                </a:lnTo>
                <a:lnTo>
                  <a:pt x="42672" y="85344"/>
                </a:lnTo>
                <a:lnTo>
                  <a:pt x="57912" y="85344"/>
                </a:lnTo>
                <a:lnTo>
                  <a:pt x="57912" y="402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80175" y="4820411"/>
            <a:ext cx="86995" cy="398145"/>
          </a:xfrm>
          <a:custGeom>
            <a:avLst/>
            <a:gdLst/>
            <a:ahLst/>
            <a:cxnLst/>
            <a:rect l="l" t="t" r="r" b="b"/>
            <a:pathLst>
              <a:path w="86995" h="398145">
                <a:moveTo>
                  <a:pt x="28956" y="315480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312419"/>
                </a:lnTo>
                <a:lnTo>
                  <a:pt x="44196" y="312419"/>
                </a:lnTo>
                <a:lnTo>
                  <a:pt x="28956" y="315480"/>
                </a:lnTo>
                <a:close/>
              </a:path>
              <a:path w="86995" h="398145">
                <a:moveTo>
                  <a:pt x="57912" y="355091"/>
                </a:moveTo>
                <a:lnTo>
                  <a:pt x="28956" y="355091"/>
                </a:lnTo>
                <a:lnTo>
                  <a:pt x="28956" y="315480"/>
                </a:lnTo>
                <a:lnTo>
                  <a:pt x="44196" y="312419"/>
                </a:lnTo>
                <a:lnTo>
                  <a:pt x="57912" y="315323"/>
                </a:lnTo>
                <a:lnTo>
                  <a:pt x="57912" y="355091"/>
                </a:lnTo>
                <a:close/>
              </a:path>
              <a:path w="86995" h="398145">
                <a:moveTo>
                  <a:pt x="57912" y="315323"/>
                </a:moveTo>
                <a:lnTo>
                  <a:pt x="44196" y="312419"/>
                </a:lnTo>
                <a:lnTo>
                  <a:pt x="57912" y="312419"/>
                </a:lnTo>
                <a:lnTo>
                  <a:pt x="57912" y="315323"/>
                </a:lnTo>
                <a:close/>
              </a:path>
              <a:path w="86995" h="398145">
                <a:moveTo>
                  <a:pt x="86868" y="355091"/>
                </a:moveTo>
                <a:lnTo>
                  <a:pt x="57912" y="355091"/>
                </a:lnTo>
                <a:lnTo>
                  <a:pt x="57912" y="315323"/>
                </a:lnTo>
                <a:lnTo>
                  <a:pt x="60507" y="315872"/>
                </a:lnTo>
                <a:lnTo>
                  <a:pt x="74104" y="325183"/>
                </a:lnTo>
                <a:lnTo>
                  <a:pt x="83415" y="338780"/>
                </a:lnTo>
                <a:lnTo>
                  <a:pt x="86868" y="355091"/>
                </a:lnTo>
                <a:close/>
              </a:path>
              <a:path w="86995" h="398145">
                <a:moveTo>
                  <a:pt x="44196" y="397763"/>
                </a:moveTo>
                <a:lnTo>
                  <a:pt x="27003" y="394525"/>
                </a:lnTo>
                <a:lnTo>
                  <a:pt x="12954" y="385571"/>
                </a:lnTo>
                <a:lnTo>
                  <a:pt x="3476" y="372046"/>
                </a:lnTo>
                <a:lnTo>
                  <a:pt x="0" y="355091"/>
                </a:lnTo>
                <a:lnTo>
                  <a:pt x="3476" y="338780"/>
                </a:lnTo>
                <a:lnTo>
                  <a:pt x="12954" y="325183"/>
                </a:lnTo>
                <a:lnTo>
                  <a:pt x="27003" y="315872"/>
                </a:lnTo>
                <a:lnTo>
                  <a:pt x="28956" y="315480"/>
                </a:lnTo>
                <a:lnTo>
                  <a:pt x="28956" y="355091"/>
                </a:lnTo>
                <a:lnTo>
                  <a:pt x="86868" y="355091"/>
                </a:lnTo>
                <a:lnTo>
                  <a:pt x="83415" y="372046"/>
                </a:lnTo>
                <a:lnTo>
                  <a:pt x="74104" y="385571"/>
                </a:lnTo>
                <a:lnTo>
                  <a:pt x="60507" y="394525"/>
                </a:lnTo>
                <a:lnTo>
                  <a:pt x="44196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623262" y="5516175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大</a:t>
            </a:r>
            <a:r>
              <a:rPr dirty="0" sz="2000" spc="20" b="1">
                <a:latin typeface="Microsoft JhengHei"/>
                <a:cs typeface="Microsoft JhengHei"/>
              </a:rPr>
              <a:t>信</a:t>
            </a:r>
            <a:r>
              <a:rPr dirty="0" sz="2000" b="1">
                <a:latin typeface="Microsoft JhengHei"/>
                <a:cs typeface="Microsoft JhengHei"/>
              </a:rPr>
              <a:t>号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92687" y="4204182"/>
            <a:ext cx="330200" cy="1817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9000"/>
              </a:lnSpc>
            </a:pPr>
            <a:r>
              <a:rPr dirty="0" sz="2400">
                <a:latin typeface="宋体"/>
                <a:cs typeface="宋体"/>
              </a:rPr>
              <a:t>理  想  恒  压  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69165" y="6227630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8226" y="6378930"/>
            <a:ext cx="26987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26360" y="6228002"/>
            <a:ext cx="68135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=</a:t>
            </a:r>
            <a:r>
              <a:rPr dirty="0" sz="2000" spc="20" b="1">
                <a:latin typeface="Microsoft JhengHei"/>
                <a:cs typeface="Microsoft JhengHei"/>
              </a:rPr>
              <a:t>常</a:t>
            </a:r>
            <a:r>
              <a:rPr dirty="0" sz="2000" b="1">
                <a:latin typeface="Microsoft JhengHei"/>
                <a:cs typeface="Microsoft JhengHei"/>
              </a:rPr>
              <a:t>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967472" y="4317492"/>
            <a:ext cx="85725" cy="806450"/>
          </a:xfrm>
          <a:custGeom>
            <a:avLst/>
            <a:gdLst/>
            <a:ahLst/>
            <a:cxnLst/>
            <a:rect l="l" t="t" r="r" b="b"/>
            <a:pathLst>
              <a:path w="85725" h="806450">
                <a:moveTo>
                  <a:pt x="27432" y="82432"/>
                </a:moveTo>
                <a:lnTo>
                  <a:pt x="25717" y="82105"/>
                </a:lnTo>
                <a:lnTo>
                  <a:pt x="12192" y="73152"/>
                </a:lnTo>
                <a:lnTo>
                  <a:pt x="3238" y="59626"/>
                </a:lnTo>
                <a:lnTo>
                  <a:pt x="0" y="42672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5344" y="42672"/>
                </a:lnTo>
                <a:lnTo>
                  <a:pt x="27432" y="42672"/>
                </a:lnTo>
                <a:lnTo>
                  <a:pt x="27432" y="82432"/>
                </a:lnTo>
                <a:close/>
              </a:path>
              <a:path w="85725" h="806450">
                <a:moveTo>
                  <a:pt x="42672" y="85344"/>
                </a:moveTo>
                <a:lnTo>
                  <a:pt x="27432" y="82432"/>
                </a:lnTo>
                <a:lnTo>
                  <a:pt x="27432" y="42672"/>
                </a:lnTo>
                <a:lnTo>
                  <a:pt x="56388" y="42672"/>
                </a:lnTo>
                <a:lnTo>
                  <a:pt x="56388" y="82620"/>
                </a:lnTo>
                <a:lnTo>
                  <a:pt x="42672" y="85344"/>
                </a:lnTo>
                <a:close/>
              </a:path>
              <a:path w="85725" h="806450">
                <a:moveTo>
                  <a:pt x="56388" y="82620"/>
                </a:moveTo>
                <a:lnTo>
                  <a:pt x="56388" y="42672"/>
                </a:lnTo>
                <a:lnTo>
                  <a:pt x="85344" y="42672"/>
                </a:lnTo>
                <a:lnTo>
                  <a:pt x="81891" y="59626"/>
                </a:lnTo>
                <a:lnTo>
                  <a:pt x="72580" y="73152"/>
                </a:lnTo>
                <a:lnTo>
                  <a:pt x="58983" y="82105"/>
                </a:lnTo>
                <a:lnTo>
                  <a:pt x="56388" y="82620"/>
                </a:lnTo>
                <a:close/>
              </a:path>
              <a:path w="85725" h="806450">
                <a:moveTo>
                  <a:pt x="27432" y="723762"/>
                </a:moveTo>
                <a:lnTo>
                  <a:pt x="27432" y="82432"/>
                </a:lnTo>
                <a:lnTo>
                  <a:pt x="42672" y="85344"/>
                </a:lnTo>
                <a:lnTo>
                  <a:pt x="56388" y="85344"/>
                </a:lnTo>
                <a:lnTo>
                  <a:pt x="56388" y="720851"/>
                </a:lnTo>
                <a:lnTo>
                  <a:pt x="42672" y="720851"/>
                </a:lnTo>
                <a:lnTo>
                  <a:pt x="27432" y="723762"/>
                </a:lnTo>
                <a:close/>
              </a:path>
              <a:path w="85725" h="806450">
                <a:moveTo>
                  <a:pt x="56388" y="85344"/>
                </a:moveTo>
                <a:lnTo>
                  <a:pt x="42672" y="85344"/>
                </a:lnTo>
                <a:lnTo>
                  <a:pt x="56388" y="82620"/>
                </a:lnTo>
                <a:lnTo>
                  <a:pt x="56388" y="85344"/>
                </a:lnTo>
                <a:close/>
              </a:path>
              <a:path w="85725" h="806450">
                <a:moveTo>
                  <a:pt x="56388" y="763524"/>
                </a:moveTo>
                <a:lnTo>
                  <a:pt x="27432" y="763524"/>
                </a:lnTo>
                <a:lnTo>
                  <a:pt x="27432" y="723762"/>
                </a:lnTo>
                <a:lnTo>
                  <a:pt x="42672" y="720851"/>
                </a:lnTo>
                <a:lnTo>
                  <a:pt x="56388" y="723575"/>
                </a:lnTo>
                <a:lnTo>
                  <a:pt x="56388" y="763524"/>
                </a:lnTo>
                <a:close/>
              </a:path>
              <a:path w="85725" h="806450">
                <a:moveTo>
                  <a:pt x="56388" y="723575"/>
                </a:moveTo>
                <a:lnTo>
                  <a:pt x="42672" y="720851"/>
                </a:lnTo>
                <a:lnTo>
                  <a:pt x="56388" y="720851"/>
                </a:lnTo>
                <a:lnTo>
                  <a:pt x="56388" y="723575"/>
                </a:lnTo>
                <a:close/>
              </a:path>
              <a:path w="85725" h="806450">
                <a:moveTo>
                  <a:pt x="85344" y="763524"/>
                </a:moveTo>
                <a:lnTo>
                  <a:pt x="56388" y="763524"/>
                </a:lnTo>
                <a:lnTo>
                  <a:pt x="56388" y="723575"/>
                </a:lnTo>
                <a:lnTo>
                  <a:pt x="58983" y="724090"/>
                </a:lnTo>
                <a:lnTo>
                  <a:pt x="72580" y="733043"/>
                </a:lnTo>
                <a:lnTo>
                  <a:pt x="81891" y="746569"/>
                </a:lnTo>
                <a:lnTo>
                  <a:pt x="85344" y="763524"/>
                </a:lnTo>
                <a:close/>
              </a:path>
              <a:path w="85725" h="806450">
                <a:moveTo>
                  <a:pt x="42672" y="806196"/>
                </a:moveTo>
                <a:lnTo>
                  <a:pt x="25717" y="802743"/>
                </a:lnTo>
                <a:lnTo>
                  <a:pt x="12192" y="793432"/>
                </a:lnTo>
                <a:lnTo>
                  <a:pt x="3238" y="779835"/>
                </a:lnTo>
                <a:lnTo>
                  <a:pt x="0" y="763524"/>
                </a:lnTo>
                <a:lnTo>
                  <a:pt x="3238" y="746569"/>
                </a:lnTo>
                <a:lnTo>
                  <a:pt x="12192" y="733043"/>
                </a:lnTo>
                <a:lnTo>
                  <a:pt x="25717" y="724090"/>
                </a:lnTo>
                <a:lnTo>
                  <a:pt x="27432" y="723762"/>
                </a:lnTo>
                <a:lnTo>
                  <a:pt x="27432" y="763524"/>
                </a:lnTo>
                <a:lnTo>
                  <a:pt x="85344" y="763524"/>
                </a:lnTo>
                <a:lnTo>
                  <a:pt x="81891" y="779835"/>
                </a:lnTo>
                <a:lnTo>
                  <a:pt x="72580" y="793432"/>
                </a:lnTo>
                <a:lnTo>
                  <a:pt x="58983" y="802743"/>
                </a:lnTo>
                <a:lnTo>
                  <a:pt x="42672" y="806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273588" y="5508222"/>
            <a:ext cx="18173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小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信号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（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短路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67813" y="6375833"/>
            <a:ext cx="17526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latin typeface="Times New Roman"/>
                <a:cs typeface="Times New Roman"/>
              </a:rPr>
              <a:t>c</a:t>
            </a:r>
            <a:r>
              <a:rPr dirty="0" sz="1300" spc="1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5080" y="6224523"/>
            <a:ext cx="6648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dirty="0" sz="2000" spc="-114">
                <a:latin typeface="Times New Roman"/>
                <a:cs typeface="Times New Roman"/>
              </a:rPr>
              <a:t>v	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07146" y="6377845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 h="0">
                <a:moveTo>
                  <a:pt x="0" y="0"/>
                </a:moveTo>
                <a:lnTo>
                  <a:pt x="606742" y="0"/>
                </a:lnTo>
              </a:path>
            </a:pathLst>
          </a:custGeom>
          <a:ln w="13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966964" y="5985764"/>
            <a:ext cx="1019810" cy="53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7878" sz="3300" spc="195">
                <a:latin typeface="Times New Roman"/>
                <a:cs typeface="Times New Roman"/>
              </a:rPr>
              <a:t>r </a:t>
            </a:r>
            <a:r>
              <a:rPr dirty="0" baseline="-37878" sz="3300" spc="30">
                <a:latin typeface="Times New Roman"/>
                <a:cs typeface="Times New Roman"/>
              </a:rPr>
              <a:t>=</a:t>
            </a:r>
            <a:r>
              <a:rPr dirty="0" baseline="-37878" sz="3300" spc="15">
                <a:latin typeface="Times New Roman"/>
                <a:cs typeface="Times New Roman"/>
              </a:rPr>
              <a:t> </a:t>
            </a:r>
            <a:r>
              <a:rPr dirty="0" sz="2200" spc="-275">
                <a:latin typeface="Times New Roman"/>
                <a:cs typeface="Times New Roman"/>
              </a:rPr>
              <a:t></a:t>
            </a:r>
            <a:r>
              <a:rPr dirty="0" sz="2200" spc="-275">
                <a:latin typeface="Times New Roman"/>
                <a:cs typeface="Times New Roman"/>
              </a:rPr>
              <a:t>V</a:t>
            </a:r>
            <a:r>
              <a:rPr dirty="0" baseline="-26666" sz="1875" spc="-412">
                <a:latin typeface="Times New Roman"/>
                <a:cs typeface="Times New Roman"/>
              </a:rPr>
              <a:t>CC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  <p:sp>
        <p:nvSpPr>
          <p:cNvPr id="41" name="object 41"/>
          <p:cNvSpPr txBox="1"/>
          <p:nvPr/>
        </p:nvSpPr>
        <p:spPr>
          <a:xfrm>
            <a:off x="9076435" y="6173216"/>
            <a:ext cx="390525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90">
                <a:latin typeface="Times New Roman"/>
                <a:cs typeface="Times New Roman"/>
              </a:rPr>
              <a:t> 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57692" y="6389623"/>
            <a:ext cx="478790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85">
                <a:latin typeface="Times New Roman"/>
                <a:cs typeface="Times New Roman"/>
              </a:rPr>
              <a:t></a:t>
            </a:r>
            <a:r>
              <a:rPr dirty="0" sz="2200" spc="-15">
                <a:latin typeface="Times New Roman"/>
                <a:cs typeface="Times New Roman"/>
              </a:rPr>
              <a:t>i</a:t>
            </a:r>
            <a:r>
              <a:rPr dirty="0" baseline="-26666" sz="1875" spc="135">
                <a:latin typeface="Times New Roman"/>
                <a:cs typeface="Times New Roman"/>
              </a:rPr>
              <a:t>CC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025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2575"/>
              </a:spcBef>
              <a:tabLst>
                <a:tab pos="4304665" algn="l"/>
              </a:tabLst>
            </a:pPr>
            <a:r>
              <a:rPr dirty="0" sz="2800" spc="-5">
                <a:latin typeface="Times New Roman"/>
                <a:cs typeface="Times New Roman"/>
              </a:rPr>
              <a:t>4.3.2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10"/>
              <a:t>小信号模型分析法	</a:t>
            </a:r>
            <a:r>
              <a:rPr dirty="0" baseline="2314" sz="3600" spc="-195">
                <a:solidFill>
                  <a:srgbClr val="0000CC"/>
                </a:solidFill>
                <a:latin typeface="宋体"/>
                <a:cs typeface="宋体"/>
              </a:rPr>
              <a:t>2.</a:t>
            </a:r>
            <a:r>
              <a:rPr dirty="0" baseline="2314" sz="3600" spc="-847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baseline="2314" sz="3600">
                <a:solidFill>
                  <a:srgbClr val="0000CC"/>
                </a:solidFill>
                <a:latin typeface="宋体"/>
                <a:cs typeface="宋体"/>
              </a:rPr>
              <a:t>其它器件的中频小信号模型</a:t>
            </a:r>
            <a:endParaRPr baseline="2314"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19561" y="1506140"/>
            <a:ext cx="29076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(1)</a:t>
            </a:r>
            <a:r>
              <a:rPr dirty="0" sz="2400" spc="-1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画小信号等效电路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3151" y="2540508"/>
            <a:ext cx="76200" cy="1658620"/>
          </a:xfrm>
          <a:custGeom>
            <a:avLst/>
            <a:gdLst/>
            <a:ahLst/>
            <a:cxnLst/>
            <a:rect l="l" t="t" r="r" b="b"/>
            <a:pathLst>
              <a:path w="76200" h="1658620">
                <a:moveTo>
                  <a:pt x="28955" y="1583717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581912"/>
                </a:lnTo>
                <a:lnTo>
                  <a:pt x="38099" y="1581912"/>
                </a:lnTo>
                <a:lnTo>
                  <a:pt x="28955" y="1583717"/>
                </a:lnTo>
                <a:close/>
              </a:path>
              <a:path w="76200" h="1658620">
                <a:moveTo>
                  <a:pt x="47243" y="1620012"/>
                </a:moveTo>
                <a:lnTo>
                  <a:pt x="28955" y="1620012"/>
                </a:lnTo>
                <a:lnTo>
                  <a:pt x="28955" y="1583717"/>
                </a:lnTo>
                <a:lnTo>
                  <a:pt x="38099" y="1581912"/>
                </a:lnTo>
                <a:lnTo>
                  <a:pt x="47243" y="1583717"/>
                </a:lnTo>
                <a:lnTo>
                  <a:pt x="47243" y="1620012"/>
                </a:lnTo>
                <a:close/>
              </a:path>
              <a:path w="76200" h="1658620">
                <a:moveTo>
                  <a:pt x="47243" y="1583717"/>
                </a:moveTo>
                <a:lnTo>
                  <a:pt x="38099" y="1581912"/>
                </a:lnTo>
                <a:lnTo>
                  <a:pt x="47243" y="1581912"/>
                </a:lnTo>
                <a:lnTo>
                  <a:pt x="47243" y="1583717"/>
                </a:lnTo>
                <a:close/>
              </a:path>
              <a:path w="76200" h="1658620">
                <a:moveTo>
                  <a:pt x="38099" y="1658112"/>
                </a:moveTo>
                <a:lnTo>
                  <a:pt x="23145" y="1655159"/>
                </a:lnTo>
                <a:lnTo>
                  <a:pt x="11048" y="1647063"/>
                </a:lnTo>
                <a:lnTo>
                  <a:pt x="2952" y="1634966"/>
                </a:lnTo>
                <a:lnTo>
                  <a:pt x="0" y="1620012"/>
                </a:lnTo>
                <a:lnTo>
                  <a:pt x="2952" y="1605057"/>
                </a:lnTo>
                <a:lnTo>
                  <a:pt x="11048" y="1592960"/>
                </a:lnTo>
                <a:lnTo>
                  <a:pt x="23145" y="1584864"/>
                </a:lnTo>
                <a:lnTo>
                  <a:pt x="28955" y="1583717"/>
                </a:lnTo>
                <a:lnTo>
                  <a:pt x="28955" y="1620012"/>
                </a:lnTo>
                <a:lnTo>
                  <a:pt x="76199" y="1620012"/>
                </a:lnTo>
                <a:lnTo>
                  <a:pt x="73247" y="1634966"/>
                </a:lnTo>
                <a:lnTo>
                  <a:pt x="65150" y="1647063"/>
                </a:lnTo>
                <a:lnTo>
                  <a:pt x="53054" y="1655159"/>
                </a:lnTo>
                <a:lnTo>
                  <a:pt x="38099" y="1658112"/>
                </a:lnTo>
                <a:close/>
              </a:path>
              <a:path w="76200" h="1658620">
                <a:moveTo>
                  <a:pt x="76199" y="1620012"/>
                </a:moveTo>
                <a:lnTo>
                  <a:pt x="47243" y="1620012"/>
                </a:lnTo>
                <a:lnTo>
                  <a:pt x="47243" y="1583717"/>
                </a:lnTo>
                <a:lnTo>
                  <a:pt x="53054" y="1584864"/>
                </a:lnTo>
                <a:lnTo>
                  <a:pt x="65150" y="1592960"/>
                </a:lnTo>
                <a:lnTo>
                  <a:pt x="73247" y="1605057"/>
                </a:lnTo>
                <a:lnTo>
                  <a:pt x="76199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1044" y="2927603"/>
            <a:ext cx="280670" cy="588645"/>
          </a:xfrm>
          <a:custGeom>
            <a:avLst/>
            <a:gdLst/>
            <a:ahLst/>
            <a:cxnLst/>
            <a:rect l="l" t="t" r="r" b="b"/>
            <a:pathLst>
              <a:path w="280670" h="588645">
                <a:moveTo>
                  <a:pt x="140207" y="588264"/>
                </a:moveTo>
                <a:lnTo>
                  <a:pt x="0" y="294132"/>
                </a:lnTo>
                <a:lnTo>
                  <a:pt x="140207" y="0"/>
                </a:lnTo>
                <a:lnTo>
                  <a:pt x="280416" y="294132"/>
                </a:lnTo>
                <a:lnTo>
                  <a:pt x="140207" y="588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80376" y="2906267"/>
            <a:ext cx="300355" cy="632460"/>
          </a:xfrm>
          <a:custGeom>
            <a:avLst/>
            <a:gdLst/>
            <a:ahLst/>
            <a:cxnLst/>
            <a:rect l="l" t="t" r="r" b="b"/>
            <a:pathLst>
              <a:path w="300354" h="632460">
                <a:moveTo>
                  <a:pt x="150876" y="632459"/>
                </a:moveTo>
                <a:lnTo>
                  <a:pt x="0" y="315467"/>
                </a:lnTo>
                <a:lnTo>
                  <a:pt x="150876" y="0"/>
                </a:lnTo>
                <a:lnTo>
                  <a:pt x="163141" y="25907"/>
                </a:lnTo>
                <a:lnTo>
                  <a:pt x="141732" y="25907"/>
                </a:lnTo>
                <a:lnTo>
                  <a:pt x="150159" y="43588"/>
                </a:lnTo>
                <a:lnTo>
                  <a:pt x="23404" y="312419"/>
                </a:lnTo>
                <a:lnTo>
                  <a:pt x="19812" y="312419"/>
                </a:lnTo>
                <a:lnTo>
                  <a:pt x="19812" y="320039"/>
                </a:lnTo>
                <a:lnTo>
                  <a:pt x="23423" y="320039"/>
                </a:lnTo>
                <a:lnTo>
                  <a:pt x="150159" y="587439"/>
                </a:lnTo>
                <a:lnTo>
                  <a:pt x="141732" y="605027"/>
                </a:lnTo>
                <a:lnTo>
                  <a:pt x="163800" y="605027"/>
                </a:lnTo>
                <a:lnTo>
                  <a:pt x="150876" y="632459"/>
                </a:lnTo>
                <a:close/>
              </a:path>
              <a:path w="300354" h="632460">
                <a:moveTo>
                  <a:pt x="150159" y="43588"/>
                </a:moveTo>
                <a:lnTo>
                  <a:pt x="141732" y="25907"/>
                </a:lnTo>
                <a:lnTo>
                  <a:pt x="158495" y="25907"/>
                </a:lnTo>
                <a:lnTo>
                  <a:pt x="150159" y="43588"/>
                </a:lnTo>
                <a:close/>
              </a:path>
              <a:path w="300354" h="632460">
                <a:moveTo>
                  <a:pt x="280119" y="316220"/>
                </a:moveTo>
                <a:lnTo>
                  <a:pt x="150159" y="43588"/>
                </a:lnTo>
                <a:lnTo>
                  <a:pt x="158495" y="25907"/>
                </a:lnTo>
                <a:lnTo>
                  <a:pt x="163141" y="25907"/>
                </a:lnTo>
                <a:lnTo>
                  <a:pt x="298784" y="312419"/>
                </a:lnTo>
                <a:lnTo>
                  <a:pt x="281940" y="312419"/>
                </a:lnTo>
                <a:lnTo>
                  <a:pt x="280119" y="316220"/>
                </a:lnTo>
                <a:close/>
              </a:path>
              <a:path w="300354" h="632460">
                <a:moveTo>
                  <a:pt x="19812" y="320039"/>
                </a:moveTo>
                <a:lnTo>
                  <a:pt x="19812" y="312419"/>
                </a:lnTo>
                <a:lnTo>
                  <a:pt x="21613" y="316220"/>
                </a:lnTo>
                <a:lnTo>
                  <a:pt x="19812" y="320039"/>
                </a:lnTo>
                <a:close/>
              </a:path>
              <a:path w="300354" h="632460">
                <a:moveTo>
                  <a:pt x="21613" y="316220"/>
                </a:moveTo>
                <a:lnTo>
                  <a:pt x="19812" y="312419"/>
                </a:lnTo>
                <a:lnTo>
                  <a:pt x="23404" y="312419"/>
                </a:lnTo>
                <a:lnTo>
                  <a:pt x="21613" y="316220"/>
                </a:lnTo>
                <a:close/>
              </a:path>
              <a:path w="300354" h="632460">
                <a:moveTo>
                  <a:pt x="281940" y="320039"/>
                </a:moveTo>
                <a:lnTo>
                  <a:pt x="280119" y="316220"/>
                </a:lnTo>
                <a:lnTo>
                  <a:pt x="281940" y="312419"/>
                </a:lnTo>
                <a:lnTo>
                  <a:pt x="281940" y="320039"/>
                </a:lnTo>
                <a:close/>
              </a:path>
              <a:path w="300354" h="632460">
                <a:moveTo>
                  <a:pt x="298073" y="320039"/>
                </a:moveTo>
                <a:lnTo>
                  <a:pt x="281940" y="320039"/>
                </a:lnTo>
                <a:lnTo>
                  <a:pt x="281940" y="312419"/>
                </a:lnTo>
                <a:lnTo>
                  <a:pt x="298784" y="312419"/>
                </a:lnTo>
                <a:lnTo>
                  <a:pt x="300228" y="315467"/>
                </a:lnTo>
                <a:lnTo>
                  <a:pt x="298073" y="320039"/>
                </a:lnTo>
                <a:close/>
              </a:path>
              <a:path w="300354" h="632460">
                <a:moveTo>
                  <a:pt x="23423" y="320039"/>
                </a:moveTo>
                <a:lnTo>
                  <a:pt x="19812" y="320039"/>
                </a:lnTo>
                <a:lnTo>
                  <a:pt x="21613" y="316220"/>
                </a:lnTo>
                <a:lnTo>
                  <a:pt x="23423" y="320039"/>
                </a:lnTo>
                <a:close/>
              </a:path>
              <a:path w="300354" h="632460">
                <a:moveTo>
                  <a:pt x="163800" y="605027"/>
                </a:moveTo>
                <a:lnTo>
                  <a:pt x="158495" y="605027"/>
                </a:lnTo>
                <a:lnTo>
                  <a:pt x="150159" y="587439"/>
                </a:lnTo>
                <a:lnTo>
                  <a:pt x="280119" y="316220"/>
                </a:lnTo>
                <a:lnTo>
                  <a:pt x="281940" y="320039"/>
                </a:lnTo>
                <a:lnTo>
                  <a:pt x="298073" y="320039"/>
                </a:lnTo>
                <a:lnTo>
                  <a:pt x="163800" y="605027"/>
                </a:lnTo>
                <a:close/>
              </a:path>
              <a:path w="300354" h="632460">
                <a:moveTo>
                  <a:pt x="158495" y="605027"/>
                </a:moveTo>
                <a:lnTo>
                  <a:pt x="141732" y="605027"/>
                </a:lnTo>
                <a:lnTo>
                  <a:pt x="150159" y="587439"/>
                </a:lnTo>
                <a:lnTo>
                  <a:pt x="158495" y="605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04759" y="323011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49467" y="4165853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5079" y="2503931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4" h="1696720">
                <a:moveTo>
                  <a:pt x="30445" y="74387"/>
                </a:moveTo>
                <a:lnTo>
                  <a:pt x="24669" y="73247"/>
                </a:lnTo>
                <a:lnTo>
                  <a:pt x="12572" y="65151"/>
                </a:lnTo>
                <a:lnTo>
                  <a:pt x="4476" y="53054"/>
                </a:lnTo>
                <a:lnTo>
                  <a:pt x="1523" y="38100"/>
                </a:lnTo>
                <a:lnTo>
                  <a:pt x="4476" y="23788"/>
                </a:lnTo>
                <a:lnTo>
                  <a:pt x="12572" y="11620"/>
                </a:lnTo>
                <a:lnTo>
                  <a:pt x="24669" y="3167"/>
                </a:lnTo>
                <a:lnTo>
                  <a:pt x="39623" y="0"/>
                </a:lnTo>
                <a:lnTo>
                  <a:pt x="54578" y="3167"/>
                </a:lnTo>
                <a:lnTo>
                  <a:pt x="66674" y="11620"/>
                </a:lnTo>
                <a:lnTo>
                  <a:pt x="74771" y="23788"/>
                </a:lnTo>
                <a:lnTo>
                  <a:pt x="77723" y="38100"/>
                </a:lnTo>
                <a:lnTo>
                  <a:pt x="30479" y="38100"/>
                </a:lnTo>
                <a:lnTo>
                  <a:pt x="30445" y="74387"/>
                </a:lnTo>
                <a:close/>
              </a:path>
              <a:path w="78104" h="1696720">
                <a:moveTo>
                  <a:pt x="39623" y="76200"/>
                </a:moveTo>
                <a:lnTo>
                  <a:pt x="30514" y="74401"/>
                </a:lnTo>
                <a:lnTo>
                  <a:pt x="30479" y="38100"/>
                </a:lnTo>
                <a:lnTo>
                  <a:pt x="48767" y="38100"/>
                </a:lnTo>
                <a:lnTo>
                  <a:pt x="48733" y="74401"/>
                </a:lnTo>
                <a:lnTo>
                  <a:pt x="39623" y="76200"/>
                </a:lnTo>
                <a:close/>
              </a:path>
              <a:path w="78104" h="1696720">
                <a:moveTo>
                  <a:pt x="48733" y="74401"/>
                </a:moveTo>
                <a:lnTo>
                  <a:pt x="48767" y="38100"/>
                </a:lnTo>
                <a:lnTo>
                  <a:pt x="77723" y="38100"/>
                </a:lnTo>
                <a:lnTo>
                  <a:pt x="74771" y="53054"/>
                </a:lnTo>
                <a:lnTo>
                  <a:pt x="66674" y="65151"/>
                </a:lnTo>
                <a:lnTo>
                  <a:pt x="54578" y="73247"/>
                </a:lnTo>
                <a:lnTo>
                  <a:pt x="48733" y="74401"/>
                </a:lnTo>
                <a:close/>
              </a:path>
              <a:path w="78104" h="1696720">
                <a:moveTo>
                  <a:pt x="47278" y="1621955"/>
                </a:moveTo>
                <a:lnTo>
                  <a:pt x="38099" y="1620012"/>
                </a:lnTo>
                <a:lnTo>
                  <a:pt x="28991" y="1620012"/>
                </a:lnTo>
                <a:lnTo>
                  <a:pt x="30445" y="74387"/>
                </a:lnTo>
                <a:lnTo>
                  <a:pt x="39623" y="76200"/>
                </a:lnTo>
                <a:lnTo>
                  <a:pt x="48732" y="76200"/>
                </a:lnTo>
                <a:lnTo>
                  <a:pt x="47279" y="1620012"/>
                </a:lnTo>
                <a:lnTo>
                  <a:pt x="38099" y="1620012"/>
                </a:lnTo>
                <a:lnTo>
                  <a:pt x="28990" y="1621941"/>
                </a:lnTo>
                <a:lnTo>
                  <a:pt x="47278" y="1621941"/>
                </a:lnTo>
                <a:close/>
              </a:path>
              <a:path w="78104" h="1696720">
                <a:moveTo>
                  <a:pt x="48732" y="76200"/>
                </a:moveTo>
                <a:lnTo>
                  <a:pt x="39623" y="76200"/>
                </a:lnTo>
                <a:lnTo>
                  <a:pt x="48733" y="74401"/>
                </a:lnTo>
                <a:lnTo>
                  <a:pt x="48732" y="76200"/>
                </a:lnTo>
                <a:close/>
              </a:path>
              <a:path w="78104" h="1696720">
                <a:moveTo>
                  <a:pt x="47243" y="1658112"/>
                </a:moveTo>
                <a:lnTo>
                  <a:pt x="28955" y="1658112"/>
                </a:lnTo>
                <a:lnTo>
                  <a:pt x="28990" y="1621941"/>
                </a:lnTo>
                <a:lnTo>
                  <a:pt x="38099" y="1620012"/>
                </a:lnTo>
                <a:lnTo>
                  <a:pt x="47209" y="1621941"/>
                </a:lnTo>
                <a:lnTo>
                  <a:pt x="47243" y="1658112"/>
                </a:lnTo>
                <a:close/>
              </a:path>
              <a:path w="78104" h="1696720">
                <a:moveTo>
                  <a:pt x="38099" y="1696212"/>
                </a:moveTo>
                <a:lnTo>
                  <a:pt x="23145" y="1693259"/>
                </a:lnTo>
                <a:lnTo>
                  <a:pt x="11048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800"/>
                </a:lnTo>
                <a:lnTo>
                  <a:pt x="11048" y="1631632"/>
                </a:lnTo>
                <a:lnTo>
                  <a:pt x="23145" y="1623179"/>
                </a:lnTo>
                <a:lnTo>
                  <a:pt x="28990" y="1621941"/>
                </a:lnTo>
                <a:lnTo>
                  <a:pt x="28955" y="1658112"/>
                </a:lnTo>
                <a:lnTo>
                  <a:pt x="76199" y="1658112"/>
                </a:lnTo>
                <a:lnTo>
                  <a:pt x="73247" y="1673066"/>
                </a:lnTo>
                <a:lnTo>
                  <a:pt x="65150" y="1685163"/>
                </a:lnTo>
                <a:lnTo>
                  <a:pt x="53054" y="1693259"/>
                </a:lnTo>
                <a:lnTo>
                  <a:pt x="38099" y="1696212"/>
                </a:lnTo>
                <a:close/>
              </a:path>
              <a:path w="78104" h="1696720">
                <a:moveTo>
                  <a:pt x="76199" y="1658112"/>
                </a:moveTo>
                <a:lnTo>
                  <a:pt x="47243" y="1658112"/>
                </a:lnTo>
                <a:lnTo>
                  <a:pt x="47278" y="1621955"/>
                </a:lnTo>
                <a:lnTo>
                  <a:pt x="53054" y="1623179"/>
                </a:lnTo>
                <a:lnTo>
                  <a:pt x="65150" y="1631632"/>
                </a:lnTo>
                <a:lnTo>
                  <a:pt x="73247" y="1643800"/>
                </a:lnTo>
                <a:lnTo>
                  <a:pt x="76199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71873" y="2846776"/>
            <a:ext cx="34099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12407" y="2897124"/>
            <a:ext cx="158750" cy="530860"/>
          </a:xfrm>
          <a:custGeom>
            <a:avLst/>
            <a:gdLst/>
            <a:ahLst/>
            <a:cxnLst/>
            <a:rect l="l" t="t" r="r" b="b"/>
            <a:pathLst>
              <a:path w="158750" h="530860">
                <a:moveTo>
                  <a:pt x="0" y="0"/>
                </a:moveTo>
                <a:lnTo>
                  <a:pt x="158496" y="0"/>
                </a:lnTo>
                <a:lnTo>
                  <a:pt x="158496" y="530351"/>
                </a:lnTo>
                <a:lnTo>
                  <a:pt x="0" y="5303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03264" y="2887979"/>
            <a:ext cx="177165" cy="550545"/>
          </a:xfrm>
          <a:custGeom>
            <a:avLst/>
            <a:gdLst/>
            <a:ahLst/>
            <a:cxnLst/>
            <a:rect l="l" t="t" r="r" b="b"/>
            <a:pathLst>
              <a:path w="177164" h="550545">
                <a:moveTo>
                  <a:pt x="176783" y="550163"/>
                </a:moveTo>
                <a:lnTo>
                  <a:pt x="0" y="550163"/>
                </a:lnTo>
                <a:lnTo>
                  <a:pt x="0" y="0"/>
                </a:lnTo>
                <a:lnTo>
                  <a:pt x="176783" y="0"/>
                </a:lnTo>
                <a:lnTo>
                  <a:pt x="176783" y="9143"/>
                </a:lnTo>
                <a:lnTo>
                  <a:pt x="18287" y="9143"/>
                </a:lnTo>
                <a:lnTo>
                  <a:pt x="9143" y="19811"/>
                </a:lnTo>
                <a:lnTo>
                  <a:pt x="18287" y="19811"/>
                </a:lnTo>
                <a:lnTo>
                  <a:pt x="18287" y="530351"/>
                </a:lnTo>
                <a:lnTo>
                  <a:pt x="9143" y="530351"/>
                </a:lnTo>
                <a:lnTo>
                  <a:pt x="18287" y="539495"/>
                </a:lnTo>
                <a:lnTo>
                  <a:pt x="176783" y="539495"/>
                </a:lnTo>
                <a:lnTo>
                  <a:pt x="176783" y="550163"/>
                </a:lnTo>
                <a:close/>
              </a:path>
              <a:path w="177164" h="550545">
                <a:moveTo>
                  <a:pt x="18287" y="19811"/>
                </a:moveTo>
                <a:lnTo>
                  <a:pt x="9143" y="19811"/>
                </a:lnTo>
                <a:lnTo>
                  <a:pt x="18287" y="9143"/>
                </a:lnTo>
                <a:lnTo>
                  <a:pt x="18287" y="19811"/>
                </a:lnTo>
                <a:close/>
              </a:path>
              <a:path w="177164" h="550545">
                <a:moveTo>
                  <a:pt x="158495" y="19811"/>
                </a:moveTo>
                <a:lnTo>
                  <a:pt x="18287" y="19811"/>
                </a:lnTo>
                <a:lnTo>
                  <a:pt x="18287" y="9143"/>
                </a:lnTo>
                <a:lnTo>
                  <a:pt x="158495" y="9143"/>
                </a:lnTo>
                <a:lnTo>
                  <a:pt x="158495" y="19811"/>
                </a:lnTo>
                <a:close/>
              </a:path>
              <a:path w="177164" h="550545">
                <a:moveTo>
                  <a:pt x="158495" y="539495"/>
                </a:moveTo>
                <a:lnTo>
                  <a:pt x="158495" y="9143"/>
                </a:lnTo>
                <a:lnTo>
                  <a:pt x="167639" y="19811"/>
                </a:lnTo>
                <a:lnTo>
                  <a:pt x="176783" y="19811"/>
                </a:lnTo>
                <a:lnTo>
                  <a:pt x="176783" y="530351"/>
                </a:lnTo>
                <a:lnTo>
                  <a:pt x="167639" y="530351"/>
                </a:lnTo>
                <a:lnTo>
                  <a:pt x="158495" y="539495"/>
                </a:lnTo>
                <a:close/>
              </a:path>
              <a:path w="177164" h="550545">
                <a:moveTo>
                  <a:pt x="176783" y="19811"/>
                </a:moveTo>
                <a:lnTo>
                  <a:pt x="167639" y="19811"/>
                </a:lnTo>
                <a:lnTo>
                  <a:pt x="158495" y="9143"/>
                </a:lnTo>
                <a:lnTo>
                  <a:pt x="176783" y="9143"/>
                </a:lnTo>
                <a:lnTo>
                  <a:pt x="176783" y="19811"/>
                </a:lnTo>
                <a:close/>
              </a:path>
              <a:path w="177164" h="550545">
                <a:moveTo>
                  <a:pt x="18287" y="539495"/>
                </a:moveTo>
                <a:lnTo>
                  <a:pt x="9143" y="530351"/>
                </a:lnTo>
                <a:lnTo>
                  <a:pt x="18287" y="530351"/>
                </a:lnTo>
                <a:lnTo>
                  <a:pt x="18287" y="539495"/>
                </a:lnTo>
                <a:close/>
              </a:path>
              <a:path w="177164" h="550545">
                <a:moveTo>
                  <a:pt x="158495" y="539495"/>
                </a:moveTo>
                <a:lnTo>
                  <a:pt x="18287" y="539495"/>
                </a:lnTo>
                <a:lnTo>
                  <a:pt x="18287" y="530351"/>
                </a:lnTo>
                <a:lnTo>
                  <a:pt x="158495" y="530351"/>
                </a:lnTo>
                <a:lnTo>
                  <a:pt x="158495" y="539495"/>
                </a:lnTo>
                <a:close/>
              </a:path>
              <a:path w="177164" h="550545">
                <a:moveTo>
                  <a:pt x="176783" y="539495"/>
                </a:moveTo>
                <a:lnTo>
                  <a:pt x="158495" y="539495"/>
                </a:lnTo>
                <a:lnTo>
                  <a:pt x="167639" y="530351"/>
                </a:lnTo>
                <a:lnTo>
                  <a:pt x="176783" y="530351"/>
                </a:lnTo>
                <a:lnTo>
                  <a:pt x="176783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34300" y="2558795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37702" y="3431966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76488" y="2508503"/>
            <a:ext cx="78105" cy="1696720"/>
          </a:xfrm>
          <a:custGeom>
            <a:avLst/>
            <a:gdLst/>
            <a:ahLst/>
            <a:cxnLst/>
            <a:rect l="l" t="t" r="r" b="b"/>
            <a:pathLst>
              <a:path w="78104" h="1696720">
                <a:moveTo>
                  <a:pt x="28990" y="74320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90" y="74320"/>
                </a:lnTo>
                <a:close/>
              </a:path>
              <a:path w="78104" h="1696720">
                <a:moveTo>
                  <a:pt x="38100" y="76200"/>
                </a:moveTo>
                <a:lnTo>
                  <a:pt x="28990" y="74320"/>
                </a:lnTo>
                <a:lnTo>
                  <a:pt x="28956" y="38100"/>
                </a:lnTo>
                <a:lnTo>
                  <a:pt x="48768" y="38100"/>
                </a:lnTo>
                <a:lnTo>
                  <a:pt x="48801" y="74086"/>
                </a:lnTo>
                <a:lnTo>
                  <a:pt x="38100" y="76200"/>
                </a:lnTo>
                <a:close/>
              </a:path>
              <a:path w="78104" h="1696720">
                <a:moveTo>
                  <a:pt x="48801" y="74086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801" y="74086"/>
                </a:lnTo>
                <a:close/>
              </a:path>
              <a:path w="78104" h="1696720">
                <a:moveTo>
                  <a:pt x="48803" y="76200"/>
                </a:moveTo>
                <a:lnTo>
                  <a:pt x="38100" y="76200"/>
                </a:lnTo>
                <a:lnTo>
                  <a:pt x="48801" y="74086"/>
                </a:lnTo>
                <a:lnTo>
                  <a:pt x="48803" y="76200"/>
                </a:lnTo>
                <a:close/>
              </a:path>
              <a:path w="78104" h="1696720">
                <a:moveTo>
                  <a:pt x="50258" y="1622111"/>
                </a:moveTo>
                <a:lnTo>
                  <a:pt x="39624" y="1620012"/>
                </a:lnTo>
                <a:lnTo>
                  <a:pt x="30444" y="1620012"/>
                </a:lnTo>
                <a:lnTo>
                  <a:pt x="28990" y="74320"/>
                </a:lnTo>
                <a:lnTo>
                  <a:pt x="38100" y="76200"/>
                </a:lnTo>
                <a:lnTo>
                  <a:pt x="48803" y="76200"/>
                </a:lnTo>
                <a:lnTo>
                  <a:pt x="50256" y="1620012"/>
                </a:lnTo>
                <a:lnTo>
                  <a:pt x="39624" y="1620012"/>
                </a:lnTo>
                <a:lnTo>
                  <a:pt x="30445" y="1621905"/>
                </a:lnTo>
                <a:lnTo>
                  <a:pt x="50257" y="1621905"/>
                </a:lnTo>
                <a:lnTo>
                  <a:pt x="50258" y="1622111"/>
                </a:lnTo>
                <a:close/>
              </a:path>
              <a:path w="78104" h="1696720">
                <a:moveTo>
                  <a:pt x="50292" y="1658112"/>
                </a:moveTo>
                <a:lnTo>
                  <a:pt x="30480" y="1658112"/>
                </a:lnTo>
                <a:lnTo>
                  <a:pt x="30445" y="1621905"/>
                </a:lnTo>
                <a:lnTo>
                  <a:pt x="39624" y="1620012"/>
                </a:lnTo>
                <a:lnTo>
                  <a:pt x="50258" y="1622111"/>
                </a:lnTo>
                <a:lnTo>
                  <a:pt x="50292" y="1658112"/>
                </a:lnTo>
                <a:close/>
              </a:path>
              <a:path w="78104" h="1696720">
                <a:moveTo>
                  <a:pt x="41148" y="1696212"/>
                </a:moveTo>
                <a:lnTo>
                  <a:pt x="25955" y="1693259"/>
                </a:lnTo>
                <a:lnTo>
                  <a:pt x="13335" y="1685163"/>
                </a:lnTo>
                <a:lnTo>
                  <a:pt x="4714" y="1673066"/>
                </a:lnTo>
                <a:lnTo>
                  <a:pt x="1524" y="1658112"/>
                </a:lnTo>
                <a:lnTo>
                  <a:pt x="4691" y="1643157"/>
                </a:lnTo>
                <a:lnTo>
                  <a:pt x="13144" y="1631060"/>
                </a:lnTo>
                <a:lnTo>
                  <a:pt x="25312" y="1622964"/>
                </a:lnTo>
                <a:lnTo>
                  <a:pt x="30445" y="1621905"/>
                </a:lnTo>
                <a:lnTo>
                  <a:pt x="30480" y="1658112"/>
                </a:lnTo>
                <a:lnTo>
                  <a:pt x="77724" y="1658112"/>
                </a:lnTo>
                <a:lnTo>
                  <a:pt x="74795" y="1673066"/>
                </a:lnTo>
                <a:lnTo>
                  <a:pt x="66865" y="1685163"/>
                </a:lnTo>
                <a:lnTo>
                  <a:pt x="55221" y="1693259"/>
                </a:lnTo>
                <a:lnTo>
                  <a:pt x="41148" y="1696212"/>
                </a:lnTo>
                <a:close/>
              </a:path>
              <a:path w="78104" h="1696720">
                <a:moveTo>
                  <a:pt x="77724" y="1658112"/>
                </a:moveTo>
                <a:lnTo>
                  <a:pt x="50292" y="1658112"/>
                </a:lnTo>
                <a:lnTo>
                  <a:pt x="50258" y="1622111"/>
                </a:lnTo>
                <a:lnTo>
                  <a:pt x="54578" y="1622964"/>
                </a:lnTo>
                <a:lnTo>
                  <a:pt x="66675" y="1631060"/>
                </a:lnTo>
                <a:lnTo>
                  <a:pt x="74771" y="1643157"/>
                </a:lnTo>
                <a:lnTo>
                  <a:pt x="77724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44483" y="3055619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33816" y="3046476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13520" y="2545080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13520" y="3550920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2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20555" y="3055619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09888" y="3046476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699973" y="3460988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35468" y="3096767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7432" y="249936"/>
                </a:lnTo>
                <a:lnTo>
                  <a:pt x="27432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4" y="262128"/>
                </a:lnTo>
                <a:lnTo>
                  <a:pt x="47244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15517" y="2629884"/>
            <a:ext cx="48640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2400" spc="-409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36937" y="2525308"/>
            <a:ext cx="26289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334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74992" y="4120896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28702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28702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287020">
                <a:moveTo>
                  <a:pt x="48768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80503" y="439293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775167" y="3366005"/>
            <a:ext cx="40322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240">
                <a:latin typeface="Times New Roman"/>
                <a:cs typeface="Times New Roman"/>
              </a:rPr>
              <a:t>r</a:t>
            </a:r>
            <a:r>
              <a:rPr dirty="0" sz="1850" spc="120">
                <a:latin typeface="Times New Roman"/>
                <a:cs typeface="Times New Roman"/>
              </a:rPr>
              <a:t>b</a:t>
            </a:r>
            <a:r>
              <a:rPr dirty="0" sz="1850" spc="5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74991" y="2545080"/>
            <a:ext cx="76200" cy="1652270"/>
          </a:xfrm>
          <a:custGeom>
            <a:avLst/>
            <a:gdLst/>
            <a:ahLst/>
            <a:cxnLst/>
            <a:rect l="l" t="t" r="r" b="b"/>
            <a:pathLst>
              <a:path w="76200" h="1652270">
                <a:moveTo>
                  <a:pt x="48597" y="1577888"/>
                </a:moveTo>
                <a:lnTo>
                  <a:pt x="38100" y="1575816"/>
                </a:lnTo>
                <a:lnTo>
                  <a:pt x="28812" y="1575816"/>
                </a:lnTo>
                <a:lnTo>
                  <a:pt x="22860" y="0"/>
                </a:lnTo>
                <a:lnTo>
                  <a:pt x="41148" y="0"/>
                </a:lnTo>
                <a:lnTo>
                  <a:pt x="48588" y="1575816"/>
                </a:lnTo>
                <a:lnTo>
                  <a:pt x="38100" y="1575816"/>
                </a:lnTo>
                <a:lnTo>
                  <a:pt x="28819" y="1577648"/>
                </a:lnTo>
                <a:lnTo>
                  <a:pt x="48596" y="1577648"/>
                </a:lnTo>
                <a:lnTo>
                  <a:pt x="48597" y="1577888"/>
                </a:lnTo>
                <a:close/>
              </a:path>
              <a:path w="76200" h="1652270">
                <a:moveTo>
                  <a:pt x="48768" y="1613916"/>
                </a:moveTo>
                <a:lnTo>
                  <a:pt x="28956" y="1613916"/>
                </a:lnTo>
                <a:lnTo>
                  <a:pt x="28819" y="1577648"/>
                </a:lnTo>
                <a:lnTo>
                  <a:pt x="38100" y="1575816"/>
                </a:lnTo>
                <a:lnTo>
                  <a:pt x="48597" y="1577888"/>
                </a:lnTo>
                <a:lnTo>
                  <a:pt x="48768" y="1613916"/>
                </a:lnTo>
                <a:close/>
              </a:path>
              <a:path w="76200" h="1652270">
                <a:moveTo>
                  <a:pt x="38100" y="1652016"/>
                </a:moveTo>
                <a:lnTo>
                  <a:pt x="23788" y="1649063"/>
                </a:lnTo>
                <a:lnTo>
                  <a:pt x="11620" y="1640966"/>
                </a:lnTo>
                <a:lnTo>
                  <a:pt x="3167" y="1628870"/>
                </a:lnTo>
                <a:lnTo>
                  <a:pt x="0" y="1613916"/>
                </a:lnTo>
                <a:lnTo>
                  <a:pt x="2952" y="1598961"/>
                </a:lnTo>
                <a:lnTo>
                  <a:pt x="11049" y="1586865"/>
                </a:lnTo>
                <a:lnTo>
                  <a:pt x="23145" y="1578768"/>
                </a:lnTo>
                <a:lnTo>
                  <a:pt x="28819" y="1577648"/>
                </a:lnTo>
                <a:lnTo>
                  <a:pt x="28956" y="1613916"/>
                </a:lnTo>
                <a:lnTo>
                  <a:pt x="76200" y="1613916"/>
                </a:lnTo>
                <a:lnTo>
                  <a:pt x="73247" y="1628870"/>
                </a:lnTo>
                <a:lnTo>
                  <a:pt x="65151" y="1640966"/>
                </a:lnTo>
                <a:lnTo>
                  <a:pt x="53054" y="1649063"/>
                </a:lnTo>
                <a:lnTo>
                  <a:pt x="38100" y="1652016"/>
                </a:lnTo>
                <a:close/>
              </a:path>
              <a:path w="76200" h="1652270">
                <a:moveTo>
                  <a:pt x="76200" y="1613916"/>
                </a:moveTo>
                <a:lnTo>
                  <a:pt x="48768" y="1613916"/>
                </a:lnTo>
                <a:lnTo>
                  <a:pt x="48597" y="1577888"/>
                </a:lnTo>
                <a:lnTo>
                  <a:pt x="53054" y="1578768"/>
                </a:lnTo>
                <a:lnTo>
                  <a:pt x="65151" y="1586865"/>
                </a:lnTo>
                <a:lnTo>
                  <a:pt x="73247" y="1598961"/>
                </a:lnTo>
                <a:lnTo>
                  <a:pt x="76200" y="161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42988" y="3015996"/>
            <a:ext cx="140335" cy="510540"/>
          </a:xfrm>
          <a:custGeom>
            <a:avLst/>
            <a:gdLst/>
            <a:ahLst/>
            <a:cxnLst/>
            <a:rect l="l" t="t" r="r" b="b"/>
            <a:pathLst>
              <a:path w="140334" h="510539">
                <a:moveTo>
                  <a:pt x="0" y="0"/>
                </a:moveTo>
                <a:lnTo>
                  <a:pt x="140208" y="0"/>
                </a:lnTo>
                <a:lnTo>
                  <a:pt x="140208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33844" y="3006851"/>
            <a:ext cx="158750" cy="528955"/>
          </a:xfrm>
          <a:custGeom>
            <a:avLst/>
            <a:gdLst/>
            <a:ahLst/>
            <a:cxnLst/>
            <a:rect l="l" t="t" r="r" b="b"/>
            <a:pathLst>
              <a:path w="158750" h="528954">
                <a:moveTo>
                  <a:pt x="158495" y="528828"/>
                </a:moveTo>
                <a:lnTo>
                  <a:pt x="0" y="528828"/>
                </a:lnTo>
                <a:lnTo>
                  <a:pt x="0" y="0"/>
                </a:lnTo>
                <a:lnTo>
                  <a:pt x="158495" y="0"/>
                </a:lnTo>
                <a:lnTo>
                  <a:pt x="158495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509015"/>
                </a:lnTo>
                <a:lnTo>
                  <a:pt x="9144" y="509015"/>
                </a:lnTo>
                <a:lnTo>
                  <a:pt x="19812" y="519684"/>
                </a:lnTo>
                <a:lnTo>
                  <a:pt x="158495" y="519684"/>
                </a:lnTo>
                <a:lnTo>
                  <a:pt x="158495" y="528828"/>
                </a:lnTo>
                <a:close/>
              </a:path>
              <a:path w="158750" h="528954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58750" h="528954">
                <a:moveTo>
                  <a:pt x="140208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40208" y="9144"/>
                </a:lnTo>
                <a:lnTo>
                  <a:pt x="140208" y="18288"/>
                </a:lnTo>
                <a:close/>
              </a:path>
              <a:path w="158750" h="528954">
                <a:moveTo>
                  <a:pt x="140208" y="519684"/>
                </a:moveTo>
                <a:lnTo>
                  <a:pt x="140208" y="9144"/>
                </a:lnTo>
                <a:lnTo>
                  <a:pt x="149352" y="18288"/>
                </a:lnTo>
                <a:lnTo>
                  <a:pt x="158495" y="18288"/>
                </a:lnTo>
                <a:lnTo>
                  <a:pt x="158495" y="509015"/>
                </a:lnTo>
                <a:lnTo>
                  <a:pt x="149352" y="509015"/>
                </a:lnTo>
                <a:lnTo>
                  <a:pt x="140208" y="519684"/>
                </a:lnTo>
                <a:close/>
              </a:path>
              <a:path w="158750" h="528954">
                <a:moveTo>
                  <a:pt x="158495" y="18288"/>
                </a:moveTo>
                <a:lnTo>
                  <a:pt x="149352" y="18288"/>
                </a:lnTo>
                <a:lnTo>
                  <a:pt x="140208" y="9144"/>
                </a:lnTo>
                <a:lnTo>
                  <a:pt x="158495" y="9144"/>
                </a:lnTo>
                <a:lnTo>
                  <a:pt x="158495" y="18288"/>
                </a:lnTo>
                <a:close/>
              </a:path>
              <a:path w="158750" h="528954">
                <a:moveTo>
                  <a:pt x="19812" y="519684"/>
                </a:moveTo>
                <a:lnTo>
                  <a:pt x="9144" y="509015"/>
                </a:lnTo>
                <a:lnTo>
                  <a:pt x="19812" y="509015"/>
                </a:lnTo>
                <a:lnTo>
                  <a:pt x="19812" y="519684"/>
                </a:lnTo>
                <a:close/>
              </a:path>
              <a:path w="158750" h="528954">
                <a:moveTo>
                  <a:pt x="140208" y="519684"/>
                </a:moveTo>
                <a:lnTo>
                  <a:pt x="19812" y="519684"/>
                </a:lnTo>
                <a:lnTo>
                  <a:pt x="19812" y="509015"/>
                </a:lnTo>
                <a:lnTo>
                  <a:pt x="140208" y="509015"/>
                </a:lnTo>
                <a:lnTo>
                  <a:pt x="140208" y="519684"/>
                </a:lnTo>
                <a:close/>
              </a:path>
              <a:path w="158750" h="528954">
                <a:moveTo>
                  <a:pt x="158495" y="519684"/>
                </a:moveTo>
                <a:lnTo>
                  <a:pt x="140208" y="519684"/>
                </a:lnTo>
                <a:lnTo>
                  <a:pt x="149352" y="509015"/>
                </a:lnTo>
                <a:lnTo>
                  <a:pt x="158495" y="509015"/>
                </a:lnTo>
                <a:lnTo>
                  <a:pt x="158495" y="519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07579" y="2593848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2128"/>
                </a:moveTo>
                <a:lnTo>
                  <a:pt x="27432" y="262128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7432" y="248411"/>
                </a:lnTo>
                <a:lnTo>
                  <a:pt x="27432" y="262128"/>
                </a:lnTo>
                <a:lnTo>
                  <a:pt x="69342" y="262128"/>
                </a:lnTo>
                <a:lnTo>
                  <a:pt x="38100" y="324612"/>
                </a:lnTo>
                <a:close/>
              </a:path>
              <a:path w="76200" h="325119">
                <a:moveTo>
                  <a:pt x="69342" y="262128"/>
                </a:moveTo>
                <a:lnTo>
                  <a:pt x="47244" y="262128"/>
                </a:lnTo>
                <a:lnTo>
                  <a:pt x="47244" y="248411"/>
                </a:lnTo>
                <a:lnTo>
                  <a:pt x="76200" y="248411"/>
                </a:lnTo>
                <a:lnTo>
                  <a:pt x="69342" y="26212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261404" y="2122878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3678" y="381962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62661" y="2217885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13066" y="2181349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31848" y="2962656"/>
            <a:ext cx="220979" cy="1224280"/>
          </a:xfrm>
          <a:custGeom>
            <a:avLst/>
            <a:gdLst/>
            <a:ahLst/>
            <a:cxnLst/>
            <a:rect l="l" t="t" r="r" b="b"/>
            <a:pathLst>
              <a:path w="220980" h="1224279">
                <a:moveTo>
                  <a:pt x="0" y="0"/>
                </a:moveTo>
                <a:lnTo>
                  <a:pt x="220979" y="0"/>
                </a:lnTo>
                <a:lnTo>
                  <a:pt x="220979" y="1223771"/>
                </a:lnTo>
                <a:lnTo>
                  <a:pt x="0" y="1223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578093" y="2913897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01012" y="3349814"/>
            <a:ext cx="240029" cy="886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7305">
              <a:lnSpc>
                <a:spcPts val="2835"/>
              </a:lnSpc>
              <a:spcBef>
                <a:spcPts val="1260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71772" y="2491740"/>
            <a:ext cx="220979" cy="1691639"/>
          </a:xfrm>
          <a:custGeom>
            <a:avLst/>
            <a:gdLst/>
            <a:ahLst/>
            <a:cxnLst/>
            <a:rect l="l" t="t" r="r" b="b"/>
            <a:pathLst>
              <a:path w="220979" h="1691639">
                <a:moveTo>
                  <a:pt x="0" y="0"/>
                </a:moveTo>
                <a:lnTo>
                  <a:pt x="220979" y="0"/>
                </a:lnTo>
                <a:lnTo>
                  <a:pt x="220979" y="1691640"/>
                </a:lnTo>
                <a:lnTo>
                  <a:pt x="0" y="16916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508984" y="2648686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27290" y="3753583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66271" y="3201879"/>
            <a:ext cx="3187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54039" y="2546603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54039" y="3293364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4">
                <a:moveTo>
                  <a:pt x="0" y="0"/>
                </a:moveTo>
                <a:lnTo>
                  <a:pt x="0" y="871727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36107" y="3496055"/>
            <a:ext cx="429895" cy="402590"/>
          </a:xfrm>
          <a:custGeom>
            <a:avLst/>
            <a:gdLst/>
            <a:ahLst/>
            <a:cxnLst/>
            <a:rect l="l" t="t" r="r" b="b"/>
            <a:pathLst>
              <a:path w="429895" h="402589">
                <a:moveTo>
                  <a:pt x="237743" y="402336"/>
                </a:moveTo>
                <a:lnTo>
                  <a:pt x="193548" y="402336"/>
                </a:lnTo>
                <a:lnTo>
                  <a:pt x="172211" y="399288"/>
                </a:lnTo>
                <a:lnTo>
                  <a:pt x="112775" y="379476"/>
                </a:lnTo>
                <a:lnTo>
                  <a:pt x="79248" y="356616"/>
                </a:lnTo>
                <a:lnTo>
                  <a:pt x="50292" y="330708"/>
                </a:lnTo>
                <a:lnTo>
                  <a:pt x="25908" y="298704"/>
                </a:lnTo>
                <a:lnTo>
                  <a:pt x="9144" y="262128"/>
                </a:lnTo>
                <a:lnTo>
                  <a:pt x="1524" y="222504"/>
                </a:lnTo>
                <a:lnTo>
                  <a:pt x="0" y="201168"/>
                </a:lnTo>
                <a:lnTo>
                  <a:pt x="1524" y="181356"/>
                </a:lnTo>
                <a:lnTo>
                  <a:pt x="9144" y="141732"/>
                </a:lnTo>
                <a:lnTo>
                  <a:pt x="25908" y="105156"/>
                </a:lnTo>
                <a:lnTo>
                  <a:pt x="48768" y="73152"/>
                </a:lnTo>
                <a:lnTo>
                  <a:pt x="77724" y="45720"/>
                </a:lnTo>
                <a:lnTo>
                  <a:pt x="131064" y="15240"/>
                </a:lnTo>
                <a:lnTo>
                  <a:pt x="172211" y="4572"/>
                </a:lnTo>
                <a:lnTo>
                  <a:pt x="192024" y="0"/>
                </a:lnTo>
                <a:lnTo>
                  <a:pt x="236219" y="0"/>
                </a:lnTo>
                <a:lnTo>
                  <a:pt x="257556" y="3048"/>
                </a:lnTo>
                <a:lnTo>
                  <a:pt x="278892" y="9144"/>
                </a:lnTo>
                <a:lnTo>
                  <a:pt x="298704" y="15240"/>
                </a:lnTo>
                <a:lnTo>
                  <a:pt x="304799" y="18288"/>
                </a:lnTo>
                <a:lnTo>
                  <a:pt x="214883" y="18288"/>
                </a:lnTo>
                <a:lnTo>
                  <a:pt x="195072" y="19812"/>
                </a:lnTo>
                <a:lnTo>
                  <a:pt x="156972" y="27432"/>
                </a:lnTo>
                <a:lnTo>
                  <a:pt x="105155" y="50292"/>
                </a:lnTo>
                <a:lnTo>
                  <a:pt x="64008" y="85344"/>
                </a:lnTo>
                <a:lnTo>
                  <a:pt x="35052" y="129540"/>
                </a:lnTo>
                <a:lnTo>
                  <a:pt x="19812" y="182880"/>
                </a:lnTo>
                <a:lnTo>
                  <a:pt x="18288" y="201168"/>
                </a:lnTo>
                <a:lnTo>
                  <a:pt x="19812" y="219456"/>
                </a:lnTo>
                <a:lnTo>
                  <a:pt x="33528" y="271272"/>
                </a:lnTo>
                <a:lnTo>
                  <a:pt x="64008" y="316992"/>
                </a:lnTo>
                <a:lnTo>
                  <a:pt x="105155" y="352044"/>
                </a:lnTo>
                <a:lnTo>
                  <a:pt x="156972" y="374904"/>
                </a:lnTo>
                <a:lnTo>
                  <a:pt x="195072" y="382524"/>
                </a:lnTo>
                <a:lnTo>
                  <a:pt x="214883" y="384048"/>
                </a:lnTo>
                <a:lnTo>
                  <a:pt x="305307" y="384048"/>
                </a:lnTo>
                <a:lnTo>
                  <a:pt x="298704" y="387096"/>
                </a:lnTo>
                <a:lnTo>
                  <a:pt x="259080" y="399288"/>
                </a:lnTo>
                <a:lnTo>
                  <a:pt x="237743" y="402336"/>
                </a:lnTo>
                <a:close/>
              </a:path>
              <a:path w="429895" h="402589">
                <a:moveTo>
                  <a:pt x="305307" y="384048"/>
                </a:moveTo>
                <a:lnTo>
                  <a:pt x="214883" y="384048"/>
                </a:lnTo>
                <a:lnTo>
                  <a:pt x="254507" y="381000"/>
                </a:lnTo>
                <a:lnTo>
                  <a:pt x="272795" y="376428"/>
                </a:lnTo>
                <a:lnTo>
                  <a:pt x="324612" y="353568"/>
                </a:lnTo>
                <a:lnTo>
                  <a:pt x="377952" y="303276"/>
                </a:lnTo>
                <a:lnTo>
                  <a:pt x="402336" y="256032"/>
                </a:lnTo>
                <a:lnTo>
                  <a:pt x="411480" y="201168"/>
                </a:lnTo>
                <a:lnTo>
                  <a:pt x="409956" y="182880"/>
                </a:lnTo>
                <a:lnTo>
                  <a:pt x="396239" y="131064"/>
                </a:lnTo>
                <a:lnTo>
                  <a:pt x="377952" y="100584"/>
                </a:lnTo>
                <a:lnTo>
                  <a:pt x="367284" y="85344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214883" y="18288"/>
                </a:lnTo>
                <a:lnTo>
                  <a:pt x="304799" y="18288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0208"/>
                </a:lnTo>
                <a:lnTo>
                  <a:pt x="429767" y="179832"/>
                </a:lnTo>
                <a:lnTo>
                  <a:pt x="429767" y="220980"/>
                </a:lnTo>
                <a:lnTo>
                  <a:pt x="420623" y="260604"/>
                </a:lnTo>
                <a:lnTo>
                  <a:pt x="403860" y="297180"/>
                </a:lnTo>
                <a:lnTo>
                  <a:pt x="381000" y="329184"/>
                </a:lnTo>
                <a:lnTo>
                  <a:pt x="352043" y="356616"/>
                </a:lnTo>
                <a:lnTo>
                  <a:pt x="318515" y="377952"/>
                </a:lnTo>
                <a:lnTo>
                  <a:pt x="305307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167398" y="3109011"/>
            <a:ext cx="28702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ts val="267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55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49225">
              <a:lnSpc>
                <a:spcPts val="272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62882" y="3143985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71961" y="2569510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25390" y="3782605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67171" y="2798064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89" h="495300">
                <a:moveTo>
                  <a:pt x="0" y="0"/>
                </a:moveTo>
                <a:lnTo>
                  <a:pt x="173735" y="0"/>
                </a:lnTo>
                <a:lnTo>
                  <a:pt x="1737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58028" y="2788919"/>
            <a:ext cx="192405" cy="513715"/>
          </a:xfrm>
          <a:custGeom>
            <a:avLst/>
            <a:gdLst/>
            <a:ahLst/>
            <a:cxnLst/>
            <a:rect l="l" t="t" r="r" b="b"/>
            <a:pathLst>
              <a:path w="192404" h="513714">
                <a:moveTo>
                  <a:pt x="19202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95300"/>
                </a:lnTo>
                <a:lnTo>
                  <a:pt x="9144" y="495300"/>
                </a:lnTo>
                <a:lnTo>
                  <a:pt x="18288" y="504443"/>
                </a:lnTo>
                <a:lnTo>
                  <a:pt x="192024" y="504443"/>
                </a:lnTo>
                <a:lnTo>
                  <a:pt x="192024" y="513587"/>
                </a:lnTo>
                <a:close/>
              </a:path>
              <a:path w="192404" h="513714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92404" h="513714">
                <a:moveTo>
                  <a:pt x="17373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73736" y="9144"/>
                </a:lnTo>
                <a:lnTo>
                  <a:pt x="173736" y="18288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8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18288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4" h="513714">
                <a:moveTo>
                  <a:pt x="18288" y="504443"/>
                </a:moveTo>
                <a:lnTo>
                  <a:pt x="9144" y="495300"/>
                </a:lnTo>
                <a:lnTo>
                  <a:pt x="18288" y="495300"/>
                </a:lnTo>
                <a:lnTo>
                  <a:pt x="18288" y="504443"/>
                </a:lnTo>
                <a:close/>
              </a:path>
              <a:path w="192404" h="513714">
                <a:moveTo>
                  <a:pt x="173736" y="504443"/>
                </a:moveTo>
                <a:lnTo>
                  <a:pt x="18288" y="504443"/>
                </a:lnTo>
                <a:lnTo>
                  <a:pt x="18288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3714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171862" y="272488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74637" y="2901194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57088" y="2554986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5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11907" y="1661160"/>
            <a:ext cx="76200" cy="1262380"/>
          </a:xfrm>
          <a:custGeom>
            <a:avLst/>
            <a:gdLst/>
            <a:ahLst/>
            <a:cxnLst/>
            <a:rect l="l" t="t" r="r" b="b"/>
            <a:pathLst>
              <a:path w="76200" h="1262380">
                <a:moveTo>
                  <a:pt x="28956" y="1187695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1185671"/>
                </a:lnTo>
                <a:lnTo>
                  <a:pt x="38100" y="1185671"/>
                </a:lnTo>
                <a:lnTo>
                  <a:pt x="28956" y="1187695"/>
                </a:lnTo>
                <a:close/>
              </a:path>
              <a:path w="76200" h="1262380">
                <a:moveTo>
                  <a:pt x="48768" y="1223771"/>
                </a:moveTo>
                <a:lnTo>
                  <a:pt x="28956" y="1223771"/>
                </a:lnTo>
                <a:lnTo>
                  <a:pt x="28956" y="1187695"/>
                </a:lnTo>
                <a:lnTo>
                  <a:pt x="38100" y="1185671"/>
                </a:lnTo>
                <a:lnTo>
                  <a:pt x="48768" y="1187931"/>
                </a:lnTo>
                <a:lnTo>
                  <a:pt x="48768" y="1223771"/>
                </a:lnTo>
                <a:close/>
              </a:path>
              <a:path w="76200" h="1262380">
                <a:moveTo>
                  <a:pt x="48768" y="1187931"/>
                </a:moveTo>
                <a:lnTo>
                  <a:pt x="38100" y="1185671"/>
                </a:lnTo>
                <a:lnTo>
                  <a:pt x="48768" y="1185671"/>
                </a:lnTo>
                <a:lnTo>
                  <a:pt x="48768" y="1187931"/>
                </a:lnTo>
                <a:close/>
              </a:path>
              <a:path w="76200" h="1262380">
                <a:moveTo>
                  <a:pt x="38100" y="1261871"/>
                </a:moveTo>
                <a:lnTo>
                  <a:pt x="23788" y="1258919"/>
                </a:lnTo>
                <a:lnTo>
                  <a:pt x="11620" y="1250822"/>
                </a:lnTo>
                <a:lnTo>
                  <a:pt x="3167" y="1238726"/>
                </a:lnTo>
                <a:lnTo>
                  <a:pt x="0" y="1223771"/>
                </a:lnTo>
                <a:lnTo>
                  <a:pt x="3167" y="1209460"/>
                </a:lnTo>
                <a:lnTo>
                  <a:pt x="11620" y="1197292"/>
                </a:lnTo>
                <a:lnTo>
                  <a:pt x="23788" y="1188839"/>
                </a:lnTo>
                <a:lnTo>
                  <a:pt x="28956" y="1187695"/>
                </a:lnTo>
                <a:lnTo>
                  <a:pt x="28956" y="1223771"/>
                </a:lnTo>
                <a:lnTo>
                  <a:pt x="76200" y="1223771"/>
                </a:lnTo>
                <a:lnTo>
                  <a:pt x="73247" y="1238726"/>
                </a:lnTo>
                <a:lnTo>
                  <a:pt x="65151" y="1250822"/>
                </a:lnTo>
                <a:lnTo>
                  <a:pt x="53054" y="1258919"/>
                </a:lnTo>
                <a:lnTo>
                  <a:pt x="38100" y="1261871"/>
                </a:lnTo>
                <a:close/>
              </a:path>
              <a:path w="76200" h="1262380">
                <a:moveTo>
                  <a:pt x="76200" y="1223771"/>
                </a:moveTo>
                <a:lnTo>
                  <a:pt x="48768" y="1223771"/>
                </a:lnTo>
                <a:lnTo>
                  <a:pt x="48768" y="1187931"/>
                </a:lnTo>
                <a:lnTo>
                  <a:pt x="53054" y="1188839"/>
                </a:lnTo>
                <a:lnTo>
                  <a:pt x="65151" y="1197292"/>
                </a:lnTo>
                <a:lnTo>
                  <a:pt x="73247" y="1209460"/>
                </a:lnTo>
                <a:lnTo>
                  <a:pt x="76200" y="1223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86000" y="1940051"/>
            <a:ext cx="127000" cy="361315"/>
          </a:xfrm>
          <a:custGeom>
            <a:avLst/>
            <a:gdLst/>
            <a:ahLst/>
            <a:cxnLst/>
            <a:rect l="l" t="t" r="r" b="b"/>
            <a:pathLst>
              <a:path w="127000" h="361314">
                <a:moveTo>
                  <a:pt x="0" y="0"/>
                </a:moveTo>
                <a:lnTo>
                  <a:pt x="126491" y="0"/>
                </a:lnTo>
                <a:lnTo>
                  <a:pt x="126491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76855" y="1930908"/>
            <a:ext cx="146685" cy="379730"/>
          </a:xfrm>
          <a:custGeom>
            <a:avLst/>
            <a:gdLst/>
            <a:ahLst/>
            <a:cxnLst/>
            <a:rect l="l" t="t" r="r" b="b"/>
            <a:pathLst>
              <a:path w="146685" h="379730">
                <a:moveTo>
                  <a:pt x="146304" y="379476"/>
                </a:moveTo>
                <a:lnTo>
                  <a:pt x="0" y="379476"/>
                </a:lnTo>
                <a:lnTo>
                  <a:pt x="0" y="0"/>
                </a:lnTo>
                <a:lnTo>
                  <a:pt x="146304" y="0"/>
                </a:lnTo>
                <a:lnTo>
                  <a:pt x="146304" y="9143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359663"/>
                </a:lnTo>
                <a:lnTo>
                  <a:pt x="9144" y="359663"/>
                </a:lnTo>
                <a:lnTo>
                  <a:pt x="18288" y="370332"/>
                </a:lnTo>
                <a:lnTo>
                  <a:pt x="146304" y="370332"/>
                </a:lnTo>
                <a:lnTo>
                  <a:pt x="146304" y="379476"/>
                </a:lnTo>
                <a:close/>
              </a:path>
              <a:path w="146685" h="379730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46685" h="379730">
                <a:moveTo>
                  <a:pt x="126491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26491" y="9144"/>
                </a:lnTo>
                <a:lnTo>
                  <a:pt x="126491" y="19811"/>
                </a:lnTo>
                <a:close/>
              </a:path>
              <a:path w="146685" h="379730">
                <a:moveTo>
                  <a:pt x="126491" y="370332"/>
                </a:moveTo>
                <a:lnTo>
                  <a:pt x="126491" y="9144"/>
                </a:lnTo>
                <a:lnTo>
                  <a:pt x="135636" y="19812"/>
                </a:lnTo>
                <a:lnTo>
                  <a:pt x="146304" y="19811"/>
                </a:lnTo>
                <a:lnTo>
                  <a:pt x="146304" y="359663"/>
                </a:lnTo>
                <a:lnTo>
                  <a:pt x="135636" y="359663"/>
                </a:lnTo>
                <a:lnTo>
                  <a:pt x="126491" y="370332"/>
                </a:lnTo>
                <a:close/>
              </a:path>
              <a:path w="146685" h="379730">
                <a:moveTo>
                  <a:pt x="146304" y="19811"/>
                </a:moveTo>
                <a:lnTo>
                  <a:pt x="135636" y="19812"/>
                </a:lnTo>
                <a:lnTo>
                  <a:pt x="126491" y="9144"/>
                </a:lnTo>
                <a:lnTo>
                  <a:pt x="146304" y="9143"/>
                </a:lnTo>
                <a:lnTo>
                  <a:pt x="146304" y="19811"/>
                </a:lnTo>
                <a:close/>
              </a:path>
              <a:path w="146685" h="379730">
                <a:moveTo>
                  <a:pt x="18288" y="370332"/>
                </a:moveTo>
                <a:lnTo>
                  <a:pt x="9144" y="359663"/>
                </a:lnTo>
                <a:lnTo>
                  <a:pt x="18288" y="359663"/>
                </a:lnTo>
                <a:lnTo>
                  <a:pt x="18288" y="370332"/>
                </a:lnTo>
                <a:close/>
              </a:path>
              <a:path w="146685" h="379730">
                <a:moveTo>
                  <a:pt x="126491" y="370332"/>
                </a:moveTo>
                <a:lnTo>
                  <a:pt x="18288" y="370332"/>
                </a:lnTo>
                <a:lnTo>
                  <a:pt x="18288" y="359663"/>
                </a:lnTo>
                <a:lnTo>
                  <a:pt x="126491" y="359663"/>
                </a:lnTo>
                <a:lnTo>
                  <a:pt x="126491" y="370332"/>
                </a:lnTo>
                <a:close/>
              </a:path>
              <a:path w="146685" h="379730">
                <a:moveTo>
                  <a:pt x="146304" y="370332"/>
                </a:moveTo>
                <a:lnTo>
                  <a:pt x="126491" y="370332"/>
                </a:lnTo>
                <a:lnTo>
                  <a:pt x="135636" y="359663"/>
                </a:lnTo>
                <a:lnTo>
                  <a:pt x="146304" y="359663"/>
                </a:lnTo>
                <a:lnTo>
                  <a:pt x="146304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40863" y="1655826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5" h="0">
                <a:moveTo>
                  <a:pt x="0" y="0"/>
                </a:moveTo>
                <a:lnTo>
                  <a:pt x="83210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54680" y="1613916"/>
            <a:ext cx="76200" cy="1135380"/>
          </a:xfrm>
          <a:custGeom>
            <a:avLst/>
            <a:gdLst/>
            <a:ahLst/>
            <a:cxnLst/>
            <a:rect l="l" t="t" r="r" b="b"/>
            <a:pathLst>
              <a:path w="76200" h="1135380">
                <a:moveTo>
                  <a:pt x="28955" y="74394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113538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113538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1135380">
                <a:moveTo>
                  <a:pt x="47243" y="1135379"/>
                </a:moveTo>
                <a:lnTo>
                  <a:pt x="28955" y="1135379"/>
                </a:ln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1135379"/>
                </a:lnTo>
                <a:close/>
              </a:path>
              <a:path w="76200" h="113538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81200" y="2887217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 h="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14472" y="2718816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06851" y="2895600"/>
            <a:ext cx="198120" cy="195580"/>
          </a:xfrm>
          <a:custGeom>
            <a:avLst/>
            <a:gdLst/>
            <a:ahLst/>
            <a:cxnLst/>
            <a:rect l="l" t="t" r="r" b="b"/>
            <a:pathLst>
              <a:path w="198119" h="195580">
                <a:moveTo>
                  <a:pt x="101651" y="112582"/>
                </a:moveTo>
                <a:lnTo>
                  <a:pt x="0" y="13716"/>
                </a:lnTo>
                <a:lnTo>
                  <a:pt x="13716" y="0"/>
                </a:lnTo>
                <a:lnTo>
                  <a:pt x="114564" y="99447"/>
                </a:lnTo>
                <a:lnTo>
                  <a:pt x="101651" y="112582"/>
                </a:lnTo>
                <a:close/>
              </a:path>
              <a:path w="198119" h="195580">
                <a:moveTo>
                  <a:pt x="173181" y="121920"/>
                </a:moveTo>
                <a:lnTo>
                  <a:pt x="111252" y="121920"/>
                </a:lnTo>
                <a:lnTo>
                  <a:pt x="123444" y="108204"/>
                </a:lnTo>
                <a:lnTo>
                  <a:pt x="114564" y="99447"/>
                </a:lnTo>
                <a:lnTo>
                  <a:pt x="152400" y="60960"/>
                </a:lnTo>
                <a:lnTo>
                  <a:pt x="173181" y="121920"/>
                </a:lnTo>
                <a:close/>
              </a:path>
              <a:path w="198119" h="195580">
                <a:moveTo>
                  <a:pt x="111252" y="121920"/>
                </a:moveTo>
                <a:lnTo>
                  <a:pt x="101651" y="112582"/>
                </a:lnTo>
                <a:lnTo>
                  <a:pt x="114564" y="99447"/>
                </a:lnTo>
                <a:lnTo>
                  <a:pt x="123444" y="108204"/>
                </a:lnTo>
                <a:lnTo>
                  <a:pt x="111252" y="121920"/>
                </a:lnTo>
                <a:close/>
              </a:path>
              <a:path w="198119" h="195580">
                <a:moveTo>
                  <a:pt x="198120" y="195072"/>
                </a:moveTo>
                <a:lnTo>
                  <a:pt x="64008" y="150876"/>
                </a:lnTo>
                <a:lnTo>
                  <a:pt x="101651" y="112582"/>
                </a:lnTo>
                <a:lnTo>
                  <a:pt x="111252" y="121920"/>
                </a:lnTo>
                <a:lnTo>
                  <a:pt x="173181" y="121920"/>
                </a:lnTo>
                <a:lnTo>
                  <a:pt x="198120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08375" y="2718816"/>
            <a:ext cx="203200" cy="178435"/>
          </a:xfrm>
          <a:custGeom>
            <a:avLst/>
            <a:gdLst/>
            <a:ahLst/>
            <a:cxnLst/>
            <a:rect l="l" t="t" r="r" b="b"/>
            <a:pathLst>
              <a:path w="203200" h="178435">
                <a:moveTo>
                  <a:pt x="12191" y="178308"/>
                </a:moveTo>
                <a:lnTo>
                  <a:pt x="0" y="164591"/>
                </a:lnTo>
                <a:lnTo>
                  <a:pt x="190500" y="0"/>
                </a:lnTo>
                <a:lnTo>
                  <a:pt x="202691" y="13716"/>
                </a:lnTo>
                <a:lnTo>
                  <a:pt x="12191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94304" y="3072383"/>
            <a:ext cx="0" cy="1394460"/>
          </a:xfrm>
          <a:custGeom>
            <a:avLst/>
            <a:gdLst/>
            <a:ahLst/>
            <a:cxnLst/>
            <a:rect l="l" t="t" r="r" b="b"/>
            <a:pathLst>
              <a:path w="0" h="1394460">
                <a:moveTo>
                  <a:pt x="0" y="0"/>
                </a:moveTo>
                <a:lnTo>
                  <a:pt x="0" y="13944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80387" y="4249673"/>
            <a:ext cx="2291080" cy="0"/>
          </a:xfrm>
          <a:custGeom>
            <a:avLst/>
            <a:gdLst/>
            <a:ahLst/>
            <a:cxnLst/>
            <a:rect l="l" t="t" r="r" b="b"/>
            <a:pathLst>
              <a:path w="2291079" h="0">
                <a:moveTo>
                  <a:pt x="0" y="0"/>
                </a:moveTo>
                <a:lnTo>
                  <a:pt x="229057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59251" y="4212335"/>
            <a:ext cx="1316990" cy="76200"/>
          </a:xfrm>
          <a:custGeom>
            <a:avLst/>
            <a:gdLst/>
            <a:ahLst/>
            <a:cxnLst/>
            <a:rect l="l" t="t" r="r" b="b"/>
            <a:pathLst>
              <a:path w="1316989" h="76200">
                <a:moveTo>
                  <a:pt x="38100" y="76200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4093" y="27432"/>
                </a:lnTo>
                <a:lnTo>
                  <a:pt x="38100" y="27432"/>
                </a:lnTo>
                <a:lnTo>
                  <a:pt x="38100" y="47244"/>
                </a:lnTo>
                <a:lnTo>
                  <a:pt x="74313" y="47244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  <a:path w="1316989" h="76200">
                <a:moveTo>
                  <a:pt x="74313" y="47244"/>
                </a:moveTo>
                <a:lnTo>
                  <a:pt x="38100" y="47244"/>
                </a:lnTo>
                <a:lnTo>
                  <a:pt x="38100" y="27432"/>
                </a:lnTo>
                <a:lnTo>
                  <a:pt x="74093" y="27432"/>
                </a:lnTo>
                <a:lnTo>
                  <a:pt x="76200" y="38100"/>
                </a:lnTo>
                <a:lnTo>
                  <a:pt x="74313" y="47244"/>
                </a:lnTo>
                <a:close/>
              </a:path>
              <a:path w="1316989" h="76200">
                <a:moveTo>
                  <a:pt x="1316736" y="47244"/>
                </a:moveTo>
                <a:lnTo>
                  <a:pt x="74313" y="47244"/>
                </a:lnTo>
                <a:lnTo>
                  <a:pt x="76200" y="38100"/>
                </a:lnTo>
                <a:lnTo>
                  <a:pt x="74093" y="27432"/>
                </a:lnTo>
                <a:lnTo>
                  <a:pt x="1316736" y="27432"/>
                </a:lnTo>
                <a:lnTo>
                  <a:pt x="1316736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740884" y="1513280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30296" y="1962911"/>
            <a:ext cx="127000" cy="360045"/>
          </a:xfrm>
          <a:custGeom>
            <a:avLst/>
            <a:gdLst/>
            <a:ahLst/>
            <a:cxnLst/>
            <a:rect l="l" t="t" r="r" b="b"/>
            <a:pathLst>
              <a:path w="127000" h="360044">
                <a:moveTo>
                  <a:pt x="0" y="0"/>
                </a:moveTo>
                <a:lnTo>
                  <a:pt x="126491" y="0"/>
                </a:lnTo>
                <a:lnTo>
                  <a:pt x="126491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21151" y="1953767"/>
            <a:ext cx="144780" cy="378460"/>
          </a:xfrm>
          <a:custGeom>
            <a:avLst/>
            <a:gdLst/>
            <a:ahLst/>
            <a:cxnLst/>
            <a:rect l="l" t="t" r="r" b="b"/>
            <a:pathLst>
              <a:path w="144779" h="378460">
                <a:moveTo>
                  <a:pt x="144779" y="377952"/>
                </a:moveTo>
                <a:lnTo>
                  <a:pt x="0" y="377952"/>
                </a:lnTo>
                <a:lnTo>
                  <a:pt x="0" y="0"/>
                </a:lnTo>
                <a:lnTo>
                  <a:pt x="144779" y="0"/>
                </a:lnTo>
                <a:lnTo>
                  <a:pt x="144779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359663"/>
                </a:lnTo>
                <a:lnTo>
                  <a:pt x="9144" y="359663"/>
                </a:lnTo>
                <a:lnTo>
                  <a:pt x="18288" y="368808"/>
                </a:lnTo>
                <a:lnTo>
                  <a:pt x="144779" y="368808"/>
                </a:lnTo>
                <a:lnTo>
                  <a:pt x="144779" y="377952"/>
                </a:lnTo>
                <a:close/>
              </a:path>
              <a:path w="144779" h="37846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44779" h="378460">
                <a:moveTo>
                  <a:pt x="126491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26491" y="9144"/>
                </a:lnTo>
                <a:lnTo>
                  <a:pt x="126491" y="18288"/>
                </a:lnTo>
                <a:close/>
              </a:path>
              <a:path w="144779" h="378460">
                <a:moveTo>
                  <a:pt x="126491" y="368808"/>
                </a:moveTo>
                <a:lnTo>
                  <a:pt x="126491" y="9144"/>
                </a:lnTo>
                <a:lnTo>
                  <a:pt x="135636" y="18288"/>
                </a:lnTo>
                <a:lnTo>
                  <a:pt x="144779" y="18288"/>
                </a:lnTo>
                <a:lnTo>
                  <a:pt x="144779" y="359663"/>
                </a:lnTo>
                <a:lnTo>
                  <a:pt x="135636" y="359663"/>
                </a:lnTo>
                <a:lnTo>
                  <a:pt x="126491" y="368808"/>
                </a:lnTo>
                <a:close/>
              </a:path>
              <a:path w="144779" h="378460">
                <a:moveTo>
                  <a:pt x="144779" y="18288"/>
                </a:moveTo>
                <a:lnTo>
                  <a:pt x="135636" y="18288"/>
                </a:lnTo>
                <a:lnTo>
                  <a:pt x="126491" y="9144"/>
                </a:lnTo>
                <a:lnTo>
                  <a:pt x="144779" y="9144"/>
                </a:lnTo>
                <a:lnTo>
                  <a:pt x="144779" y="18288"/>
                </a:lnTo>
                <a:close/>
              </a:path>
              <a:path w="144779" h="378460">
                <a:moveTo>
                  <a:pt x="18288" y="368808"/>
                </a:moveTo>
                <a:lnTo>
                  <a:pt x="9144" y="359663"/>
                </a:lnTo>
                <a:lnTo>
                  <a:pt x="18288" y="359663"/>
                </a:lnTo>
                <a:lnTo>
                  <a:pt x="18288" y="368808"/>
                </a:lnTo>
                <a:close/>
              </a:path>
              <a:path w="144779" h="378460">
                <a:moveTo>
                  <a:pt x="126491" y="368808"/>
                </a:moveTo>
                <a:lnTo>
                  <a:pt x="18288" y="368808"/>
                </a:lnTo>
                <a:lnTo>
                  <a:pt x="18288" y="359663"/>
                </a:lnTo>
                <a:lnTo>
                  <a:pt x="126491" y="359663"/>
                </a:lnTo>
                <a:lnTo>
                  <a:pt x="126491" y="368808"/>
                </a:lnTo>
                <a:close/>
              </a:path>
              <a:path w="144779" h="378460">
                <a:moveTo>
                  <a:pt x="144779" y="368808"/>
                </a:moveTo>
                <a:lnTo>
                  <a:pt x="126491" y="368808"/>
                </a:lnTo>
                <a:lnTo>
                  <a:pt x="135636" y="359663"/>
                </a:lnTo>
                <a:lnTo>
                  <a:pt x="144779" y="359663"/>
                </a:lnTo>
                <a:lnTo>
                  <a:pt x="144779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97579" y="1594104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60" h="116205">
                <a:moveTo>
                  <a:pt x="94488" y="16764"/>
                </a:moveTo>
                <a:lnTo>
                  <a:pt x="16764" y="16764"/>
                </a:lnTo>
                <a:lnTo>
                  <a:pt x="24384" y="9144"/>
                </a:lnTo>
                <a:lnTo>
                  <a:pt x="33528" y="4572"/>
                </a:lnTo>
                <a:lnTo>
                  <a:pt x="35052" y="3048"/>
                </a:lnTo>
                <a:lnTo>
                  <a:pt x="44195" y="1524"/>
                </a:lnTo>
                <a:lnTo>
                  <a:pt x="44195" y="0"/>
                </a:lnTo>
                <a:lnTo>
                  <a:pt x="67056" y="0"/>
                </a:lnTo>
                <a:lnTo>
                  <a:pt x="68580" y="1524"/>
                </a:lnTo>
                <a:lnTo>
                  <a:pt x="76200" y="3048"/>
                </a:lnTo>
                <a:lnTo>
                  <a:pt x="77724" y="4572"/>
                </a:lnTo>
                <a:lnTo>
                  <a:pt x="79248" y="4572"/>
                </a:lnTo>
                <a:lnTo>
                  <a:pt x="86868" y="9144"/>
                </a:lnTo>
                <a:lnTo>
                  <a:pt x="94488" y="16764"/>
                </a:lnTo>
                <a:close/>
              </a:path>
              <a:path w="111760" h="116205">
                <a:moveTo>
                  <a:pt x="96012" y="99060"/>
                </a:moveTo>
                <a:lnTo>
                  <a:pt x="15240" y="99060"/>
                </a:lnTo>
                <a:lnTo>
                  <a:pt x="15240" y="97536"/>
                </a:lnTo>
                <a:lnTo>
                  <a:pt x="9144" y="91440"/>
                </a:lnTo>
                <a:lnTo>
                  <a:pt x="9144" y="89916"/>
                </a:ln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7912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6764"/>
                </a:lnTo>
                <a:lnTo>
                  <a:pt x="96012" y="16764"/>
                </a:lnTo>
                <a:lnTo>
                  <a:pt x="97231" y="18288"/>
                </a:lnTo>
                <a:lnTo>
                  <a:pt x="48768" y="18288"/>
                </a:lnTo>
                <a:lnTo>
                  <a:pt x="41148" y="21336"/>
                </a:lnTo>
                <a:lnTo>
                  <a:pt x="42672" y="21336"/>
                </a:lnTo>
                <a:lnTo>
                  <a:pt x="37592" y="24384"/>
                </a:lnTo>
                <a:lnTo>
                  <a:pt x="36576" y="24384"/>
                </a:lnTo>
                <a:lnTo>
                  <a:pt x="30861" y="28956"/>
                </a:lnTo>
                <a:lnTo>
                  <a:pt x="30480" y="28956"/>
                </a:lnTo>
                <a:lnTo>
                  <a:pt x="28956" y="30480"/>
                </a:lnTo>
                <a:lnTo>
                  <a:pt x="29260" y="30480"/>
                </a:lnTo>
                <a:lnTo>
                  <a:pt x="24384" y="36576"/>
                </a:lnTo>
                <a:lnTo>
                  <a:pt x="24993" y="36576"/>
                </a:lnTo>
                <a:lnTo>
                  <a:pt x="21336" y="42672"/>
                </a:lnTo>
                <a:lnTo>
                  <a:pt x="22352" y="42672"/>
                </a:lnTo>
                <a:lnTo>
                  <a:pt x="20320" y="48768"/>
                </a:lnTo>
                <a:lnTo>
                  <a:pt x="19812" y="48768"/>
                </a:lnTo>
                <a:lnTo>
                  <a:pt x="1854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18505" y="57912"/>
                </a:lnTo>
                <a:lnTo>
                  <a:pt x="19812" y="67056"/>
                </a:lnTo>
                <a:lnTo>
                  <a:pt x="20320" y="67056"/>
                </a:lnTo>
                <a:lnTo>
                  <a:pt x="21843" y="71628"/>
                </a:lnTo>
                <a:lnTo>
                  <a:pt x="21336" y="71628"/>
                </a:lnTo>
                <a:lnTo>
                  <a:pt x="25146" y="79248"/>
                </a:lnTo>
                <a:lnTo>
                  <a:pt x="24384" y="79248"/>
                </a:lnTo>
                <a:lnTo>
                  <a:pt x="29260" y="85344"/>
                </a:lnTo>
                <a:lnTo>
                  <a:pt x="28956" y="85344"/>
                </a:lnTo>
                <a:lnTo>
                  <a:pt x="30480" y="86868"/>
                </a:lnTo>
                <a:lnTo>
                  <a:pt x="30861" y="86868"/>
                </a:lnTo>
                <a:lnTo>
                  <a:pt x="36576" y="91440"/>
                </a:lnTo>
                <a:lnTo>
                  <a:pt x="37592" y="91440"/>
                </a:lnTo>
                <a:lnTo>
                  <a:pt x="42672" y="94488"/>
                </a:lnTo>
                <a:lnTo>
                  <a:pt x="44958" y="94488"/>
                </a:lnTo>
                <a:lnTo>
                  <a:pt x="48768" y="96012"/>
                </a:lnTo>
                <a:lnTo>
                  <a:pt x="47244" y="96012"/>
                </a:lnTo>
                <a:lnTo>
                  <a:pt x="55626" y="97409"/>
                </a:lnTo>
                <a:lnTo>
                  <a:pt x="54864" y="97536"/>
                </a:lnTo>
                <a:lnTo>
                  <a:pt x="96012" y="97536"/>
                </a:lnTo>
                <a:lnTo>
                  <a:pt x="96012" y="99060"/>
                </a:lnTo>
                <a:close/>
              </a:path>
              <a:path w="111760" h="116205">
                <a:moveTo>
                  <a:pt x="47244" y="19812"/>
                </a:moveTo>
                <a:lnTo>
                  <a:pt x="48768" y="18288"/>
                </a:lnTo>
                <a:lnTo>
                  <a:pt x="54864" y="18288"/>
                </a:lnTo>
                <a:lnTo>
                  <a:pt x="55626" y="18415"/>
                </a:lnTo>
                <a:lnTo>
                  <a:pt x="47244" y="19812"/>
                </a:lnTo>
                <a:close/>
              </a:path>
              <a:path w="111760" h="116205">
                <a:moveTo>
                  <a:pt x="55626" y="18415"/>
                </a:moveTo>
                <a:lnTo>
                  <a:pt x="54864" y="18288"/>
                </a:lnTo>
                <a:lnTo>
                  <a:pt x="56387" y="18288"/>
                </a:lnTo>
                <a:lnTo>
                  <a:pt x="55626" y="18415"/>
                </a:lnTo>
                <a:close/>
              </a:path>
              <a:path w="111760" h="116205">
                <a:moveTo>
                  <a:pt x="64008" y="19812"/>
                </a:moveTo>
                <a:lnTo>
                  <a:pt x="55626" y="18415"/>
                </a:lnTo>
                <a:lnTo>
                  <a:pt x="56387" y="18288"/>
                </a:lnTo>
                <a:lnTo>
                  <a:pt x="62484" y="18288"/>
                </a:lnTo>
                <a:lnTo>
                  <a:pt x="64008" y="19812"/>
                </a:lnTo>
                <a:close/>
              </a:path>
              <a:path w="111760" h="116205">
                <a:moveTo>
                  <a:pt x="76200" y="25908"/>
                </a:moveTo>
                <a:lnTo>
                  <a:pt x="68580" y="21336"/>
                </a:lnTo>
                <a:lnTo>
                  <a:pt x="70104" y="21336"/>
                </a:lnTo>
                <a:lnTo>
                  <a:pt x="62484" y="18288"/>
                </a:lnTo>
                <a:lnTo>
                  <a:pt x="97231" y="18288"/>
                </a:lnTo>
                <a:lnTo>
                  <a:pt x="102108" y="24384"/>
                </a:lnTo>
                <a:lnTo>
                  <a:pt x="76200" y="24384"/>
                </a:lnTo>
                <a:lnTo>
                  <a:pt x="76200" y="25908"/>
                </a:lnTo>
                <a:close/>
              </a:path>
              <a:path w="111760" h="116205">
                <a:moveTo>
                  <a:pt x="35052" y="25908"/>
                </a:moveTo>
                <a:lnTo>
                  <a:pt x="36576" y="24384"/>
                </a:lnTo>
                <a:lnTo>
                  <a:pt x="37592" y="24384"/>
                </a:lnTo>
                <a:lnTo>
                  <a:pt x="35052" y="25908"/>
                </a:lnTo>
                <a:close/>
              </a:path>
              <a:path w="111760" h="116205">
                <a:moveTo>
                  <a:pt x="104394" y="30480"/>
                </a:moveTo>
                <a:lnTo>
                  <a:pt x="82296" y="30480"/>
                </a:lnTo>
                <a:lnTo>
                  <a:pt x="76200" y="24384"/>
                </a:lnTo>
                <a:lnTo>
                  <a:pt x="102108" y="24384"/>
                </a:lnTo>
                <a:lnTo>
                  <a:pt x="102108" y="25908"/>
                </a:lnTo>
                <a:lnTo>
                  <a:pt x="104394" y="30480"/>
                </a:lnTo>
                <a:close/>
              </a:path>
              <a:path w="111760" h="116205">
                <a:moveTo>
                  <a:pt x="28956" y="30480"/>
                </a:moveTo>
                <a:lnTo>
                  <a:pt x="30480" y="28956"/>
                </a:lnTo>
                <a:lnTo>
                  <a:pt x="29802" y="29802"/>
                </a:lnTo>
                <a:lnTo>
                  <a:pt x="28956" y="30480"/>
                </a:lnTo>
                <a:close/>
              </a:path>
              <a:path w="111760" h="116205">
                <a:moveTo>
                  <a:pt x="29802" y="29802"/>
                </a:moveTo>
                <a:lnTo>
                  <a:pt x="30480" y="28956"/>
                </a:lnTo>
                <a:lnTo>
                  <a:pt x="30861" y="28956"/>
                </a:lnTo>
                <a:lnTo>
                  <a:pt x="29802" y="29802"/>
                </a:lnTo>
                <a:close/>
              </a:path>
              <a:path w="111760" h="116205">
                <a:moveTo>
                  <a:pt x="108204" y="36576"/>
                </a:moveTo>
                <a:lnTo>
                  <a:pt x="86868" y="36576"/>
                </a:lnTo>
                <a:lnTo>
                  <a:pt x="80772" y="28956"/>
                </a:lnTo>
                <a:lnTo>
                  <a:pt x="82296" y="30480"/>
                </a:lnTo>
                <a:lnTo>
                  <a:pt x="104394" y="30480"/>
                </a:lnTo>
                <a:lnTo>
                  <a:pt x="106679" y="35052"/>
                </a:lnTo>
                <a:lnTo>
                  <a:pt x="108204" y="36576"/>
                </a:lnTo>
                <a:close/>
              </a:path>
              <a:path w="111760" h="116205">
                <a:moveTo>
                  <a:pt x="29260" y="30480"/>
                </a:moveTo>
                <a:lnTo>
                  <a:pt x="28956" y="30480"/>
                </a:lnTo>
                <a:lnTo>
                  <a:pt x="29802" y="29802"/>
                </a:lnTo>
                <a:lnTo>
                  <a:pt x="29260" y="30480"/>
                </a:lnTo>
                <a:close/>
              </a:path>
              <a:path w="111760" h="116205">
                <a:moveTo>
                  <a:pt x="24993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4993" y="36576"/>
                </a:lnTo>
                <a:close/>
              </a:path>
              <a:path w="111760" h="116205">
                <a:moveTo>
                  <a:pt x="89916" y="42672"/>
                </a:moveTo>
                <a:lnTo>
                  <a:pt x="85344" y="35052"/>
                </a:lnTo>
                <a:lnTo>
                  <a:pt x="86868" y="36576"/>
                </a:lnTo>
                <a:lnTo>
                  <a:pt x="108204" y="36576"/>
                </a:lnTo>
                <a:lnTo>
                  <a:pt x="108966" y="41148"/>
                </a:lnTo>
                <a:lnTo>
                  <a:pt x="89916" y="41148"/>
                </a:lnTo>
                <a:lnTo>
                  <a:pt x="89916" y="42672"/>
                </a:lnTo>
                <a:close/>
              </a:path>
              <a:path w="111760" h="116205">
                <a:moveTo>
                  <a:pt x="22352" y="42672"/>
                </a:moveTo>
                <a:lnTo>
                  <a:pt x="21336" y="42672"/>
                </a:lnTo>
                <a:lnTo>
                  <a:pt x="22859" y="41148"/>
                </a:lnTo>
                <a:lnTo>
                  <a:pt x="22352" y="42672"/>
                </a:lnTo>
                <a:close/>
              </a:path>
              <a:path w="111760" h="116205">
                <a:moveTo>
                  <a:pt x="91439" y="50292"/>
                </a:moveTo>
                <a:lnTo>
                  <a:pt x="89916" y="41148"/>
                </a:lnTo>
                <a:lnTo>
                  <a:pt x="108966" y="41148"/>
                </a:lnTo>
                <a:lnTo>
                  <a:pt x="109728" y="45720"/>
                </a:lnTo>
                <a:lnTo>
                  <a:pt x="111252" y="45720"/>
                </a:lnTo>
                <a:lnTo>
                  <a:pt x="111252" y="48768"/>
                </a:lnTo>
                <a:lnTo>
                  <a:pt x="91439" y="48768"/>
                </a:lnTo>
                <a:lnTo>
                  <a:pt x="91439" y="50292"/>
                </a:lnTo>
                <a:close/>
              </a:path>
              <a:path w="111760" h="116205">
                <a:moveTo>
                  <a:pt x="19812" y="50292"/>
                </a:moveTo>
                <a:lnTo>
                  <a:pt x="19812" y="48768"/>
                </a:lnTo>
                <a:lnTo>
                  <a:pt x="20320" y="48768"/>
                </a:lnTo>
                <a:lnTo>
                  <a:pt x="19812" y="50292"/>
                </a:lnTo>
                <a:close/>
              </a:path>
              <a:path w="111760" h="116205">
                <a:moveTo>
                  <a:pt x="92846" y="57208"/>
                </a:moveTo>
                <a:lnTo>
                  <a:pt x="91439" y="48768"/>
                </a:lnTo>
                <a:lnTo>
                  <a:pt x="111252" y="48768"/>
                </a:lnTo>
                <a:lnTo>
                  <a:pt x="111252" y="56388"/>
                </a:lnTo>
                <a:lnTo>
                  <a:pt x="92964" y="56388"/>
                </a:lnTo>
                <a:lnTo>
                  <a:pt x="92846" y="57208"/>
                </a:lnTo>
                <a:close/>
              </a:path>
              <a:path w="111760" h="116205">
                <a:moveTo>
                  <a:pt x="18288" y="57912"/>
                </a:moveTo>
                <a:lnTo>
                  <a:pt x="18288" y="56388"/>
                </a:lnTo>
                <a:lnTo>
                  <a:pt x="18405" y="57208"/>
                </a:lnTo>
                <a:lnTo>
                  <a:pt x="18288" y="57912"/>
                </a:lnTo>
                <a:close/>
              </a:path>
              <a:path w="111760" h="116205">
                <a:moveTo>
                  <a:pt x="18405" y="57208"/>
                </a:moveTo>
                <a:lnTo>
                  <a:pt x="18288" y="56388"/>
                </a:lnTo>
                <a:lnTo>
                  <a:pt x="18542" y="56388"/>
                </a:lnTo>
                <a:lnTo>
                  <a:pt x="18405" y="57208"/>
                </a:lnTo>
                <a:close/>
              </a:path>
              <a:path w="111760" h="116205">
                <a:moveTo>
                  <a:pt x="92964" y="57912"/>
                </a:moveTo>
                <a:lnTo>
                  <a:pt x="92846" y="57208"/>
                </a:lnTo>
                <a:lnTo>
                  <a:pt x="92964" y="56388"/>
                </a:lnTo>
                <a:lnTo>
                  <a:pt x="92964" y="57912"/>
                </a:lnTo>
                <a:close/>
              </a:path>
              <a:path w="111760" h="116205">
                <a:moveTo>
                  <a:pt x="111252" y="57912"/>
                </a:moveTo>
                <a:lnTo>
                  <a:pt x="92964" y="57912"/>
                </a:lnTo>
                <a:lnTo>
                  <a:pt x="92964" y="56388"/>
                </a:lnTo>
                <a:lnTo>
                  <a:pt x="111252" y="56388"/>
                </a:lnTo>
                <a:lnTo>
                  <a:pt x="111252" y="57912"/>
                </a:lnTo>
                <a:close/>
              </a:path>
              <a:path w="111760" h="116205">
                <a:moveTo>
                  <a:pt x="18505" y="57912"/>
                </a:moveTo>
                <a:lnTo>
                  <a:pt x="18288" y="57912"/>
                </a:lnTo>
                <a:lnTo>
                  <a:pt x="18405" y="57208"/>
                </a:lnTo>
                <a:lnTo>
                  <a:pt x="18505" y="57912"/>
                </a:lnTo>
                <a:close/>
              </a:path>
              <a:path w="111760" h="116205">
                <a:moveTo>
                  <a:pt x="111252" y="67056"/>
                </a:moveTo>
                <a:lnTo>
                  <a:pt x="91439" y="67056"/>
                </a:lnTo>
                <a:lnTo>
                  <a:pt x="92846" y="57208"/>
                </a:lnTo>
                <a:lnTo>
                  <a:pt x="92964" y="57912"/>
                </a:lnTo>
                <a:lnTo>
                  <a:pt x="111252" y="57912"/>
                </a:lnTo>
                <a:lnTo>
                  <a:pt x="111252" y="67056"/>
                </a:lnTo>
                <a:close/>
              </a:path>
              <a:path w="111760" h="116205">
                <a:moveTo>
                  <a:pt x="20320" y="67056"/>
                </a:moveTo>
                <a:lnTo>
                  <a:pt x="19812" y="67056"/>
                </a:lnTo>
                <a:lnTo>
                  <a:pt x="19812" y="65532"/>
                </a:lnTo>
                <a:lnTo>
                  <a:pt x="20320" y="67056"/>
                </a:lnTo>
                <a:close/>
              </a:path>
              <a:path w="111760" h="116205">
                <a:moveTo>
                  <a:pt x="108966" y="74676"/>
                </a:moveTo>
                <a:lnTo>
                  <a:pt x="89916" y="74676"/>
                </a:lnTo>
                <a:lnTo>
                  <a:pt x="91439" y="65532"/>
                </a:lnTo>
                <a:lnTo>
                  <a:pt x="91439" y="67056"/>
                </a:lnTo>
                <a:lnTo>
                  <a:pt x="111252" y="67056"/>
                </a:lnTo>
                <a:lnTo>
                  <a:pt x="111252" y="68580"/>
                </a:lnTo>
                <a:lnTo>
                  <a:pt x="109728" y="70104"/>
                </a:lnTo>
                <a:lnTo>
                  <a:pt x="108966" y="74676"/>
                </a:lnTo>
                <a:close/>
              </a:path>
              <a:path w="111760" h="116205">
                <a:moveTo>
                  <a:pt x="22859" y="74676"/>
                </a:moveTo>
                <a:lnTo>
                  <a:pt x="21336" y="71628"/>
                </a:lnTo>
                <a:lnTo>
                  <a:pt x="21843" y="71628"/>
                </a:lnTo>
                <a:lnTo>
                  <a:pt x="22859" y="74676"/>
                </a:lnTo>
                <a:close/>
              </a:path>
              <a:path w="111760" h="116205">
                <a:moveTo>
                  <a:pt x="85344" y="80772"/>
                </a:moveTo>
                <a:lnTo>
                  <a:pt x="89916" y="71628"/>
                </a:lnTo>
                <a:lnTo>
                  <a:pt x="89916" y="74676"/>
                </a:lnTo>
                <a:lnTo>
                  <a:pt x="108966" y="74676"/>
                </a:lnTo>
                <a:lnTo>
                  <a:pt x="108204" y="79248"/>
                </a:lnTo>
                <a:lnTo>
                  <a:pt x="86868" y="79248"/>
                </a:lnTo>
                <a:lnTo>
                  <a:pt x="85344" y="80772"/>
                </a:lnTo>
                <a:close/>
              </a:path>
              <a:path w="111760" h="116205">
                <a:moveTo>
                  <a:pt x="25908" y="80772"/>
                </a:moveTo>
                <a:lnTo>
                  <a:pt x="24384" y="79248"/>
                </a:lnTo>
                <a:lnTo>
                  <a:pt x="25146" y="79248"/>
                </a:lnTo>
                <a:lnTo>
                  <a:pt x="25908" y="80772"/>
                </a:lnTo>
                <a:close/>
              </a:path>
              <a:path w="111760" h="116205">
                <a:moveTo>
                  <a:pt x="81449" y="86021"/>
                </a:moveTo>
                <a:lnTo>
                  <a:pt x="86868" y="79248"/>
                </a:lnTo>
                <a:lnTo>
                  <a:pt x="106679" y="79248"/>
                </a:lnTo>
                <a:lnTo>
                  <a:pt x="106679" y="80772"/>
                </a:lnTo>
                <a:lnTo>
                  <a:pt x="104394" y="85344"/>
                </a:lnTo>
                <a:lnTo>
                  <a:pt x="82296" y="85344"/>
                </a:lnTo>
                <a:lnTo>
                  <a:pt x="81449" y="86021"/>
                </a:lnTo>
                <a:close/>
              </a:path>
              <a:path w="111760" h="116205">
                <a:moveTo>
                  <a:pt x="30480" y="86868"/>
                </a:moveTo>
                <a:lnTo>
                  <a:pt x="28956" y="85344"/>
                </a:lnTo>
                <a:lnTo>
                  <a:pt x="29802" y="86021"/>
                </a:lnTo>
                <a:lnTo>
                  <a:pt x="30480" y="86868"/>
                </a:lnTo>
                <a:close/>
              </a:path>
              <a:path w="111760" h="116205">
                <a:moveTo>
                  <a:pt x="29802" y="86021"/>
                </a:moveTo>
                <a:lnTo>
                  <a:pt x="28956" y="85344"/>
                </a:lnTo>
                <a:lnTo>
                  <a:pt x="29260" y="85344"/>
                </a:lnTo>
                <a:lnTo>
                  <a:pt x="29802" y="86021"/>
                </a:lnTo>
                <a:close/>
              </a:path>
              <a:path w="111760" h="116205">
                <a:moveTo>
                  <a:pt x="80772" y="86868"/>
                </a:moveTo>
                <a:lnTo>
                  <a:pt x="81449" y="86021"/>
                </a:lnTo>
                <a:lnTo>
                  <a:pt x="82296" y="85344"/>
                </a:lnTo>
                <a:lnTo>
                  <a:pt x="80772" y="86868"/>
                </a:lnTo>
                <a:close/>
              </a:path>
              <a:path w="111760" h="116205">
                <a:moveTo>
                  <a:pt x="103632" y="86868"/>
                </a:moveTo>
                <a:lnTo>
                  <a:pt x="80772" y="86868"/>
                </a:lnTo>
                <a:lnTo>
                  <a:pt x="82296" y="85344"/>
                </a:lnTo>
                <a:lnTo>
                  <a:pt x="104394" y="85344"/>
                </a:lnTo>
                <a:lnTo>
                  <a:pt x="103632" y="86868"/>
                </a:lnTo>
                <a:close/>
              </a:path>
              <a:path w="111760" h="116205">
                <a:moveTo>
                  <a:pt x="30861" y="86868"/>
                </a:moveTo>
                <a:lnTo>
                  <a:pt x="30480" y="86868"/>
                </a:lnTo>
                <a:lnTo>
                  <a:pt x="29802" y="86021"/>
                </a:lnTo>
                <a:lnTo>
                  <a:pt x="30861" y="86868"/>
                </a:lnTo>
                <a:close/>
              </a:path>
              <a:path w="111760" h="116205">
                <a:moveTo>
                  <a:pt x="74676" y="91440"/>
                </a:moveTo>
                <a:lnTo>
                  <a:pt x="81449" y="86021"/>
                </a:lnTo>
                <a:lnTo>
                  <a:pt x="80772" y="86868"/>
                </a:lnTo>
                <a:lnTo>
                  <a:pt x="103632" y="86868"/>
                </a:lnTo>
                <a:lnTo>
                  <a:pt x="102108" y="89916"/>
                </a:lnTo>
                <a:lnTo>
                  <a:pt x="77724" y="89916"/>
                </a:lnTo>
                <a:lnTo>
                  <a:pt x="74676" y="91440"/>
                </a:lnTo>
                <a:close/>
              </a:path>
              <a:path w="111760" h="116205">
                <a:moveTo>
                  <a:pt x="37592" y="91440"/>
                </a:moveTo>
                <a:lnTo>
                  <a:pt x="36576" y="91440"/>
                </a:lnTo>
                <a:lnTo>
                  <a:pt x="35052" y="89916"/>
                </a:lnTo>
                <a:lnTo>
                  <a:pt x="37592" y="91440"/>
                </a:lnTo>
                <a:close/>
              </a:path>
              <a:path w="111760" h="116205">
                <a:moveTo>
                  <a:pt x="99060" y="94488"/>
                </a:moveTo>
                <a:lnTo>
                  <a:pt x="68580" y="94488"/>
                </a:lnTo>
                <a:lnTo>
                  <a:pt x="77724" y="89916"/>
                </a:lnTo>
                <a:lnTo>
                  <a:pt x="102108" y="89916"/>
                </a:lnTo>
                <a:lnTo>
                  <a:pt x="102108" y="91440"/>
                </a:lnTo>
                <a:lnTo>
                  <a:pt x="99060" y="94488"/>
                </a:lnTo>
                <a:close/>
              </a:path>
              <a:path w="111760" h="116205">
                <a:moveTo>
                  <a:pt x="44958" y="94488"/>
                </a:moveTo>
                <a:lnTo>
                  <a:pt x="42672" y="94488"/>
                </a:lnTo>
                <a:lnTo>
                  <a:pt x="41148" y="92964"/>
                </a:lnTo>
                <a:lnTo>
                  <a:pt x="44958" y="94488"/>
                </a:lnTo>
                <a:close/>
              </a:path>
              <a:path w="111760" h="116205">
                <a:moveTo>
                  <a:pt x="96012" y="97536"/>
                </a:moveTo>
                <a:lnTo>
                  <a:pt x="56387" y="97536"/>
                </a:lnTo>
                <a:lnTo>
                  <a:pt x="55626" y="97409"/>
                </a:lnTo>
                <a:lnTo>
                  <a:pt x="64008" y="96012"/>
                </a:lnTo>
                <a:lnTo>
                  <a:pt x="62484" y="96012"/>
                </a:lnTo>
                <a:lnTo>
                  <a:pt x="70104" y="92964"/>
                </a:lnTo>
                <a:lnTo>
                  <a:pt x="68580" y="94488"/>
                </a:lnTo>
                <a:lnTo>
                  <a:pt x="99060" y="94488"/>
                </a:lnTo>
                <a:lnTo>
                  <a:pt x="96012" y="97536"/>
                </a:lnTo>
                <a:close/>
              </a:path>
              <a:path w="111760" h="116205">
                <a:moveTo>
                  <a:pt x="56387" y="97536"/>
                </a:moveTo>
                <a:lnTo>
                  <a:pt x="54864" y="97536"/>
                </a:lnTo>
                <a:lnTo>
                  <a:pt x="55626" y="97409"/>
                </a:lnTo>
                <a:lnTo>
                  <a:pt x="56387" y="97536"/>
                </a:lnTo>
                <a:close/>
              </a:path>
              <a:path w="111760" h="116205">
                <a:moveTo>
                  <a:pt x="88391" y="105156"/>
                </a:moveTo>
                <a:lnTo>
                  <a:pt x="22859" y="105156"/>
                </a:lnTo>
                <a:lnTo>
                  <a:pt x="16764" y="99060"/>
                </a:lnTo>
                <a:lnTo>
                  <a:pt x="94488" y="99060"/>
                </a:lnTo>
                <a:lnTo>
                  <a:pt x="88391" y="105156"/>
                </a:lnTo>
                <a:close/>
              </a:path>
              <a:path w="111760" h="116205">
                <a:moveTo>
                  <a:pt x="77724" y="111252"/>
                </a:moveTo>
                <a:lnTo>
                  <a:pt x="33528" y="111252"/>
                </a:lnTo>
                <a:lnTo>
                  <a:pt x="25908" y="106680"/>
                </a:lnTo>
                <a:lnTo>
                  <a:pt x="24384" y="106680"/>
                </a:lnTo>
                <a:lnTo>
                  <a:pt x="24384" y="105156"/>
                </a:lnTo>
                <a:lnTo>
                  <a:pt x="86868" y="105156"/>
                </a:lnTo>
                <a:lnTo>
                  <a:pt x="86868" y="106680"/>
                </a:lnTo>
                <a:lnTo>
                  <a:pt x="77724" y="111252"/>
                </a:lnTo>
                <a:close/>
              </a:path>
              <a:path w="111760" h="116205">
                <a:moveTo>
                  <a:pt x="68580" y="114300"/>
                </a:moveTo>
                <a:lnTo>
                  <a:pt x="44195" y="114300"/>
                </a:lnTo>
                <a:lnTo>
                  <a:pt x="35052" y="111252"/>
                </a:lnTo>
                <a:lnTo>
                  <a:pt x="76200" y="111252"/>
                </a:lnTo>
                <a:lnTo>
                  <a:pt x="68580" y="114300"/>
                </a:lnTo>
                <a:close/>
              </a:path>
              <a:path w="111760" h="116205">
                <a:moveTo>
                  <a:pt x="56387" y="115824"/>
                </a:moveTo>
                <a:lnTo>
                  <a:pt x="54864" y="115824"/>
                </a:lnTo>
                <a:lnTo>
                  <a:pt x="45719" y="114300"/>
                </a:lnTo>
                <a:lnTo>
                  <a:pt x="65532" y="114300"/>
                </a:lnTo>
                <a:lnTo>
                  <a:pt x="56387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892045" y="2732532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984248" y="2732532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577340" y="2891790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84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95800" y="2531364"/>
            <a:ext cx="111760" cy="117475"/>
          </a:xfrm>
          <a:custGeom>
            <a:avLst/>
            <a:gdLst/>
            <a:ahLst/>
            <a:cxnLst/>
            <a:rect l="l" t="t" r="r" b="b"/>
            <a:pathLst>
              <a:path w="111760" h="117475">
                <a:moveTo>
                  <a:pt x="65531" y="1524"/>
                </a:moveTo>
                <a:lnTo>
                  <a:pt x="45719" y="1524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4"/>
                </a:lnTo>
                <a:close/>
              </a:path>
              <a:path w="111760" h="117475">
                <a:moveTo>
                  <a:pt x="76199" y="4572"/>
                </a:moveTo>
                <a:lnTo>
                  <a:pt x="35051" y="4572"/>
                </a:lnTo>
                <a:lnTo>
                  <a:pt x="42671" y="1524"/>
                </a:lnTo>
                <a:lnTo>
                  <a:pt x="67055" y="1524"/>
                </a:lnTo>
                <a:lnTo>
                  <a:pt x="76199" y="4572"/>
                </a:lnTo>
                <a:close/>
              </a:path>
              <a:path w="111760" h="117475">
                <a:moveTo>
                  <a:pt x="88391" y="106680"/>
                </a:moveTo>
                <a:lnTo>
                  <a:pt x="22859" y="106680"/>
                </a:lnTo>
                <a:lnTo>
                  <a:pt x="16763" y="100584"/>
                </a:lnTo>
                <a:lnTo>
                  <a:pt x="15239" y="100584"/>
                </a:lnTo>
                <a:lnTo>
                  <a:pt x="15239" y="99060"/>
                </a:lnTo>
                <a:lnTo>
                  <a:pt x="9143" y="91440"/>
                </a:lnTo>
                <a:lnTo>
                  <a:pt x="9143" y="89916"/>
                </a:lnTo>
                <a:lnTo>
                  <a:pt x="4571" y="82296"/>
                </a:lnTo>
                <a:lnTo>
                  <a:pt x="3047" y="80772"/>
                </a:lnTo>
                <a:lnTo>
                  <a:pt x="1523" y="71628"/>
                </a:lnTo>
                <a:lnTo>
                  <a:pt x="1523" y="70104"/>
                </a:lnTo>
                <a:lnTo>
                  <a:pt x="0" y="70104"/>
                </a:lnTo>
                <a:lnTo>
                  <a:pt x="0" y="47244"/>
                </a:lnTo>
                <a:lnTo>
                  <a:pt x="1523" y="47244"/>
                </a:lnTo>
                <a:lnTo>
                  <a:pt x="1523" y="45720"/>
                </a:lnTo>
                <a:lnTo>
                  <a:pt x="3047" y="36576"/>
                </a:lnTo>
                <a:lnTo>
                  <a:pt x="4571" y="36576"/>
                </a:lnTo>
                <a:lnTo>
                  <a:pt x="4571" y="35052"/>
                </a:lnTo>
                <a:lnTo>
                  <a:pt x="9143" y="27432"/>
                </a:lnTo>
                <a:lnTo>
                  <a:pt x="9143" y="25908"/>
                </a:lnTo>
                <a:lnTo>
                  <a:pt x="15239" y="18288"/>
                </a:lnTo>
                <a:lnTo>
                  <a:pt x="22859" y="10668"/>
                </a:lnTo>
                <a:lnTo>
                  <a:pt x="24383" y="10668"/>
                </a:lnTo>
                <a:lnTo>
                  <a:pt x="32003" y="6096"/>
                </a:lnTo>
                <a:lnTo>
                  <a:pt x="33527" y="6096"/>
                </a:lnTo>
                <a:lnTo>
                  <a:pt x="33527" y="4572"/>
                </a:lnTo>
                <a:lnTo>
                  <a:pt x="77723" y="4572"/>
                </a:lnTo>
                <a:lnTo>
                  <a:pt x="77723" y="6096"/>
                </a:lnTo>
                <a:lnTo>
                  <a:pt x="86867" y="10668"/>
                </a:lnTo>
                <a:lnTo>
                  <a:pt x="94487" y="16764"/>
                </a:lnTo>
                <a:lnTo>
                  <a:pt x="94487" y="18288"/>
                </a:lnTo>
                <a:lnTo>
                  <a:pt x="96011" y="18288"/>
                </a:lnTo>
                <a:lnTo>
                  <a:pt x="96926" y="19812"/>
                </a:lnTo>
                <a:lnTo>
                  <a:pt x="48767" y="19812"/>
                </a:lnTo>
                <a:lnTo>
                  <a:pt x="41147" y="22860"/>
                </a:lnTo>
                <a:lnTo>
                  <a:pt x="42671" y="22860"/>
                </a:lnTo>
                <a:lnTo>
                  <a:pt x="37591" y="25908"/>
                </a:lnTo>
                <a:lnTo>
                  <a:pt x="35051" y="25908"/>
                </a:lnTo>
                <a:lnTo>
                  <a:pt x="28955" y="32004"/>
                </a:lnTo>
                <a:lnTo>
                  <a:pt x="29260" y="32004"/>
                </a:lnTo>
                <a:lnTo>
                  <a:pt x="24383" y="38100"/>
                </a:lnTo>
                <a:lnTo>
                  <a:pt x="24993" y="38100"/>
                </a:lnTo>
                <a:lnTo>
                  <a:pt x="22250" y="42672"/>
                </a:lnTo>
                <a:lnTo>
                  <a:pt x="21335" y="42672"/>
                </a:lnTo>
                <a:lnTo>
                  <a:pt x="20065" y="50292"/>
                </a:lnTo>
                <a:lnTo>
                  <a:pt x="19811" y="50292"/>
                </a:lnTo>
                <a:lnTo>
                  <a:pt x="18541" y="57912"/>
                </a:lnTo>
                <a:lnTo>
                  <a:pt x="18287" y="57912"/>
                </a:lnTo>
                <a:lnTo>
                  <a:pt x="18287" y="59436"/>
                </a:lnTo>
                <a:lnTo>
                  <a:pt x="18505" y="59436"/>
                </a:lnTo>
                <a:lnTo>
                  <a:pt x="19811" y="68580"/>
                </a:lnTo>
                <a:lnTo>
                  <a:pt x="20319" y="68580"/>
                </a:lnTo>
                <a:lnTo>
                  <a:pt x="21335" y="74676"/>
                </a:lnTo>
                <a:lnTo>
                  <a:pt x="22097" y="74676"/>
                </a:lnTo>
                <a:lnTo>
                  <a:pt x="25145" y="80772"/>
                </a:lnTo>
                <a:lnTo>
                  <a:pt x="24383" y="80772"/>
                </a:lnTo>
                <a:lnTo>
                  <a:pt x="30479" y="86868"/>
                </a:lnTo>
                <a:lnTo>
                  <a:pt x="28955" y="86868"/>
                </a:lnTo>
                <a:lnTo>
                  <a:pt x="35051" y="92964"/>
                </a:lnTo>
                <a:lnTo>
                  <a:pt x="36575" y="92964"/>
                </a:lnTo>
                <a:lnTo>
                  <a:pt x="42671" y="96012"/>
                </a:lnTo>
                <a:lnTo>
                  <a:pt x="44957" y="96012"/>
                </a:lnTo>
                <a:lnTo>
                  <a:pt x="48767" y="97536"/>
                </a:lnTo>
                <a:lnTo>
                  <a:pt x="96926" y="97536"/>
                </a:lnTo>
                <a:lnTo>
                  <a:pt x="96011" y="99060"/>
                </a:lnTo>
                <a:lnTo>
                  <a:pt x="94487" y="99060"/>
                </a:lnTo>
                <a:lnTo>
                  <a:pt x="94487" y="100584"/>
                </a:lnTo>
                <a:lnTo>
                  <a:pt x="88391" y="106680"/>
                </a:lnTo>
                <a:close/>
              </a:path>
              <a:path w="111760" h="117475">
                <a:moveTo>
                  <a:pt x="47243" y="21336"/>
                </a:moveTo>
                <a:lnTo>
                  <a:pt x="48767" y="19812"/>
                </a:lnTo>
                <a:lnTo>
                  <a:pt x="54863" y="19812"/>
                </a:lnTo>
                <a:lnTo>
                  <a:pt x="55625" y="19939"/>
                </a:lnTo>
                <a:lnTo>
                  <a:pt x="47243" y="21336"/>
                </a:lnTo>
                <a:close/>
              </a:path>
              <a:path w="111760" h="117475">
                <a:moveTo>
                  <a:pt x="55625" y="19939"/>
                </a:moveTo>
                <a:lnTo>
                  <a:pt x="54863" y="19812"/>
                </a:lnTo>
                <a:lnTo>
                  <a:pt x="56387" y="19812"/>
                </a:lnTo>
                <a:lnTo>
                  <a:pt x="55625" y="19939"/>
                </a:lnTo>
                <a:close/>
              </a:path>
              <a:path w="111760" h="117475">
                <a:moveTo>
                  <a:pt x="64007" y="21336"/>
                </a:moveTo>
                <a:lnTo>
                  <a:pt x="55625" y="19939"/>
                </a:lnTo>
                <a:lnTo>
                  <a:pt x="56387" y="19812"/>
                </a:lnTo>
                <a:lnTo>
                  <a:pt x="62483" y="19812"/>
                </a:lnTo>
                <a:lnTo>
                  <a:pt x="64007" y="21336"/>
                </a:lnTo>
                <a:close/>
              </a:path>
              <a:path w="111760" h="117475">
                <a:moveTo>
                  <a:pt x="76199" y="27432"/>
                </a:moveTo>
                <a:lnTo>
                  <a:pt x="68579" y="22860"/>
                </a:lnTo>
                <a:lnTo>
                  <a:pt x="70103" y="22860"/>
                </a:lnTo>
                <a:lnTo>
                  <a:pt x="62483" y="19812"/>
                </a:lnTo>
                <a:lnTo>
                  <a:pt x="96926" y="19812"/>
                </a:lnTo>
                <a:lnTo>
                  <a:pt x="100583" y="25908"/>
                </a:lnTo>
                <a:lnTo>
                  <a:pt x="74675" y="25908"/>
                </a:lnTo>
                <a:lnTo>
                  <a:pt x="76199" y="27432"/>
                </a:lnTo>
                <a:close/>
              </a:path>
              <a:path w="111760" h="117475">
                <a:moveTo>
                  <a:pt x="35051" y="27432"/>
                </a:moveTo>
                <a:lnTo>
                  <a:pt x="35051" y="25908"/>
                </a:lnTo>
                <a:lnTo>
                  <a:pt x="37591" y="25908"/>
                </a:lnTo>
                <a:lnTo>
                  <a:pt x="35051" y="27432"/>
                </a:lnTo>
                <a:close/>
              </a:path>
              <a:path w="111760" h="117475">
                <a:moveTo>
                  <a:pt x="81449" y="31326"/>
                </a:moveTo>
                <a:lnTo>
                  <a:pt x="74675" y="25908"/>
                </a:lnTo>
                <a:lnTo>
                  <a:pt x="102107" y="25908"/>
                </a:lnTo>
                <a:lnTo>
                  <a:pt x="102107" y="27432"/>
                </a:lnTo>
                <a:lnTo>
                  <a:pt x="103936" y="30480"/>
                </a:lnTo>
                <a:lnTo>
                  <a:pt x="80771" y="30480"/>
                </a:lnTo>
                <a:lnTo>
                  <a:pt x="81449" y="31326"/>
                </a:lnTo>
                <a:close/>
              </a:path>
              <a:path w="111760" h="117475">
                <a:moveTo>
                  <a:pt x="29260" y="32004"/>
                </a:moveTo>
                <a:lnTo>
                  <a:pt x="28955" y="32004"/>
                </a:lnTo>
                <a:lnTo>
                  <a:pt x="30479" y="30480"/>
                </a:lnTo>
                <a:lnTo>
                  <a:pt x="29260" y="32004"/>
                </a:lnTo>
                <a:close/>
              </a:path>
              <a:path w="111760" h="117475">
                <a:moveTo>
                  <a:pt x="82295" y="32004"/>
                </a:moveTo>
                <a:lnTo>
                  <a:pt x="81449" y="31326"/>
                </a:lnTo>
                <a:lnTo>
                  <a:pt x="80771" y="30480"/>
                </a:lnTo>
                <a:lnTo>
                  <a:pt x="82295" y="32004"/>
                </a:lnTo>
                <a:close/>
              </a:path>
              <a:path w="111760" h="117475">
                <a:moveTo>
                  <a:pt x="104851" y="32004"/>
                </a:moveTo>
                <a:lnTo>
                  <a:pt x="82295" y="32004"/>
                </a:lnTo>
                <a:lnTo>
                  <a:pt x="80771" y="30480"/>
                </a:lnTo>
                <a:lnTo>
                  <a:pt x="103936" y="30480"/>
                </a:lnTo>
                <a:lnTo>
                  <a:pt x="104851" y="32004"/>
                </a:lnTo>
                <a:close/>
              </a:path>
              <a:path w="111760" h="117475">
                <a:moveTo>
                  <a:pt x="107187" y="38100"/>
                </a:moveTo>
                <a:lnTo>
                  <a:pt x="86867" y="38100"/>
                </a:lnTo>
                <a:lnTo>
                  <a:pt x="81449" y="31326"/>
                </a:lnTo>
                <a:lnTo>
                  <a:pt x="82295" y="32004"/>
                </a:lnTo>
                <a:lnTo>
                  <a:pt x="104851" y="32004"/>
                </a:lnTo>
                <a:lnTo>
                  <a:pt x="106679" y="35052"/>
                </a:lnTo>
                <a:lnTo>
                  <a:pt x="106679" y="36576"/>
                </a:lnTo>
                <a:lnTo>
                  <a:pt x="107187" y="38100"/>
                </a:lnTo>
                <a:close/>
              </a:path>
              <a:path w="111760" h="117475">
                <a:moveTo>
                  <a:pt x="24993" y="38100"/>
                </a:moveTo>
                <a:lnTo>
                  <a:pt x="24383" y="38100"/>
                </a:lnTo>
                <a:lnTo>
                  <a:pt x="25907" y="36576"/>
                </a:lnTo>
                <a:lnTo>
                  <a:pt x="24993" y="38100"/>
                </a:lnTo>
                <a:close/>
              </a:path>
              <a:path w="111760" h="117475">
                <a:moveTo>
                  <a:pt x="109219" y="44196"/>
                </a:moveTo>
                <a:lnTo>
                  <a:pt x="89915" y="44196"/>
                </a:lnTo>
                <a:lnTo>
                  <a:pt x="85343" y="36576"/>
                </a:lnTo>
                <a:lnTo>
                  <a:pt x="86867" y="38100"/>
                </a:lnTo>
                <a:lnTo>
                  <a:pt x="107187" y="38100"/>
                </a:lnTo>
                <a:lnTo>
                  <a:pt x="109219" y="44196"/>
                </a:lnTo>
                <a:close/>
              </a:path>
              <a:path w="111760" h="117475">
                <a:moveTo>
                  <a:pt x="21335" y="44196"/>
                </a:moveTo>
                <a:lnTo>
                  <a:pt x="21335" y="42672"/>
                </a:lnTo>
                <a:lnTo>
                  <a:pt x="22250" y="42672"/>
                </a:lnTo>
                <a:lnTo>
                  <a:pt x="21335" y="44196"/>
                </a:lnTo>
                <a:close/>
              </a:path>
              <a:path w="111760" h="117475">
                <a:moveTo>
                  <a:pt x="91439" y="51816"/>
                </a:moveTo>
                <a:lnTo>
                  <a:pt x="88391" y="42672"/>
                </a:lnTo>
                <a:lnTo>
                  <a:pt x="89915" y="44196"/>
                </a:lnTo>
                <a:lnTo>
                  <a:pt x="109219" y="44196"/>
                </a:lnTo>
                <a:lnTo>
                  <a:pt x="109727" y="45720"/>
                </a:lnTo>
                <a:lnTo>
                  <a:pt x="109727" y="48768"/>
                </a:lnTo>
                <a:lnTo>
                  <a:pt x="109981" y="50292"/>
                </a:lnTo>
                <a:lnTo>
                  <a:pt x="91439" y="50292"/>
                </a:lnTo>
                <a:lnTo>
                  <a:pt x="91439" y="51816"/>
                </a:lnTo>
                <a:close/>
              </a:path>
              <a:path w="111760" h="117475">
                <a:moveTo>
                  <a:pt x="19811" y="51816"/>
                </a:moveTo>
                <a:lnTo>
                  <a:pt x="19811" y="50292"/>
                </a:lnTo>
                <a:lnTo>
                  <a:pt x="20065" y="50292"/>
                </a:lnTo>
                <a:lnTo>
                  <a:pt x="19811" y="51816"/>
                </a:lnTo>
                <a:close/>
              </a:path>
              <a:path w="111760" h="117475">
                <a:moveTo>
                  <a:pt x="92846" y="58732"/>
                </a:moveTo>
                <a:lnTo>
                  <a:pt x="91439" y="50292"/>
                </a:lnTo>
                <a:lnTo>
                  <a:pt x="109981" y="50292"/>
                </a:lnTo>
                <a:lnTo>
                  <a:pt x="111251" y="57912"/>
                </a:lnTo>
                <a:lnTo>
                  <a:pt x="92963" y="57912"/>
                </a:lnTo>
                <a:lnTo>
                  <a:pt x="92846" y="58732"/>
                </a:lnTo>
                <a:close/>
              </a:path>
              <a:path w="111760" h="117475">
                <a:moveTo>
                  <a:pt x="18287" y="59436"/>
                </a:moveTo>
                <a:lnTo>
                  <a:pt x="18287" y="57912"/>
                </a:lnTo>
                <a:lnTo>
                  <a:pt x="18405" y="58732"/>
                </a:lnTo>
                <a:lnTo>
                  <a:pt x="18287" y="59436"/>
                </a:lnTo>
                <a:close/>
              </a:path>
              <a:path w="111760" h="117475">
                <a:moveTo>
                  <a:pt x="18405" y="58732"/>
                </a:moveTo>
                <a:lnTo>
                  <a:pt x="18287" y="57912"/>
                </a:lnTo>
                <a:lnTo>
                  <a:pt x="18541" y="57912"/>
                </a:lnTo>
                <a:lnTo>
                  <a:pt x="18405" y="58732"/>
                </a:lnTo>
                <a:close/>
              </a:path>
              <a:path w="111760" h="117475">
                <a:moveTo>
                  <a:pt x="92963" y="59436"/>
                </a:moveTo>
                <a:lnTo>
                  <a:pt x="92846" y="58732"/>
                </a:lnTo>
                <a:lnTo>
                  <a:pt x="92963" y="57912"/>
                </a:lnTo>
                <a:lnTo>
                  <a:pt x="92963" y="59436"/>
                </a:lnTo>
                <a:close/>
              </a:path>
              <a:path w="111760" h="117475">
                <a:moveTo>
                  <a:pt x="111251" y="59436"/>
                </a:moveTo>
                <a:lnTo>
                  <a:pt x="92963" y="59436"/>
                </a:lnTo>
                <a:lnTo>
                  <a:pt x="92963" y="57912"/>
                </a:lnTo>
                <a:lnTo>
                  <a:pt x="111251" y="57912"/>
                </a:lnTo>
                <a:lnTo>
                  <a:pt x="111251" y="59436"/>
                </a:lnTo>
                <a:close/>
              </a:path>
              <a:path w="111760" h="117475">
                <a:moveTo>
                  <a:pt x="18505" y="59436"/>
                </a:moveTo>
                <a:lnTo>
                  <a:pt x="18287" y="59436"/>
                </a:lnTo>
                <a:lnTo>
                  <a:pt x="18405" y="58732"/>
                </a:lnTo>
                <a:lnTo>
                  <a:pt x="18505" y="59436"/>
                </a:lnTo>
                <a:close/>
              </a:path>
              <a:path w="111760" h="117475">
                <a:moveTo>
                  <a:pt x="109945" y="68580"/>
                </a:moveTo>
                <a:lnTo>
                  <a:pt x="91439" y="68580"/>
                </a:lnTo>
                <a:lnTo>
                  <a:pt x="92846" y="58732"/>
                </a:lnTo>
                <a:lnTo>
                  <a:pt x="92963" y="59436"/>
                </a:lnTo>
                <a:lnTo>
                  <a:pt x="111251" y="59436"/>
                </a:lnTo>
                <a:lnTo>
                  <a:pt x="109945" y="68580"/>
                </a:lnTo>
                <a:close/>
              </a:path>
              <a:path w="111760" h="117475">
                <a:moveTo>
                  <a:pt x="20319" y="68580"/>
                </a:moveTo>
                <a:lnTo>
                  <a:pt x="19811" y="68580"/>
                </a:lnTo>
                <a:lnTo>
                  <a:pt x="19811" y="65532"/>
                </a:lnTo>
                <a:lnTo>
                  <a:pt x="20319" y="68580"/>
                </a:lnTo>
                <a:close/>
              </a:path>
              <a:path w="111760" h="117475">
                <a:moveTo>
                  <a:pt x="88391" y="74676"/>
                </a:moveTo>
                <a:lnTo>
                  <a:pt x="91439" y="65532"/>
                </a:lnTo>
                <a:lnTo>
                  <a:pt x="91439" y="68580"/>
                </a:lnTo>
                <a:lnTo>
                  <a:pt x="109945" y="68580"/>
                </a:lnTo>
                <a:lnTo>
                  <a:pt x="109727" y="70104"/>
                </a:lnTo>
                <a:lnTo>
                  <a:pt x="109727" y="71628"/>
                </a:lnTo>
                <a:lnTo>
                  <a:pt x="109219" y="73152"/>
                </a:lnTo>
                <a:lnTo>
                  <a:pt x="89915" y="73152"/>
                </a:lnTo>
                <a:lnTo>
                  <a:pt x="88391" y="74676"/>
                </a:lnTo>
                <a:close/>
              </a:path>
              <a:path w="111760" h="117475">
                <a:moveTo>
                  <a:pt x="22097" y="74676"/>
                </a:moveTo>
                <a:lnTo>
                  <a:pt x="21335" y="74676"/>
                </a:lnTo>
                <a:lnTo>
                  <a:pt x="21335" y="73152"/>
                </a:lnTo>
                <a:lnTo>
                  <a:pt x="22097" y="74676"/>
                </a:lnTo>
                <a:close/>
              </a:path>
              <a:path w="111760" h="117475">
                <a:moveTo>
                  <a:pt x="85343" y="82296"/>
                </a:moveTo>
                <a:lnTo>
                  <a:pt x="89915" y="73152"/>
                </a:lnTo>
                <a:lnTo>
                  <a:pt x="109219" y="73152"/>
                </a:lnTo>
                <a:lnTo>
                  <a:pt x="106679" y="80772"/>
                </a:lnTo>
                <a:lnTo>
                  <a:pt x="86867" y="80772"/>
                </a:lnTo>
                <a:lnTo>
                  <a:pt x="85343" y="82296"/>
                </a:lnTo>
                <a:close/>
              </a:path>
              <a:path w="111760" h="117475">
                <a:moveTo>
                  <a:pt x="25907" y="82296"/>
                </a:moveTo>
                <a:lnTo>
                  <a:pt x="24383" y="80772"/>
                </a:lnTo>
                <a:lnTo>
                  <a:pt x="25145" y="80772"/>
                </a:lnTo>
                <a:lnTo>
                  <a:pt x="25907" y="82296"/>
                </a:lnTo>
                <a:close/>
              </a:path>
              <a:path w="111760" h="117475">
                <a:moveTo>
                  <a:pt x="99669" y="92964"/>
                </a:moveTo>
                <a:lnTo>
                  <a:pt x="74675" y="92964"/>
                </a:lnTo>
                <a:lnTo>
                  <a:pt x="82295" y="86868"/>
                </a:lnTo>
                <a:lnTo>
                  <a:pt x="80771" y="86868"/>
                </a:lnTo>
                <a:lnTo>
                  <a:pt x="86867" y="80772"/>
                </a:lnTo>
                <a:lnTo>
                  <a:pt x="106679" y="80772"/>
                </a:lnTo>
                <a:lnTo>
                  <a:pt x="106679" y="82296"/>
                </a:lnTo>
                <a:lnTo>
                  <a:pt x="102107" y="89916"/>
                </a:lnTo>
                <a:lnTo>
                  <a:pt x="102107" y="91440"/>
                </a:lnTo>
                <a:lnTo>
                  <a:pt x="100583" y="91440"/>
                </a:lnTo>
                <a:lnTo>
                  <a:pt x="99669" y="92964"/>
                </a:lnTo>
                <a:close/>
              </a:path>
              <a:path w="111760" h="117475">
                <a:moveTo>
                  <a:pt x="36575" y="92964"/>
                </a:moveTo>
                <a:lnTo>
                  <a:pt x="35051" y="92964"/>
                </a:lnTo>
                <a:lnTo>
                  <a:pt x="33527" y="91440"/>
                </a:lnTo>
                <a:lnTo>
                  <a:pt x="36575" y="92964"/>
                </a:lnTo>
                <a:close/>
              </a:path>
              <a:path w="111760" h="117475">
                <a:moveTo>
                  <a:pt x="97840" y="96012"/>
                </a:moveTo>
                <a:lnTo>
                  <a:pt x="68579" y="96012"/>
                </a:lnTo>
                <a:lnTo>
                  <a:pt x="76199" y="91440"/>
                </a:lnTo>
                <a:lnTo>
                  <a:pt x="74675" y="92964"/>
                </a:lnTo>
                <a:lnTo>
                  <a:pt x="99669" y="92964"/>
                </a:lnTo>
                <a:lnTo>
                  <a:pt x="97840" y="96012"/>
                </a:lnTo>
                <a:close/>
              </a:path>
              <a:path w="111760" h="117475">
                <a:moveTo>
                  <a:pt x="44957" y="96012"/>
                </a:moveTo>
                <a:lnTo>
                  <a:pt x="42671" y="96012"/>
                </a:lnTo>
                <a:lnTo>
                  <a:pt x="41147" y="94488"/>
                </a:lnTo>
                <a:lnTo>
                  <a:pt x="44957" y="96012"/>
                </a:lnTo>
                <a:close/>
              </a:path>
              <a:path w="111760" h="117475">
                <a:moveTo>
                  <a:pt x="96926" y="97536"/>
                </a:moveTo>
                <a:lnTo>
                  <a:pt x="62483" y="97536"/>
                </a:lnTo>
                <a:lnTo>
                  <a:pt x="70103" y="94488"/>
                </a:lnTo>
                <a:lnTo>
                  <a:pt x="68579" y="96012"/>
                </a:lnTo>
                <a:lnTo>
                  <a:pt x="97840" y="96012"/>
                </a:lnTo>
                <a:lnTo>
                  <a:pt x="96926" y="97536"/>
                </a:lnTo>
                <a:close/>
              </a:path>
              <a:path w="111760" h="117475">
                <a:moveTo>
                  <a:pt x="77723" y="112776"/>
                </a:moveTo>
                <a:lnTo>
                  <a:pt x="32003" y="112776"/>
                </a:lnTo>
                <a:lnTo>
                  <a:pt x="24383" y="108204"/>
                </a:lnTo>
                <a:lnTo>
                  <a:pt x="24383" y="106680"/>
                </a:lnTo>
                <a:lnTo>
                  <a:pt x="86867" y="106680"/>
                </a:lnTo>
                <a:lnTo>
                  <a:pt x="85343" y="108204"/>
                </a:lnTo>
                <a:lnTo>
                  <a:pt x="77723" y="112776"/>
                </a:lnTo>
                <a:close/>
              </a:path>
              <a:path w="111760" h="117475">
                <a:moveTo>
                  <a:pt x="67055" y="115824"/>
                </a:moveTo>
                <a:lnTo>
                  <a:pt x="42671" y="115824"/>
                </a:lnTo>
                <a:lnTo>
                  <a:pt x="35051" y="112776"/>
                </a:lnTo>
                <a:lnTo>
                  <a:pt x="76199" y="112776"/>
                </a:lnTo>
                <a:lnTo>
                  <a:pt x="67055" y="115824"/>
                </a:lnTo>
                <a:close/>
              </a:path>
              <a:path w="111760" h="117475">
                <a:moveTo>
                  <a:pt x="56387" y="117348"/>
                </a:moveTo>
                <a:lnTo>
                  <a:pt x="54863" y="117348"/>
                </a:lnTo>
                <a:lnTo>
                  <a:pt x="45719" y="115824"/>
                </a:lnTo>
                <a:lnTo>
                  <a:pt x="65531" y="115824"/>
                </a:lnTo>
                <a:lnTo>
                  <a:pt x="56387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93058" y="2427732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00855" y="2427732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89247" y="2586990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74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60775" y="2546603"/>
            <a:ext cx="631190" cy="76200"/>
          </a:xfrm>
          <a:custGeom>
            <a:avLst/>
            <a:gdLst/>
            <a:ahLst/>
            <a:cxnLst/>
            <a:rect l="l" t="t" r="r" b="b"/>
            <a:pathLst>
              <a:path w="631189" h="76200">
                <a:moveTo>
                  <a:pt x="38100" y="76200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3940" y="27432"/>
                </a:lnTo>
                <a:lnTo>
                  <a:pt x="38100" y="27432"/>
                </a:lnTo>
                <a:lnTo>
                  <a:pt x="38100" y="47244"/>
                </a:lnTo>
                <a:lnTo>
                  <a:pt x="74176" y="47244"/>
                </a:lnTo>
                <a:lnTo>
                  <a:pt x="73032" y="52411"/>
                </a:lnTo>
                <a:lnTo>
                  <a:pt x="64579" y="64579"/>
                </a:lnTo>
                <a:lnTo>
                  <a:pt x="52411" y="73032"/>
                </a:lnTo>
                <a:lnTo>
                  <a:pt x="38100" y="76200"/>
                </a:lnTo>
                <a:close/>
              </a:path>
              <a:path w="631189" h="76200">
                <a:moveTo>
                  <a:pt x="74176" y="47244"/>
                </a:moveTo>
                <a:lnTo>
                  <a:pt x="38100" y="47244"/>
                </a:lnTo>
                <a:lnTo>
                  <a:pt x="38100" y="27432"/>
                </a:lnTo>
                <a:lnTo>
                  <a:pt x="73940" y="27432"/>
                </a:lnTo>
                <a:lnTo>
                  <a:pt x="76200" y="38100"/>
                </a:lnTo>
                <a:lnTo>
                  <a:pt x="74176" y="47244"/>
                </a:lnTo>
                <a:close/>
              </a:path>
              <a:path w="631189" h="76200">
                <a:moveTo>
                  <a:pt x="630936" y="47244"/>
                </a:moveTo>
                <a:lnTo>
                  <a:pt x="74176" y="47244"/>
                </a:lnTo>
                <a:lnTo>
                  <a:pt x="76200" y="38100"/>
                </a:lnTo>
                <a:lnTo>
                  <a:pt x="73940" y="27432"/>
                </a:lnTo>
                <a:lnTo>
                  <a:pt x="630936" y="27432"/>
                </a:lnTo>
                <a:lnTo>
                  <a:pt x="630936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72940" y="4189476"/>
            <a:ext cx="111760" cy="117475"/>
          </a:xfrm>
          <a:custGeom>
            <a:avLst/>
            <a:gdLst/>
            <a:ahLst/>
            <a:cxnLst/>
            <a:rect l="l" t="t" r="r" b="b"/>
            <a:pathLst>
              <a:path w="111760" h="117475">
                <a:moveTo>
                  <a:pt x="67055" y="1524"/>
                </a:moveTo>
                <a:lnTo>
                  <a:pt x="45719" y="1524"/>
                </a:lnTo>
                <a:lnTo>
                  <a:pt x="54863" y="0"/>
                </a:lnTo>
                <a:lnTo>
                  <a:pt x="56387" y="0"/>
                </a:lnTo>
                <a:lnTo>
                  <a:pt x="67055" y="1524"/>
                </a:lnTo>
                <a:close/>
              </a:path>
              <a:path w="111760" h="117475">
                <a:moveTo>
                  <a:pt x="77723" y="4572"/>
                </a:moveTo>
                <a:lnTo>
                  <a:pt x="35051" y="4572"/>
                </a:lnTo>
                <a:lnTo>
                  <a:pt x="44195" y="1524"/>
                </a:lnTo>
                <a:lnTo>
                  <a:pt x="68579" y="1524"/>
                </a:lnTo>
                <a:lnTo>
                  <a:pt x="77723" y="4572"/>
                </a:lnTo>
                <a:close/>
              </a:path>
              <a:path w="111760" h="117475">
                <a:moveTo>
                  <a:pt x="35051" y="25908"/>
                </a:moveTo>
                <a:lnTo>
                  <a:pt x="10667" y="25908"/>
                </a:lnTo>
                <a:lnTo>
                  <a:pt x="15239" y="18288"/>
                </a:lnTo>
                <a:lnTo>
                  <a:pt x="16763" y="18288"/>
                </a:lnTo>
                <a:lnTo>
                  <a:pt x="16763" y="16764"/>
                </a:lnTo>
                <a:lnTo>
                  <a:pt x="24383" y="10668"/>
                </a:lnTo>
                <a:lnTo>
                  <a:pt x="25907" y="9144"/>
                </a:lnTo>
                <a:lnTo>
                  <a:pt x="33527" y="4572"/>
                </a:lnTo>
                <a:lnTo>
                  <a:pt x="79247" y="4572"/>
                </a:lnTo>
                <a:lnTo>
                  <a:pt x="86867" y="9144"/>
                </a:lnTo>
                <a:lnTo>
                  <a:pt x="86867" y="10668"/>
                </a:lnTo>
                <a:lnTo>
                  <a:pt x="88391" y="10668"/>
                </a:lnTo>
                <a:lnTo>
                  <a:pt x="94487" y="16764"/>
                </a:lnTo>
                <a:lnTo>
                  <a:pt x="96011" y="16764"/>
                </a:lnTo>
                <a:lnTo>
                  <a:pt x="96011" y="18288"/>
                </a:lnTo>
                <a:lnTo>
                  <a:pt x="97231" y="19812"/>
                </a:lnTo>
                <a:lnTo>
                  <a:pt x="50291" y="19812"/>
                </a:lnTo>
                <a:lnTo>
                  <a:pt x="45719" y="21336"/>
                </a:lnTo>
                <a:lnTo>
                  <a:pt x="42671" y="21336"/>
                </a:lnTo>
                <a:lnTo>
                  <a:pt x="35051" y="25908"/>
                </a:lnTo>
                <a:close/>
              </a:path>
              <a:path w="111760" h="117475">
                <a:moveTo>
                  <a:pt x="71627" y="22860"/>
                </a:moveTo>
                <a:lnTo>
                  <a:pt x="62483" y="19812"/>
                </a:lnTo>
                <a:lnTo>
                  <a:pt x="97231" y="19812"/>
                </a:lnTo>
                <a:lnTo>
                  <a:pt x="98450" y="21336"/>
                </a:lnTo>
                <a:lnTo>
                  <a:pt x="68579" y="21336"/>
                </a:lnTo>
                <a:lnTo>
                  <a:pt x="71627" y="22860"/>
                </a:lnTo>
                <a:close/>
              </a:path>
              <a:path w="111760" h="117475">
                <a:moveTo>
                  <a:pt x="41147" y="22860"/>
                </a:moveTo>
                <a:lnTo>
                  <a:pt x="42671" y="21336"/>
                </a:lnTo>
                <a:lnTo>
                  <a:pt x="45719" y="21336"/>
                </a:lnTo>
                <a:lnTo>
                  <a:pt x="41147" y="22860"/>
                </a:lnTo>
                <a:close/>
              </a:path>
              <a:path w="111760" h="117475">
                <a:moveTo>
                  <a:pt x="108203" y="36576"/>
                </a:moveTo>
                <a:lnTo>
                  <a:pt x="86867" y="36576"/>
                </a:lnTo>
                <a:lnTo>
                  <a:pt x="80771" y="30480"/>
                </a:lnTo>
                <a:lnTo>
                  <a:pt x="82295" y="30480"/>
                </a:lnTo>
                <a:lnTo>
                  <a:pt x="76199" y="25908"/>
                </a:lnTo>
                <a:lnTo>
                  <a:pt x="77723" y="25908"/>
                </a:lnTo>
                <a:lnTo>
                  <a:pt x="68579" y="21336"/>
                </a:lnTo>
                <a:lnTo>
                  <a:pt x="98450" y="21336"/>
                </a:lnTo>
                <a:lnTo>
                  <a:pt x="102107" y="25908"/>
                </a:lnTo>
                <a:lnTo>
                  <a:pt x="103631" y="27432"/>
                </a:lnTo>
                <a:lnTo>
                  <a:pt x="106679" y="35052"/>
                </a:lnTo>
                <a:lnTo>
                  <a:pt x="108203" y="35052"/>
                </a:lnTo>
                <a:lnTo>
                  <a:pt x="108203" y="36576"/>
                </a:lnTo>
                <a:close/>
              </a:path>
              <a:path w="111760" h="117475">
                <a:moveTo>
                  <a:pt x="36575" y="91440"/>
                </a:moveTo>
                <a:lnTo>
                  <a:pt x="9143" y="91440"/>
                </a:lnTo>
                <a:lnTo>
                  <a:pt x="9143" y="89916"/>
                </a:lnTo>
                <a:lnTo>
                  <a:pt x="4571" y="82296"/>
                </a:lnTo>
                <a:lnTo>
                  <a:pt x="4571" y="79248"/>
                </a:lnTo>
                <a:lnTo>
                  <a:pt x="1523" y="70104"/>
                </a:lnTo>
                <a:lnTo>
                  <a:pt x="1523" y="68580"/>
                </a:lnTo>
                <a:lnTo>
                  <a:pt x="0" y="59436"/>
                </a:lnTo>
                <a:lnTo>
                  <a:pt x="0" y="57912"/>
                </a:lnTo>
                <a:lnTo>
                  <a:pt x="1523" y="47244"/>
                </a:lnTo>
                <a:lnTo>
                  <a:pt x="1523" y="45720"/>
                </a:lnTo>
                <a:lnTo>
                  <a:pt x="4571" y="36576"/>
                </a:lnTo>
                <a:lnTo>
                  <a:pt x="4571" y="35052"/>
                </a:lnTo>
                <a:lnTo>
                  <a:pt x="9143" y="27432"/>
                </a:lnTo>
                <a:lnTo>
                  <a:pt x="9143" y="25908"/>
                </a:lnTo>
                <a:lnTo>
                  <a:pt x="36575" y="25908"/>
                </a:lnTo>
                <a:lnTo>
                  <a:pt x="28955" y="30480"/>
                </a:lnTo>
                <a:lnTo>
                  <a:pt x="30479" y="30480"/>
                </a:lnTo>
                <a:lnTo>
                  <a:pt x="27050" y="35052"/>
                </a:lnTo>
                <a:lnTo>
                  <a:pt x="25907" y="35052"/>
                </a:lnTo>
                <a:lnTo>
                  <a:pt x="21335" y="44196"/>
                </a:lnTo>
                <a:lnTo>
                  <a:pt x="22351" y="44196"/>
                </a:lnTo>
                <a:lnTo>
                  <a:pt x="20827" y="48768"/>
                </a:lnTo>
                <a:lnTo>
                  <a:pt x="19811" y="48768"/>
                </a:lnTo>
                <a:lnTo>
                  <a:pt x="19811" y="67056"/>
                </a:lnTo>
                <a:lnTo>
                  <a:pt x="20319" y="67056"/>
                </a:lnTo>
                <a:lnTo>
                  <a:pt x="22351" y="73152"/>
                </a:lnTo>
                <a:lnTo>
                  <a:pt x="21335" y="73152"/>
                </a:lnTo>
                <a:lnTo>
                  <a:pt x="25907" y="80772"/>
                </a:lnTo>
                <a:lnTo>
                  <a:pt x="26822" y="80772"/>
                </a:lnTo>
                <a:lnTo>
                  <a:pt x="29565" y="85344"/>
                </a:lnTo>
                <a:lnTo>
                  <a:pt x="28955" y="85344"/>
                </a:lnTo>
                <a:lnTo>
                  <a:pt x="30479" y="86868"/>
                </a:lnTo>
                <a:lnTo>
                  <a:pt x="30860" y="86868"/>
                </a:lnTo>
                <a:lnTo>
                  <a:pt x="36575" y="91440"/>
                </a:lnTo>
                <a:close/>
              </a:path>
              <a:path w="111760" h="117475">
                <a:moveTo>
                  <a:pt x="25907" y="36576"/>
                </a:moveTo>
                <a:lnTo>
                  <a:pt x="25907" y="35052"/>
                </a:lnTo>
                <a:lnTo>
                  <a:pt x="27050" y="35052"/>
                </a:lnTo>
                <a:lnTo>
                  <a:pt x="25907" y="36576"/>
                </a:lnTo>
                <a:close/>
              </a:path>
              <a:path w="111760" h="117475">
                <a:moveTo>
                  <a:pt x="89915" y="44196"/>
                </a:moveTo>
                <a:lnTo>
                  <a:pt x="85343" y="35052"/>
                </a:lnTo>
                <a:lnTo>
                  <a:pt x="86867" y="36576"/>
                </a:lnTo>
                <a:lnTo>
                  <a:pt x="108203" y="36576"/>
                </a:lnTo>
                <a:lnTo>
                  <a:pt x="110235" y="42672"/>
                </a:lnTo>
                <a:lnTo>
                  <a:pt x="89915" y="42672"/>
                </a:lnTo>
                <a:lnTo>
                  <a:pt x="89915" y="44196"/>
                </a:lnTo>
                <a:close/>
              </a:path>
              <a:path w="111760" h="117475">
                <a:moveTo>
                  <a:pt x="22351" y="44196"/>
                </a:moveTo>
                <a:lnTo>
                  <a:pt x="21335" y="44196"/>
                </a:lnTo>
                <a:lnTo>
                  <a:pt x="22859" y="42672"/>
                </a:lnTo>
                <a:lnTo>
                  <a:pt x="22351" y="44196"/>
                </a:lnTo>
                <a:close/>
              </a:path>
              <a:path w="111760" h="117475">
                <a:moveTo>
                  <a:pt x="111251" y="51816"/>
                </a:moveTo>
                <a:lnTo>
                  <a:pt x="92963" y="51816"/>
                </a:lnTo>
                <a:lnTo>
                  <a:pt x="89915" y="42672"/>
                </a:lnTo>
                <a:lnTo>
                  <a:pt x="110235" y="42672"/>
                </a:lnTo>
                <a:lnTo>
                  <a:pt x="111251" y="45720"/>
                </a:lnTo>
                <a:lnTo>
                  <a:pt x="111251" y="51816"/>
                </a:lnTo>
                <a:close/>
              </a:path>
              <a:path w="111760" h="117475">
                <a:moveTo>
                  <a:pt x="19811" y="51816"/>
                </a:moveTo>
                <a:lnTo>
                  <a:pt x="19811" y="48768"/>
                </a:lnTo>
                <a:lnTo>
                  <a:pt x="20827" y="48768"/>
                </a:lnTo>
                <a:lnTo>
                  <a:pt x="19811" y="51816"/>
                </a:lnTo>
                <a:close/>
              </a:path>
              <a:path w="111760" h="117475">
                <a:moveTo>
                  <a:pt x="92846" y="58615"/>
                </a:moveTo>
                <a:lnTo>
                  <a:pt x="91439" y="48768"/>
                </a:lnTo>
                <a:lnTo>
                  <a:pt x="92963" y="51816"/>
                </a:lnTo>
                <a:lnTo>
                  <a:pt x="111251" y="51816"/>
                </a:lnTo>
                <a:lnTo>
                  <a:pt x="111251" y="57912"/>
                </a:lnTo>
                <a:lnTo>
                  <a:pt x="92963" y="57912"/>
                </a:lnTo>
                <a:lnTo>
                  <a:pt x="92846" y="58615"/>
                </a:lnTo>
                <a:close/>
              </a:path>
              <a:path w="111760" h="117475">
                <a:moveTo>
                  <a:pt x="92963" y="59436"/>
                </a:moveTo>
                <a:lnTo>
                  <a:pt x="92846" y="58615"/>
                </a:lnTo>
                <a:lnTo>
                  <a:pt x="92963" y="57912"/>
                </a:lnTo>
                <a:lnTo>
                  <a:pt x="92963" y="59436"/>
                </a:lnTo>
                <a:close/>
              </a:path>
              <a:path w="111760" h="117475">
                <a:moveTo>
                  <a:pt x="111251" y="59436"/>
                </a:moveTo>
                <a:lnTo>
                  <a:pt x="92963" y="59436"/>
                </a:lnTo>
                <a:lnTo>
                  <a:pt x="92963" y="57912"/>
                </a:lnTo>
                <a:lnTo>
                  <a:pt x="111251" y="57912"/>
                </a:lnTo>
                <a:lnTo>
                  <a:pt x="111251" y="59436"/>
                </a:lnTo>
                <a:close/>
              </a:path>
              <a:path w="111760" h="117475">
                <a:moveTo>
                  <a:pt x="91439" y="67056"/>
                </a:moveTo>
                <a:lnTo>
                  <a:pt x="92846" y="58615"/>
                </a:lnTo>
                <a:lnTo>
                  <a:pt x="92963" y="59436"/>
                </a:lnTo>
                <a:lnTo>
                  <a:pt x="111251" y="59436"/>
                </a:lnTo>
                <a:lnTo>
                  <a:pt x="111251" y="65532"/>
                </a:lnTo>
                <a:lnTo>
                  <a:pt x="92963" y="65532"/>
                </a:lnTo>
                <a:lnTo>
                  <a:pt x="91439" y="67056"/>
                </a:lnTo>
                <a:close/>
              </a:path>
              <a:path w="111760" h="117475">
                <a:moveTo>
                  <a:pt x="20319" y="67056"/>
                </a:moveTo>
                <a:lnTo>
                  <a:pt x="19811" y="67056"/>
                </a:lnTo>
                <a:lnTo>
                  <a:pt x="19811" y="65532"/>
                </a:lnTo>
                <a:lnTo>
                  <a:pt x="20319" y="67056"/>
                </a:lnTo>
                <a:close/>
              </a:path>
              <a:path w="111760" h="117475">
                <a:moveTo>
                  <a:pt x="109727" y="74676"/>
                </a:moveTo>
                <a:lnTo>
                  <a:pt x="89915" y="74676"/>
                </a:lnTo>
                <a:lnTo>
                  <a:pt x="92963" y="65532"/>
                </a:lnTo>
                <a:lnTo>
                  <a:pt x="111251" y="65532"/>
                </a:lnTo>
                <a:lnTo>
                  <a:pt x="111251" y="70104"/>
                </a:lnTo>
                <a:lnTo>
                  <a:pt x="109727" y="74676"/>
                </a:lnTo>
                <a:close/>
              </a:path>
              <a:path w="111760" h="117475">
                <a:moveTo>
                  <a:pt x="22859" y="74676"/>
                </a:moveTo>
                <a:lnTo>
                  <a:pt x="21335" y="73152"/>
                </a:lnTo>
                <a:lnTo>
                  <a:pt x="22351" y="73152"/>
                </a:lnTo>
                <a:lnTo>
                  <a:pt x="22859" y="74676"/>
                </a:lnTo>
                <a:close/>
              </a:path>
              <a:path w="111760" h="117475">
                <a:moveTo>
                  <a:pt x="85343" y="80772"/>
                </a:moveTo>
                <a:lnTo>
                  <a:pt x="89915" y="73152"/>
                </a:lnTo>
                <a:lnTo>
                  <a:pt x="89915" y="74676"/>
                </a:lnTo>
                <a:lnTo>
                  <a:pt x="109727" y="74676"/>
                </a:lnTo>
                <a:lnTo>
                  <a:pt x="108203" y="79248"/>
                </a:lnTo>
                <a:lnTo>
                  <a:pt x="86867" y="79248"/>
                </a:lnTo>
                <a:lnTo>
                  <a:pt x="85343" y="80772"/>
                </a:lnTo>
                <a:close/>
              </a:path>
              <a:path w="111760" h="117475">
                <a:moveTo>
                  <a:pt x="26822" y="80772"/>
                </a:moveTo>
                <a:lnTo>
                  <a:pt x="25907" y="80772"/>
                </a:lnTo>
                <a:lnTo>
                  <a:pt x="25907" y="79248"/>
                </a:lnTo>
                <a:lnTo>
                  <a:pt x="26822" y="80772"/>
                </a:lnTo>
                <a:close/>
              </a:path>
              <a:path w="111760" h="117475">
                <a:moveTo>
                  <a:pt x="80771" y="86868"/>
                </a:moveTo>
                <a:lnTo>
                  <a:pt x="86867" y="79248"/>
                </a:lnTo>
                <a:lnTo>
                  <a:pt x="108203" y="79248"/>
                </a:lnTo>
                <a:lnTo>
                  <a:pt x="108203" y="80772"/>
                </a:lnTo>
                <a:lnTo>
                  <a:pt x="106679" y="82296"/>
                </a:lnTo>
                <a:lnTo>
                  <a:pt x="105460" y="85344"/>
                </a:lnTo>
                <a:lnTo>
                  <a:pt x="82295" y="85344"/>
                </a:lnTo>
                <a:lnTo>
                  <a:pt x="80771" y="86868"/>
                </a:lnTo>
                <a:close/>
              </a:path>
              <a:path w="111760" h="117475">
                <a:moveTo>
                  <a:pt x="30479" y="86868"/>
                </a:moveTo>
                <a:lnTo>
                  <a:pt x="28955" y="85344"/>
                </a:lnTo>
                <a:lnTo>
                  <a:pt x="30128" y="86281"/>
                </a:lnTo>
                <a:lnTo>
                  <a:pt x="30479" y="86868"/>
                </a:lnTo>
                <a:close/>
              </a:path>
              <a:path w="111760" h="117475">
                <a:moveTo>
                  <a:pt x="30128" y="86281"/>
                </a:moveTo>
                <a:lnTo>
                  <a:pt x="28955" y="85344"/>
                </a:lnTo>
                <a:lnTo>
                  <a:pt x="29565" y="85344"/>
                </a:lnTo>
                <a:lnTo>
                  <a:pt x="30128" y="86281"/>
                </a:lnTo>
                <a:close/>
              </a:path>
              <a:path w="111760" h="117475">
                <a:moveTo>
                  <a:pt x="102107" y="91440"/>
                </a:moveTo>
                <a:lnTo>
                  <a:pt x="76199" y="91440"/>
                </a:lnTo>
                <a:lnTo>
                  <a:pt x="82295" y="85344"/>
                </a:lnTo>
                <a:lnTo>
                  <a:pt x="105460" y="85344"/>
                </a:lnTo>
                <a:lnTo>
                  <a:pt x="103631" y="89916"/>
                </a:lnTo>
                <a:lnTo>
                  <a:pt x="102107" y="89916"/>
                </a:lnTo>
                <a:lnTo>
                  <a:pt x="102107" y="91440"/>
                </a:lnTo>
                <a:close/>
              </a:path>
              <a:path w="111760" h="117475">
                <a:moveTo>
                  <a:pt x="30860" y="86868"/>
                </a:moveTo>
                <a:lnTo>
                  <a:pt x="30479" y="86868"/>
                </a:lnTo>
                <a:lnTo>
                  <a:pt x="30128" y="86281"/>
                </a:lnTo>
                <a:lnTo>
                  <a:pt x="30860" y="86868"/>
                </a:lnTo>
                <a:close/>
              </a:path>
              <a:path w="111760" h="117475">
                <a:moveTo>
                  <a:pt x="88391" y="106680"/>
                </a:moveTo>
                <a:lnTo>
                  <a:pt x="24383" y="106680"/>
                </a:lnTo>
                <a:lnTo>
                  <a:pt x="16763" y="100584"/>
                </a:lnTo>
                <a:lnTo>
                  <a:pt x="16763" y="99060"/>
                </a:lnTo>
                <a:lnTo>
                  <a:pt x="15239" y="99060"/>
                </a:lnTo>
                <a:lnTo>
                  <a:pt x="10667" y="91440"/>
                </a:lnTo>
                <a:lnTo>
                  <a:pt x="36575" y="91440"/>
                </a:lnTo>
                <a:lnTo>
                  <a:pt x="35051" y="89916"/>
                </a:lnTo>
                <a:lnTo>
                  <a:pt x="42671" y="94488"/>
                </a:lnTo>
                <a:lnTo>
                  <a:pt x="41147" y="94488"/>
                </a:lnTo>
                <a:lnTo>
                  <a:pt x="50291" y="97536"/>
                </a:lnTo>
                <a:lnTo>
                  <a:pt x="97231" y="97536"/>
                </a:lnTo>
                <a:lnTo>
                  <a:pt x="96011" y="99060"/>
                </a:lnTo>
                <a:lnTo>
                  <a:pt x="88391" y="106680"/>
                </a:lnTo>
                <a:close/>
              </a:path>
              <a:path w="111760" h="117475">
                <a:moveTo>
                  <a:pt x="97231" y="97536"/>
                </a:moveTo>
                <a:lnTo>
                  <a:pt x="62483" y="97536"/>
                </a:lnTo>
                <a:lnTo>
                  <a:pt x="71627" y="94488"/>
                </a:lnTo>
                <a:lnTo>
                  <a:pt x="70103" y="94488"/>
                </a:lnTo>
                <a:lnTo>
                  <a:pt x="77723" y="89916"/>
                </a:lnTo>
                <a:lnTo>
                  <a:pt x="76199" y="91440"/>
                </a:lnTo>
                <a:lnTo>
                  <a:pt x="102107" y="91440"/>
                </a:lnTo>
                <a:lnTo>
                  <a:pt x="97231" y="97536"/>
                </a:lnTo>
                <a:close/>
              </a:path>
              <a:path w="111760" h="117475">
                <a:moveTo>
                  <a:pt x="54863" y="97536"/>
                </a:moveTo>
                <a:lnTo>
                  <a:pt x="50291" y="97536"/>
                </a:lnTo>
                <a:lnTo>
                  <a:pt x="47243" y="96012"/>
                </a:lnTo>
                <a:lnTo>
                  <a:pt x="55625" y="97409"/>
                </a:lnTo>
                <a:lnTo>
                  <a:pt x="54863" y="97536"/>
                </a:lnTo>
                <a:close/>
              </a:path>
              <a:path w="111760" h="117475">
                <a:moveTo>
                  <a:pt x="62483" y="97536"/>
                </a:moveTo>
                <a:lnTo>
                  <a:pt x="56387" y="97536"/>
                </a:lnTo>
                <a:lnTo>
                  <a:pt x="55625" y="97409"/>
                </a:lnTo>
                <a:lnTo>
                  <a:pt x="64007" y="96012"/>
                </a:lnTo>
                <a:lnTo>
                  <a:pt x="62483" y="97536"/>
                </a:lnTo>
                <a:close/>
              </a:path>
              <a:path w="111760" h="117475">
                <a:moveTo>
                  <a:pt x="56387" y="97536"/>
                </a:moveTo>
                <a:lnTo>
                  <a:pt x="54863" y="97536"/>
                </a:lnTo>
                <a:lnTo>
                  <a:pt x="55625" y="97409"/>
                </a:lnTo>
                <a:lnTo>
                  <a:pt x="56387" y="97536"/>
                </a:lnTo>
                <a:close/>
              </a:path>
              <a:path w="111760" h="117475">
                <a:moveTo>
                  <a:pt x="68579" y="115824"/>
                </a:moveTo>
                <a:lnTo>
                  <a:pt x="44195" y="115824"/>
                </a:lnTo>
                <a:lnTo>
                  <a:pt x="35051" y="112776"/>
                </a:lnTo>
                <a:lnTo>
                  <a:pt x="33527" y="111252"/>
                </a:lnTo>
                <a:lnTo>
                  <a:pt x="25907" y="106680"/>
                </a:lnTo>
                <a:lnTo>
                  <a:pt x="86867" y="106680"/>
                </a:lnTo>
                <a:lnTo>
                  <a:pt x="79247" y="111252"/>
                </a:lnTo>
                <a:lnTo>
                  <a:pt x="77723" y="111252"/>
                </a:lnTo>
                <a:lnTo>
                  <a:pt x="77723" y="112776"/>
                </a:lnTo>
                <a:lnTo>
                  <a:pt x="68579" y="115824"/>
                </a:lnTo>
                <a:close/>
              </a:path>
              <a:path w="111760" h="117475">
                <a:moveTo>
                  <a:pt x="56387" y="117348"/>
                </a:moveTo>
                <a:lnTo>
                  <a:pt x="54863" y="117348"/>
                </a:lnTo>
                <a:lnTo>
                  <a:pt x="45719" y="115824"/>
                </a:lnTo>
                <a:lnTo>
                  <a:pt x="67055" y="115824"/>
                </a:lnTo>
                <a:lnTo>
                  <a:pt x="56387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867887" y="1868382"/>
            <a:ext cx="12312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25194" algn="l"/>
              </a:tabLst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baseline="1157" sz="3600" spc="-15">
                <a:latin typeface="Times New Roman"/>
                <a:cs typeface="Times New Roman"/>
              </a:rPr>
              <a:t>R</a:t>
            </a:r>
            <a:r>
              <a:rPr dirty="0" baseline="-19097" sz="2400" spc="-7">
                <a:latin typeface="Times New Roman"/>
                <a:cs typeface="Times New Roman"/>
              </a:rPr>
              <a:t>c</a:t>
            </a:r>
            <a:endParaRPr baseline="-19097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56713" y="231337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959377" y="2489677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698170" y="201929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00873" y="2195537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60915" y="272950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182111" y="165582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066288" y="4454652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3692068" y="3096806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117848" y="2545080"/>
            <a:ext cx="76200" cy="1750060"/>
          </a:xfrm>
          <a:custGeom>
            <a:avLst/>
            <a:gdLst/>
            <a:ahLst/>
            <a:cxnLst/>
            <a:rect l="l" t="t" r="r" b="b"/>
            <a:pathLst>
              <a:path w="76200" h="1750060">
                <a:moveTo>
                  <a:pt x="27432" y="74093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32" y="74093"/>
                </a:lnTo>
                <a:close/>
              </a:path>
              <a:path w="76200" h="1750060">
                <a:moveTo>
                  <a:pt x="38100" y="76200"/>
                </a:moveTo>
                <a:lnTo>
                  <a:pt x="27432" y="74093"/>
                </a:lnTo>
                <a:lnTo>
                  <a:pt x="27432" y="38100"/>
                </a:lnTo>
                <a:lnTo>
                  <a:pt x="47244" y="38100"/>
                </a:lnTo>
                <a:lnTo>
                  <a:pt x="47244" y="74313"/>
                </a:lnTo>
                <a:lnTo>
                  <a:pt x="38100" y="76200"/>
                </a:lnTo>
                <a:close/>
              </a:path>
              <a:path w="76200" h="1750060">
                <a:moveTo>
                  <a:pt x="47244" y="74313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47244" y="74313"/>
                </a:lnTo>
                <a:close/>
              </a:path>
              <a:path w="76200" h="1750060">
                <a:moveTo>
                  <a:pt x="27432" y="1675458"/>
                </a:moveTo>
                <a:lnTo>
                  <a:pt x="27432" y="74093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673351"/>
                </a:lnTo>
                <a:lnTo>
                  <a:pt x="38100" y="1673351"/>
                </a:lnTo>
                <a:lnTo>
                  <a:pt x="27432" y="1675458"/>
                </a:lnTo>
                <a:close/>
              </a:path>
              <a:path w="76200" h="1750060">
                <a:moveTo>
                  <a:pt x="47244" y="76200"/>
                </a:moveTo>
                <a:lnTo>
                  <a:pt x="38100" y="76200"/>
                </a:lnTo>
                <a:lnTo>
                  <a:pt x="47244" y="74313"/>
                </a:lnTo>
                <a:lnTo>
                  <a:pt x="47244" y="76200"/>
                </a:lnTo>
                <a:close/>
              </a:path>
              <a:path w="76200" h="1750060">
                <a:moveTo>
                  <a:pt x="47244" y="1711451"/>
                </a:moveTo>
                <a:lnTo>
                  <a:pt x="27432" y="1711451"/>
                </a:lnTo>
                <a:lnTo>
                  <a:pt x="27432" y="1675458"/>
                </a:lnTo>
                <a:lnTo>
                  <a:pt x="38100" y="1673351"/>
                </a:lnTo>
                <a:lnTo>
                  <a:pt x="47244" y="1675238"/>
                </a:lnTo>
                <a:lnTo>
                  <a:pt x="47244" y="1711451"/>
                </a:lnTo>
                <a:close/>
              </a:path>
              <a:path w="76200" h="1750060">
                <a:moveTo>
                  <a:pt x="47244" y="1675238"/>
                </a:moveTo>
                <a:lnTo>
                  <a:pt x="38100" y="1673351"/>
                </a:lnTo>
                <a:lnTo>
                  <a:pt x="47244" y="1673351"/>
                </a:lnTo>
                <a:lnTo>
                  <a:pt x="47244" y="1675238"/>
                </a:lnTo>
                <a:close/>
              </a:path>
              <a:path w="76200" h="1750060">
                <a:moveTo>
                  <a:pt x="76200" y="1711451"/>
                </a:moveTo>
                <a:lnTo>
                  <a:pt x="47244" y="1711451"/>
                </a:lnTo>
                <a:lnTo>
                  <a:pt x="47244" y="1675238"/>
                </a:lnTo>
                <a:lnTo>
                  <a:pt x="52411" y="1676304"/>
                </a:lnTo>
                <a:lnTo>
                  <a:pt x="64579" y="1684400"/>
                </a:lnTo>
                <a:lnTo>
                  <a:pt x="73032" y="1696497"/>
                </a:lnTo>
                <a:lnTo>
                  <a:pt x="76200" y="1711451"/>
                </a:lnTo>
                <a:close/>
              </a:path>
              <a:path w="76200" h="1750060">
                <a:moveTo>
                  <a:pt x="38100" y="1749551"/>
                </a:moveTo>
                <a:lnTo>
                  <a:pt x="23145" y="1746599"/>
                </a:lnTo>
                <a:lnTo>
                  <a:pt x="11049" y="1738502"/>
                </a:lnTo>
                <a:lnTo>
                  <a:pt x="2952" y="1726406"/>
                </a:lnTo>
                <a:lnTo>
                  <a:pt x="0" y="1711451"/>
                </a:lnTo>
                <a:lnTo>
                  <a:pt x="2952" y="1696497"/>
                </a:lnTo>
                <a:lnTo>
                  <a:pt x="11049" y="1684400"/>
                </a:lnTo>
                <a:lnTo>
                  <a:pt x="23145" y="1676304"/>
                </a:lnTo>
                <a:lnTo>
                  <a:pt x="27432" y="1675458"/>
                </a:lnTo>
                <a:lnTo>
                  <a:pt x="27432" y="1711451"/>
                </a:lnTo>
                <a:lnTo>
                  <a:pt x="76200" y="1711451"/>
                </a:lnTo>
                <a:lnTo>
                  <a:pt x="73032" y="1726406"/>
                </a:lnTo>
                <a:lnTo>
                  <a:pt x="64579" y="1738502"/>
                </a:lnTo>
                <a:lnTo>
                  <a:pt x="52411" y="1746599"/>
                </a:lnTo>
                <a:lnTo>
                  <a:pt x="38100" y="1749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90415" y="3172967"/>
            <a:ext cx="128270" cy="414655"/>
          </a:xfrm>
          <a:custGeom>
            <a:avLst/>
            <a:gdLst/>
            <a:ahLst/>
            <a:cxnLst/>
            <a:rect l="l" t="t" r="r" b="b"/>
            <a:pathLst>
              <a:path w="128270" h="414654">
                <a:moveTo>
                  <a:pt x="0" y="0"/>
                </a:moveTo>
                <a:lnTo>
                  <a:pt x="128016" y="0"/>
                </a:lnTo>
                <a:lnTo>
                  <a:pt x="128016" y="414528"/>
                </a:lnTo>
                <a:lnTo>
                  <a:pt x="0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81272" y="3163824"/>
            <a:ext cx="146685" cy="433070"/>
          </a:xfrm>
          <a:custGeom>
            <a:avLst/>
            <a:gdLst/>
            <a:ahLst/>
            <a:cxnLst/>
            <a:rect l="l" t="t" r="r" b="b"/>
            <a:pathLst>
              <a:path w="146685" h="433070">
                <a:moveTo>
                  <a:pt x="146304" y="432815"/>
                </a:moveTo>
                <a:lnTo>
                  <a:pt x="0" y="432815"/>
                </a:lnTo>
                <a:lnTo>
                  <a:pt x="0" y="0"/>
                </a:lnTo>
                <a:lnTo>
                  <a:pt x="146304" y="0"/>
                </a:lnTo>
                <a:lnTo>
                  <a:pt x="14630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14528"/>
                </a:lnTo>
                <a:lnTo>
                  <a:pt x="9144" y="414528"/>
                </a:lnTo>
                <a:lnTo>
                  <a:pt x="18288" y="423672"/>
                </a:lnTo>
                <a:lnTo>
                  <a:pt x="146304" y="423672"/>
                </a:lnTo>
                <a:lnTo>
                  <a:pt x="146304" y="432815"/>
                </a:lnTo>
                <a:close/>
              </a:path>
              <a:path w="146685" h="43307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46685" h="433070">
                <a:moveTo>
                  <a:pt x="126491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26491" y="9144"/>
                </a:lnTo>
                <a:lnTo>
                  <a:pt x="126491" y="18288"/>
                </a:lnTo>
                <a:close/>
              </a:path>
              <a:path w="146685" h="433070">
                <a:moveTo>
                  <a:pt x="126491" y="423672"/>
                </a:moveTo>
                <a:lnTo>
                  <a:pt x="126491" y="9144"/>
                </a:lnTo>
                <a:lnTo>
                  <a:pt x="137160" y="18288"/>
                </a:lnTo>
                <a:lnTo>
                  <a:pt x="146304" y="18288"/>
                </a:lnTo>
                <a:lnTo>
                  <a:pt x="146304" y="414528"/>
                </a:lnTo>
                <a:lnTo>
                  <a:pt x="137160" y="414528"/>
                </a:lnTo>
                <a:lnTo>
                  <a:pt x="126491" y="423672"/>
                </a:lnTo>
                <a:close/>
              </a:path>
              <a:path w="146685" h="433070">
                <a:moveTo>
                  <a:pt x="146304" y="18288"/>
                </a:moveTo>
                <a:lnTo>
                  <a:pt x="137160" y="18288"/>
                </a:lnTo>
                <a:lnTo>
                  <a:pt x="126491" y="9144"/>
                </a:lnTo>
                <a:lnTo>
                  <a:pt x="146304" y="9144"/>
                </a:lnTo>
                <a:lnTo>
                  <a:pt x="146304" y="18288"/>
                </a:lnTo>
                <a:close/>
              </a:path>
              <a:path w="146685" h="433070">
                <a:moveTo>
                  <a:pt x="18288" y="423672"/>
                </a:moveTo>
                <a:lnTo>
                  <a:pt x="9144" y="414528"/>
                </a:lnTo>
                <a:lnTo>
                  <a:pt x="18288" y="414528"/>
                </a:lnTo>
                <a:lnTo>
                  <a:pt x="18288" y="423672"/>
                </a:lnTo>
                <a:close/>
              </a:path>
              <a:path w="146685" h="433070">
                <a:moveTo>
                  <a:pt x="126491" y="423672"/>
                </a:moveTo>
                <a:lnTo>
                  <a:pt x="18288" y="423672"/>
                </a:lnTo>
                <a:lnTo>
                  <a:pt x="18288" y="414528"/>
                </a:lnTo>
                <a:lnTo>
                  <a:pt x="126491" y="414528"/>
                </a:lnTo>
                <a:lnTo>
                  <a:pt x="126491" y="423672"/>
                </a:lnTo>
                <a:close/>
              </a:path>
              <a:path w="146685" h="433070">
                <a:moveTo>
                  <a:pt x="146304" y="423672"/>
                </a:moveTo>
                <a:lnTo>
                  <a:pt x="126491" y="423672"/>
                </a:lnTo>
                <a:lnTo>
                  <a:pt x="137160" y="414528"/>
                </a:lnTo>
                <a:lnTo>
                  <a:pt x="146304" y="414528"/>
                </a:lnTo>
                <a:lnTo>
                  <a:pt x="146304" y="423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2073694" y="2576035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559609" y="2265232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588769" y="2891027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588769" y="3416808"/>
            <a:ext cx="0" cy="843280"/>
          </a:xfrm>
          <a:custGeom>
            <a:avLst/>
            <a:gdLst/>
            <a:ahLst/>
            <a:cxnLst/>
            <a:rect l="l" t="t" r="r" b="b"/>
            <a:pathLst>
              <a:path w="0" h="843279">
                <a:moveTo>
                  <a:pt x="0" y="0"/>
                </a:moveTo>
                <a:lnTo>
                  <a:pt x="0" y="8427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403604" y="372008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08788" y="379476"/>
                </a:moveTo>
                <a:lnTo>
                  <a:pt x="170688" y="379476"/>
                </a:lnTo>
                <a:lnTo>
                  <a:pt x="150876" y="376428"/>
                </a:lnTo>
                <a:lnTo>
                  <a:pt x="99060" y="356616"/>
                </a:lnTo>
                <a:lnTo>
                  <a:pt x="42672" y="310896"/>
                </a:lnTo>
                <a:lnTo>
                  <a:pt x="15240" y="265176"/>
                </a:lnTo>
                <a:lnTo>
                  <a:pt x="3048" y="228600"/>
                </a:lnTo>
                <a:lnTo>
                  <a:pt x="0" y="190500"/>
                </a:lnTo>
                <a:lnTo>
                  <a:pt x="0" y="170688"/>
                </a:lnTo>
                <a:lnTo>
                  <a:pt x="22859" y="100584"/>
                </a:lnTo>
                <a:lnTo>
                  <a:pt x="54864" y="56387"/>
                </a:lnTo>
                <a:lnTo>
                  <a:pt x="115824" y="15240"/>
                </a:lnTo>
                <a:lnTo>
                  <a:pt x="169164" y="1524"/>
                </a:lnTo>
                <a:lnTo>
                  <a:pt x="188976" y="0"/>
                </a:lnTo>
                <a:lnTo>
                  <a:pt x="208788" y="1524"/>
                </a:lnTo>
                <a:lnTo>
                  <a:pt x="227076" y="4571"/>
                </a:lnTo>
                <a:lnTo>
                  <a:pt x="245364" y="9143"/>
                </a:lnTo>
                <a:lnTo>
                  <a:pt x="262128" y="15240"/>
                </a:lnTo>
                <a:lnTo>
                  <a:pt x="272186" y="19811"/>
                </a:lnTo>
                <a:lnTo>
                  <a:pt x="190500" y="19811"/>
                </a:lnTo>
                <a:lnTo>
                  <a:pt x="155448" y="22859"/>
                </a:lnTo>
                <a:lnTo>
                  <a:pt x="108204" y="39624"/>
                </a:lnTo>
                <a:lnTo>
                  <a:pt x="57912" y="80772"/>
                </a:lnTo>
                <a:lnTo>
                  <a:pt x="32004" y="123443"/>
                </a:lnTo>
                <a:lnTo>
                  <a:pt x="19812" y="172212"/>
                </a:lnTo>
                <a:lnTo>
                  <a:pt x="18288" y="190500"/>
                </a:lnTo>
                <a:lnTo>
                  <a:pt x="19812" y="207264"/>
                </a:lnTo>
                <a:lnTo>
                  <a:pt x="32004" y="256032"/>
                </a:lnTo>
                <a:lnTo>
                  <a:pt x="57912" y="298704"/>
                </a:lnTo>
                <a:lnTo>
                  <a:pt x="92964" y="330708"/>
                </a:lnTo>
                <a:lnTo>
                  <a:pt x="138684" y="353568"/>
                </a:lnTo>
                <a:lnTo>
                  <a:pt x="188976" y="361188"/>
                </a:lnTo>
                <a:lnTo>
                  <a:pt x="270357" y="361188"/>
                </a:lnTo>
                <a:lnTo>
                  <a:pt x="263652" y="364236"/>
                </a:lnTo>
                <a:lnTo>
                  <a:pt x="245364" y="371856"/>
                </a:lnTo>
                <a:lnTo>
                  <a:pt x="228600" y="376428"/>
                </a:lnTo>
                <a:lnTo>
                  <a:pt x="208788" y="379476"/>
                </a:lnTo>
                <a:close/>
              </a:path>
              <a:path w="379730" h="379729">
                <a:moveTo>
                  <a:pt x="270357" y="361188"/>
                </a:moveTo>
                <a:lnTo>
                  <a:pt x="188976" y="361188"/>
                </a:lnTo>
                <a:lnTo>
                  <a:pt x="222504" y="358140"/>
                </a:lnTo>
                <a:lnTo>
                  <a:pt x="239268" y="353568"/>
                </a:lnTo>
                <a:lnTo>
                  <a:pt x="284988" y="332232"/>
                </a:lnTo>
                <a:lnTo>
                  <a:pt x="330708" y="286512"/>
                </a:lnTo>
                <a:lnTo>
                  <a:pt x="338328" y="271272"/>
                </a:lnTo>
                <a:lnTo>
                  <a:pt x="345948" y="257556"/>
                </a:lnTo>
                <a:lnTo>
                  <a:pt x="352043" y="240792"/>
                </a:lnTo>
                <a:lnTo>
                  <a:pt x="356615" y="225552"/>
                </a:lnTo>
                <a:lnTo>
                  <a:pt x="358139" y="208788"/>
                </a:lnTo>
                <a:lnTo>
                  <a:pt x="359663" y="190500"/>
                </a:lnTo>
                <a:lnTo>
                  <a:pt x="359663" y="173736"/>
                </a:lnTo>
                <a:lnTo>
                  <a:pt x="339852" y="109728"/>
                </a:lnTo>
                <a:lnTo>
                  <a:pt x="310895" y="70104"/>
                </a:lnTo>
                <a:lnTo>
                  <a:pt x="271272" y="41148"/>
                </a:lnTo>
                <a:lnTo>
                  <a:pt x="224028" y="22859"/>
                </a:lnTo>
                <a:lnTo>
                  <a:pt x="190500" y="19811"/>
                </a:lnTo>
                <a:lnTo>
                  <a:pt x="272186" y="19811"/>
                </a:lnTo>
                <a:lnTo>
                  <a:pt x="309372" y="44196"/>
                </a:lnTo>
                <a:lnTo>
                  <a:pt x="345948" y="83820"/>
                </a:lnTo>
                <a:lnTo>
                  <a:pt x="370332" y="134112"/>
                </a:lnTo>
                <a:lnTo>
                  <a:pt x="379476" y="190500"/>
                </a:lnTo>
                <a:lnTo>
                  <a:pt x="377952" y="208788"/>
                </a:lnTo>
                <a:lnTo>
                  <a:pt x="370332" y="246887"/>
                </a:lnTo>
                <a:lnTo>
                  <a:pt x="335280" y="310896"/>
                </a:lnTo>
                <a:lnTo>
                  <a:pt x="295656" y="347472"/>
                </a:lnTo>
                <a:lnTo>
                  <a:pt x="280416" y="356616"/>
                </a:lnTo>
                <a:lnTo>
                  <a:pt x="270357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102912" y="3418275"/>
            <a:ext cx="287020" cy="100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ts val="267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47955">
              <a:lnSpc>
                <a:spcPts val="271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502663" y="3020567"/>
            <a:ext cx="172720" cy="396240"/>
          </a:xfrm>
          <a:custGeom>
            <a:avLst/>
            <a:gdLst/>
            <a:ahLst/>
            <a:cxnLst/>
            <a:rect l="l" t="t" r="r" b="b"/>
            <a:pathLst>
              <a:path w="172719" h="396239">
                <a:moveTo>
                  <a:pt x="0" y="0"/>
                </a:moveTo>
                <a:lnTo>
                  <a:pt x="172212" y="0"/>
                </a:lnTo>
                <a:lnTo>
                  <a:pt x="172212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493519" y="3011424"/>
            <a:ext cx="192405" cy="414655"/>
          </a:xfrm>
          <a:custGeom>
            <a:avLst/>
            <a:gdLst/>
            <a:ahLst/>
            <a:cxnLst/>
            <a:rect l="l" t="t" r="r" b="b"/>
            <a:pathLst>
              <a:path w="192405" h="414654">
                <a:moveTo>
                  <a:pt x="192024" y="414528"/>
                </a:moveTo>
                <a:lnTo>
                  <a:pt x="0" y="414528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7"/>
                </a:lnTo>
                <a:lnTo>
                  <a:pt x="18288" y="396239"/>
                </a:lnTo>
                <a:lnTo>
                  <a:pt x="9144" y="396239"/>
                </a:lnTo>
                <a:lnTo>
                  <a:pt x="18288" y="405384"/>
                </a:lnTo>
                <a:lnTo>
                  <a:pt x="192024" y="405384"/>
                </a:lnTo>
                <a:lnTo>
                  <a:pt x="192024" y="414528"/>
                </a:lnTo>
                <a:close/>
              </a:path>
              <a:path w="192405" h="414654">
                <a:moveTo>
                  <a:pt x="18288" y="18287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7"/>
                </a:lnTo>
                <a:close/>
              </a:path>
              <a:path w="192405" h="414654">
                <a:moveTo>
                  <a:pt x="172211" y="18287"/>
                </a:moveTo>
                <a:lnTo>
                  <a:pt x="18288" y="18287"/>
                </a:lnTo>
                <a:lnTo>
                  <a:pt x="18288" y="9144"/>
                </a:lnTo>
                <a:lnTo>
                  <a:pt x="172211" y="9144"/>
                </a:lnTo>
                <a:lnTo>
                  <a:pt x="172211" y="18287"/>
                </a:lnTo>
                <a:close/>
              </a:path>
              <a:path w="192405" h="414654">
                <a:moveTo>
                  <a:pt x="172211" y="405384"/>
                </a:moveTo>
                <a:lnTo>
                  <a:pt x="172211" y="9144"/>
                </a:lnTo>
                <a:lnTo>
                  <a:pt x="181356" y="18288"/>
                </a:lnTo>
                <a:lnTo>
                  <a:pt x="192024" y="18288"/>
                </a:lnTo>
                <a:lnTo>
                  <a:pt x="192024" y="396239"/>
                </a:lnTo>
                <a:lnTo>
                  <a:pt x="181356" y="396239"/>
                </a:lnTo>
                <a:lnTo>
                  <a:pt x="172211" y="405384"/>
                </a:lnTo>
                <a:close/>
              </a:path>
              <a:path w="192405" h="414654">
                <a:moveTo>
                  <a:pt x="192024" y="18288"/>
                </a:moveTo>
                <a:lnTo>
                  <a:pt x="181356" y="18288"/>
                </a:lnTo>
                <a:lnTo>
                  <a:pt x="172211" y="9144"/>
                </a:lnTo>
                <a:lnTo>
                  <a:pt x="192024" y="9144"/>
                </a:lnTo>
                <a:lnTo>
                  <a:pt x="192024" y="18288"/>
                </a:lnTo>
                <a:close/>
              </a:path>
              <a:path w="192405" h="414654">
                <a:moveTo>
                  <a:pt x="18288" y="405384"/>
                </a:moveTo>
                <a:lnTo>
                  <a:pt x="9144" y="396239"/>
                </a:lnTo>
                <a:lnTo>
                  <a:pt x="18288" y="396239"/>
                </a:lnTo>
                <a:lnTo>
                  <a:pt x="18288" y="405384"/>
                </a:lnTo>
                <a:close/>
              </a:path>
              <a:path w="192405" h="414654">
                <a:moveTo>
                  <a:pt x="172211" y="405384"/>
                </a:moveTo>
                <a:lnTo>
                  <a:pt x="18288" y="405384"/>
                </a:lnTo>
                <a:lnTo>
                  <a:pt x="18288" y="396239"/>
                </a:lnTo>
                <a:lnTo>
                  <a:pt x="172211" y="396239"/>
                </a:lnTo>
                <a:lnTo>
                  <a:pt x="172211" y="405384"/>
                </a:lnTo>
                <a:close/>
              </a:path>
              <a:path w="192405" h="414654">
                <a:moveTo>
                  <a:pt x="192024" y="405384"/>
                </a:moveTo>
                <a:lnTo>
                  <a:pt x="172211" y="405384"/>
                </a:lnTo>
                <a:lnTo>
                  <a:pt x="181356" y="396239"/>
                </a:lnTo>
                <a:lnTo>
                  <a:pt x="192024" y="396239"/>
                </a:lnTo>
                <a:lnTo>
                  <a:pt x="192024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1107377" y="298697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  <p:sp>
        <p:nvSpPr>
          <p:cNvPr id="102" name="object 102"/>
          <p:cNvSpPr txBox="1"/>
          <p:nvPr/>
        </p:nvSpPr>
        <p:spPr>
          <a:xfrm>
            <a:off x="1310134" y="3163267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350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230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  <a:tabLst>
                <a:tab pos="4528820" algn="l"/>
              </a:tabLst>
            </a:pPr>
            <a:r>
              <a:rPr dirty="0" baseline="1984" sz="4200" spc="-7">
                <a:latin typeface="Times New Roman"/>
                <a:cs typeface="Times New Roman"/>
              </a:rPr>
              <a:t>4.3.2</a:t>
            </a:r>
            <a:r>
              <a:rPr dirty="0" baseline="1984" sz="4200" spc="44">
                <a:latin typeface="Times New Roman"/>
                <a:cs typeface="Times New Roman"/>
              </a:rPr>
              <a:t> </a:t>
            </a:r>
            <a:r>
              <a:rPr dirty="0" baseline="1984" sz="4200" spc="15"/>
              <a:t>小信号模型分析法	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3、共射放大电路的小信号分析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497104" y="5153025"/>
            <a:ext cx="3429000" cy="92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需要分析哪些参数？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如何进行分析和计算？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35775" y="4600575"/>
            <a:ext cx="2168525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0670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接负载后的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20">
                <a:latin typeface="宋体"/>
                <a:cs typeface="宋体"/>
              </a:rPr>
              <a:t>号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压</a:t>
            </a:r>
            <a:r>
              <a:rPr dirty="0" sz="2400">
                <a:latin typeface="宋体"/>
                <a:cs typeface="宋体"/>
              </a:rPr>
              <a:t>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009" y="4791075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入电</a:t>
            </a:r>
            <a:r>
              <a:rPr dirty="0" sz="2400">
                <a:latin typeface="宋体"/>
                <a:cs typeface="宋体"/>
              </a:rPr>
              <a:t>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8184" y="2200655"/>
            <a:ext cx="2747772" cy="2016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58184" y="2200655"/>
            <a:ext cx="2748280" cy="2016760"/>
          </a:xfrm>
          <a:custGeom>
            <a:avLst/>
            <a:gdLst/>
            <a:ahLst/>
            <a:cxnLst/>
            <a:rect l="l" t="t" r="r" b="b"/>
            <a:pathLst>
              <a:path w="2748279" h="2016760">
                <a:moveTo>
                  <a:pt x="2744724" y="2016251"/>
                </a:moveTo>
                <a:lnTo>
                  <a:pt x="3048" y="2016251"/>
                </a:lnTo>
                <a:lnTo>
                  <a:pt x="0" y="2014727"/>
                </a:lnTo>
                <a:lnTo>
                  <a:pt x="0" y="1524"/>
                </a:lnTo>
                <a:lnTo>
                  <a:pt x="3048" y="0"/>
                </a:lnTo>
                <a:lnTo>
                  <a:pt x="2744724" y="0"/>
                </a:lnTo>
                <a:lnTo>
                  <a:pt x="2747772" y="1524"/>
                </a:lnTo>
                <a:lnTo>
                  <a:pt x="2747772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3"/>
                </a:lnTo>
                <a:lnTo>
                  <a:pt x="10668" y="2007108"/>
                </a:lnTo>
                <a:lnTo>
                  <a:pt x="4572" y="2007108"/>
                </a:lnTo>
                <a:lnTo>
                  <a:pt x="10668" y="2011680"/>
                </a:lnTo>
                <a:lnTo>
                  <a:pt x="2747772" y="2011680"/>
                </a:lnTo>
                <a:lnTo>
                  <a:pt x="2747772" y="2014727"/>
                </a:lnTo>
                <a:lnTo>
                  <a:pt x="2744724" y="2016251"/>
                </a:lnTo>
                <a:close/>
              </a:path>
              <a:path w="2748279" h="2016760">
                <a:moveTo>
                  <a:pt x="10668" y="9143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3"/>
                </a:lnTo>
                <a:close/>
              </a:path>
              <a:path w="2748279" h="2016760">
                <a:moveTo>
                  <a:pt x="2737103" y="9143"/>
                </a:moveTo>
                <a:lnTo>
                  <a:pt x="10668" y="9143"/>
                </a:lnTo>
                <a:lnTo>
                  <a:pt x="10668" y="4572"/>
                </a:lnTo>
                <a:lnTo>
                  <a:pt x="2737103" y="4572"/>
                </a:lnTo>
                <a:lnTo>
                  <a:pt x="2737103" y="9143"/>
                </a:lnTo>
                <a:close/>
              </a:path>
              <a:path w="2748279" h="2016760">
                <a:moveTo>
                  <a:pt x="2737103" y="2011680"/>
                </a:moveTo>
                <a:lnTo>
                  <a:pt x="2737103" y="4572"/>
                </a:lnTo>
                <a:lnTo>
                  <a:pt x="2741675" y="9144"/>
                </a:lnTo>
                <a:lnTo>
                  <a:pt x="2747772" y="9143"/>
                </a:lnTo>
                <a:lnTo>
                  <a:pt x="2747772" y="2007108"/>
                </a:lnTo>
                <a:lnTo>
                  <a:pt x="2741675" y="2007108"/>
                </a:lnTo>
                <a:lnTo>
                  <a:pt x="2737103" y="2011680"/>
                </a:lnTo>
                <a:close/>
              </a:path>
              <a:path w="2748279" h="2016760">
                <a:moveTo>
                  <a:pt x="2747772" y="9143"/>
                </a:moveTo>
                <a:lnTo>
                  <a:pt x="2741675" y="9144"/>
                </a:lnTo>
                <a:lnTo>
                  <a:pt x="2737103" y="4572"/>
                </a:lnTo>
                <a:lnTo>
                  <a:pt x="2747772" y="4572"/>
                </a:lnTo>
                <a:lnTo>
                  <a:pt x="2747772" y="9143"/>
                </a:lnTo>
                <a:close/>
              </a:path>
              <a:path w="2748279" h="2016760">
                <a:moveTo>
                  <a:pt x="10668" y="2011680"/>
                </a:moveTo>
                <a:lnTo>
                  <a:pt x="4572" y="2007108"/>
                </a:lnTo>
                <a:lnTo>
                  <a:pt x="10668" y="2007108"/>
                </a:lnTo>
                <a:lnTo>
                  <a:pt x="10668" y="2011680"/>
                </a:lnTo>
                <a:close/>
              </a:path>
              <a:path w="2748279" h="2016760">
                <a:moveTo>
                  <a:pt x="2737103" y="2011680"/>
                </a:moveTo>
                <a:lnTo>
                  <a:pt x="10668" y="2011680"/>
                </a:lnTo>
                <a:lnTo>
                  <a:pt x="10668" y="2007108"/>
                </a:lnTo>
                <a:lnTo>
                  <a:pt x="2737103" y="2007108"/>
                </a:lnTo>
                <a:lnTo>
                  <a:pt x="2737103" y="2011680"/>
                </a:lnTo>
                <a:close/>
              </a:path>
              <a:path w="2748279" h="2016760">
                <a:moveTo>
                  <a:pt x="2747772" y="2011680"/>
                </a:moveTo>
                <a:lnTo>
                  <a:pt x="2737103" y="2011680"/>
                </a:lnTo>
                <a:lnTo>
                  <a:pt x="2741675" y="2007108"/>
                </a:lnTo>
                <a:lnTo>
                  <a:pt x="2747772" y="2007108"/>
                </a:lnTo>
                <a:lnTo>
                  <a:pt x="2747772" y="2011680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63239" y="4006596"/>
            <a:ext cx="109855" cy="113030"/>
          </a:xfrm>
          <a:custGeom>
            <a:avLst/>
            <a:gdLst/>
            <a:ahLst/>
            <a:cxnLst/>
            <a:rect l="l" t="t" r="r" b="b"/>
            <a:pathLst>
              <a:path w="109855" h="113029">
                <a:moveTo>
                  <a:pt x="56387" y="1524"/>
                </a:moveTo>
                <a:lnTo>
                  <a:pt x="54864" y="1524"/>
                </a:lnTo>
                <a:lnTo>
                  <a:pt x="54864" y="0"/>
                </a:lnTo>
                <a:lnTo>
                  <a:pt x="56387" y="1524"/>
                </a:lnTo>
                <a:close/>
              </a:path>
              <a:path w="109855" h="113029">
                <a:moveTo>
                  <a:pt x="85344" y="10668"/>
                </a:moveTo>
                <a:lnTo>
                  <a:pt x="24384" y="10668"/>
                </a:lnTo>
                <a:lnTo>
                  <a:pt x="24384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35052" y="4572"/>
                </a:lnTo>
                <a:lnTo>
                  <a:pt x="42672" y="1524"/>
                </a:lnTo>
                <a:lnTo>
                  <a:pt x="67056" y="1524"/>
                </a:lnTo>
                <a:lnTo>
                  <a:pt x="76200" y="4572"/>
                </a:lnTo>
                <a:lnTo>
                  <a:pt x="77724" y="6096"/>
                </a:lnTo>
                <a:lnTo>
                  <a:pt x="85344" y="9144"/>
                </a:lnTo>
                <a:lnTo>
                  <a:pt x="85344" y="10668"/>
                </a:lnTo>
                <a:close/>
              </a:path>
              <a:path w="109855" h="113029">
                <a:moveTo>
                  <a:pt x="92964" y="16764"/>
                </a:moveTo>
                <a:lnTo>
                  <a:pt x="16764" y="16764"/>
                </a:lnTo>
                <a:lnTo>
                  <a:pt x="22859" y="10668"/>
                </a:lnTo>
                <a:lnTo>
                  <a:pt x="86868" y="10668"/>
                </a:lnTo>
                <a:lnTo>
                  <a:pt x="92964" y="16764"/>
                </a:lnTo>
                <a:close/>
              </a:path>
              <a:path w="109855" h="113029">
                <a:moveTo>
                  <a:pt x="94488" y="96012"/>
                </a:moveTo>
                <a:lnTo>
                  <a:pt x="15240" y="96012"/>
                </a:lnTo>
                <a:lnTo>
                  <a:pt x="15240" y="94488"/>
                </a:lnTo>
                <a:lnTo>
                  <a:pt x="10668" y="88392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68580"/>
                </a:lnTo>
                <a:lnTo>
                  <a:pt x="1524" y="67056"/>
                </a:lnTo>
                <a:lnTo>
                  <a:pt x="0" y="57912"/>
                </a:lnTo>
                <a:lnTo>
                  <a:pt x="0" y="54864"/>
                </a:lnTo>
                <a:lnTo>
                  <a:pt x="1524" y="45720"/>
                </a:lnTo>
                <a:lnTo>
                  <a:pt x="1524" y="4419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4488" y="16764"/>
                </a:lnTo>
                <a:lnTo>
                  <a:pt x="94488" y="18288"/>
                </a:lnTo>
                <a:lnTo>
                  <a:pt x="96012" y="19812"/>
                </a:lnTo>
                <a:lnTo>
                  <a:pt x="48768" y="19812"/>
                </a:lnTo>
                <a:lnTo>
                  <a:pt x="39624" y="22860"/>
                </a:lnTo>
                <a:lnTo>
                  <a:pt x="42672" y="22860"/>
                </a:lnTo>
                <a:lnTo>
                  <a:pt x="33528" y="25908"/>
                </a:lnTo>
                <a:lnTo>
                  <a:pt x="36576" y="25908"/>
                </a:lnTo>
                <a:lnTo>
                  <a:pt x="28956" y="30480"/>
                </a:lnTo>
                <a:lnTo>
                  <a:pt x="30480" y="30480"/>
                </a:lnTo>
                <a:lnTo>
                  <a:pt x="24384" y="36576"/>
                </a:lnTo>
                <a:lnTo>
                  <a:pt x="24993" y="36576"/>
                </a:lnTo>
                <a:lnTo>
                  <a:pt x="21336" y="42672"/>
                </a:lnTo>
                <a:lnTo>
                  <a:pt x="22352" y="42672"/>
                </a:lnTo>
                <a:lnTo>
                  <a:pt x="20320" y="48768"/>
                </a:lnTo>
                <a:lnTo>
                  <a:pt x="19812" y="48768"/>
                </a:lnTo>
                <a:lnTo>
                  <a:pt x="19812" y="65532"/>
                </a:lnTo>
                <a:lnTo>
                  <a:pt x="20828" y="65532"/>
                </a:lnTo>
                <a:lnTo>
                  <a:pt x="22352" y="70104"/>
                </a:lnTo>
                <a:lnTo>
                  <a:pt x="21336" y="70104"/>
                </a:lnTo>
                <a:lnTo>
                  <a:pt x="24993" y="76200"/>
                </a:lnTo>
                <a:lnTo>
                  <a:pt x="24384" y="76200"/>
                </a:lnTo>
                <a:lnTo>
                  <a:pt x="29260" y="82296"/>
                </a:lnTo>
                <a:lnTo>
                  <a:pt x="28956" y="82296"/>
                </a:lnTo>
                <a:lnTo>
                  <a:pt x="30480" y="83820"/>
                </a:lnTo>
                <a:lnTo>
                  <a:pt x="30988" y="83820"/>
                </a:lnTo>
                <a:lnTo>
                  <a:pt x="35052" y="86868"/>
                </a:lnTo>
                <a:lnTo>
                  <a:pt x="33528" y="86868"/>
                </a:lnTo>
                <a:lnTo>
                  <a:pt x="42672" y="91440"/>
                </a:lnTo>
                <a:lnTo>
                  <a:pt x="44196" y="91440"/>
                </a:lnTo>
                <a:lnTo>
                  <a:pt x="48768" y="92964"/>
                </a:lnTo>
                <a:lnTo>
                  <a:pt x="96012" y="92964"/>
                </a:lnTo>
                <a:lnTo>
                  <a:pt x="94488" y="94488"/>
                </a:lnTo>
                <a:lnTo>
                  <a:pt x="94488" y="96012"/>
                </a:lnTo>
                <a:close/>
              </a:path>
              <a:path w="109855" h="113029">
                <a:moveTo>
                  <a:pt x="47244" y="21336"/>
                </a:moveTo>
                <a:lnTo>
                  <a:pt x="48768" y="19812"/>
                </a:lnTo>
                <a:lnTo>
                  <a:pt x="54864" y="19812"/>
                </a:lnTo>
                <a:lnTo>
                  <a:pt x="55626" y="19939"/>
                </a:lnTo>
                <a:lnTo>
                  <a:pt x="47244" y="21336"/>
                </a:lnTo>
                <a:close/>
              </a:path>
              <a:path w="109855" h="113029">
                <a:moveTo>
                  <a:pt x="55626" y="19939"/>
                </a:moveTo>
                <a:lnTo>
                  <a:pt x="54864" y="19812"/>
                </a:lnTo>
                <a:lnTo>
                  <a:pt x="56387" y="19812"/>
                </a:lnTo>
                <a:lnTo>
                  <a:pt x="55626" y="19939"/>
                </a:lnTo>
                <a:close/>
              </a:path>
              <a:path w="109855" h="113029">
                <a:moveTo>
                  <a:pt x="64008" y="21336"/>
                </a:moveTo>
                <a:lnTo>
                  <a:pt x="55626" y="19939"/>
                </a:lnTo>
                <a:lnTo>
                  <a:pt x="56387" y="19812"/>
                </a:lnTo>
                <a:lnTo>
                  <a:pt x="60960" y="19812"/>
                </a:lnTo>
                <a:lnTo>
                  <a:pt x="64008" y="21336"/>
                </a:lnTo>
                <a:close/>
              </a:path>
              <a:path w="109855" h="113029">
                <a:moveTo>
                  <a:pt x="106679" y="36576"/>
                </a:moveTo>
                <a:lnTo>
                  <a:pt x="85344" y="36576"/>
                </a:lnTo>
                <a:lnTo>
                  <a:pt x="79248" y="30480"/>
                </a:lnTo>
                <a:lnTo>
                  <a:pt x="80772" y="30480"/>
                </a:lnTo>
                <a:lnTo>
                  <a:pt x="74676" y="25908"/>
                </a:lnTo>
                <a:lnTo>
                  <a:pt x="76200" y="25908"/>
                </a:lnTo>
                <a:lnTo>
                  <a:pt x="68580" y="22860"/>
                </a:lnTo>
                <a:lnTo>
                  <a:pt x="70104" y="22860"/>
                </a:lnTo>
                <a:lnTo>
                  <a:pt x="60960" y="19812"/>
                </a:lnTo>
                <a:lnTo>
                  <a:pt x="96012" y="19812"/>
                </a:lnTo>
                <a:lnTo>
                  <a:pt x="100584" y="24384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5155" y="35052"/>
                </a:lnTo>
                <a:lnTo>
                  <a:pt x="106679" y="35052"/>
                </a:lnTo>
                <a:lnTo>
                  <a:pt x="106679" y="36576"/>
                </a:lnTo>
                <a:close/>
              </a:path>
              <a:path w="109855" h="113029">
                <a:moveTo>
                  <a:pt x="24993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4993" y="36576"/>
                </a:lnTo>
                <a:close/>
              </a:path>
              <a:path w="109855" h="113029">
                <a:moveTo>
                  <a:pt x="88391" y="42672"/>
                </a:moveTo>
                <a:lnTo>
                  <a:pt x="83820" y="35052"/>
                </a:lnTo>
                <a:lnTo>
                  <a:pt x="85344" y="36576"/>
                </a:lnTo>
                <a:lnTo>
                  <a:pt x="106679" y="36576"/>
                </a:lnTo>
                <a:lnTo>
                  <a:pt x="107594" y="41148"/>
                </a:lnTo>
                <a:lnTo>
                  <a:pt x="88391" y="41148"/>
                </a:lnTo>
                <a:lnTo>
                  <a:pt x="88391" y="42672"/>
                </a:lnTo>
                <a:close/>
              </a:path>
              <a:path w="109855" h="113029">
                <a:moveTo>
                  <a:pt x="22352" y="42672"/>
                </a:moveTo>
                <a:lnTo>
                  <a:pt x="21336" y="42672"/>
                </a:lnTo>
                <a:lnTo>
                  <a:pt x="22859" y="41148"/>
                </a:lnTo>
                <a:lnTo>
                  <a:pt x="22352" y="42672"/>
                </a:lnTo>
                <a:close/>
              </a:path>
              <a:path w="109855" h="113029">
                <a:moveTo>
                  <a:pt x="89916" y="50292"/>
                </a:moveTo>
                <a:lnTo>
                  <a:pt x="88391" y="41148"/>
                </a:lnTo>
                <a:lnTo>
                  <a:pt x="107594" y="41148"/>
                </a:lnTo>
                <a:lnTo>
                  <a:pt x="108204" y="44196"/>
                </a:lnTo>
                <a:lnTo>
                  <a:pt x="108204" y="45720"/>
                </a:lnTo>
                <a:lnTo>
                  <a:pt x="109728" y="45720"/>
                </a:lnTo>
                <a:lnTo>
                  <a:pt x="109728" y="48768"/>
                </a:lnTo>
                <a:lnTo>
                  <a:pt x="89916" y="48768"/>
                </a:lnTo>
                <a:lnTo>
                  <a:pt x="89916" y="50292"/>
                </a:lnTo>
                <a:close/>
              </a:path>
              <a:path w="109855" h="113029">
                <a:moveTo>
                  <a:pt x="19812" y="50292"/>
                </a:moveTo>
                <a:lnTo>
                  <a:pt x="19812" y="48768"/>
                </a:lnTo>
                <a:lnTo>
                  <a:pt x="20320" y="48768"/>
                </a:lnTo>
                <a:lnTo>
                  <a:pt x="19812" y="50292"/>
                </a:lnTo>
                <a:close/>
              </a:path>
              <a:path w="109855" h="113029">
                <a:moveTo>
                  <a:pt x="91205" y="56505"/>
                </a:moveTo>
                <a:lnTo>
                  <a:pt x="89916" y="48768"/>
                </a:lnTo>
                <a:lnTo>
                  <a:pt x="109728" y="48768"/>
                </a:lnTo>
                <a:lnTo>
                  <a:pt x="109728" y="54864"/>
                </a:lnTo>
                <a:lnTo>
                  <a:pt x="91439" y="54864"/>
                </a:lnTo>
                <a:lnTo>
                  <a:pt x="91205" y="56505"/>
                </a:lnTo>
                <a:close/>
              </a:path>
              <a:path w="109855" h="113029">
                <a:moveTo>
                  <a:pt x="91439" y="57912"/>
                </a:moveTo>
                <a:lnTo>
                  <a:pt x="91205" y="56505"/>
                </a:lnTo>
                <a:lnTo>
                  <a:pt x="91439" y="54864"/>
                </a:lnTo>
                <a:lnTo>
                  <a:pt x="91439" y="57912"/>
                </a:lnTo>
                <a:close/>
              </a:path>
              <a:path w="109855" h="113029">
                <a:moveTo>
                  <a:pt x="109728" y="57912"/>
                </a:moveTo>
                <a:lnTo>
                  <a:pt x="91439" y="57912"/>
                </a:lnTo>
                <a:lnTo>
                  <a:pt x="91439" y="54864"/>
                </a:lnTo>
                <a:lnTo>
                  <a:pt x="109728" y="54864"/>
                </a:lnTo>
                <a:lnTo>
                  <a:pt x="109728" y="57912"/>
                </a:lnTo>
                <a:close/>
              </a:path>
              <a:path w="109855" h="113029">
                <a:moveTo>
                  <a:pt x="109728" y="65532"/>
                </a:moveTo>
                <a:lnTo>
                  <a:pt x="89916" y="65532"/>
                </a:lnTo>
                <a:lnTo>
                  <a:pt x="91205" y="56505"/>
                </a:lnTo>
                <a:lnTo>
                  <a:pt x="91439" y="57912"/>
                </a:lnTo>
                <a:lnTo>
                  <a:pt x="109728" y="57912"/>
                </a:lnTo>
                <a:lnTo>
                  <a:pt x="109728" y="65532"/>
                </a:lnTo>
                <a:close/>
              </a:path>
              <a:path w="109855" h="113029">
                <a:moveTo>
                  <a:pt x="20828" y="65532"/>
                </a:moveTo>
                <a:lnTo>
                  <a:pt x="19812" y="65532"/>
                </a:lnTo>
                <a:lnTo>
                  <a:pt x="19812" y="62484"/>
                </a:lnTo>
                <a:lnTo>
                  <a:pt x="20828" y="65532"/>
                </a:lnTo>
                <a:close/>
              </a:path>
              <a:path w="109855" h="113029">
                <a:moveTo>
                  <a:pt x="107695" y="71628"/>
                </a:moveTo>
                <a:lnTo>
                  <a:pt x="88391" y="71628"/>
                </a:lnTo>
                <a:lnTo>
                  <a:pt x="89916" y="62484"/>
                </a:lnTo>
                <a:lnTo>
                  <a:pt x="89916" y="65532"/>
                </a:lnTo>
                <a:lnTo>
                  <a:pt x="109728" y="65532"/>
                </a:lnTo>
                <a:lnTo>
                  <a:pt x="109728" y="67056"/>
                </a:lnTo>
                <a:lnTo>
                  <a:pt x="108204" y="68580"/>
                </a:lnTo>
                <a:lnTo>
                  <a:pt x="107695" y="71628"/>
                </a:lnTo>
                <a:close/>
              </a:path>
              <a:path w="109855" h="113029">
                <a:moveTo>
                  <a:pt x="22859" y="71628"/>
                </a:moveTo>
                <a:lnTo>
                  <a:pt x="21336" y="70104"/>
                </a:lnTo>
                <a:lnTo>
                  <a:pt x="22352" y="70104"/>
                </a:lnTo>
                <a:lnTo>
                  <a:pt x="22859" y="71628"/>
                </a:lnTo>
                <a:close/>
              </a:path>
              <a:path w="109855" h="113029">
                <a:moveTo>
                  <a:pt x="83820" y="77724"/>
                </a:moveTo>
                <a:lnTo>
                  <a:pt x="88391" y="70104"/>
                </a:lnTo>
                <a:lnTo>
                  <a:pt x="88391" y="71628"/>
                </a:lnTo>
                <a:lnTo>
                  <a:pt x="107695" y="71628"/>
                </a:lnTo>
                <a:lnTo>
                  <a:pt x="106934" y="76200"/>
                </a:lnTo>
                <a:lnTo>
                  <a:pt x="85344" y="76200"/>
                </a:lnTo>
                <a:lnTo>
                  <a:pt x="83820" y="77724"/>
                </a:lnTo>
                <a:close/>
              </a:path>
              <a:path w="109855" h="113029">
                <a:moveTo>
                  <a:pt x="25908" y="77724"/>
                </a:moveTo>
                <a:lnTo>
                  <a:pt x="24384" y="76200"/>
                </a:lnTo>
                <a:lnTo>
                  <a:pt x="24993" y="76200"/>
                </a:lnTo>
                <a:lnTo>
                  <a:pt x="25908" y="77724"/>
                </a:lnTo>
                <a:close/>
              </a:path>
              <a:path w="109855" h="113029">
                <a:moveTo>
                  <a:pt x="80010" y="82867"/>
                </a:moveTo>
                <a:lnTo>
                  <a:pt x="85344" y="76200"/>
                </a:lnTo>
                <a:lnTo>
                  <a:pt x="106934" y="76200"/>
                </a:lnTo>
                <a:lnTo>
                  <a:pt x="106679" y="77724"/>
                </a:lnTo>
                <a:lnTo>
                  <a:pt x="105155" y="79248"/>
                </a:lnTo>
                <a:lnTo>
                  <a:pt x="103327" y="82296"/>
                </a:lnTo>
                <a:lnTo>
                  <a:pt x="80772" y="82296"/>
                </a:lnTo>
                <a:lnTo>
                  <a:pt x="80010" y="82867"/>
                </a:lnTo>
                <a:close/>
              </a:path>
              <a:path w="109855" h="113029">
                <a:moveTo>
                  <a:pt x="30480" y="83820"/>
                </a:moveTo>
                <a:lnTo>
                  <a:pt x="28956" y="82296"/>
                </a:lnTo>
                <a:lnTo>
                  <a:pt x="29718" y="82867"/>
                </a:lnTo>
                <a:lnTo>
                  <a:pt x="30480" y="83820"/>
                </a:lnTo>
                <a:close/>
              </a:path>
              <a:path w="109855" h="113029">
                <a:moveTo>
                  <a:pt x="29718" y="82867"/>
                </a:moveTo>
                <a:lnTo>
                  <a:pt x="28956" y="82296"/>
                </a:lnTo>
                <a:lnTo>
                  <a:pt x="29260" y="82296"/>
                </a:lnTo>
                <a:lnTo>
                  <a:pt x="29718" y="82867"/>
                </a:lnTo>
                <a:close/>
              </a:path>
              <a:path w="109855" h="113029">
                <a:moveTo>
                  <a:pt x="79248" y="83820"/>
                </a:moveTo>
                <a:lnTo>
                  <a:pt x="80010" y="82867"/>
                </a:lnTo>
                <a:lnTo>
                  <a:pt x="80772" y="82296"/>
                </a:lnTo>
                <a:lnTo>
                  <a:pt x="79248" y="83820"/>
                </a:lnTo>
                <a:close/>
              </a:path>
              <a:path w="109855" h="113029">
                <a:moveTo>
                  <a:pt x="102412" y="83820"/>
                </a:moveTo>
                <a:lnTo>
                  <a:pt x="79248" y="83820"/>
                </a:lnTo>
                <a:lnTo>
                  <a:pt x="80772" y="82296"/>
                </a:lnTo>
                <a:lnTo>
                  <a:pt x="103327" y="82296"/>
                </a:lnTo>
                <a:lnTo>
                  <a:pt x="102412" y="83820"/>
                </a:lnTo>
                <a:close/>
              </a:path>
              <a:path w="109855" h="113029">
                <a:moveTo>
                  <a:pt x="30988" y="83820"/>
                </a:moveTo>
                <a:lnTo>
                  <a:pt x="30480" y="83820"/>
                </a:lnTo>
                <a:lnTo>
                  <a:pt x="29718" y="82867"/>
                </a:lnTo>
                <a:lnTo>
                  <a:pt x="30988" y="83820"/>
                </a:lnTo>
                <a:close/>
              </a:path>
              <a:path w="109855" h="113029">
                <a:moveTo>
                  <a:pt x="97536" y="91440"/>
                </a:moveTo>
                <a:lnTo>
                  <a:pt x="68580" y="91440"/>
                </a:lnTo>
                <a:lnTo>
                  <a:pt x="76200" y="86868"/>
                </a:lnTo>
                <a:lnTo>
                  <a:pt x="74676" y="86868"/>
                </a:lnTo>
                <a:lnTo>
                  <a:pt x="80010" y="82867"/>
                </a:lnTo>
                <a:lnTo>
                  <a:pt x="79248" y="83820"/>
                </a:lnTo>
                <a:lnTo>
                  <a:pt x="102412" y="83820"/>
                </a:lnTo>
                <a:lnTo>
                  <a:pt x="100584" y="86868"/>
                </a:lnTo>
                <a:lnTo>
                  <a:pt x="100584" y="88392"/>
                </a:lnTo>
                <a:lnTo>
                  <a:pt x="97536" y="91440"/>
                </a:lnTo>
                <a:close/>
              </a:path>
              <a:path w="109855" h="113029">
                <a:moveTo>
                  <a:pt x="44196" y="91440"/>
                </a:moveTo>
                <a:lnTo>
                  <a:pt x="42672" y="91440"/>
                </a:lnTo>
                <a:lnTo>
                  <a:pt x="39624" y="89916"/>
                </a:lnTo>
                <a:lnTo>
                  <a:pt x="44196" y="91440"/>
                </a:lnTo>
                <a:close/>
              </a:path>
              <a:path w="109855" h="113029">
                <a:moveTo>
                  <a:pt x="96012" y="92964"/>
                </a:moveTo>
                <a:lnTo>
                  <a:pt x="60960" y="92964"/>
                </a:lnTo>
                <a:lnTo>
                  <a:pt x="70104" y="89916"/>
                </a:lnTo>
                <a:lnTo>
                  <a:pt x="68580" y="91440"/>
                </a:lnTo>
                <a:lnTo>
                  <a:pt x="97536" y="91440"/>
                </a:lnTo>
                <a:lnTo>
                  <a:pt x="96012" y="92964"/>
                </a:lnTo>
                <a:close/>
              </a:path>
              <a:path w="109855" h="113029">
                <a:moveTo>
                  <a:pt x="77724" y="108204"/>
                </a:moveTo>
                <a:lnTo>
                  <a:pt x="33528" y="108204"/>
                </a:lnTo>
                <a:lnTo>
                  <a:pt x="24384" y="103632"/>
                </a:lnTo>
                <a:lnTo>
                  <a:pt x="24384" y="102108"/>
                </a:lnTo>
                <a:lnTo>
                  <a:pt x="22859" y="102108"/>
                </a:lnTo>
                <a:lnTo>
                  <a:pt x="16764" y="96012"/>
                </a:lnTo>
                <a:lnTo>
                  <a:pt x="92964" y="96012"/>
                </a:lnTo>
                <a:lnTo>
                  <a:pt x="85344" y="103632"/>
                </a:lnTo>
                <a:lnTo>
                  <a:pt x="77724" y="108204"/>
                </a:lnTo>
                <a:close/>
              </a:path>
              <a:path w="109855" h="113029">
                <a:moveTo>
                  <a:pt x="67056" y="111252"/>
                </a:moveTo>
                <a:lnTo>
                  <a:pt x="42672" y="111252"/>
                </a:lnTo>
                <a:lnTo>
                  <a:pt x="35052" y="108204"/>
                </a:lnTo>
                <a:lnTo>
                  <a:pt x="76200" y="108204"/>
                </a:lnTo>
                <a:lnTo>
                  <a:pt x="67056" y="111252"/>
                </a:lnTo>
                <a:close/>
              </a:path>
              <a:path w="109855" h="113029">
                <a:moveTo>
                  <a:pt x="56387" y="112776"/>
                </a:moveTo>
                <a:lnTo>
                  <a:pt x="54864" y="112776"/>
                </a:lnTo>
                <a:lnTo>
                  <a:pt x="45719" y="111252"/>
                </a:lnTo>
                <a:lnTo>
                  <a:pt x="65532" y="111252"/>
                </a:lnTo>
                <a:lnTo>
                  <a:pt x="56387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65264" y="4006596"/>
            <a:ext cx="109855" cy="113030"/>
          </a:xfrm>
          <a:custGeom>
            <a:avLst/>
            <a:gdLst/>
            <a:ahLst/>
            <a:cxnLst/>
            <a:rect l="l" t="t" r="r" b="b"/>
            <a:pathLst>
              <a:path w="109854" h="113029">
                <a:moveTo>
                  <a:pt x="56387" y="1524"/>
                </a:moveTo>
                <a:lnTo>
                  <a:pt x="53339" y="1524"/>
                </a:lnTo>
                <a:lnTo>
                  <a:pt x="54864" y="0"/>
                </a:lnTo>
                <a:lnTo>
                  <a:pt x="56387" y="1524"/>
                </a:lnTo>
                <a:close/>
              </a:path>
              <a:path w="109854" h="113029">
                <a:moveTo>
                  <a:pt x="74676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7056" y="1524"/>
                </a:lnTo>
                <a:lnTo>
                  <a:pt x="74676" y="4572"/>
                </a:lnTo>
                <a:close/>
              </a:path>
              <a:path w="109854" h="113029">
                <a:moveTo>
                  <a:pt x="85344" y="10668"/>
                </a:moveTo>
                <a:lnTo>
                  <a:pt x="24384" y="10668"/>
                </a:lnTo>
                <a:lnTo>
                  <a:pt x="24384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6200" y="4572"/>
                </a:lnTo>
                <a:lnTo>
                  <a:pt x="77724" y="6096"/>
                </a:lnTo>
                <a:lnTo>
                  <a:pt x="85344" y="9144"/>
                </a:lnTo>
                <a:lnTo>
                  <a:pt x="85344" y="10668"/>
                </a:lnTo>
                <a:close/>
              </a:path>
              <a:path w="109854" h="113029">
                <a:moveTo>
                  <a:pt x="92964" y="16764"/>
                </a:moveTo>
                <a:lnTo>
                  <a:pt x="16764" y="16764"/>
                </a:lnTo>
                <a:lnTo>
                  <a:pt x="22859" y="10668"/>
                </a:lnTo>
                <a:lnTo>
                  <a:pt x="86868" y="10668"/>
                </a:lnTo>
                <a:lnTo>
                  <a:pt x="92964" y="16764"/>
                </a:lnTo>
                <a:close/>
              </a:path>
              <a:path w="109854" h="113029">
                <a:moveTo>
                  <a:pt x="94488" y="96012"/>
                </a:moveTo>
                <a:lnTo>
                  <a:pt x="15240" y="96012"/>
                </a:lnTo>
                <a:lnTo>
                  <a:pt x="15240" y="94488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68580"/>
                </a:lnTo>
                <a:lnTo>
                  <a:pt x="1524" y="67056"/>
                </a:lnTo>
                <a:lnTo>
                  <a:pt x="0" y="57912"/>
                </a:lnTo>
                <a:lnTo>
                  <a:pt x="0" y="54864"/>
                </a:lnTo>
                <a:lnTo>
                  <a:pt x="1524" y="45720"/>
                </a:lnTo>
                <a:lnTo>
                  <a:pt x="1524" y="4419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4488" y="16764"/>
                </a:lnTo>
                <a:lnTo>
                  <a:pt x="94488" y="18288"/>
                </a:lnTo>
                <a:lnTo>
                  <a:pt x="96012" y="19812"/>
                </a:lnTo>
                <a:lnTo>
                  <a:pt x="48768" y="19812"/>
                </a:lnTo>
                <a:lnTo>
                  <a:pt x="39624" y="22860"/>
                </a:lnTo>
                <a:lnTo>
                  <a:pt x="41148" y="22860"/>
                </a:lnTo>
                <a:lnTo>
                  <a:pt x="33528" y="25908"/>
                </a:lnTo>
                <a:lnTo>
                  <a:pt x="35052" y="25908"/>
                </a:lnTo>
                <a:lnTo>
                  <a:pt x="28956" y="30480"/>
                </a:lnTo>
                <a:lnTo>
                  <a:pt x="30480" y="30480"/>
                </a:lnTo>
                <a:lnTo>
                  <a:pt x="24384" y="36576"/>
                </a:lnTo>
                <a:lnTo>
                  <a:pt x="24993" y="36576"/>
                </a:lnTo>
                <a:lnTo>
                  <a:pt x="21336" y="42672"/>
                </a:lnTo>
                <a:lnTo>
                  <a:pt x="22352" y="42672"/>
                </a:lnTo>
                <a:lnTo>
                  <a:pt x="20320" y="48768"/>
                </a:lnTo>
                <a:lnTo>
                  <a:pt x="19812" y="48768"/>
                </a:lnTo>
                <a:lnTo>
                  <a:pt x="18796" y="54864"/>
                </a:lnTo>
                <a:lnTo>
                  <a:pt x="18288" y="54864"/>
                </a:lnTo>
                <a:lnTo>
                  <a:pt x="18288" y="57912"/>
                </a:lnTo>
                <a:lnTo>
                  <a:pt x="18723" y="57912"/>
                </a:lnTo>
                <a:lnTo>
                  <a:pt x="19812" y="65532"/>
                </a:lnTo>
                <a:lnTo>
                  <a:pt x="20828" y="65532"/>
                </a:lnTo>
                <a:lnTo>
                  <a:pt x="22352" y="70104"/>
                </a:lnTo>
                <a:lnTo>
                  <a:pt x="21336" y="70104"/>
                </a:lnTo>
                <a:lnTo>
                  <a:pt x="24993" y="76200"/>
                </a:lnTo>
                <a:lnTo>
                  <a:pt x="24384" y="76200"/>
                </a:lnTo>
                <a:lnTo>
                  <a:pt x="29260" y="82296"/>
                </a:lnTo>
                <a:lnTo>
                  <a:pt x="28956" y="82296"/>
                </a:lnTo>
                <a:lnTo>
                  <a:pt x="30480" y="83820"/>
                </a:lnTo>
                <a:lnTo>
                  <a:pt x="30988" y="83820"/>
                </a:lnTo>
                <a:lnTo>
                  <a:pt x="35052" y="86868"/>
                </a:lnTo>
                <a:lnTo>
                  <a:pt x="33528" y="86868"/>
                </a:lnTo>
                <a:lnTo>
                  <a:pt x="41148" y="91440"/>
                </a:lnTo>
                <a:lnTo>
                  <a:pt x="44196" y="91440"/>
                </a:lnTo>
                <a:lnTo>
                  <a:pt x="48768" y="92964"/>
                </a:lnTo>
                <a:lnTo>
                  <a:pt x="96012" y="92964"/>
                </a:lnTo>
                <a:lnTo>
                  <a:pt x="94488" y="94488"/>
                </a:lnTo>
                <a:lnTo>
                  <a:pt x="94488" y="96012"/>
                </a:lnTo>
                <a:close/>
              </a:path>
              <a:path w="109854" h="113029">
                <a:moveTo>
                  <a:pt x="47244" y="21336"/>
                </a:moveTo>
                <a:lnTo>
                  <a:pt x="48768" y="19812"/>
                </a:lnTo>
                <a:lnTo>
                  <a:pt x="53339" y="19812"/>
                </a:lnTo>
                <a:lnTo>
                  <a:pt x="54864" y="20066"/>
                </a:lnTo>
                <a:lnTo>
                  <a:pt x="47244" y="21336"/>
                </a:lnTo>
                <a:close/>
              </a:path>
              <a:path w="109854" h="113029">
                <a:moveTo>
                  <a:pt x="54864" y="20066"/>
                </a:moveTo>
                <a:lnTo>
                  <a:pt x="53339" y="19812"/>
                </a:lnTo>
                <a:lnTo>
                  <a:pt x="56387" y="19812"/>
                </a:lnTo>
                <a:lnTo>
                  <a:pt x="54864" y="20066"/>
                </a:lnTo>
                <a:close/>
              </a:path>
              <a:path w="109854" h="113029">
                <a:moveTo>
                  <a:pt x="62484" y="21336"/>
                </a:moveTo>
                <a:lnTo>
                  <a:pt x="54864" y="20066"/>
                </a:lnTo>
                <a:lnTo>
                  <a:pt x="56387" y="19812"/>
                </a:lnTo>
                <a:lnTo>
                  <a:pt x="60960" y="19812"/>
                </a:lnTo>
                <a:lnTo>
                  <a:pt x="62484" y="21336"/>
                </a:lnTo>
                <a:close/>
              </a:path>
              <a:path w="109854" h="113029">
                <a:moveTo>
                  <a:pt x="105155" y="36576"/>
                </a:moveTo>
                <a:lnTo>
                  <a:pt x="85344" y="36576"/>
                </a:lnTo>
                <a:lnTo>
                  <a:pt x="79248" y="30480"/>
                </a:lnTo>
                <a:lnTo>
                  <a:pt x="80772" y="30480"/>
                </a:lnTo>
                <a:lnTo>
                  <a:pt x="74676" y="25908"/>
                </a:lnTo>
                <a:lnTo>
                  <a:pt x="76200" y="25908"/>
                </a:lnTo>
                <a:lnTo>
                  <a:pt x="68580" y="22860"/>
                </a:lnTo>
                <a:lnTo>
                  <a:pt x="70104" y="22860"/>
                </a:lnTo>
                <a:lnTo>
                  <a:pt x="60960" y="19812"/>
                </a:lnTo>
                <a:lnTo>
                  <a:pt x="96012" y="19812"/>
                </a:lnTo>
                <a:lnTo>
                  <a:pt x="100584" y="24384"/>
                </a:lnTo>
                <a:lnTo>
                  <a:pt x="100584" y="25908"/>
                </a:lnTo>
                <a:lnTo>
                  <a:pt x="105155" y="33528"/>
                </a:lnTo>
                <a:lnTo>
                  <a:pt x="105155" y="36576"/>
                </a:lnTo>
                <a:close/>
              </a:path>
              <a:path w="109854" h="113029">
                <a:moveTo>
                  <a:pt x="24993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4993" y="36576"/>
                </a:lnTo>
                <a:close/>
              </a:path>
              <a:path w="109854" h="113029">
                <a:moveTo>
                  <a:pt x="88391" y="42672"/>
                </a:moveTo>
                <a:lnTo>
                  <a:pt x="83820" y="35052"/>
                </a:lnTo>
                <a:lnTo>
                  <a:pt x="85344" y="36576"/>
                </a:lnTo>
                <a:lnTo>
                  <a:pt x="105155" y="36576"/>
                </a:lnTo>
                <a:lnTo>
                  <a:pt x="106984" y="41148"/>
                </a:lnTo>
                <a:lnTo>
                  <a:pt x="88391" y="41148"/>
                </a:lnTo>
                <a:lnTo>
                  <a:pt x="88391" y="42672"/>
                </a:lnTo>
                <a:close/>
              </a:path>
              <a:path w="109854" h="113029">
                <a:moveTo>
                  <a:pt x="22352" y="42672"/>
                </a:moveTo>
                <a:lnTo>
                  <a:pt x="21336" y="42672"/>
                </a:lnTo>
                <a:lnTo>
                  <a:pt x="22859" y="41148"/>
                </a:lnTo>
                <a:lnTo>
                  <a:pt x="22352" y="42672"/>
                </a:lnTo>
                <a:close/>
              </a:path>
              <a:path w="109854" h="113029">
                <a:moveTo>
                  <a:pt x="89916" y="50292"/>
                </a:moveTo>
                <a:lnTo>
                  <a:pt x="88391" y="41148"/>
                </a:lnTo>
                <a:lnTo>
                  <a:pt x="106984" y="41148"/>
                </a:lnTo>
                <a:lnTo>
                  <a:pt x="108204" y="44196"/>
                </a:lnTo>
                <a:lnTo>
                  <a:pt x="108204" y="45720"/>
                </a:lnTo>
                <a:lnTo>
                  <a:pt x="108711" y="48768"/>
                </a:lnTo>
                <a:lnTo>
                  <a:pt x="89916" y="48768"/>
                </a:lnTo>
                <a:lnTo>
                  <a:pt x="89916" y="50292"/>
                </a:lnTo>
                <a:close/>
              </a:path>
              <a:path w="109854" h="113029">
                <a:moveTo>
                  <a:pt x="19812" y="50292"/>
                </a:moveTo>
                <a:lnTo>
                  <a:pt x="19812" y="48768"/>
                </a:lnTo>
                <a:lnTo>
                  <a:pt x="20320" y="48768"/>
                </a:lnTo>
                <a:lnTo>
                  <a:pt x="19812" y="50292"/>
                </a:lnTo>
                <a:close/>
              </a:path>
              <a:path w="109854" h="113029">
                <a:moveTo>
                  <a:pt x="91205" y="56505"/>
                </a:moveTo>
                <a:lnTo>
                  <a:pt x="89916" y="48768"/>
                </a:lnTo>
                <a:lnTo>
                  <a:pt x="108711" y="48768"/>
                </a:lnTo>
                <a:lnTo>
                  <a:pt x="109728" y="54864"/>
                </a:lnTo>
                <a:lnTo>
                  <a:pt x="91439" y="54864"/>
                </a:lnTo>
                <a:lnTo>
                  <a:pt x="91205" y="56505"/>
                </a:lnTo>
                <a:close/>
              </a:path>
              <a:path w="109854" h="113029">
                <a:moveTo>
                  <a:pt x="18288" y="57912"/>
                </a:moveTo>
                <a:lnTo>
                  <a:pt x="18288" y="54864"/>
                </a:lnTo>
                <a:lnTo>
                  <a:pt x="18522" y="56505"/>
                </a:lnTo>
                <a:lnTo>
                  <a:pt x="18288" y="57912"/>
                </a:lnTo>
                <a:close/>
              </a:path>
              <a:path w="109854" h="113029">
                <a:moveTo>
                  <a:pt x="18522" y="56505"/>
                </a:moveTo>
                <a:lnTo>
                  <a:pt x="18288" y="54864"/>
                </a:lnTo>
                <a:lnTo>
                  <a:pt x="18796" y="54864"/>
                </a:lnTo>
                <a:lnTo>
                  <a:pt x="18522" y="56505"/>
                </a:lnTo>
                <a:close/>
              </a:path>
              <a:path w="109854" h="113029">
                <a:moveTo>
                  <a:pt x="91439" y="57912"/>
                </a:moveTo>
                <a:lnTo>
                  <a:pt x="91205" y="56505"/>
                </a:lnTo>
                <a:lnTo>
                  <a:pt x="91439" y="54864"/>
                </a:lnTo>
                <a:lnTo>
                  <a:pt x="91439" y="57912"/>
                </a:lnTo>
                <a:close/>
              </a:path>
              <a:path w="109854" h="113029">
                <a:moveTo>
                  <a:pt x="109728" y="57912"/>
                </a:moveTo>
                <a:lnTo>
                  <a:pt x="91439" y="57912"/>
                </a:lnTo>
                <a:lnTo>
                  <a:pt x="91439" y="54864"/>
                </a:lnTo>
                <a:lnTo>
                  <a:pt x="109728" y="54864"/>
                </a:lnTo>
                <a:lnTo>
                  <a:pt x="109728" y="57912"/>
                </a:lnTo>
                <a:close/>
              </a:path>
              <a:path w="109854" h="113029">
                <a:moveTo>
                  <a:pt x="18723" y="57912"/>
                </a:moveTo>
                <a:lnTo>
                  <a:pt x="18288" y="57912"/>
                </a:lnTo>
                <a:lnTo>
                  <a:pt x="18522" y="56505"/>
                </a:lnTo>
                <a:lnTo>
                  <a:pt x="18723" y="57912"/>
                </a:lnTo>
                <a:close/>
              </a:path>
              <a:path w="109854" h="113029">
                <a:moveTo>
                  <a:pt x="108457" y="65532"/>
                </a:moveTo>
                <a:lnTo>
                  <a:pt x="89916" y="65532"/>
                </a:lnTo>
                <a:lnTo>
                  <a:pt x="91205" y="56505"/>
                </a:lnTo>
                <a:lnTo>
                  <a:pt x="91439" y="57912"/>
                </a:lnTo>
                <a:lnTo>
                  <a:pt x="109728" y="57912"/>
                </a:lnTo>
                <a:lnTo>
                  <a:pt x="108457" y="65532"/>
                </a:lnTo>
                <a:close/>
              </a:path>
              <a:path w="109854" h="113029">
                <a:moveTo>
                  <a:pt x="20828" y="65532"/>
                </a:moveTo>
                <a:lnTo>
                  <a:pt x="19812" y="65532"/>
                </a:lnTo>
                <a:lnTo>
                  <a:pt x="19812" y="62484"/>
                </a:lnTo>
                <a:lnTo>
                  <a:pt x="20828" y="65532"/>
                </a:lnTo>
                <a:close/>
              </a:path>
              <a:path w="109854" h="113029">
                <a:moveTo>
                  <a:pt x="107188" y="71628"/>
                </a:moveTo>
                <a:lnTo>
                  <a:pt x="88391" y="71628"/>
                </a:lnTo>
                <a:lnTo>
                  <a:pt x="89916" y="62484"/>
                </a:lnTo>
                <a:lnTo>
                  <a:pt x="89916" y="65532"/>
                </a:lnTo>
                <a:lnTo>
                  <a:pt x="108457" y="65532"/>
                </a:lnTo>
                <a:lnTo>
                  <a:pt x="108204" y="67056"/>
                </a:lnTo>
                <a:lnTo>
                  <a:pt x="108204" y="68580"/>
                </a:lnTo>
                <a:lnTo>
                  <a:pt x="107188" y="71628"/>
                </a:lnTo>
                <a:close/>
              </a:path>
              <a:path w="109854" h="113029">
                <a:moveTo>
                  <a:pt x="22859" y="71628"/>
                </a:moveTo>
                <a:lnTo>
                  <a:pt x="21336" y="70104"/>
                </a:lnTo>
                <a:lnTo>
                  <a:pt x="22352" y="70104"/>
                </a:lnTo>
                <a:lnTo>
                  <a:pt x="22859" y="71628"/>
                </a:lnTo>
                <a:close/>
              </a:path>
              <a:path w="109854" h="113029">
                <a:moveTo>
                  <a:pt x="83820" y="77724"/>
                </a:moveTo>
                <a:lnTo>
                  <a:pt x="88391" y="70104"/>
                </a:lnTo>
                <a:lnTo>
                  <a:pt x="88391" y="71628"/>
                </a:lnTo>
                <a:lnTo>
                  <a:pt x="107188" y="71628"/>
                </a:lnTo>
                <a:lnTo>
                  <a:pt x="105664" y="76200"/>
                </a:lnTo>
                <a:lnTo>
                  <a:pt x="85344" y="76200"/>
                </a:lnTo>
                <a:lnTo>
                  <a:pt x="83820" y="77724"/>
                </a:lnTo>
                <a:close/>
              </a:path>
              <a:path w="109854" h="113029">
                <a:moveTo>
                  <a:pt x="25908" y="77724"/>
                </a:moveTo>
                <a:lnTo>
                  <a:pt x="24384" y="76200"/>
                </a:lnTo>
                <a:lnTo>
                  <a:pt x="24993" y="76200"/>
                </a:lnTo>
                <a:lnTo>
                  <a:pt x="25908" y="77724"/>
                </a:lnTo>
                <a:close/>
              </a:path>
              <a:path w="109854" h="113029">
                <a:moveTo>
                  <a:pt x="80010" y="82867"/>
                </a:moveTo>
                <a:lnTo>
                  <a:pt x="85344" y="76200"/>
                </a:lnTo>
                <a:lnTo>
                  <a:pt x="105664" y="76200"/>
                </a:lnTo>
                <a:lnTo>
                  <a:pt x="105155" y="77724"/>
                </a:lnTo>
                <a:lnTo>
                  <a:pt x="105155" y="79248"/>
                </a:lnTo>
                <a:lnTo>
                  <a:pt x="103327" y="82296"/>
                </a:lnTo>
                <a:lnTo>
                  <a:pt x="80772" y="82296"/>
                </a:lnTo>
                <a:lnTo>
                  <a:pt x="80010" y="82867"/>
                </a:lnTo>
                <a:close/>
              </a:path>
              <a:path w="109854" h="113029">
                <a:moveTo>
                  <a:pt x="30480" y="83820"/>
                </a:moveTo>
                <a:lnTo>
                  <a:pt x="28956" y="82296"/>
                </a:lnTo>
                <a:lnTo>
                  <a:pt x="29718" y="82867"/>
                </a:lnTo>
                <a:lnTo>
                  <a:pt x="30480" y="83820"/>
                </a:lnTo>
                <a:close/>
              </a:path>
              <a:path w="109854" h="113029">
                <a:moveTo>
                  <a:pt x="29718" y="82867"/>
                </a:moveTo>
                <a:lnTo>
                  <a:pt x="28956" y="82296"/>
                </a:lnTo>
                <a:lnTo>
                  <a:pt x="29260" y="82296"/>
                </a:lnTo>
                <a:lnTo>
                  <a:pt x="29718" y="82867"/>
                </a:lnTo>
                <a:close/>
              </a:path>
              <a:path w="109854" h="113029">
                <a:moveTo>
                  <a:pt x="79248" y="83820"/>
                </a:moveTo>
                <a:lnTo>
                  <a:pt x="80010" y="82867"/>
                </a:lnTo>
                <a:lnTo>
                  <a:pt x="80772" y="82296"/>
                </a:lnTo>
                <a:lnTo>
                  <a:pt x="79248" y="83820"/>
                </a:lnTo>
                <a:close/>
              </a:path>
              <a:path w="109854" h="113029">
                <a:moveTo>
                  <a:pt x="102412" y="83820"/>
                </a:moveTo>
                <a:lnTo>
                  <a:pt x="79248" y="83820"/>
                </a:lnTo>
                <a:lnTo>
                  <a:pt x="80772" y="82296"/>
                </a:lnTo>
                <a:lnTo>
                  <a:pt x="103327" y="82296"/>
                </a:lnTo>
                <a:lnTo>
                  <a:pt x="102412" y="83820"/>
                </a:lnTo>
                <a:close/>
              </a:path>
              <a:path w="109854" h="113029">
                <a:moveTo>
                  <a:pt x="30988" y="83820"/>
                </a:moveTo>
                <a:lnTo>
                  <a:pt x="30480" y="83820"/>
                </a:lnTo>
                <a:lnTo>
                  <a:pt x="29718" y="82867"/>
                </a:lnTo>
                <a:lnTo>
                  <a:pt x="30988" y="83820"/>
                </a:lnTo>
                <a:close/>
              </a:path>
              <a:path w="109854" h="113029">
                <a:moveTo>
                  <a:pt x="97536" y="91440"/>
                </a:moveTo>
                <a:lnTo>
                  <a:pt x="68580" y="91440"/>
                </a:lnTo>
                <a:lnTo>
                  <a:pt x="76200" y="86868"/>
                </a:lnTo>
                <a:lnTo>
                  <a:pt x="74676" y="86868"/>
                </a:lnTo>
                <a:lnTo>
                  <a:pt x="80010" y="82867"/>
                </a:lnTo>
                <a:lnTo>
                  <a:pt x="79248" y="83820"/>
                </a:lnTo>
                <a:lnTo>
                  <a:pt x="102412" y="83820"/>
                </a:lnTo>
                <a:lnTo>
                  <a:pt x="100584" y="86868"/>
                </a:lnTo>
                <a:lnTo>
                  <a:pt x="100584" y="88392"/>
                </a:lnTo>
                <a:lnTo>
                  <a:pt x="97536" y="91440"/>
                </a:lnTo>
                <a:close/>
              </a:path>
              <a:path w="109854" h="113029">
                <a:moveTo>
                  <a:pt x="44196" y="91440"/>
                </a:moveTo>
                <a:lnTo>
                  <a:pt x="41148" y="91440"/>
                </a:lnTo>
                <a:lnTo>
                  <a:pt x="39624" y="89916"/>
                </a:lnTo>
                <a:lnTo>
                  <a:pt x="44196" y="91440"/>
                </a:lnTo>
                <a:close/>
              </a:path>
              <a:path w="109854" h="113029">
                <a:moveTo>
                  <a:pt x="96012" y="92964"/>
                </a:moveTo>
                <a:lnTo>
                  <a:pt x="60960" y="92964"/>
                </a:lnTo>
                <a:lnTo>
                  <a:pt x="70104" y="89916"/>
                </a:lnTo>
                <a:lnTo>
                  <a:pt x="68580" y="91440"/>
                </a:lnTo>
                <a:lnTo>
                  <a:pt x="97536" y="91440"/>
                </a:lnTo>
                <a:lnTo>
                  <a:pt x="96012" y="92964"/>
                </a:lnTo>
                <a:close/>
              </a:path>
              <a:path w="109854" h="113029">
                <a:moveTo>
                  <a:pt x="86868" y="102108"/>
                </a:moveTo>
                <a:lnTo>
                  <a:pt x="22859" y="102108"/>
                </a:lnTo>
                <a:lnTo>
                  <a:pt x="16764" y="96012"/>
                </a:lnTo>
                <a:lnTo>
                  <a:pt x="92964" y="96012"/>
                </a:lnTo>
                <a:lnTo>
                  <a:pt x="86868" y="102108"/>
                </a:lnTo>
                <a:close/>
              </a:path>
              <a:path w="109854" h="113029">
                <a:moveTo>
                  <a:pt x="77724" y="108204"/>
                </a:moveTo>
                <a:lnTo>
                  <a:pt x="32004" y="108204"/>
                </a:lnTo>
                <a:lnTo>
                  <a:pt x="24384" y="103632"/>
                </a:lnTo>
                <a:lnTo>
                  <a:pt x="24384" y="102108"/>
                </a:lnTo>
                <a:lnTo>
                  <a:pt x="85344" y="102108"/>
                </a:lnTo>
                <a:lnTo>
                  <a:pt x="85344" y="103632"/>
                </a:lnTo>
                <a:lnTo>
                  <a:pt x="77724" y="108204"/>
                </a:lnTo>
                <a:close/>
              </a:path>
              <a:path w="109854" h="113029">
                <a:moveTo>
                  <a:pt x="67056" y="111252"/>
                </a:moveTo>
                <a:lnTo>
                  <a:pt x="42672" y="111252"/>
                </a:lnTo>
                <a:lnTo>
                  <a:pt x="35052" y="108204"/>
                </a:lnTo>
                <a:lnTo>
                  <a:pt x="74676" y="108204"/>
                </a:lnTo>
                <a:lnTo>
                  <a:pt x="67056" y="111252"/>
                </a:lnTo>
                <a:close/>
              </a:path>
              <a:path w="109854" h="113029">
                <a:moveTo>
                  <a:pt x="56387" y="112776"/>
                </a:moveTo>
                <a:lnTo>
                  <a:pt x="53339" y="112776"/>
                </a:lnTo>
                <a:lnTo>
                  <a:pt x="44195" y="111252"/>
                </a:lnTo>
                <a:lnTo>
                  <a:pt x="65532" y="111252"/>
                </a:lnTo>
                <a:lnTo>
                  <a:pt x="56387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65264" y="2273807"/>
            <a:ext cx="109855" cy="111760"/>
          </a:xfrm>
          <a:custGeom>
            <a:avLst/>
            <a:gdLst/>
            <a:ahLst/>
            <a:cxnLst/>
            <a:rect l="l" t="t" r="r" b="b"/>
            <a:pathLst>
              <a:path w="109854" h="111760">
                <a:moveTo>
                  <a:pt x="65532" y="1523"/>
                </a:moveTo>
                <a:lnTo>
                  <a:pt x="44195" y="1523"/>
                </a:lnTo>
                <a:lnTo>
                  <a:pt x="44195" y="0"/>
                </a:lnTo>
                <a:lnTo>
                  <a:pt x="65532" y="0"/>
                </a:lnTo>
                <a:lnTo>
                  <a:pt x="65532" y="1523"/>
                </a:lnTo>
                <a:close/>
              </a:path>
              <a:path w="109854" h="111760">
                <a:moveTo>
                  <a:pt x="76200" y="4571"/>
                </a:moveTo>
                <a:lnTo>
                  <a:pt x="33528" y="4571"/>
                </a:lnTo>
                <a:lnTo>
                  <a:pt x="35052" y="3047"/>
                </a:lnTo>
                <a:lnTo>
                  <a:pt x="42672" y="1523"/>
                </a:lnTo>
                <a:lnTo>
                  <a:pt x="67056" y="1523"/>
                </a:lnTo>
                <a:lnTo>
                  <a:pt x="74676" y="3047"/>
                </a:lnTo>
                <a:lnTo>
                  <a:pt x="76200" y="4571"/>
                </a:lnTo>
                <a:close/>
              </a:path>
              <a:path w="109854" h="111760">
                <a:moveTo>
                  <a:pt x="94488" y="94487"/>
                </a:moveTo>
                <a:lnTo>
                  <a:pt x="15240" y="94487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2859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7724" y="4571"/>
                </a:lnTo>
                <a:lnTo>
                  <a:pt x="85344" y="9143"/>
                </a:lnTo>
                <a:lnTo>
                  <a:pt x="86868" y="9143"/>
                </a:lnTo>
                <a:lnTo>
                  <a:pt x="96012" y="18287"/>
                </a:lnTo>
                <a:lnTo>
                  <a:pt x="53339" y="18287"/>
                </a:lnTo>
                <a:lnTo>
                  <a:pt x="54864" y="18541"/>
                </a:lnTo>
                <a:lnTo>
                  <a:pt x="47244" y="19811"/>
                </a:lnTo>
                <a:lnTo>
                  <a:pt x="48768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5145" y="35051"/>
                </a:lnTo>
                <a:lnTo>
                  <a:pt x="21336" y="42671"/>
                </a:lnTo>
                <a:lnTo>
                  <a:pt x="21844" y="42671"/>
                </a:lnTo>
                <a:lnTo>
                  <a:pt x="20320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421" y="64007"/>
                </a:lnTo>
                <a:lnTo>
                  <a:pt x="22250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29260" y="80771"/>
                </a:lnTo>
                <a:lnTo>
                  <a:pt x="28956" y="80771"/>
                </a:lnTo>
                <a:lnTo>
                  <a:pt x="35052" y="86867"/>
                </a:lnTo>
                <a:lnTo>
                  <a:pt x="36068" y="86867"/>
                </a:lnTo>
                <a:lnTo>
                  <a:pt x="41148" y="89915"/>
                </a:lnTo>
                <a:lnTo>
                  <a:pt x="44196" y="89915"/>
                </a:lnTo>
                <a:lnTo>
                  <a:pt x="48768" y="91439"/>
                </a:lnTo>
                <a:lnTo>
                  <a:pt x="47244" y="91439"/>
                </a:lnTo>
                <a:lnTo>
                  <a:pt x="54864" y="92709"/>
                </a:lnTo>
                <a:lnTo>
                  <a:pt x="53339" y="92963"/>
                </a:lnTo>
                <a:lnTo>
                  <a:pt x="95707" y="92963"/>
                </a:lnTo>
                <a:lnTo>
                  <a:pt x="94488" y="94487"/>
                </a:lnTo>
                <a:close/>
              </a:path>
              <a:path w="109854" h="111760">
                <a:moveTo>
                  <a:pt x="54864" y="18541"/>
                </a:moveTo>
                <a:lnTo>
                  <a:pt x="53339" y="18287"/>
                </a:lnTo>
                <a:lnTo>
                  <a:pt x="56387" y="18287"/>
                </a:lnTo>
                <a:lnTo>
                  <a:pt x="54864" y="18541"/>
                </a:lnTo>
                <a:close/>
              </a:path>
              <a:path w="109854" h="111760">
                <a:moveTo>
                  <a:pt x="76199" y="25907"/>
                </a:moveTo>
                <a:lnTo>
                  <a:pt x="68580" y="21335"/>
                </a:lnTo>
                <a:lnTo>
                  <a:pt x="70104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864" y="18541"/>
                </a:lnTo>
                <a:lnTo>
                  <a:pt x="56387" y="18287"/>
                </a:lnTo>
                <a:lnTo>
                  <a:pt x="96012" y="18287"/>
                </a:lnTo>
                <a:lnTo>
                  <a:pt x="100584" y="22859"/>
                </a:lnTo>
                <a:lnTo>
                  <a:pt x="100584" y="24383"/>
                </a:lnTo>
                <a:lnTo>
                  <a:pt x="74676" y="24383"/>
                </a:lnTo>
                <a:lnTo>
                  <a:pt x="76199" y="25907"/>
                </a:lnTo>
                <a:close/>
              </a:path>
              <a:path w="109854" h="111760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9854" h="111760">
                <a:moveTo>
                  <a:pt x="105155" y="35051"/>
                </a:moveTo>
                <a:lnTo>
                  <a:pt x="85344" y="35051"/>
                </a:lnTo>
                <a:lnTo>
                  <a:pt x="74676" y="24383"/>
                </a:lnTo>
                <a:lnTo>
                  <a:pt x="100584" y="24383"/>
                </a:lnTo>
                <a:lnTo>
                  <a:pt x="100584" y="25907"/>
                </a:lnTo>
                <a:lnTo>
                  <a:pt x="105155" y="33527"/>
                </a:lnTo>
                <a:lnTo>
                  <a:pt x="105155" y="35051"/>
                </a:lnTo>
                <a:close/>
              </a:path>
              <a:path w="109854" h="111760">
                <a:moveTo>
                  <a:pt x="25145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5145" y="35051"/>
                </a:lnTo>
                <a:close/>
              </a:path>
              <a:path w="109854" h="111760">
                <a:moveTo>
                  <a:pt x="88391" y="42671"/>
                </a:moveTo>
                <a:lnTo>
                  <a:pt x="83820" y="33527"/>
                </a:lnTo>
                <a:lnTo>
                  <a:pt x="85344" y="35051"/>
                </a:lnTo>
                <a:lnTo>
                  <a:pt x="105155" y="35051"/>
                </a:lnTo>
                <a:lnTo>
                  <a:pt x="106679" y="39623"/>
                </a:lnTo>
                <a:lnTo>
                  <a:pt x="88391" y="39623"/>
                </a:lnTo>
                <a:lnTo>
                  <a:pt x="88391" y="42671"/>
                </a:lnTo>
                <a:close/>
              </a:path>
              <a:path w="109854" h="111760">
                <a:moveTo>
                  <a:pt x="21844" y="42671"/>
                </a:moveTo>
                <a:lnTo>
                  <a:pt x="21336" y="42671"/>
                </a:lnTo>
                <a:lnTo>
                  <a:pt x="22859" y="39623"/>
                </a:lnTo>
                <a:lnTo>
                  <a:pt x="21844" y="42671"/>
                </a:lnTo>
                <a:close/>
              </a:path>
              <a:path w="109854" h="111760">
                <a:moveTo>
                  <a:pt x="89916" y="48767"/>
                </a:moveTo>
                <a:lnTo>
                  <a:pt x="88391" y="39623"/>
                </a:lnTo>
                <a:lnTo>
                  <a:pt x="106679" y="39623"/>
                </a:lnTo>
                <a:lnTo>
                  <a:pt x="108204" y="44195"/>
                </a:lnTo>
                <a:lnTo>
                  <a:pt x="108204" y="45719"/>
                </a:lnTo>
                <a:lnTo>
                  <a:pt x="108457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11760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09854" h="111760">
                <a:moveTo>
                  <a:pt x="91313" y="55625"/>
                </a:moveTo>
                <a:lnTo>
                  <a:pt x="89916" y="47243"/>
                </a:lnTo>
                <a:lnTo>
                  <a:pt x="108457" y="47243"/>
                </a:lnTo>
                <a:lnTo>
                  <a:pt x="109728" y="54863"/>
                </a:lnTo>
                <a:lnTo>
                  <a:pt x="91439" y="54863"/>
                </a:lnTo>
                <a:lnTo>
                  <a:pt x="91313" y="55625"/>
                </a:lnTo>
                <a:close/>
              </a:path>
              <a:path w="109854" h="111760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9854" h="111760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9854" h="111760">
                <a:moveTo>
                  <a:pt x="91439" y="56387"/>
                </a:moveTo>
                <a:lnTo>
                  <a:pt x="91313" y="55625"/>
                </a:lnTo>
                <a:lnTo>
                  <a:pt x="91439" y="54863"/>
                </a:lnTo>
                <a:lnTo>
                  <a:pt x="91439" y="56387"/>
                </a:lnTo>
                <a:close/>
              </a:path>
              <a:path w="109854" h="111760">
                <a:moveTo>
                  <a:pt x="109728" y="56387"/>
                </a:moveTo>
                <a:lnTo>
                  <a:pt x="91439" y="56387"/>
                </a:lnTo>
                <a:lnTo>
                  <a:pt x="91439" y="54863"/>
                </a:lnTo>
                <a:lnTo>
                  <a:pt x="109728" y="54863"/>
                </a:lnTo>
                <a:lnTo>
                  <a:pt x="109728" y="56387"/>
                </a:lnTo>
                <a:close/>
              </a:path>
              <a:path w="109854" h="111760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9854" h="111760">
                <a:moveTo>
                  <a:pt x="108457" y="64007"/>
                </a:moveTo>
                <a:lnTo>
                  <a:pt x="89916" y="64007"/>
                </a:lnTo>
                <a:lnTo>
                  <a:pt x="91313" y="55625"/>
                </a:lnTo>
                <a:lnTo>
                  <a:pt x="91439" y="56387"/>
                </a:lnTo>
                <a:lnTo>
                  <a:pt x="109728" y="56387"/>
                </a:lnTo>
                <a:lnTo>
                  <a:pt x="108457" y="64007"/>
                </a:lnTo>
                <a:close/>
              </a:path>
              <a:path w="109854" h="111760">
                <a:moveTo>
                  <a:pt x="20421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421" y="64007"/>
                </a:lnTo>
                <a:close/>
              </a:path>
              <a:path w="109854" h="111760">
                <a:moveTo>
                  <a:pt x="107188" y="70103"/>
                </a:moveTo>
                <a:lnTo>
                  <a:pt x="88391" y="70103"/>
                </a:lnTo>
                <a:lnTo>
                  <a:pt x="89916" y="62483"/>
                </a:lnTo>
                <a:lnTo>
                  <a:pt x="89916" y="64007"/>
                </a:lnTo>
                <a:lnTo>
                  <a:pt x="108457" y="64007"/>
                </a:lnTo>
                <a:lnTo>
                  <a:pt x="108204" y="65531"/>
                </a:lnTo>
                <a:lnTo>
                  <a:pt x="108204" y="67055"/>
                </a:lnTo>
                <a:lnTo>
                  <a:pt x="107188" y="70103"/>
                </a:lnTo>
                <a:close/>
              </a:path>
              <a:path w="109854" h="111760">
                <a:moveTo>
                  <a:pt x="22859" y="70103"/>
                </a:moveTo>
                <a:lnTo>
                  <a:pt x="21336" y="68579"/>
                </a:lnTo>
                <a:lnTo>
                  <a:pt x="22250" y="68579"/>
                </a:lnTo>
                <a:lnTo>
                  <a:pt x="22859" y="70103"/>
                </a:lnTo>
                <a:close/>
              </a:path>
              <a:path w="109854" h="111760">
                <a:moveTo>
                  <a:pt x="83820" y="76199"/>
                </a:moveTo>
                <a:lnTo>
                  <a:pt x="88391" y="68579"/>
                </a:lnTo>
                <a:lnTo>
                  <a:pt x="88391" y="70103"/>
                </a:lnTo>
                <a:lnTo>
                  <a:pt x="107188" y="70103"/>
                </a:lnTo>
                <a:lnTo>
                  <a:pt x="105664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11760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11760">
                <a:moveTo>
                  <a:pt x="79248" y="82295"/>
                </a:moveTo>
                <a:lnTo>
                  <a:pt x="85344" y="74675"/>
                </a:lnTo>
                <a:lnTo>
                  <a:pt x="105664" y="74675"/>
                </a:lnTo>
                <a:lnTo>
                  <a:pt x="105155" y="76199"/>
                </a:lnTo>
                <a:lnTo>
                  <a:pt x="105155" y="77723"/>
                </a:lnTo>
                <a:lnTo>
                  <a:pt x="103327" y="80771"/>
                </a:lnTo>
                <a:lnTo>
                  <a:pt x="80772" y="80771"/>
                </a:lnTo>
                <a:lnTo>
                  <a:pt x="79248" y="82295"/>
                </a:lnTo>
                <a:close/>
              </a:path>
              <a:path w="109854" h="111760">
                <a:moveTo>
                  <a:pt x="30480" y="82295"/>
                </a:moveTo>
                <a:lnTo>
                  <a:pt x="28956" y="80771"/>
                </a:lnTo>
                <a:lnTo>
                  <a:pt x="29260" y="80771"/>
                </a:lnTo>
                <a:lnTo>
                  <a:pt x="30480" y="82295"/>
                </a:lnTo>
                <a:close/>
              </a:path>
              <a:path w="109854" h="111760">
                <a:moveTo>
                  <a:pt x="100584" y="86867"/>
                </a:moveTo>
                <a:lnTo>
                  <a:pt x="74676" y="86867"/>
                </a:lnTo>
                <a:lnTo>
                  <a:pt x="80772" y="80771"/>
                </a:lnTo>
                <a:lnTo>
                  <a:pt x="103327" y="80771"/>
                </a:lnTo>
                <a:lnTo>
                  <a:pt x="100584" y="85343"/>
                </a:lnTo>
                <a:lnTo>
                  <a:pt x="100584" y="86867"/>
                </a:lnTo>
                <a:close/>
              </a:path>
              <a:path w="109854" h="111760">
                <a:moveTo>
                  <a:pt x="36068" y="86867"/>
                </a:moveTo>
                <a:lnTo>
                  <a:pt x="35052" y="86867"/>
                </a:lnTo>
                <a:lnTo>
                  <a:pt x="33528" y="85343"/>
                </a:lnTo>
                <a:lnTo>
                  <a:pt x="36068" y="86867"/>
                </a:lnTo>
                <a:close/>
              </a:path>
              <a:path w="109854" h="111760">
                <a:moveTo>
                  <a:pt x="98145" y="89915"/>
                </a:moveTo>
                <a:lnTo>
                  <a:pt x="68580" y="89915"/>
                </a:lnTo>
                <a:lnTo>
                  <a:pt x="76200" y="85343"/>
                </a:lnTo>
                <a:lnTo>
                  <a:pt x="74676" y="86867"/>
                </a:lnTo>
                <a:lnTo>
                  <a:pt x="100584" y="86867"/>
                </a:lnTo>
                <a:lnTo>
                  <a:pt x="98145" y="89915"/>
                </a:lnTo>
                <a:close/>
              </a:path>
              <a:path w="109854" h="111760">
                <a:moveTo>
                  <a:pt x="44196" y="89915"/>
                </a:moveTo>
                <a:lnTo>
                  <a:pt x="41148" y="89915"/>
                </a:lnTo>
                <a:lnTo>
                  <a:pt x="39624" y="88391"/>
                </a:lnTo>
                <a:lnTo>
                  <a:pt x="44196" y="89915"/>
                </a:lnTo>
                <a:close/>
              </a:path>
              <a:path w="109854" h="111760">
                <a:moveTo>
                  <a:pt x="95707" y="92963"/>
                </a:moveTo>
                <a:lnTo>
                  <a:pt x="56387" y="92963"/>
                </a:lnTo>
                <a:lnTo>
                  <a:pt x="54864" y="92709"/>
                </a:lnTo>
                <a:lnTo>
                  <a:pt x="62484" y="91439"/>
                </a:lnTo>
                <a:lnTo>
                  <a:pt x="60960" y="91439"/>
                </a:lnTo>
                <a:lnTo>
                  <a:pt x="70104" y="88391"/>
                </a:lnTo>
                <a:lnTo>
                  <a:pt x="68580" y="89915"/>
                </a:lnTo>
                <a:lnTo>
                  <a:pt x="98145" y="89915"/>
                </a:lnTo>
                <a:lnTo>
                  <a:pt x="95707" y="92963"/>
                </a:lnTo>
                <a:close/>
              </a:path>
              <a:path w="109854" h="111760">
                <a:moveTo>
                  <a:pt x="56387" y="92963"/>
                </a:moveTo>
                <a:lnTo>
                  <a:pt x="53339" y="92963"/>
                </a:lnTo>
                <a:lnTo>
                  <a:pt x="54864" y="92709"/>
                </a:lnTo>
                <a:lnTo>
                  <a:pt x="56387" y="92963"/>
                </a:lnTo>
                <a:close/>
              </a:path>
              <a:path w="109854" h="111760">
                <a:moveTo>
                  <a:pt x="77724" y="106679"/>
                </a:moveTo>
                <a:lnTo>
                  <a:pt x="32004" y="106679"/>
                </a:lnTo>
                <a:lnTo>
                  <a:pt x="24384" y="102107"/>
                </a:lnTo>
                <a:lnTo>
                  <a:pt x="22859" y="100583"/>
                </a:lnTo>
                <a:lnTo>
                  <a:pt x="16764" y="96011"/>
                </a:lnTo>
                <a:lnTo>
                  <a:pt x="16764" y="94487"/>
                </a:lnTo>
                <a:lnTo>
                  <a:pt x="92964" y="94487"/>
                </a:lnTo>
                <a:lnTo>
                  <a:pt x="92964" y="96011"/>
                </a:lnTo>
                <a:lnTo>
                  <a:pt x="86868" y="100583"/>
                </a:lnTo>
                <a:lnTo>
                  <a:pt x="85344" y="102107"/>
                </a:lnTo>
                <a:lnTo>
                  <a:pt x="77724" y="106679"/>
                </a:lnTo>
                <a:close/>
              </a:path>
              <a:path w="109854" h="111760">
                <a:moveTo>
                  <a:pt x="67056" y="109727"/>
                </a:moveTo>
                <a:lnTo>
                  <a:pt x="42672" y="109727"/>
                </a:lnTo>
                <a:lnTo>
                  <a:pt x="35052" y="106679"/>
                </a:lnTo>
                <a:lnTo>
                  <a:pt x="74676" y="106679"/>
                </a:lnTo>
                <a:lnTo>
                  <a:pt x="67056" y="109727"/>
                </a:lnTo>
                <a:close/>
              </a:path>
              <a:path w="109854" h="111760">
                <a:moveTo>
                  <a:pt x="56387" y="111251"/>
                </a:moveTo>
                <a:lnTo>
                  <a:pt x="53339" y="111251"/>
                </a:lnTo>
                <a:lnTo>
                  <a:pt x="44195" y="109727"/>
                </a:lnTo>
                <a:lnTo>
                  <a:pt x="65532" y="109727"/>
                </a:lnTo>
                <a:lnTo>
                  <a:pt x="56387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90315" y="2168651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70" h="76200">
                <a:moveTo>
                  <a:pt x="242316" y="76200"/>
                </a:moveTo>
                <a:lnTo>
                  <a:pt x="242316" y="0"/>
                </a:lnTo>
                <a:lnTo>
                  <a:pt x="297179" y="27432"/>
                </a:lnTo>
                <a:lnTo>
                  <a:pt x="254507" y="27432"/>
                </a:lnTo>
                <a:lnTo>
                  <a:pt x="254507" y="47244"/>
                </a:lnTo>
                <a:lnTo>
                  <a:pt x="300227" y="47244"/>
                </a:lnTo>
                <a:lnTo>
                  <a:pt x="242316" y="76200"/>
                </a:lnTo>
                <a:close/>
              </a:path>
              <a:path w="318770" h="76200">
                <a:moveTo>
                  <a:pt x="242316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242316" y="27432"/>
                </a:lnTo>
                <a:lnTo>
                  <a:pt x="242316" y="47244"/>
                </a:lnTo>
                <a:close/>
              </a:path>
              <a:path w="318770" h="76200">
                <a:moveTo>
                  <a:pt x="300227" y="47244"/>
                </a:moveTo>
                <a:lnTo>
                  <a:pt x="254507" y="47244"/>
                </a:lnTo>
                <a:lnTo>
                  <a:pt x="254507" y="27432"/>
                </a:lnTo>
                <a:lnTo>
                  <a:pt x="297179" y="27432"/>
                </a:lnTo>
                <a:lnTo>
                  <a:pt x="318515" y="38100"/>
                </a:lnTo>
                <a:lnTo>
                  <a:pt x="300227" y="472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23273" y="1757208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6355" y="2328672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59" h="0">
                <a:moveTo>
                  <a:pt x="0" y="0"/>
                </a:moveTo>
                <a:lnTo>
                  <a:pt x="11780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27876" y="2168651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70" h="76200">
                <a:moveTo>
                  <a:pt x="242316" y="76200"/>
                </a:moveTo>
                <a:lnTo>
                  <a:pt x="242316" y="0"/>
                </a:lnTo>
                <a:lnTo>
                  <a:pt x="297179" y="27432"/>
                </a:lnTo>
                <a:lnTo>
                  <a:pt x="254507" y="27432"/>
                </a:lnTo>
                <a:lnTo>
                  <a:pt x="254507" y="47244"/>
                </a:lnTo>
                <a:lnTo>
                  <a:pt x="300227" y="47244"/>
                </a:lnTo>
                <a:lnTo>
                  <a:pt x="242316" y="76200"/>
                </a:lnTo>
                <a:close/>
              </a:path>
              <a:path w="318770" h="76200">
                <a:moveTo>
                  <a:pt x="242316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242316" y="27432"/>
                </a:lnTo>
                <a:lnTo>
                  <a:pt x="242316" y="47244"/>
                </a:lnTo>
                <a:close/>
              </a:path>
              <a:path w="318770" h="76200">
                <a:moveTo>
                  <a:pt x="300227" y="47244"/>
                </a:moveTo>
                <a:lnTo>
                  <a:pt x="254507" y="47244"/>
                </a:lnTo>
                <a:lnTo>
                  <a:pt x="254507" y="27432"/>
                </a:lnTo>
                <a:lnTo>
                  <a:pt x="297179" y="27432"/>
                </a:lnTo>
                <a:lnTo>
                  <a:pt x="318515" y="38100"/>
                </a:lnTo>
                <a:lnTo>
                  <a:pt x="300227" y="472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24273" y="1796796"/>
            <a:ext cx="2127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0168" y="2360705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9190" y="339699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3882" y="233317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4597" y="341678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63706" y="2933691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4087" y="2918511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63239" y="2284475"/>
            <a:ext cx="109855" cy="111760"/>
          </a:xfrm>
          <a:custGeom>
            <a:avLst/>
            <a:gdLst/>
            <a:ahLst/>
            <a:cxnLst/>
            <a:rect l="l" t="t" r="r" b="b"/>
            <a:pathLst>
              <a:path w="109855" h="111760">
                <a:moveTo>
                  <a:pt x="65532" y="111251"/>
                </a:moveTo>
                <a:lnTo>
                  <a:pt x="44195" y="111251"/>
                </a:lnTo>
                <a:lnTo>
                  <a:pt x="33528" y="108203"/>
                </a:lnTo>
                <a:lnTo>
                  <a:pt x="4572" y="77723"/>
                </a:lnTo>
                <a:lnTo>
                  <a:pt x="0" y="56387"/>
                </a:lnTo>
                <a:lnTo>
                  <a:pt x="1524" y="45719"/>
                </a:lnTo>
                <a:lnTo>
                  <a:pt x="24384" y="10667"/>
                </a:lnTo>
                <a:lnTo>
                  <a:pt x="54864" y="0"/>
                </a:lnTo>
                <a:lnTo>
                  <a:pt x="65532" y="1523"/>
                </a:lnTo>
                <a:lnTo>
                  <a:pt x="76200" y="4571"/>
                </a:lnTo>
                <a:lnTo>
                  <a:pt x="94488" y="16763"/>
                </a:lnTo>
                <a:lnTo>
                  <a:pt x="96926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2672" y="21335"/>
                </a:lnTo>
                <a:lnTo>
                  <a:pt x="33528" y="25907"/>
                </a:lnTo>
                <a:lnTo>
                  <a:pt x="34671" y="25907"/>
                </a:lnTo>
                <a:lnTo>
                  <a:pt x="30861" y="28955"/>
                </a:lnTo>
                <a:lnTo>
                  <a:pt x="30480" y="28955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1336" y="42671"/>
                </a:lnTo>
                <a:lnTo>
                  <a:pt x="22352" y="42671"/>
                </a:lnTo>
                <a:lnTo>
                  <a:pt x="20828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320" y="64007"/>
                </a:lnTo>
                <a:lnTo>
                  <a:pt x="22352" y="70103"/>
                </a:lnTo>
                <a:lnTo>
                  <a:pt x="21336" y="70103"/>
                </a:lnTo>
                <a:lnTo>
                  <a:pt x="24993" y="76199"/>
                </a:lnTo>
                <a:lnTo>
                  <a:pt x="24384" y="76199"/>
                </a:lnTo>
                <a:lnTo>
                  <a:pt x="30480" y="82295"/>
                </a:lnTo>
                <a:lnTo>
                  <a:pt x="28956" y="82295"/>
                </a:lnTo>
                <a:lnTo>
                  <a:pt x="35052" y="86867"/>
                </a:lnTo>
                <a:lnTo>
                  <a:pt x="33528" y="86867"/>
                </a:lnTo>
                <a:lnTo>
                  <a:pt x="42672" y="89915"/>
                </a:lnTo>
                <a:lnTo>
                  <a:pt x="39624" y="89915"/>
                </a:lnTo>
                <a:lnTo>
                  <a:pt x="48768" y="92963"/>
                </a:lnTo>
                <a:lnTo>
                  <a:pt x="96520" y="92963"/>
                </a:lnTo>
                <a:lnTo>
                  <a:pt x="94488" y="96011"/>
                </a:lnTo>
                <a:lnTo>
                  <a:pt x="76200" y="108203"/>
                </a:lnTo>
                <a:lnTo>
                  <a:pt x="65532" y="111251"/>
                </a:lnTo>
                <a:close/>
              </a:path>
              <a:path w="109855" h="111760">
                <a:moveTo>
                  <a:pt x="70104" y="22859"/>
                </a:moveTo>
                <a:lnTo>
                  <a:pt x="60960" y="19811"/>
                </a:lnTo>
                <a:lnTo>
                  <a:pt x="96926" y="19811"/>
                </a:lnTo>
                <a:lnTo>
                  <a:pt x="98145" y="21335"/>
                </a:lnTo>
                <a:lnTo>
                  <a:pt x="68580" y="21335"/>
                </a:lnTo>
                <a:lnTo>
                  <a:pt x="70104" y="22859"/>
                </a:lnTo>
                <a:close/>
              </a:path>
              <a:path w="109855" h="111760">
                <a:moveTo>
                  <a:pt x="39624" y="22859"/>
                </a:moveTo>
                <a:lnTo>
                  <a:pt x="42672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9855" h="111760">
                <a:moveTo>
                  <a:pt x="76199" y="25907"/>
                </a:moveTo>
                <a:lnTo>
                  <a:pt x="68580" y="21335"/>
                </a:lnTo>
                <a:lnTo>
                  <a:pt x="98145" y="21335"/>
                </a:lnTo>
                <a:lnTo>
                  <a:pt x="100584" y="24383"/>
                </a:lnTo>
                <a:lnTo>
                  <a:pt x="74676" y="24383"/>
                </a:lnTo>
                <a:lnTo>
                  <a:pt x="76199" y="25907"/>
                </a:lnTo>
                <a:close/>
              </a:path>
              <a:path w="109855" h="111760">
                <a:moveTo>
                  <a:pt x="34671" y="25907"/>
                </a:moveTo>
                <a:lnTo>
                  <a:pt x="33528" y="25907"/>
                </a:lnTo>
                <a:lnTo>
                  <a:pt x="36576" y="24383"/>
                </a:lnTo>
                <a:lnTo>
                  <a:pt x="34671" y="25907"/>
                </a:lnTo>
                <a:close/>
              </a:path>
              <a:path w="109855" h="111760">
                <a:moveTo>
                  <a:pt x="103196" y="30479"/>
                </a:moveTo>
                <a:lnTo>
                  <a:pt x="80772" y="30479"/>
                </a:lnTo>
                <a:lnTo>
                  <a:pt x="74676" y="24383"/>
                </a:lnTo>
                <a:lnTo>
                  <a:pt x="100584" y="24383"/>
                </a:lnTo>
                <a:lnTo>
                  <a:pt x="103196" y="30479"/>
                </a:lnTo>
                <a:close/>
              </a:path>
              <a:path w="109855" h="111760">
                <a:moveTo>
                  <a:pt x="28956" y="30479"/>
                </a:moveTo>
                <a:lnTo>
                  <a:pt x="30480" y="28955"/>
                </a:lnTo>
                <a:lnTo>
                  <a:pt x="29802" y="29802"/>
                </a:lnTo>
                <a:lnTo>
                  <a:pt x="28956" y="30479"/>
                </a:lnTo>
                <a:close/>
              </a:path>
              <a:path w="109855" h="111760">
                <a:moveTo>
                  <a:pt x="29802" y="29802"/>
                </a:moveTo>
                <a:lnTo>
                  <a:pt x="30480" y="28955"/>
                </a:lnTo>
                <a:lnTo>
                  <a:pt x="30861" y="28955"/>
                </a:lnTo>
                <a:lnTo>
                  <a:pt x="29802" y="29802"/>
                </a:lnTo>
                <a:close/>
              </a:path>
              <a:path w="109855" h="111760">
                <a:moveTo>
                  <a:pt x="105591" y="36575"/>
                </a:moveTo>
                <a:lnTo>
                  <a:pt x="85344" y="36575"/>
                </a:lnTo>
                <a:lnTo>
                  <a:pt x="79248" y="28955"/>
                </a:lnTo>
                <a:lnTo>
                  <a:pt x="80772" y="30479"/>
                </a:lnTo>
                <a:lnTo>
                  <a:pt x="103196" y="30479"/>
                </a:lnTo>
                <a:lnTo>
                  <a:pt x="105155" y="35051"/>
                </a:lnTo>
                <a:lnTo>
                  <a:pt x="105591" y="36575"/>
                </a:lnTo>
                <a:close/>
              </a:path>
              <a:path w="109855" h="111760">
                <a:moveTo>
                  <a:pt x="29260" y="30479"/>
                </a:moveTo>
                <a:lnTo>
                  <a:pt x="28956" y="30479"/>
                </a:lnTo>
                <a:lnTo>
                  <a:pt x="29802" y="29802"/>
                </a:lnTo>
                <a:lnTo>
                  <a:pt x="29260" y="30479"/>
                </a:lnTo>
                <a:close/>
              </a:path>
              <a:path w="109855" h="111760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9855" h="111760">
                <a:moveTo>
                  <a:pt x="88391" y="42671"/>
                </a:moveTo>
                <a:lnTo>
                  <a:pt x="83820" y="35051"/>
                </a:lnTo>
                <a:lnTo>
                  <a:pt x="85344" y="36575"/>
                </a:lnTo>
                <a:lnTo>
                  <a:pt x="105591" y="36575"/>
                </a:lnTo>
                <a:lnTo>
                  <a:pt x="106897" y="41147"/>
                </a:lnTo>
                <a:lnTo>
                  <a:pt x="88391" y="41147"/>
                </a:lnTo>
                <a:lnTo>
                  <a:pt x="88391" y="42671"/>
                </a:lnTo>
                <a:close/>
              </a:path>
              <a:path w="109855" h="111760">
                <a:moveTo>
                  <a:pt x="22352" y="42671"/>
                </a:moveTo>
                <a:lnTo>
                  <a:pt x="21336" y="42671"/>
                </a:lnTo>
                <a:lnTo>
                  <a:pt x="22859" y="41147"/>
                </a:lnTo>
                <a:lnTo>
                  <a:pt x="22352" y="42671"/>
                </a:lnTo>
                <a:close/>
              </a:path>
              <a:path w="109855" h="111760">
                <a:moveTo>
                  <a:pt x="89916" y="50291"/>
                </a:moveTo>
                <a:lnTo>
                  <a:pt x="88391" y="41147"/>
                </a:lnTo>
                <a:lnTo>
                  <a:pt x="106897" y="41147"/>
                </a:lnTo>
                <a:lnTo>
                  <a:pt x="108204" y="45719"/>
                </a:lnTo>
                <a:lnTo>
                  <a:pt x="108421" y="47243"/>
                </a:lnTo>
                <a:lnTo>
                  <a:pt x="89916" y="47243"/>
                </a:lnTo>
                <a:lnTo>
                  <a:pt x="89916" y="50291"/>
                </a:lnTo>
                <a:close/>
              </a:path>
              <a:path w="109855" h="111760">
                <a:moveTo>
                  <a:pt x="19812" y="50291"/>
                </a:moveTo>
                <a:lnTo>
                  <a:pt x="19812" y="47243"/>
                </a:lnTo>
                <a:lnTo>
                  <a:pt x="20828" y="47243"/>
                </a:lnTo>
                <a:lnTo>
                  <a:pt x="19812" y="50291"/>
                </a:lnTo>
                <a:close/>
              </a:path>
              <a:path w="109855" h="111760">
                <a:moveTo>
                  <a:pt x="91205" y="56270"/>
                </a:moveTo>
                <a:lnTo>
                  <a:pt x="89916" y="47243"/>
                </a:lnTo>
                <a:lnTo>
                  <a:pt x="108421" y="47243"/>
                </a:lnTo>
                <a:lnTo>
                  <a:pt x="109510" y="54863"/>
                </a:lnTo>
                <a:lnTo>
                  <a:pt x="91439" y="54863"/>
                </a:lnTo>
                <a:lnTo>
                  <a:pt x="91205" y="56270"/>
                </a:lnTo>
                <a:close/>
              </a:path>
              <a:path w="109855" h="111760">
                <a:moveTo>
                  <a:pt x="91439" y="57911"/>
                </a:moveTo>
                <a:lnTo>
                  <a:pt x="91205" y="56270"/>
                </a:lnTo>
                <a:lnTo>
                  <a:pt x="91439" y="54863"/>
                </a:lnTo>
                <a:lnTo>
                  <a:pt x="91439" y="57911"/>
                </a:lnTo>
                <a:close/>
              </a:path>
              <a:path w="109855" h="111760">
                <a:moveTo>
                  <a:pt x="109510" y="57911"/>
                </a:moveTo>
                <a:lnTo>
                  <a:pt x="91439" y="57911"/>
                </a:lnTo>
                <a:lnTo>
                  <a:pt x="91439" y="54863"/>
                </a:lnTo>
                <a:lnTo>
                  <a:pt x="109510" y="54863"/>
                </a:lnTo>
                <a:lnTo>
                  <a:pt x="109728" y="56387"/>
                </a:lnTo>
                <a:lnTo>
                  <a:pt x="109510" y="57911"/>
                </a:lnTo>
                <a:close/>
              </a:path>
              <a:path w="109855" h="111760">
                <a:moveTo>
                  <a:pt x="108639" y="64007"/>
                </a:moveTo>
                <a:lnTo>
                  <a:pt x="89916" y="64007"/>
                </a:lnTo>
                <a:lnTo>
                  <a:pt x="91205" y="56270"/>
                </a:lnTo>
                <a:lnTo>
                  <a:pt x="91439" y="57911"/>
                </a:lnTo>
                <a:lnTo>
                  <a:pt x="109510" y="57911"/>
                </a:lnTo>
                <a:lnTo>
                  <a:pt x="108639" y="64007"/>
                </a:lnTo>
                <a:close/>
              </a:path>
              <a:path w="109855" h="111760">
                <a:moveTo>
                  <a:pt x="20320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320" y="64007"/>
                </a:lnTo>
                <a:close/>
              </a:path>
              <a:path w="109855" h="111760">
                <a:moveTo>
                  <a:pt x="106897" y="71627"/>
                </a:moveTo>
                <a:lnTo>
                  <a:pt x="88391" y="71627"/>
                </a:lnTo>
                <a:lnTo>
                  <a:pt x="89916" y="62483"/>
                </a:lnTo>
                <a:lnTo>
                  <a:pt x="89916" y="64007"/>
                </a:lnTo>
                <a:lnTo>
                  <a:pt x="108639" y="64007"/>
                </a:lnTo>
                <a:lnTo>
                  <a:pt x="108204" y="67055"/>
                </a:lnTo>
                <a:lnTo>
                  <a:pt x="106897" y="71627"/>
                </a:lnTo>
                <a:close/>
              </a:path>
              <a:path w="109855" h="111760">
                <a:moveTo>
                  <a:pt x="22859" y="71627"/>
                </a:moveTo>
                <a:lnTo>
                  <a:pt x="21336" y="70103"/>
                </a:lnTo>
                <a:lnTo>
                  <a:pt x="22352" y="70103"/>
                </a:lnTo>
                <a:lnTo>
                  <a:pt x="22859" y="71627"/>
                </a:lnTo>
                <a:close/>
              </a:path>
              <a:path w="109855" h="111760">
                <a:moveTo>
                  <a:pt x="83820" y="77723"/>
                </a:moveTo>
                <a:lnTo>
                  <a:pt x="88391" y="70103"/>
                </a:lnTo>
                <a:lnTo>
                  <a:pt x="88391" y="71627"/>
                </a:lnTo>
                <a:lnTo>
                  <a:pt x="106897" y="71627"/>
                </a:lnTo>
                <a:lnTo>
                  <a:pt x="105591" y="76199"/>
                </a:lnTo>
                <a:lnTo>
                  <a:pt x="85344" y="76199"/>
                </a:lnTo>
                <a:lnTo>
                  <a:pt x="83820" y="77723"/>
                </a:lnTo>
                <a:close/>
              </a:path>
              <a:path w="109855" h="111760">
                <a:moveTo>
                  <a:pt x="25908" y="77723"/>
                </a:moveTo>
                <a:lnTo>
                  <a:pt x="24384" y="76199"/>
                </a:lnTo>
                <a:lnTo>
                  <a:pt x="24993" y="76199"/>
                </a:lnTo>
                <a:lnTo>
                  <a:pt x="25908" y="77723"/>
                </a:lnTo>
                <a:close/>
              </a:path>
              <a:path w="109855" h="111760">
                <a:moveTo>
                  <a:pt x="96520" y="92963"/>
                </a:moveTo>
                <a:lnTo>
                  <a:pt x="60960" y="92963"/>
                </a:lnTo>
                <a:lnTo>
                  <a:pt x="70104" y="89915"/>
                </a:lnTo>
                <a:lnTo>
                  <a:pt x="68580" y="89915"/>
                </a:lnTo>
                <a:lnTo>
                  <a:pt x="76200" y="86867"/>
                </a:lnTo>
                <a:lnTo>
                  <a:pt x="74676" y="86867"/>
                </a:lnTo>
                <a:lnTo>
                  <a:pt x="80772" y="82295"/>
                </a:lnTo>
                <a:lnTo>
                  <a:pt x="79248" y="82295"/>
                </a:lnTo>
                <a:lnTo>
                  <a:pt x="85344" y="76199"/>
                </a:lnTo>
                <a:lnTo>
                  <a:pt x="105591" y="76199"/>
                </a:lnTo>
                <a:lnTo>
                  <a:pt x="105155" y="77723"/>
                </a:lnTo>
                <a:lnTo>
                  <a:pt x="100584" y="86867"/>
                </a:lnTo>
                <a:lnTo>
                  <a:pt x="96520" y="92963"/>
                </a:lnTo>
                <a:close/>
              </a:path>
              <a:path w="109855" h="111760">
                <a:moveTo>
                  <a:pt x="54864" y="92963"/>
                </a:moveTo>
                <a:lnTo>
                  <a:pt x="48768" y="92963"/>
                </a:lnTo>
                <a:lnTo>
                  <a:pt x="47244" y="91439"/>
                </a:lnTo>
                <a:lnTo>
                  <a:pt x="55626" y="92836"/>
                </a:lnTo>
                <a:lnTo>
                  <a:pt x="54864" y="92963"/>
                </a:lnTo>
                <a:close/>
              </a:path>
              <a:path w="109855" h="111760">
                <a:moveTo>
                  <a:pt x="60960" y="92963"/>
                </a:moveTo>
                <a:lnTo>
                  <a:pt x="56387" y="92963"/>
                </a:lnTo>
                <a:lnTo>
                  <a:pt x="55626" y="92836"/>
                </a:lnTo>
                <a:lnTo>
                  <a:pt x="64008" y="91439"/>
                </a:lnTo>
                <a:lnTo>
                  <a:pt x="60960" y="92963"/>
                </a:lnTo>
                <a:close/>
              </a:path>
              <a:path w="109855" h="111760">
                <a:moveTo>
                  <a:pt x="56387" y="92963"/>
                </a:moveTo>
                <a:lnTo>
                  <a:pt x="54864" y="92963"/>
                </a:lnTo>
                <a:lnTo>
                  <a:pt x="55626" y="92836"/>
                </a:lnTo>
                <a:lnTo>
                  <a:pt x="56387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63824" y="2338577"/>
            <a:ext cx="1205865" cy="0"/>
          </a:xfrm>
          <a:custGeom>
            <a:avLst/>
            <a:gdLst/>
            <a:ahLst/>
            <a:cxnLst/>
            <a:rect l="l" t="t" r="r" b="b"/>
            <a:pathLst>
              <a:path w="1205864" h="0">
                <a:moveTo>
                  <a:pt x="0" y="0"/>
                </a:moveTo>
                <a:lnTo>
                  <a:pt x="120548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63824" y="4062984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 h="0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85688" y="4062984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 h="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50052" y="3316223"/>
            <a:ext cx="277495" cy="472440"/>
          </a:xfrm>
          <a:custGeom>
            <a:avLst/>
            <a:gdLst/>
            <a:ahLst/>
            <a:cxnLst/>
            <a:rect l="l" t="t" r="r" b="b"/>
            <a:pathLst>
              <a:path w="277495" h="472439">
                <a:moveTo>
                  <a:pt x="138683" y="472440"/>
                </a:moveTo>
                <a:lnTo>
                  <a:pt x="0" y="236219"/>
                </a:lnTo>
                <a:lnTo>
                  <a:pt x="138683" y="0"/>
                </a:lnTo>
                <a:lnTo>
                  <a:pt x="277367" y="236219"/>
                </a:lnTo>
                <a:lnTo>
                  <a:pt x="138683" y="472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39384" y="3297935"/>
            <a:ext cx="299085" cy="509270"/>
          </a:xfrm>
          <a:custGeom>
            <a:avLst/>
            <a:gdLst/>
            <a:ahLst/>
            <a:cxnLst/>
            <a:rect l="l" t="t" r="r" b="b"/>
            <a:pathLst>
              <a:path w="299085" h="509270">
                <a:moveTo>
                  <a:pt x="149352" y="509015"/>
                </a:moveTo>
                <a:lnTo>
                  <a:pt x="0" y="254507"/>
                </a:lnTo>
                <a:lnTo>
                  <a:pt x="149352" y="0"/>
                </a:lnTo>
                <a:lnTo>
                  <a:pt x="162766" y="22859"/>
                </a:lnTo>
                <a:lnTo>
                  <a:pt x="140208" y="22859"/>
                </a:lnTo>
                <a:lnTo>
                  <a:pt x="148590" y="37137"/>
                </a:lnTo>
                <a:lnTo>
                  <a:pt x="23656" y="249935"/>
                </a:lnTo>
                <a:lnTo>
                  <a:pt x="18288" y="249935"/>
                </a:lnTo>
                <a:lnTo>
                  <a:pt x="18288" y="259079"/>
                </a:lnTo>
                <a:lnTo>
                  <a:pt x="23691" y="259079"/>
                </a:lnTo>
                <a:lnTo>
                  <a:pt x="148590" y="470447"/>
                </a:lnTo>
                <a:lnTo>
                  <a:pt x="140208" y="484631"/>
                </a:lnTo>
                <a:lnTo>
                  <a:pt x="163661" y="484631"/>
                </a:lnTo>
                <a:lnTo>
                  <a:pt x="149352" y="509015"/>
                </a:lnTo>
                <a:close/>
              </a:path>
              <a:path w="299085" h="509270">
                <a:moveTo>
                  <a:pt x="148590" y="37137"/>
                </a:moveTo>
                <a:lnTo>
                  <a:pt x="140208" y="22859"/>
                </a:lnTo>
                <a:lnTo>
                  <a:pt x="156972" y="22859"/>
                </a:lnTo>
                <a:lnTo>
                  <a:pt x="148590" y="37137"/>
                </a:lnTo>
                <a:close/>
              </a:path>
              <a:path w="299085" h="509270">
                <a:moveTo>
                  <a:pt x="276199" y="254493"/>
                </a:moveTo>
                <a:lnTo>
                  <a:pt x="148590" y="37137"/>
                </a:lnTo>
                <a:lnTo>
                  <a:pt x="156972" y="22859"/>
                </a:lnTo>
                <a:lnTo>
                  <a:pt x="162766" y="22859"/>
                </a:lnTo>
                <a:lnTo>
                  <a:pt x="296021" y="249935"/>
                </a:lnTo>
                <a:lnTo>
                  <a:pt x="278892" y="249935"/>
                </a:lnTo>
                <a:lnTo>
                  <a:pt x="276199" y="254493"/>
                </a:lnTo>
                <a:close/>
              </a:path>
              <a:path w="299085" h="509270">
                <a:moveTo>
                  <a:pt x="18288" y="259079"/>
                </a:moveTo>
                <a:lnTo>
                  <a:pt x="18288" y="249935"/>
                </a:lnTo>
                <a:lnTo>
                  <a:pt x="20980" y="254493"/>
                </a:lnTo>
                <a:lnTo>
                  <a:pt x="18288" y="259079"/>
                </a:lnTo>
                <a:close/>
              </a:path>
              <a:path w="299085" h="509270">
                <a:moveTo>
                  <a:pt x="20980" y="254493"/>
                </a:moveTo>
                <a:lnTo>
                  <a:pt x="18288" y="249935"/>
                </a:lnTo>
                <a:lnTo>
                  <a:pt x="23656" y="249935"/>
                </a:lnTo>
                <a:lnTo>
                  <a:pt x="20980" y="254493"/>
                </a:lnTo>
                <a:close/>
              </a:path>
              <a:path w="299085" h="509270">
                <a:moveTo>
                  <a:pt x="278892" y="259079"/>
                </a:moveTo>
                <a:lnTo>
                  <a:pt x="276199" y="254493"/>
                </a:lnTo>
                <a:lnTo>
                  <a:pt x="278892" y="249935"/>
                </a:lnTo>
                <a:lnTo>
                  <a:pt x="278892" y="259079"/>
                </a:lnTo>
                <a:close/>
              </a:path>
              <a:path w="299085" h="509270">
                <a:moveTo>
                  <a:pt x="296021" y="259079"/>
                </a:moveTo>
                <a:lnTo>
                  <a:pt x="278892" y="259079"/>
                </a:lnTo>
                <a:lnTo>
                  <a:pt x="278892" y="249935"/>
                </a:lnTo>
                <a:lnTo>
                  <a:pt x="296021" y="249935"/>
                </a:lnTo>
                <a:lnTo>
                  <a:pt x="298704" y="254507"/>
                </a:lnTo>
                <a:lnTo>
                  <a:pt x="296021" y="259079"/>
                </a:lnTo>
                <a:close/>
              </a:path>
              <a:path w="299085" h="509270">
                <a:moveTo>
                  <a:pt x="23691" y="259079"/>
                </a:moveTo>
                <a:lnTo>
                  <a:pt x="18288" y="259079"/>
                </a:lnTo>
                <a:lnTo>
                  <a:pt x="20980" y="254493"/>
                </a:lnTo>
                <a:lnTo>
                  <a:pt x="23691" y="259079"/>
                </a:lnTo>
                <a:close/>
              </a:path>
              <a:path w="299085" h="509270">
                <a:moveTo>
                  <a:pt x="163661" y="484631"/>
                </a:moveTo>
                <a:lnTo>
                  <a:pt x="156972" y="484631"/>
                </a:lnTo>
                <a:lnTo>
                  <a:pt x="148590" y="470447"/>
                </a:lnTo>
                <a:lnTo>
                  <a:pt x="276199" y="254493"/>
                </a:lnTo>
                <a:lnTo>
                  <a:pt x="278892" y="259079"/>
                </a:lnTo>
                <a:lnTo>
                  <a:pt x="296021" y="259079"/>
                </a:lnTo>
                <a:lnTo>
                  <a:pt x="163661" y="484631"/>
                </a:lnTo>
                <a:close/>
              </a:path>
              <a:path w="299085" h="509270">
                <a:moveTo>
                  <a:pt x="156972" y="484631"/>
                </a:moveTo>
                <a:lnTo>
                  <a:pt x="140208" y="484631"/>
                </a:lnTo>
                <a:lnTo>
                  <a:pt x="148590" y="470447"/>
                </a:lnTo>
                <a:lnTo>
                  <a:pt x="156972" y="484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88736" y="2318004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88736" y="2912364"/>
            <a:ext cx="0" cy="1140460"/>
          </a:xfrm>
          <a:custGeom>
            <a:avLst/>
            <a:gdLst/>
            <a:ahLst/>
            <a:cxnLst/>
            <a:rect l="l" t="t" r="r" b="b"/>
            <a:pathLst>
              <a:path w="0" h="1140460">
                <a:moveTo>
                  <a:pt x="0" y="0"/>
                </a:moveTo>
                <a:lnTo>
                  <a:pt x="0" y="113995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042207" y="249331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44807" y="266950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92723" y="2484119"/>
            <a:ext cx="184785" cy="428625"/>
          </a:xfrm>
          <a:custGeom>
            <a:avLst/>
            <a:gdLst/>
            <a:ahLst/>
            <a:cxnLst/>
            <a:rect l="l" t="t" r="r" b="b"/>
            <a:pathLst>
              <a:path w="184785" h="428625">
                <a:moveTo>
                  <a:pt x="0" y="0"/>
                </a:moveTo>
                <a:lnTo>
                  <a:pt x="184404" y="0"/>
                </a:lnTo>
                <a:lnTo>
                  <a:pt x="184404" y="428244"/>
                </a:lnTo>
                <a:lnTo>
                  <a:pt x="0" y="4282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83579" y="2474976"/>
            <a:ext cx="203200" cy="447040"/>
          </a:xfrm>
          <a:custGeom>
            <a:avLst/>
            <a:gdLst/>
            <a:ahLst/>
            <a:cxnLst/>
            <a:rect l="l" t="t" r="r" b="b"/>
            <a:pathLst>
              <a:path w="203200" h="447039">
                <a:moveTo>
                  <a:pt x="202692" y="446532"/>
                </a:moveTo>
                <a:lnTo>
                  <a:pt x="0" y="446532"/>
                </a:lnTo>
                <a:lnTo>
                  <a:pt x="0" y="0"/>
                </a:lnTo>
                <a:lnTo>
                  <a:pt x="202692" y="0"/>
                </a:lnTo>
                <a:lnTo>
                  <a:pt x="202692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28243"/>
                </a:lnTo>
                <a:lnTo>
                  <a:pt x="9144" y="428243"/>
                </a:lnTo>
                <a:lnTo>
                  <a:pt x="18288" y="437387"/>
                </a:lnTo>
                <a:lnTo>
                  <a:pt x="202692" y="437387"/>
                </a:lnTo>
                <a:lnTo>
                  <a:pt x="202692" y="446532"/>
                </a:lnTo>
                <a:close/>
              </a:path>
              <a:path w="203200" h="44703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203200" h="447039">
                <a:moveTo>
                  <a:pt x="184404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84404" y="9144"/>
                </a:lnTo>
                <a:lnTo>
                  <a:pt x="184404" y="18288"/>
                </a:lnTo>
                <a:close/>
              </a:path>
              <a:path w="203200" h="447039">
                <a:moveTo>
                  <a:pt x="184404" y="437387"/>
                </a:moveTo>
                <a:lnTo>
                  <a:pt x="184404" y="9144"/>
                </a:lnTo>
                <a:lnTo>
                  <a:pt x="193548" y="18288"/>
                </a:lnTo>
                <a:lnTo>
                  <a:pt x="202692" y="18288"/>
                </a:lnTo>
                <a:lnTo>
                  <a:pt x="202692" y="428243"/>
                </a:lnTo>
                <a:lnTo>
                  <a:pt x="193548" y="428243"/>
                </a:lnTo>
                <a:lnTo>
                  <a:pt x="184404" y="437387"/>
                </a:lnTo>
                <a:close/>
              </a:path>
              <a:path w="203200" h="447039">
                <a:moveTo>
                  <a:pt x="202692" y="18288"/>
                </a:moveTo>
                <a:lnTo>
                  <a:pt x="193548" y="18288"/>
                </a:lnTo>
                <a:lnTo>
                  <a:pt x="184404" y="9144"/>
                </a:lnTo>
                <a:lnTo>
                  <a:pt x="202692" y="9144"/>
                </a:lnTo>
                <a:lnTo>
                  <a:pt x="202692" y="18288"/>
                </a:lnTo>
                <a:close/>
              </a:path>
              <a:path w="203200" h="447039">
                <a:moveTo>
                  <a:pt x="18288" y="437387"/>
                </a:moveTo>
                <a:lnTo>
                  <a:pt x="9144" y="428243"/>
                </a:lnTo>
                <a:lnTo>
                  <a:pt x="18288" y="428243"/>
                </a:lnTo>
                <a:lnTo>
                  <a:pt x="18288" y="437387"/>
                </a:lnTo>
                <a:close/>
              </a:path>
              <a:path w="203200" h="447039">
                <a:moveTo>
                  <a:pt x="184404" y="437387"/>
                </a:moveTo>
                <a:lnTo>
                  <a:pt x="18288" y="437387"/>
                </a:lnTo>
                <a:lnTo>
                  <a:pt x="18288" y="428243"/>
                </a:lnTo>
                <a:lnTo>
                  <a:pt x="184404" y="428243"/>
                </a:lnTo>
                <a:lnTo>
                  <a:pt x="184404" y="437387"/>
                </a:lnTo>
                <a:close/>
              </a:path>
              <a:path w="203200" h="447039">
                <a:moveTo>
                  <a:pt x="202692" y="437387"/>
                </a:moveTo>
                <a:lnTo>
                  <a:pt x="184404" y="437387"/>
                </a:lnTo>
                <a:lnTo>
                  <a:pt x="193548" y="428243"/>
                </a:lnTo>
                <a:lnTo>
                  <a:pt x="202692" y="428243"/>
                </a:lnTo>
                <a:lnTo>
                  <a:pt x="202692" y="437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568210" y="3024158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74380" y="3439634"/>
            <a:ext cx="589280" cy="414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397">
                <a:latin typeface="Times New Roman"/>
                <a:cs typeface="Times New Roman"/>
              </a:rPr>
              <a:t>A</a:t>
            </a:r>
            <a:r>
              <a:rPr dirty="0" sz="1600" spc="-265">
                <a:latin typeface="Times New Roman"/>
                <a:cs typeface="Times New Roman"/>
              </a:rPr>
              <a:t>v</a:t>
            </a:r>
            <a:r>
              <a:rPr dirty="0" sz="1600" spc="-265">
                <a:latin typeface="Times New Roman"/>
                <a:cs typeface="Times New Roman"/>
              </a:rPr>
              <a:t>o</a:t>
            </a:r>
            <a:r>
              <a:rPr dirty="0" baseline="13888" sz="3600" spc="-397">
                <a:latin typeface="Times New Roman"/>
                <a:cs typeface="Times New Roman"/>
              </a:rPr>
              <a:t>v</a:t>
            </a:r>
            <a:r>
              <a:rPr dirty="0" baseline="-9722" sz="3000" spc="-397">
                <a:latin typeface="Times New Roman"/>
                <a:cs typeface="Times New Roman"/>
              </a:rPr>
              <a:t>_</a:t>
            </a:r>
            <a:r>
              <a:rPr dirty="0" sz="1600" spc="-26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90864" y="2374422"/>
            <a:ext cx="63500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放大  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51482" y="589959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 h="0">
                <a:moveTo>
                  <a:pt x="0" y="0"/>
                </a:moveTo>
                <a:lnTo>
                  <a:pt x="316325" y="0"/>
                </a:lnTo>
              </a:path>
            </a:pathLst>
          </a:custGeom>
          <a:ln w="17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55483" y="5877814"/>
            <a:ext cx="11430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80">
                <a:latin typeface="Times New Roman"/>
                <a:cs typeface="Times New Roman"/>
              </a:rPr>
              <a:t>v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79740" y="5913119"/>
            <a:ext cx="224154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229">
                <a:latin typeface="Times New Roman"/>
                <a:cs typeface="Times New Roman"/>
              </a:rPr>
              <a:t>v</a:t>
            </a:r>
            <a:r>
              <a:rPr dirty="0" baseline="-25089" sz="2325">
                <a:latin typeface="Times New Roman"/>
                <a:cs typeface="Times New Roman"/>
              </a:rPr>
              <a:t>i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75652" y="5643371"/>
            <a:ext cx="95123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0685" algn="l"/>
              </a:tabLst>
            </a:pPr>
            <a:r>
              <a:rPr dirty="0" sz="2700" spc="-295">
                <a:latin typeface="Times New Roman"/>
                <a:cs typeface="Times New Roman"/>
              </a:rPr>
              <a:t>A	</a:t>
            </a:r>
            <a:r>
              <a:rPr dirty="0" sz="2700" spc="-235">
                <a:latin typeface="Times New Roman"/>
                <a:cs typeface="Times New Roman"/>
              </a:rPr>
              <a:t> </a:t>
            </a:r>
            <a:r>
              <a:rPr dirty="0" sz="2700" spc="125">
                <a:latin typeface="Times New Roman"/>
                <a:cs typeface="Times New Roman"/>
              </a:rPr>
              <a:t> </a:t>
            </a:r>
            <a:r>
              <a:rPr dirty="0" baseline="36008" sz="4050" spc="-150">
                <a:latin typeface="Times New Roman"/>
                <a:cs typeface="Times New Roman"/>
              </a:rPr>
              <a:t>v</a:t>
            </a:r>
            <a:r>
              <a:rPr dirty="0" baseline="37634" sz="2325" spc="-150">
                <a:latin typeface="Times New Roman"/>
                <a:cs typeface="Times New Roman"/>
              </a:rPr>
              <a:t>o</a:t>
            </a:r>
            <a:endParaRPr baseline="37634" sz="232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89707" y="5907214"/>
            <a:ext cx="269240" cy="0"/>
          </a:xfrm>
          <a:custGeom>
            <a:avLst/>
            <a:gdLst/>
            <a:ahLst/>
            <a:cxnLst/>
            <a:rect l="l" t="t" r="r" b="b"/>
            <a:pathLst>
              <a:path w="269239" h="0">
                <a:moveTo>
                  <a:pt x="0" y="0"/>
                </a:moveTo>
                <a:lnTo>
                  <a:pt x="268985" y="0"/>
                </a:lnTo>
              </a:path>
            </a:pathLst>
          </a:custGeom>
          <a:ln w="17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27807" y="5885433"/>
            <a:ext cx="8128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21583" y="5920739"/>
            <a:ext cx="163195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10">
                <a:latin typeface="Times New Roman"/>
                <a:cs typeface="Times New Roman"/>
              </a:rPr>
              <a:t>i</a:t>
            </a:r>
            <a:r>
              <a:rPr dirty="0" baseline="-25089" sz="2325">
                <a:latin typeface="Times New Roman"/>
                <a:cs typeface="Times New Roman"/>
              </a:rPr>
              <a:t>i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34260" y="5650992"/>
            <a:ext cx="883919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dirty="0" sz="2700" spc="-145">
                <a:latin typeface="Times New Roman"/>
                <a:cs typeface="Times New Roman"/>
              </a:rPr>
              <a:t>R	</a:t>
            </a:r>
            <a:r>
              <a:rPr dirty="0" sz="2700" spc="-235">
                <a:latin typeface="Times New Roman"/>
                <a:cs typeface="Times New Roman"/>
              </a:rPr>
              <a:t> </a:t>
            </a:r>
            <a:r>
              <a:rPr dirty="0" sz="2700" spc="125">
                <a:latin typeface="Times New Roman"/>
                <a:cs typeface="Times New Roman"/>
              </a:rPr>
              <a:t> </a:t>
            </a:r>
            <a:r>
              <a:rPr dirty="0" baseline="36008" sz="4050" spc="-165">
                <a:latin typeface="Times New Roman"/>
                <a:cs typeface="Times New Roman"/>
              </a:rPr>
              <a:t>v</a:t>
            </a:r>
            <a:r>
              <a:rPr dirty="0" baseline="35842" sz="2325" spc="-165">
                <a:latin typeface="Times New Roman"/>
                <a:cs typeface="Times New Roman"/>
              </a:rPr>
              <a:t>i</a:t>
            </a:r>
            <a:endParaRPr baseline="35842" sz="23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95054" y="5899594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 h="0">
                <a:moveTo>
                  <a:pt x="0" y="0"/>
                </a:moveTo>
                <a:lnTo>
                  <a:pt x="315944" y="0"/>
                </a:lnTo>
              </a:path>
            </a:pathLst>
          </a:custGeom>
          <a:ln w="17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890007" y="5877814"/>
            <a:ext cx="12573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Times New Roman"/>
                <a:cs typeface="Times New Roman"/>
              </a:rPr>
              <a:t>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26455" y="5913119"/>
            <a:ext cx="210820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85">
                <a:latin typeface="Times New Roman"/>
                <a:cs typeface="Times New Roman"/>
              </a:rPr>
              <a:t>i</a:t>
            </a:r>
            <a:r>
              <a:rPr dirty="0" baseline="-25089" sz="2325" spc="15">
                <a:latin typeface="Times New Roman"/>
                <a:cs typeface="Times New Roman"/>
              </a:rPr>
              <a:t>o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3411" y="5643371"/>
            <a:ext cx="97726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dirty="0" sz="2700" spc="-145">
                <a:latin typeface="Times New Roman"/>
                <a:cs typeface="Times New Roman"/>
              </a:rPr>
              <a:t>R	</a:t>
            </a:r>
            <a:r>
              <a:rPr dirty="0" sz="2700" spc="-235">
                <a:latin typeface="Times New Roman"/>
                <a:cs typeface="Times New Roman"/>
              </a:rPr>
              <a:t> </a:t>
            </a:r>
            <a:r>
              <a:rPr dirty="0" sz="2700" spc="125">
                <a:latin typeface="Times New Roman"/>
                <a:cs typeface="Times New Roman"/>
              </a:rPr>
              <a:t> </a:t>
            </a:r>
            <a:r>
              <a:rPr dirty="0" baseline="36008" sz="4050" spc="-150">
                <a:latin typeface="Times New Roman"/>
                <a:cs typeface="Times New Roman"/>
              </a:rPr>
              <a:t>v</a:t>
            </a:r>
            <a:r>
              <a:rPr dirty="0" baseline="37634" sz="2325" spc="-150">
                <a:latin typeface="Times New Roman"/>
                <a:cs typeface="Times New Roman"/>
              </a:rPr>
              <a:t>o</a:t>
            </a:r>
            <a:endParaRPr baseline="37634" sz="23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10591" y="2907795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98180" y="2919983"/>
            <a:ext cx="184785" cy="428625"/>
          </a:xfrm>
          <a:custGeom>
            <a:avLst/>
            <a:gdLst/>
            <a:ahLst/>
            <a:cxnLst/>
            <a:rect l="l" t="t" r="r" b="b"/>
            <a:pathLst>
              <a:path w="184784" h="428625">
                <a:moveTo>
                  <a:pt x="0" y="0"/>
                </a:moveTo>
                <a:lnTo>
                  <a:pt x="184403" y="0"/>
                </a:lnTo>
                <a:lnTo>
                  <a:pt x="184403" y="428243"/>
                </a:lnTo>
                <a:lnTo>
                  <a:pt x="0" y="4282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287511" y="2910840"/>
            <a:ext cx="204470" cy="448309"/>
          </a:xfrm>
          <a:custGeom>
            <a:avLst/>
            <a:gdLst/>
            <a:ahLst/>
            <a:cxnLst/>
            <a:rect l="l" t="t" r="r" b="b"/>
            <a:pathLst>
              <a:path w="204470" h="448310">
                <a:moveTo>
                  <a:pt x="204216" y="448056"/>
                </a:moveTo>
                <a:lnTo>
                  <a:pt x="0" y="448056"/>
                </a:lnTo>
                <a:lnTo>
                  <a:pt x="0" y="0"/>
                </a:lnTo>
                <a:lnTo>
                  <a:pt x="204216" y="0"/>
                </a:lnTo>
                <a:lnTo>
                  <a:pt x="204216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28243"/>
                </a:lnTo>
                <a:lnTo>
                  <a:pt x="10668" y="428243"/>
                </a:lnTo>
                <a:lnTo>
                  <a:pt x="19812" y="437387"/>
                </a:lnTo>
                <a:lnTo>
                  <a:pt x="204216" y="437387"/>
                </a:lnTo>
                <a:lnTo>
                  <a:pt x="204216" y="448056"/>
                </a:lnTo>
                <a:close/>
              </a:path>
              <a:path w="204470" h="44831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04470" h="448310">
                <a:moveTo>
                  <a:pt x="184404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84404" y="9144"/>
                </a:lnTo>
                <a:lnTo>
                  <a:pt x="184404" y="18288"/>
                </a:lnTo>
                <a:close/>
              </a:path>
              <a:path w="204470" h="448310">
                <a:moveTo>
                  <a:pt x="184404" y="437387"/>
                </a:moveTo>
                <a:lnTo>
                  <a:pt x="184404" y="9144"/>
                </a:lnTo>
                <a:lnTo>
                  <a:pt x="195072" y="18288"/>
                </a:lnTo>
                <a:lnTo>
                  <a:pt x="204216" y="18288"/>
                </a:lnTo>
                <a:lnTo>
                  <a:pt x="204216" y="428243"/>
                </a:lnTo>
                <a:lnTo>
                  <a:pt x="195072" y="428243"/>
                </a:lnTo>
                <a:lnTo>
                  <a:pt x="184404" y="437387"/>
                </a:lnTo>
                <a:close/>
              </a:path>
              <a:path w="204470" h="448310">
                <a:moveTo>
                  <a:pt x="204216" y="18288"/>
                </a:moveTo>
                <a:lnTo>
                  <a:pt x="195072" y="18288"/>
                </a:lnTo>
                <a:lnTo>
                  <a:pt x="184404" y="9144"/>
                </a:lnTo>
                <a:lnTo>
                  <a:pt x="204216" y="9144"/>
                </a:lnTo>
                <a:lnTo>
                  <a:pt x="204216" y="18288"/>
                </a:lnTo>
                <a:close/>
              </a:path>
              <a:path w="204470" h="448310">
                <a:moveTo>
                  <a:pt x="19812" y="437387"/>
                </a:moveTo>
                <a:lnTo>
                  <a:pt x="10668" y="428243"/>
                </a:lnTo>
                <a:lnTo>
                  <a:pt x="19812" y="428243"/>
                </a:lnTo>
                <a:lnTo>
                  <a:pt x="19812" y="437387"/>
                </a:lnTo>
                <a:close/>
              </a:path>
              <a:path w="204470" h="448310">
                <a:moveTo>
                  <a:pt x="184404" y="437387"/>
                </a:moveTo>
                <a:lnTo>
                  <a:pt x="19812" y="437387"/>
                </a:lnTo>
                <a:lnTo>
                  <a:pt x="19812" y="428243"/>
                </a:lnTo>
                <a:lnTo>
                  <a:pt x="184404" y="428243"/>
                </a:lnTo>
                <a:lnTo>
                  <a:pt x="184404" y="437387"/>
                </a:lnTo>
                <a:close/>
              </a:path>
              <a:path w="204470" h="448310">
                <a:moveTo>
                  <a:pt x="204216" y="437387"/>
                </a:moveTo>
                <a:lnTo>
                  <a:pt x="184404" y="437387"/>
                </a:lnTo>
                <a:lnTo>
                  <a:pt x="195072" y="428243"/>
                </a:lnTo>
                <a:lnTo>
                  <a:pt x="204216" y="428243"/>
                </a:lnTo>
                <a:lnTo>
                  <a:pt x="204216" y="437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73467" y="2321051"/>
            <a:ext cx="1225550" cy="599440"/>
          </a:xfrm>
          <a:custGeom>
            <a:avLst/>
            <a:gdLst/>
            <a:ahLst/>
            <a:cxnLst/>
            <a:rect l="l" t="t" r="r" b="b"/>
            <a:pathLst>
              <a:path w="1225550" h="599439">
                <a:moveTo>
                  <a:pt x="1207008" y="19811"/>
                </a:moveTo>
                <a:lnTo>
                  <a:pt x="0" y="19812"/>
                </a:lnTo>
                <a:lnTo>
                  <a:pt x="0" y="0"/>
                </a:lnTo>
                <a:lnTo>
                  <a:pt x="1222248" y="0"/>
                </a:lnTo>
                <a:lnTo>
                  <a:pt x="1225295" y="4572"/>
                </a:lnTo>
                <a:lnTo>
                  <a:pt x="1225295" y="10668"/>
                </a:lnTo>
                <a:lnTo>
                  <a:pt x="1207008" y="10668"/>
                </a:lnTo>
                <a:lnTo>
                  <a:pt x="1207008" y="19811"/>
                </a:lnTo>
                <a:close/>
              </a:path>
              <a:path w="1225550" h="599439">
                <a:moveTo>
                  <a:pt x="1225295" y="598932"/>
                </a:moveTo>
                <a:lnTo>
                  <a:pt x="1207008" y="598932"/>
                </a:lnTo>
                <a:lnTo>
                  <a:pt x="1207008" y="10668"/>
                </a:lnTo>
                <a:lnTo>
                  <a:pt x="1216152" y="19812"/>
                </a:lnTo>
                <a:lnTo>
                  <a:pt x="1225295" y="19811"/>
                </a:lnTo>
                <a:lnTo>
                  <a:pt x="1225295" y="598932"/>
                </a:lnTo>
                <a:close/>
              </a:path>
              <a:path w="1225550" h="599439">
                <a:moveTo>
                  <a:pt x="1225295" y="19811"/>
                </a:moveTo>
                <a:lnTo>
                  <a:pt x="1216152" y="19812"/>
                </a:lnTo>
                <a:lnTo>
                  <a:pt x="1207008" y="10668"/>
                </a:lnTo>
                <a:lnTo>
                  <a:pt x="1225295" y="10668"/>
                </a:lnTo>
                <a:lnTo>
                  <a:pt x="1225295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89620" y="3348227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20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73467" y="4053840"/>
            <a:ext cx="1236345" cy="0"/>
          </a:xfrm>
          <a:custGeom>
            <a:avLst/>
            <a:gdLst/>
            <a:ahLst/>
            <a:cxnLst/>
            <a:rect l="l" t="t" r="r" b="b"/>
            <a:pathLst>
              <a:path w="1236345" h="0">
                <a:moveTo>
                  <a:pt x="0" y="0"/>
                </a:moveTo>
                <a:lnTo>
                  <a:pt x="12359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895814" y="5161275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22315" y="4619625"/>
            <a:ext cx="2686685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2775">
              <a:lnSpc>
                <a:spcPts val="2880"/>
              </a:lnSpc>
            </a:pPr>
            <a:r>
              <a:rPr dirty="0" sz="2400" spc="10">
                <a:latin typeface="宋体"/>
                <a:cs typeface="宋体"/>
              </a:rPr>
              <a:t>输出电阻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-15">
                <a:latin typeface="宋体"/>
                <a:cs typeface="宋体"/>
              </a:rPr>
              <a:t>（输出开路，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=0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91059" y="6471046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期</a:t>
            </a:r>
            <a:r>
              <a:rPr dirty="0" sz="2400">
                <a:latin typeface="宋体"/>
                <a:cs typeface="宋体"/>
              </a:rPr>
              <a:t>望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无</a:t>
            </a:r>
            <a:r>
              <a:rPr dirty="0" sz="2400" spc="20">
                <a:latin typeface="宋体"/>
                <a:cs typeface="宋体"/>
              </a:rPr>
              <a:t>穷</a:t>
            </a:r>
            <a:r>
              <a:rPr dirty="0" sz="2400">
                <a:latin typeface="宋体"/>
                <a:cs typeface="宋体"/>
              </a:rPr>
              <a:t>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22415" y="6453187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无</a:t>
            </a:r>
            <a:r>
              <a:rPr dirty="0" sz="2400" spc="20">
                <a:latin typeface="宋体"/>
                <a:cs typeface="宋体"/>
              </a:rPr>
              <a:t>穷</a:t>
            </a:r>
            <a:r>
              <a:rPr dirty="0" sz="2400">
                <a:latin typeface="宋体"/>
                <a:cs typeface="宋体"/>
              </a:rPr>
              <a:t>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4279" y="6453187"/>
            <a:ext cx="9461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高增</a:t>
            </a:r>
            <a:r>
              <a:rPr dirty="0" sz="2400">
                <a:latin typeface="宋体"/>
                <a:cs typeface="宋体"/>
              </a:rPr>
              <a:t>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97280" y="2488692"/>
            <a:ext cx="1496695" cy="1210310"/>
          </a:xfrm>
          <a:custGeom>
            <a:avLst/>
            <a:gdLst/>
            <a:ahLst/>
            <a:cxnLst/>
            <a:rect l="l" t="t" r="r" b="b"/>
            <a:pathLst>
              <a:path w="1496695" h="1210310">
                <a:moveTo>
                  <a:pt x="9144" y="1205483"/>
                </a:moveTo>
                <a:lnTo>
                  <a:pt x="0" y="1205483"/>
                </a:lnTo>
                <a:lnTo>
                  <a:pt x="0" y="1129283"/>
                </a:lnTo>
                <a:lnTo>
                  <a:pt x="9144" y="1129283"/>
                </a:lnTo>
                <a:lnTo>
                  <a:pt x="9144" y="1205483"/>
                </a:lnTo>
                <a:close/>
              </a:path>
              <a:path w="1496695" h="1210310">
                <a:moveTo>
                  <a:pt x="9144" y="1100327"/>
                </a:moveTo>
                <a:lnTo>
                  <a:pt x="0" y="1100327"/>
                </a:lnTo>
                <a:lnTo>
                  <a:pt x="0" y="1091183"/>
                </a:lnTo>
                <a:lnTo>
                  <a:pt x="9144" y="1091183"/>
                </a:lnTo>
                <a:lnTo>
                  <a:pt x="9144" y="1100327"/>
                </a:lnTo>
                <a:close/>
              </a:path>
              <a:path w="1496695" h="1210310">
                <a:moveTo>
                  <a:pt x="9144" y="1062227"/>
                </a:moveTo>
                <a:lnTo>
                  <a:pt x="0" y="1062227"/>
                </a:lnTo>
                <a:lnTo>
                  <a:pt x="0" y="986027"/>
                </a:lnTo>
                <a:lnTo>
                  <a:pt x="9144" y="986027"/>
                </a:lnTo>
                <a:lnTo>
                  <a:pt x="9144" y="1062227"/>
                </a:lnTo>
                <a:close/>
              </a:path>
              <a:path w="1496695" h="1210310">
                <a:moveTo>
                  <a:pt x="9144" y="957072"/>
                </a:moveTo>
                <a:lnTo>
                  <a:pt x="0" y="957072"/>
                </a:lnTo>
                <a:lnTo>
                  <a:pt x="0" y="947927"/>
                </a:lnTo>
                <a:lnTo>
                  <a:pt x="9144" y="947927"/>
                </a:lnTo>
                <a:lnTo>
                  <a:pt x="9144" y="957072"/>
                </a:lnTo>
                <a:close/>
              </a:path>
              <a:path w="1496695" h="1210310">
                <a:moveTo>
                  <a:pt x="9144" y="918972"/>
                </a:moveTo>
                <a:lnTo>
                  <a:pt x="0" y="918972"/>
                </a:lnTo>
                <a:lnTo>
                  <a:pt x="0" y="842772"/>
                </a:lnTo>
                <a:lnTo>
                  <a:pt x="9144" y="842772"/>
                </a:lnTo>
                <a:lnTo>
                  <a:pt x="9144" y="918972"/>
                </a:lnTo>
                <a:close/>
              </a:path>
              <a:path w="1496695" h="1210310">
                <a:moveTo>
                  <a:pt x="9144" y="815340"/>
                </a:moveTo>
                <a:lnTo>
                  <a:pt x="0" y="815340"/>
                </a:lnTo>
                <a:lnTo>
                  <a:pt x="0" y="804672"/>
                </a:lnTo>
                <a:lnTo>
                  <a:pt x="9144" y="804672"/>
                </a:lnTo>
                <a:lnTo>
                  <a:pt x="9144" y="815340"/>
                </a:lnTo>
                <a:close/>
              </a:path>
              <a:path w="1496695" h="1210310">
                <a:moveTo>
                  <a:pt x="9144" y="777240"/>
                </a:moveTo>
                <a:lnTo>
                  <a:pt x="0" y="777240"/>
                </a:lnTo>
                <a:lnTo>
                  <a:pt x="0" y="701040"/>
                </a:lnTo>
                <a:lnTo>
                  <a:pt x="9144" y="701040"/>
                </a:lnTo>
                <a:lnTo>
                  <a:pt x="9144" y="777240"/>
                </a:lnTo>
                <a:close/>
              </a:path>
              <a:path w="1496695" h="1210310">
                <a:moveTo>
                  <a:pt x="9144" y="672083"/>
                </a:moveTo>
                <a:lnTo>
                  <a:pt x="0" y="672083"/>
                </a:lnTo>
                <a:lnTo>
                  <a:pt x="0" y="662940"/>
                </a:lnTo>
                <a:lnTo>
                  <a:pt x="9144" y="662940"/>
                </a:lnTo>
                <a:lnTo>
                  <a:pt x="9144" y="672083"/>
                </a:lnTo>
                <a:close/>
              </a:path>
              <a:path w="1496695" h="1210310">
                <a:moveTo>
                  <a:pt x="9144" y="633983"/>
                </a:moveTo>
                <a:lnTo>
                  <a:pt x="0" y="633983"/>
                </a:lnTo>
                <a:lnTo>
                  <a:pt x="0" y="557783"/>
                </a:lnTo>
                <a:lnTo>
                  <a:pt x="9144" y="557783"/>
                </a:lnTo>
                <a:lnTo>
                  <a:pt x="9144" y="633983"/>
                </a:lnTo>
                <a:close/>
              </a:path>
              <a:path w="1496695" h="1210310">
                <a:moveTo>
                  <a:pt x="9144" y="528827"/>
                </a:moveTo>
                <a:lnTo>
                  <a:pt x="0" y="528827"/>
                </a:lnTo>
                <a:lnTo>
                  <a:pt x="0" y="519683"/>
                </a:lnTo>
                <a:lnTo>
                  <a:pt x="9144" y="519683"/>
                </a:lnTo>
                <a:lnTo>
                  <a:pt x="9144" y="528827"/>
                </a:lnTo>
                <a:close/>
              </a:path>
              <a:path w="1496695" h="1210310">
                <a:moveTo>
                  <a:pt x="9144" y="490727"/>
                </a:moveTo>
                <a:lnTo>
                  <a:pt x="0" y="490727"/>
                </a:lnTo>
                <a:lnTo>
                  <a:pt x="0" y="414527"/>
                </a:lnTo>
                <a:lnTo>
                  <a:pt x="9144" y="414527"/>
                </a:lnTo>
                <a:lnTo>
                  <a:pt x="9144" y="490727"/>
                </a:lnTo>
                <a:close/>
              </a:path>
              <a:path w="1496695" h="1210310">
                <a:moveTo>
                  <a:pt x="9144" y="385572"/>
                </a:moveTo>
                <a:lnTo>
                  <a:pt x="0" y="385572"/>
                </a:lnTo>
                <a:lnTo>
                  <a:pt x="0" y="376427"/>
                </a:lnTo>
                <a:lnTo>
                  <a:pt x="9144" y="376427"/>
                </a:lnTo>
                <a:lnTo>
                  <a:pt x="9144" y="385572"/>
                </a:lnTo>
                <a:close/>
              </a:path>
              <a:path w="1496695" h="1210310">
                <a:moveTo>
                  <a:pt x="9144" y="347472"/>
                </a:moveTo>
                <a:lnTo>
                  <a:pt x="0" y="347472"/>
                </a:lnTo>
                <a:lnTo>
                  <a:pt x="0" y="271272"/>
                </a:lnTo>
                <a:lnTo>
                  <a:pt x="9144" y="271272"/>
                </a:lnTo>
                <a:lnTo>
                  <a:pt x="9144" y="347472"/>
                </a:lnTo>
                <a:close/>
              </a:path>
              <a:path w="1496695" h="1210310">
                <a:moveTo>
                  <a:pt x="9144" y="243840"/>
                </a:moveTo>
                <a:lnTo>
                  <a:pt x="0" y="243840"/>
                </a:lnTo>
                <a:lnTo>
                  <a:pt x="0" y="233172"/>
                </a:lnTo>
                <a:lnTo>
                  <a:pt x="9144" y="233172"/>
                </a:lnTo>
                <a:lnTo>
                  <a:pt x="9144" y="243840"/>
                </a:lnTo>
                <a:close/>
              </a:path>
              <a:path w="1496695" h="1210310">
                <a:moveTo>
                  <a:pt x="9144" y="205740"/>
                </a:moveTo>
                <a:lnTo>
                  <a:pt x="0" y="205740"/>
                </a:lnTo>
                <a:lnTo>
                  <a:pt x="0" y="129540"/>
                </a:lnTo>
                <a:lnTo>
                  <a:pt x="9144" y="129540"/>
                </a:lnTo>
                <a:lnTo>
                  <a:pt x="9144" y="205740"/>
                </a:lnTo>
                <a:close/>
              </a:path>
              <a:path w="1496695" h="1210310">
                <a:moveTo>
                  <a:pt x="9144" y="100583"/>
                </a:moveTo>
                <a:lnTo>
                  <a:pt x="0" y="100583"/>
                </a:lnTo>
                <a:lnTo>
                  <a:pt x="0" y="91440"/>
                </a:lnTo>
                <a:lnTo>
                  <a:pt x="9144" y="91440"/>
                </a:lnTo>
                <a:lnTo>
                  <a:pt x="9144" y="100583"/>
                </a:lnTo>
                <a:close/>
              </a:path>
              <a:path w="1496695" h="1210310">
                <a:moveTo>
                  <a:pt x="9144" y="62483"/>
                </a:moveTo>
                <a:lnTo>
                  <a:pt x="0" y="62483"/>
                </a:lnTo>
                <a:lnTo>
                  <a:pt x="0" y="1524"/>
                </a:lnTo>
                <a:lnTo>
                  <a:pt x="1524" y="0"/>
                </a:lnTo>
                <a:lnTo>
                  <a:pt x="24384" y="0"/>
                </a:lnTo>
                <a:lnTo>
                  <a:pt x="24384" y="4572"/>
                </a:lnTo>
                <a:lnTo>
                  <a:pt x="9144" y="4572"/>
                </a:lnTo>
                <a:lnTo>
                  <a:pt x="4572" y="9143"/>
                </a:lnTo>
                <a:lnTo>
                  <a:pt x="9144" y="9143"/>
                </a:lnTo>
                <a:lnTo>
                  <a:pt x="9144" y="62483"/>
                </a:lnTo>
                <a:close/>
              </a:path>
              <a:path w="1496695" h="1210310">
                <a:moveTo>
                  <a:pt x="9144" y="9143"/>
                </a:moveTo>
                <a:lnTo>
                  <a:pt x="4572" y="9143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1496695" h="1210310">
                <a:moveTo>
                  <a:pt x="24384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24384" y="4572"/>
                </a:lnTo>
                <a:lnTo>
                  <a:pt x="24384" y="9143"/>
                </a:lnTo>
                <a:close/>
              </a:path>
              <a:path w="1496695" h="1210310">
                <a:moveTo>
                  <a:pt x="62484" y="9143"/>
                </a:moveTo>
                <a:lnTo>
                  <a:pt x="51816" y="9143"/>
                </a:lnTo>
                <a:lnTo>
                  <a:pt x="51816" y="0"/>
                </a:lnTo>
                <a:lnTo>
                  <a:pt x="62484" y="0"/>
                </a:lnTo>
                <a:lnTo>
                  <a:pt x="62484" y="9143"/>
                </a:lnTo>
                <a:close/>
              </a:path>
              <a:path w="1496695" h="1210310">
                <a:moveTo>
                  <a:pt x="166116" y="9143"/>
                </a:moveTo>
                <a:lnTo>
                  <a:pt x="89916" y="9143"/>
                </a:lnTo>
                <a:lnTo>
                  <a:pt x="89916" y="0"/>
                </a:lnTo>
                <a:lnTo>
                  <a:pt x="166116" y="0"/>
                </a:lnTo>
                <a:lnTo>
                  <a:pt x="166116" y="9143"/>
                </a:lnTo>
                <a:close/>
              </a:path>
              <a:path w="1496695" h="1210310">
                <a:moveTo>
                  <a:pt x="204216" y="9143"/>
                </a:moveTo>
                <a:lnTo>
                  <a:pt x="195071" y="9143"/>
                </a:lnTo>
                <a:lnTo>
                  <a:pt x="195071" y="0"/>
                </a:lnTo>
                <a:lnTo>
                  <a:pt x="204216" y="0"/>
                </a:lnTo>
                <a:lnTo>
                  <a:pt x="204216" y="9143"/>
                </a:lnTo>
                <a:close/>
              </a:path>
              <a:path w="1496695" h="1210310">
                <a:moveTo>
                  <a:pt x="309371" y="9143"/>
                </a:moveTo>
                <a:lnTo>
                  <a:pt x="233171" y="9143"/>
                </a:lnTo>
                <a:lnTo>
                  <a:pt x="233171" y="0"/>
                </a:lnTo>
                <a:lnTo>
                  <a:pt x="309371" y="0"/>
                </a:lnTo>
                <a:lnTo>
                  <a:pt x="309371" y="9143"/>
                </a:lnTo>
                <a:close/>
              </a:path>
              <a:path w="1496695" h="1210310">
                <a:moveTo>
                  <a:pt x="347471" y="9143"/>
                </a:moveTo>
                <a:lnTo>
                  <a:pt x="338328" y="9143"/>
                </a:lnTo>
                <a:lnTo>
                  <a:pt x="338328" y="0"/>
                </a:lnTo>
                <a:lnTo>
                  <a:pt x="347471" y="0"/>
                </a:lnTo>
                <a:lnTo>
                  <a:pt x="347471" y="9143"/>
                </a:lnTo>
                <a:close/>
              </a:path>
              <a:path w="1496695" h="1210310">
                <a:moveTo>
                  <a:pt x="452628" y="9143"/>
                </a:moveTo>
                <a:lnTo>
                  <a:pt x="376428" y="9143"/>
                </a:lnTo>
                <a:lnTo>
                  <a:pt x="376428" y="0"/>
                </a:lnTo>
                <a:lnTo>
                  <a:pt x="452628" y="0"/>
                </a:lnTo>
                <a:lnTo>
                  <a:pt x="452628" y="9143"/>
                </a:lnTo>
                <a:close/>
              </a:path>
              <a:path w="1496695" h="1210310">
                <a:moveTo>
                  <a:pt x="490728" y="9143"/>
                </a:moveTo>
                <a:lnTo>
                  <a:pt x="481583" y="9143"/>
                </a:lnTo>
                <a:lnTo>
                  <a:pt x="481583" y="0"/>
                </a:lnTo>
                <a:lnTo>
                  <a:pt x="490728" y="0"/>
                </a:lnTo>
                <a:lnTo>
                  <a:pt x="490728" y="9143"/>
                </a:lnTo>
                <a:close/>
              </a:path>
              <a:path w="1496695" h="1210310">
                <a:moveTo>
                  <a:pt x="595883" y="9143"/>
                </a:moveTo>
                <a:lnTo>
                  <a:pt x="519683" y="9143"/>
                </a:lnTo>
                <a:lnTo>
                  <a:pt x="519683" y="0"/>
                </a:lnTo>
                <a:lnTo>
                  <a:pt x="595883" y="0"/>
                </a:lnTo>
                <a:lnTo>
                  <a:pt x="595883" y="9143"/>
                </a:lnTo>
                <a:close/>
              </a:path>
              <a:path w="1496695" h="1210310">
                <a:moveTo>
                  <a:pt x="633983" y="9143"/>
                </a:moveTo>
                <a:lnTo>
                  <a:pt x="623316" y="9143"/>
                </a:lnTo>
                <a:lnTo>
                  <a:pt x="623316" y="0"/>
                </a:lnTo>
                <a:lnTo>
                  <a:pt x="633983" y="0"/>
                </a:lnTo>
                <a:lnTo>
                  <a:pt x="633983" y="9143"/>
                </a:lnTo>
                <a:close/>
              </a:path>
              <a:path w="1496695" h="1210310">
                <a:moveTo>
                  <a:pt x="737616" y="9143"/>
                </a:moveTo>
                <a:lnTo>
                  <a:pt x="661416" y="9143"/>
                </a:lnTo>
                <a:lnTo>
                  <a:pt x="661416" y="0"/>
                </a:lnTo>
                <a:lnTo>
                  <a:pt x="737616" y="0"/>
                </a:lnTo>
                <a:lnTo>
                  <a:pt x="737616" y="9143"/>
                </a:lnTo>
                <a:close/>
              </a:path>
              <a:path w="1496695" h="1210310">
                <a:moveTo>
                  <a:pt x="775716" y="9143"/>
                </a:moveTo>
                <a:lnTo>
                  <a:pt x="766571" y="9143"/>
                </a:lnTo>
                <a:lnTo>
                  <a:pt x="766571" y="0"/>
                </a:lnTo>
                <a:lnTo>
                  <a:pt x="775716" y="0"/>
                </a:lnTo>
                <a:lnTo>
                  <a:pt x="775716" y="9143"/>
                </a:lnTo>
                <a:close/>
              </a:path>
              <a:path w="1496695" h="1210310">
                <a:moveTo>
                  <a:pt x="880871" y="9143"/>
                </a:moveTo>
                <a:lnTo>
                  <a:pt x="804671" y="9143"/>
                </a:lnTo>
                <a:lnTo>
                  <a:pt x="804671" y="0"/>
                </a:lnTo>
                <a:lnTo>
                  <a:pt x="880871" y="0"/>
                </a:lnTo>
                <a:lnTo>
                  <a:pt x="880871" y="9143"/>
                </a:lnTo>
                <a:close/>
              </a:path>
              <a:path w="1496695" h="1210310">
                <a:moveTo>
                  <a:pt x="918971" y="9143"/>
                </a:moveTo>
                <a:lnTo>
                  <a:pt x="909828" y="9143"/>
                </a:lnTo>
                <a:lnTo>
                  <a:pt x="909828" y="0"/>
                </a:lnTo>
                <a:lnTo>
                  <a:pt x="918971" y="0"/>
                </a:lnTo>
                <a:lnTo>
                  <a:pt x="918971" y="9143"/>
                </a:lnTo>
                <a:close/>
              </a:path>
              <a:path w="1496695" h="1210310">
                <a:moveTo>
                  <a:pt x="1024128" y="9143"/>
                </a:moveTo>
                <a:lnTo>
                  <a:pt x="947928" y="9143"/>
                </a:lnTo>
                <a:lnTo>
                  <a:pt x="947928" y="0"/>
                </a:lnTo>
                <a:lnTo>
                  <a:pt x="1024128" y="0"/>
                </a:lnTo>
                <a:lnTo>
                  <a:pt x="1024128" y="9143"/>
                </a:lnTo>
                <a:close/>
              </a:path>
              <a:path w="1496695" h="1210310">
                <a:moveTo>
                  <a:pt x="1062228" y="9143"/>
                </a:moveTo>
                <a:lnTo>
                  <a:pt x="1053083" y="9143"/>
                </a:lnTo>
                <a:lnTo>
                  <a:pt x="1053083" y="0"/>
                </a:lnTo>
                <a:lnTo>
                  <a:pt x="1062228" y="0"/>
                </a:lnTo>
                <a:lnTo>
                  <a:pt x="1062228" y="9143"/>
                </a:lnTo>
                <a:close/>
              </a:path>
              <a:path w="1496695" h="1210310">
                <a:moveTo>
                  <a:pt x="1167383" y="9143"/>
                </a:moveTo>
                <a:lnTo>
                  <a:pt x="1091183" y="9143"/>
                </a:lnTo>
                <a:lnTo>
                  <a:pt x="1091183" y="0"/>
                </a:lnTo>
                <a:lnTo>
                  <a:pt x="1167383" y="0"/>
                </a:lnTo>
                <a:lnTo>
                  <a:pt x="1167383" y="9143"/>
                </a:lnTo>
                <a:close/>
              </a:path>
              <a:path w="1496695" h="1210310">
                <a:moveTo>
                  <a:pt x="1205483" y="9143"/>
                </a:moveTo>
                <a:lnTo>
                  <a:pt x="1194816" y="9143"/>
                </a:lnTo>
                <a:lnTo>
                  <a:pt x="1194816" y="0"/>
                </a:lnTo>
                <a:lnTo>
                  <a:pt x="1205483" y="0"/>
                </a:lnTo>
                <a:lnTo>
                  <a:pt x="1205483" y="9143"/>
                </a:lnTo>
                <a:close/>
              </a:path>
              <a:path w="1496695" h="1210310">
                <a:moveTo>
                  <a:pt x="1309116" y="9143"/>
                </a:moveTo>
                <a:lnTo>
                  <a:pt x="1232916" y="9143"/>
                </a:lnTo>
                <a:lnTo>
                  <a:pt x="1232916" y="0"/>
                </a:lnTo>
                <a:lnTo>
                  <a:pt x="1309116" y="0"/>
                </a:lnTo>
                <a:lnTo>
                  <a:pt x="1309116" y="9143"/>
                </a:lnTo>
                <a:close/>
              </a:path>
              <a:path w="1496695" h="1210310">
                <a:moveTo>
                  <a:pt x="1347216" y="9143"/>
                </a:moveTo>
                <a:lnTo>
                  <a:pt x="1338071" y="9143"/>
                </a:lnTo>
                <a:lnTo>
                  <a:pt x="1338071" y="0"/>
                </a:lnTo>
                <a:lnTo>
                  <a:pt x="1347216" y="0"/>
                </a:lnTo>
                <a:lnTo>
                  <a:pt x="1347216" y="9143"/>
                </a:lnTo>
                <a:close/>
              </a:path>
              <a:path w="1496695" h="1210310">
                <a:moveTo>
                  <a:pt x="1452371" y="9143"/>
                </a:moveTo>
                <a:lnTo>
                  <a:pt x="1376171" y="9143"/>
                </a:lnTo>
                <a:lnTo>
                  <a:pt x="1376171" y="0"/>
                </a:lnTo>
                <a:lnTo>
                  <a:pt x="1452371" y="0"/>
                </a:lnTo>
                <a:lnTo>
                  <a:pt x="1452371" y="9143"/>
                </a:lnTo>
                <a:close/>
              </a:path>
              <a:path w="1496695" h="1210310">
                <a:moveTo>
                  <a:pt x="1490471" y="9143"/>
                </a:moveTo>
                <a:lnTo>
                  <a:pt x="1481328" y="9143"/>
                </a:lnTo>
                <a:lnTo>
                  <a:pt x="1481328" y="0"/>
                </a:lnTo>
                <a:lnTo>
                  <a:pt x="1490471" y="0"/>
                </a:lnTo>
                <a:lnTo>
                  <a:pt x="1490471" y="9143"/>
                </a:lnTo>
                <a:close/>
              </a:path>
              <a:path w="1496695" h="1210310">
                <a:moveTo>
                  <a:pt x="1496568" y="108204"/>
                </a:moveTo>
                <a:lnTo>
                  <a:pt x="1487423" y="108204"/>
                </a:lnTo>
                <a:lnTo>
                  <a:pt x="1487423" y="32004"/>
                </a:lnTo>
                <a:lnTo>
                  <a:pt x="1496568" y="32004"/>
                </a:lnTo>
                <a:lnTo>
                  <a:pt x="1496568" y="108204"/>
                </a:lnTo>
                <a:close/>
              </a:path>
              <a:path w="1496695" h="1210310">
                <a:moveTo>
                  <a:pt x="1496568" y="146304"/>
                </a:moveTo>
                <a:lnTo>
                  <a:pt x="1487423" y="146304"/>
                </a:lnTo>
                <a:lnTo>
                  <a:pt x="1487423" y="137159"/>
                </a:lnTo>
                <a:lnTo>
                  <a:pt x="1496568" y="137159"/>
                </a:lnTo>
                <a:lnTo>
                  <a:pt x="1496568" y="146304"/>
                </a:lnTo>
                <a:close/>
              </a:path>
              <a:path w="1496695" h="1210310">
                <a:moveTo>
                  <a:pt x="1496568" y="251459"/>
                </a:moveTo>
                <a:lnTo>
                  <a:pt x="1487423" y="251459"/>
                </a:lnTo>
                <a:lnTo>
                  <a:pt x="1487423" y="175259"/>
                </a:lnTo>
                <a:lnTo>
                  <a:pt x="1496568" y="175259"/>
                </a:lnTo>
                <a:lnTo>
                  <a:pt x="1496568" y="251459"/>
                </a:lnTo>
                <a:close/>
              </a:path>
              <a:path w="1496695" h="1210310">
                <a:moveTo>
                  <a:pt x="1496568" y="289559"/>
                </a:moveTo>
                <a:lnTo>
                  <a:pt x="1487423" y="289559"/>
                </a:lnTo>
                <a:lnTo>
                  <a:pt x="1487423" y="280416"/>
                </a:lnTo>
                <a:lnTo>
                  <a:pt x="1496568" y="280416"/>
                </a:lnTo>
                <a:lnTo>
                  <a:pt x="1496568" y="289559"/>
                </a:lnTo>
                <a:close/>
              </a:path>
              <a:path w="1496695" h="1210310">
                <a:moveTo>
                  <a:pt x="1496568" y="394716"/>
                </a:moveTo>
                <a:lnTo>
                  <a:pt x="1487423" y="394716"/>
                </a:lnTo>
                <a:lnTo>
                  <a:pt x="1487423" y="318516"/>
                </a:lnTo>
                <a:lnTo>
                  <a:pt x="1496568" y="318516"/>
                </a:lnTo>
                <a:lnTo>
                  <a:pt x="1496568" y="394716"/>
                </a:lnTo>
                <a:close/>
              </a:path>
              <a:path w="1496695" h="1210310">
                <a:moveTo>
                  <a:pt x="1496568" y="432816"/>
                </a:moveTo>
                <a:lnTo>
                  <a:pt x="1487423" y="432816"/>
                </a:lnTo>
                <a:lnTo>
                  <a:pt x="1487423" y="422148"/>
                </a:lnTo>
                <a:lnTo>
                  <a:pt x="1496568" y="422148"/>
                </a:lnTo>
                <a:lnTo>
                  <a:pt x="1496568" y="432816"/>
                </a:lnTo>
                <a:close/>
              </a:path>
              <a:path w="1496695" h="1210310">
                <a:moveTo>
                  <a:pt x="1496568" y="536448"/>
                </a:moveTo>
                <a:lnTo>
                  <a:pt x="1487423" y="536448"/>
                </a:lnTo>
                <a:lnTo>
                  <a:pt x="1487423" y="460248"/>
                </a:lnTo>
                <a:lnTo>
                  <a:pt x="1496568" y="460248"/>
                </a:lnTo>
                <a:lnTo>
                  <a:pt x="1496568" y="536448"/>
                </a:lnTo>
                <a:close/>
              </a:path>
              <a:path w="1496695" h="1210310">
                <a:moveTo>
                  <a:pt x="1496568" y="574548"/>
                </a:moveTo>
                <a:lnTo>
                  <a:pt x="1487423" y="574548"/>
                </a:lnTo>
                <a:lnTo>
                  <a:pt x="1487423" y="565404"/>
                </a:lnTo>
                <a:lnTo>
                  <a:pt x="1496568" y="565404"/>
                </a:lnTo>
                <a:lnTo>
                  <a:pt x="1496568" y="574548"/>
                </a:lnTo>
                <a:close/>
              </a:path>
              <a:path w="1496695" h="1210310">
                <a:moveTo>
                  <a:pt x="1496568" y="679704"/>
                </a:moveTo>
                <a:lnTo>
                  <a:pt x="1487423" y="679704"/>
                </a:lnTo>
                <a:lnTo>
                  <a:pt x="1487423" y="603504"/>
                </a:lnTo>
                <a:lnTo>
                  <a:pt x="1496568" y="603504"/>
                </a:lnTo>
                <a:lnTo>
                  <a:pt x="1496568" y="679704"/>
                </a:lnTo>
                <a:close/>
              </a:path>
              <a:path w="1496695" h="1210310">
                <a:moveTo>
                  <a:pt x="1496568" y="717804"/>
                </a:moveTo>
                <a:lnTo>
                  <a:pt x="1487423" y="717804"/>
                </a:lnTo>
                <a:lnTo>
                  <a:pt x="1487423" y="708659"/>
                </a:lnTo>
                <a:lnTo>
                  <a:pt x="1496568" y="708659"/>
                </a:lnTo>
                <a:lnTo>
                  <a:pt x="1496568" y="717804"/>
                </a:lnTo>
                <a:close/>
              </a:path>
              <a:path w="1496695" h="1210310">
                <a:moveTo>
                  <a:pt x="1496568" y="822959"/>
                </a:moveTo>
                <a:lnTo>
                  <a:pt x="1487423" y="822959"/>
                </a:lnTo>
                <a:lnTo>
                  <a:pt x="1487423" y="746759"/>
                </a:lnTo>
                <a:lnTo>
                  <a:pt x="1496568" y="746759"/>
                </a:lnTo>
                <a:lnTo>
                  <a:pt x="1496568" y="822959"/>
                </a:lnTo>
                <a:close/>
              </a:path>
              <a:path w="1496695" h="1210310">
                <a:moveTo>
                  <a:pt x="1496568" y="861059"/>
                </a:moveTo>
                <a:lnTo>
                  <a:pt x="1487423" y="861059"/>
                </a:lnTo>
                <a:lnTo>
                  <a:pt x="1487423" y="851916"/>
                </a:lnTo>
                <a:lnTo>
                  <a:pt x="1496568" y="851916"/>
                </a:lnTo>
                <a:lnTo>
                  <a:pt x="1496568" y="861059"/>
                </a:lnTo>
                <a:close/>
              </a:path>
              <a:path w="1496695" h="1210310">
                <a:moveTo>
                  <a:pt x="1496568" y="966216"/>
                </a:moveTo>
                <a:lnTo>
                  <a:pt x="1487423" y="966216"/>
                </a:lnTo>
                <a:lnTo>
                  <a:pt x="1487423" y="890016"/>
                </a:lnTo>
                <a:lnTo>
                  <a:pt x="1496568" y="890016"/>
                </a:lnTo>
                <a:lnTo>
                  <a:pt x="1496568" y="966216"/>
                </a:lnTo>
                <a:close/>
              </a:path>
              <a:path w="1496695" h="1210310">
                <a:moveTo>
                  <a:pt x="1496568" y="1004316"/>
                </a:moveTo>
                <a:lnTo>
                  <a:pt x="1487423" y="1004316"/>
                </a:lnTo>
                <a:lnTo>
                  <a:pt x="1487423" y="993648"/>
                </a:lnTo>
                <a:lnTo>
                  <a:pt x="1496568" y="993648"/>
                </a:lnTo>
                <a:lnTo>
                  <a:pt x="1496568" y="1004316"/>
                </a:lnTo>
                <a:close/>
              </a:path>
              <a:path w="1496695" h="1210310">
                <a:moveTo>
                  <a:pt x="1496568" y="1107948"/>
                </a:moveTo>
                <a:lnTo>
                  <a:pt x="1487423" y="1107948"/>
                </a:lnTo>
                <a:lnTo>
                  <a:pt x="1487423" y="1031748"/>
                </a:lnTo>
                <a:lnTo>
                  <a:pt x="1496568" y="1031748"/>
                </a:lnTo>
                <a:lnTo>
                  <a:pt x="1496568" y="1107948"/>
                </a:lnTo>
                <a:close/>
              </a:path>
              <a:path w="1496695" h="1210310">
                <a:moveTo>
                  <a:pt x="1496568" y="1146048"/>
                </a:moveTo>
                <a:lnTo>
                  <a:pt x="1487423" y="1146048"/>
                </a:lnTo>
                <a:lnTo>
                  <a:pt x="1487423" y="1136904"/>
                </a:lnTo>
                <a:lnTo>
                  <a:pt x="1496568" y="1136904"/>
                </a:lnTo>
                <a:lnTo>
                  <a:pt x="1496568" y="1146048"/>
                </a:lnTo>
                <a:close/>
              </a:path>
              <a:path w="1496695" h="1210310">
                <a:moveTo>
                  <a:pt x="1487423" y="1205483"/>
                </a:moveTo>
                <a:lnTo>
                  <a:pt x="1487423" y="1175004"/>
                </a:lnTo>
                <a:lnTo>
                  <a:pt x="1496568" y="1175004"/>
                </a:lnTo>
                <a:lnTo>
                  <a:pt x="1496568" y="1200911"/>
                </a:lnTo>
                <a:lnTo>
                  <a:pt x="1491995" y="1200911"/>
                </a:lnTo>
                <a:lnTo>
                  <a:pt x="1487423" y="1205483"/>
                </a:lnTo>
                <a:close/>
              </a:path>
              <a:path w="1496695" h="1210310">
                <a:moveTo>
                  <a:pt x="1495044" y="1210056"/>
                </a:moveTo>
                <a:lnTo>
                  <a:pt x="1446276" y="1210056"/>
                </a:lnTo>
                <a:lnTo>
                  <a:pt x="1446276" y="1200911"/>
                </a:lnTo>
                <a:lnTo>
                  <a:pt x="1487423" y="1200911"/>
                </a:lnTo>
                <a:lnTo>
                  <a:pt x="1487423" y="1205483"/>
                </a:lnTo>
                <a:lnTo>
                  <a:pt x="1496568" y="1205483"/>
                </a:lnTo>
                <a:lnTo>
                  <a:pt x="1496568" y="1208532"/>
                </a:lnTo>
                <a:lnTo>
                  <a:pt x="1495044" y="1210056"/>
                </a:lnTo>
                <a:close/>
              </a:path>
              <a:path w="1496695" h="1210310">
                <a:moveTo>
                  <a:pt x="1496568" y="1205483"/>
                </a:moveTo>
                <a:lnTo>
                  <a:pt x="1487423" y="1205483"/>
                </a:lnTo>
                <a:lnTo>
                  <a:pt x="1491995" y="1200911"/>
                </a:lnTo>
                <a:lnTo>
                  <a:pt x="1496568" y="1200911"/>
                </a:lnTo>
                <a:lnTo>
                  <a:pt x="1496568" y="1205483"/>
                </a:lnTo>
                <a:close/>
              </a:path>
              <a:path w="1496695" h="1210310">
                <a:moveTo>
                  <a:pt x="1417320" y="1210056"/>
                </a:moveTo>
                <a:lnTo>
                  <a:pt x="1408176" y="1210056"/>
                </a:lnTo>
                <a:lnTo>
                  <a:pt x="1408176" y="1200911"/>
                </a:lnTo>
                <a:lnTo>
                  <a:pt x="1417320" y="1200911"/>
                </a:lnTo>
                <a:lnTo>
                  <a:pt x="1417320" y="1210056"/>
                </a:lnTo>
                <a:close/>
              </a:path>
              <a:path w="1496695" h="1210310">
                <a:moveTo>
                  <a:pt x="1379220" y="1210056"/>
                </a:moveTo>
                <a:lnTo>
                  <a:pt x="1303020" y="1210056"/>
                </a:lnTo>
                <a:lnTo>
                  <a:pt x="1303020" y="1200911"/>
                </a:lnTo>
                <a:lnTo>
                  <a:pt x="1379220" y="1200911"/>
                </a:lnTo>
                <a:lnTo>
                  <a:pt x="1379220" y="1210056"/>
                </a:lnTo>
                <a:close/>
              </a:path>
              <a:path w="1496695" h="1210310">
                <a:moveTo>
                  <a:pt x="1274064" y="1210056"/>
                </a:moveTo>
                <a:lnTo>
                  <a:pt x="1264920" y="1210056"/>
                </a:lnTo>
                <a:lnTo>
                  <a:pt x="1264920" y="1200911"/>
                </a:lnTo>
                <a:lnTo>
                  <a:pt x="1274064" y="1200911"/>
                </a:lnTo>
                <a:lnTo>
                  <a:pt x="1274064" y="1210056"/>
                </a:lnTo>
                <a:close/>
              </a:path>
              <a:path w="1496695" h="1210310">
                <a:moveTo>
                  <a:pt x="1235964" y="1210056"/>
                </a:moveTo>
                <a:lnTo>
                  <a:pt x="1159764" y="1210056"/>
                </a:lnTo>
                <a:lnTo>
                  <a:pt x="1159764" y="1200911"/>
                </a:lnTo>
                <a:lnTo>
                  <a:pt x="1235964" y="1200911"/>
                </a:lnTo>
                <a:lnTo>
                  <a:pt x="1235964" y="1210056"/>
                </a:lnTo>
                <a:close/>
              </a:path>
              <a:path w="1496695" h="1210310">
                <a:moveTo>
                  <a:pt x="1132332" y="1210056"/>
                </a:moveTo>
                <a:lnTo>
                  <a:pt x="1121664" y="1210056"/>
                </a:lnTo>
                <a:lnTo>
                  <a:pt x="1121664" y="1200911"/>
                </a:lnTo>
                <a:lnTo>
                  <a:pt x="1132332" y="1200911"/>
                </a:lnTo>
                <a:lnTo>
                  <a:pt x="1132332" y="1210056"/>
                </a:lnTo>
                <a:close/>
              </a:path>
              <a:path w="1496695" h="1210310">
                <a:moveTo>
                  <a:pt x="1094232" y="1210056"/>
                </a:moveTo>
                <a:lnTo>
                  <a:pt x="1018032" y="1210056"/>
                </a:lnTo>
                <a:lnTo>
                  <a:pt x="1018032" y="1200911"/>
                </a:lnTo>
                <a:lnTo>
                  <a:pt x="1094232" y="1200911"/>
                </a:lnTo>
                <a:lnTo>
                  <a:pt x="1094232" y="1210056"/>
                </a:lnTo>
                <a:close/>
              </a:path>
              <a:path w="1496695" h="1210310">
                <a:moveTo>
                  <a:pt x="989075" y="1210056"/>
                </a:moveTo>
                <a:lnTo>
                  <a:pt x="979932" y="1210056"/>
                </a:lnTo>
                <a:lnTo>
                  <a:pt x="979932" y="1200911"/>
                </a:lnTo>
                <a:lnTo>
                  <a:pt x="989075" y="1200911"/>
                </a:lnTo>
                <a:lnTo>
                  <a:pt x="989075" y="1210056"/>
                </a:lnTo>
                <a:close/>
              </a:path>
              <a:path w="1496695" h="1210310">
                <a:moveTo>
                  <a:pt x="950975" y="1210056"/>
                </a:moveTo>
                <a:lnTo>
                  <a:pt x="874775" y="1210056"/>
                </a:lnTo>
                <a:lnTo>
                  <a:pt x="874775" y="1200911"/>
                </a:lnTo>
                <a:lnTo>
                  <a:pt x="950975" y="1200911"/>
                </a:lnTo>
                <a:lnTo>
                  <a:pt x="950975" y="1210056"/>
                </a:lnTo>
                <a:close/>
              </a:path>
              <a:path w="1496695" h="1210310">
                <a:moveTo>
                  <a:pt x="845820" y="1210056"/>
                </a:moveTo>
                <a:lnTo>
                  <a:pt x="836675" y="1210056"/>
                </a:lnTo>
                <a:lnTo>
                  <a:pt x="836675" y="1200911"/>
                </a:lnTo>
                <a:lnTo>
                  <a:pt x="845820" y="1200911"/>
                </a:lnTo>
                <a:lnTo>
                  <a:pt x="845820" y="1210056"/>
                </a:lnTo>
                <a:close/>
              </a:path>
              <a:path w="1496695" h="1210310">
                <a:moveTo>
                  <a:pt x="807720" y="1210056"/>
                </a:moveTo>
                <a:lnTo>
                  <a:pt x="731520" y="1210056"/>
                </a:lnTo>
                <a:lnTo>
                  <a:pt x="731520" y="1200911"/>
                </a:lnTo>
                <a:lnTo>
                  <a:pt x="807720" y="1200911"/>
                </a:lnTo>
                <a:lnTo>
                  <a:pt x="807720" y="1210056"/>
                </a:lnTo>
                <a:close/>
              </a:path>
              <a:path w="1496695" h="1210310">
                <a:moveTo>
                  <a:pt x="702564" y="1210056"/>
                </a:moveTo>
                <a:lnTo>
                  <a:pt x="693420" y="1210056"/>
                </a:lnTo>
                <a:lnTo>
                  <a:pt x="693420" y="1200911"/>
                </a:lnTo>
                <a:lnTo>
                  <a:pt x="702564" y="1200911"/>
                </a:lnTo>
                <a:lnTo>
                  <a:pt x="702564" y="1210056"/>
                </a:lnTo>
                <a:close/>
              </a:path>
              <a:path w="1496695" h="1210310">
                <a:moveTo>
                  <a:pt x="664464" y="1210056"/>
                </a:moveTo>
                <a:lnTo>
                  <a:pt x="588264" y="1210056"/>
                </a:lnTo>
                <a:lnTo>
                  <a:pt x="588264" y="1200911"/>
                </a:lnTo>
                <a:lnTo>
                  <a:pt x="664464" y="1200911"/>
                </a:lnTo>
                <a:lnTo>
                  <a:pt x="664464" y="1210056"/>
                </a:lnTo>
                <a:close/>
              </a:path>
              <a:path w="1496695" h="1210310">
                <a:moveTo>
                  <a:pt x="560832" y="1210056"/>
                </a:moveTo>
                <a:lnTo>
                  <a:pt x="550164" y="1210056"/>
                </a:lnTo>
                <a:lnTo>
                  <a:pt x="550164" y="1200911"/>
                </a:lnTo>
                <a:lnTo>
                  <a:pt x="560832" y="1200911"/>
                </a:lnTo>
                <a:lnTo>
                  <a:pt x="560832" y="1210056"/>
                </a:lnTo>
                <a:close/>
              </a:path>
              <a:path w="1496695" h="1210310">
                <a:moveTo>
                  <a:pt x="522732" y="1210056"/>
                </a:moveTo>
                <a:lnTo>
                  <a:pt x="446532" y="1210056"/>
                </a:lnTo>
                <a:lnTo>
                  <a:pt x="446532" y="1200911"/>
                </a:lnTo>
                <a:lnTo>
                  <a:pt x="522732" y="1200911"/>
                </a:lnTo>
                <a:lnTo>
                  <a:pt x="522732" y="1210056"/>
                </a:lnTo>
                <a:close/>
              </a:path>
              <a:path w="1496695" h="1210310">
                <a:moveTo>
                  <a:pt x="417575" y="1210056"/>
                </a:moveTo>
                <a:lnTo>
                  <a:pt x="408432" y="1210056"/>
                </a:lnTo>
                <a:lnTo>
                  <a:pt x="408432" y="1200911"/>
                </a:lnTo>
                <a:lnTo>
                  <a:pt x="417575" y="1200911"/>
                </a:lnTo>
                <a:lnTo>
                  <a:pt x="417575" y="1210056"/>
                </a:lnTo>
                <a:close/>
              </a:path>
              <a:path w="1496695" h="1210310">
                <a:moveTo>
                  <a:pt x="379475" y="1210056"/>
                </a:moveTo>
                <a:lnTo>
                  <a:pt x="303275" y="1210056"/>
                </a:lnTo>
                <a:lnTo>
                  <a:pt x="303275" y="1200911"/>
                </a:lnTo>
                <a:lnTo>
                  <a:pt x="379475" y="1200911"/>
                </a:lnTo>
                <a:lnTo>
                  <a:pt x="379475" y="1210056"/>
                </a:lnTo>
                <a:close/>
              </a:path>
              <a:path w="1496695" h="1210310">
                <a:moveTo>
                  <a:pt x="274320" y="1210056"/>
                </a:moveTo>
                <a:lnTo>
                  <a:pt x="265175" y="1210056"/>
                </a:lnTo>
                <a:lnTo>
                  <a:pt x="265175" y="1200911"/>
                </a:lnTo>
                <a:lnTo>
                  <a:pt x="274320" y="1200911"/>
                </a:lnTo>
                <a:lnTo>
                  <a:pt x="274320" y="1210056"/>
                </a:lnTo>
                <a:close/>
              </a:path>
              <a:path w="1496695" h="1210310">
                <a:moveTo>
                  <a:pt x="236220" y="1210056"/>
                </a:moveTo>
                <a:lnTo>
                  <a:pt x="160020" y="1210056"/>
                </a:lnTo>
                <a:lnTo>
                  <a:pt x="160020" y="1200911"/>
                </a:lnTo>
                <a:lnTo>
                  <a:pt x="236220" y="1200911"/>
                </a:lnTo>
                <a:lnTo>
                  <a:pt x="236220" y="1210056"/>
                </a:lnTo>
                <a:close/>
              </a:path>
              <a:path w="1496695" h="1210310">
                <a:moveTo>
                  <a:pt x="131064" y="1210056"/>
                </a:moveTo>
                <a:lnTo>
                  <a:pt x="121920" y="1210056"/>
                </a:lnTo>
                <a:lnTo>
                  <a:pt x="121920" y="1200911"/>
                </a:lnTo>
                <a:lnTo>
                  <a:pt x="131064" y="1200911"/>
                </a:lnTo>
                <a:lnTo>
                  <a:pt x="131064" y="1210056"/>
                </a:lnTo>
                <a:close/>
              </a:path>
              <a:path w="1496695" h="1210310">
                <a:moveTo>
                  <a:pt x="92964" y="1210056"/>
                </a:moveTo>
                <a:lnTo>
                  <a:pt x="16764" y="1210056"/>
                </a:lnTo>
                <a:lnTo>
                  <a:pt x="16764" y="1200911"/>
                </a:lnTo>
                <a:lnTo>
                  <a:pt x="92964" y="1200911"/>
                </a:lnTo>
                <a:lnTo>
                  <a:pt x="92964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182089" y="2532898"/>
            <a:ext cx="10845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1645" algn="l"/>
              </a:tabLst>
            </a:pPr>
            <a:r>
              <a:rPr dirty="0" sz="2400" spc="-13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	</a:t>
            </a:r>
            <a:r>
              <a:rPr dirty="0" sz="2400" spc="-135">
                <a:latin typeface="宋体"/>
                <a:cs typeface="宋体"/>
              </a:rPr>
              <a:t>输出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82687" y="2709192"/>
            <a:ext cx="1247775" cy="929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770">
              <a:lnSpc>
                <a:spcPts val="1764"/>
              </a:lnSpc>
            </a:pPr>
            <a:r>
              <a:rPr dirty="0" sz="1600" spc="-50">
                <a:latin typeface="Times New Roman"/>
                <a:cs typeface="Times New Roman"/>
              </a:rPr>
              <a:t>v</a:t>
            </a:r>
            <a:r>
              <a:rPr dirty="0" sz="1600" spc="-5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770"/>
              </a:lnSpc>
              <a:spcBef>
                <a:spcPts val="25"/>
              </a:spcBef>
            </a:pPr>
            <a:r>
              <a:rPr dirty="0" sz="2400">
                <a:latin typeface="宋体"/>
                <a:cs typeface="宋体"/>
              </a:rPr>
              <a:t>开</a:t>
            </a:r>
            <a:r>
              <a:rPr dirty="0" sz="2400" spc="20">
                <a:latin typeface="宋体"/>
                <a:cs typeface="宋体"/>
              </a:rPr>
              <a:t>路</a:t>
            </a:r>
            <a:r>
              <a:rPr dirty="0" sz="2400">
                <a:latin typeface="宋体"/>
                <a:cs typeface="宋体"/>
              </a:rPr>
              <a:t>时的 </a:t>
            </a:r>
            <a:r>
              <a:rPr dirty="0" sz="2400">
                <a:latin typeface="宋体"/>
                <a:cs typeface="宋体"/>
              </a:rPr>
              <a:t> 电</a:t>
            </a:r>
            <a:r>
              <a:rPr dirty="0" sz="2400" spc="20">
                <a:latin typeface="宋体"/>
                <a:cs typeface="宋体"/>
              </a:rPr>
              <a:t>压</a:t>
            </a:r>
            <a:r>
              <a:rPr dirty="0" sz="2400">
                <a:latin typeface="宋体"/>
                <a:cs typeface="宋体"/>
              </a:rPr>
              <a:t>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40611" y="2918511"/>
            <a:ext cx="28448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70070" y="2333244"/>
            <a:ext cx="0" cy="596265"/>
          </a:xfrm>
          <a:custGeom>
            <a:avLst/>
            <a:gdLst/>
            <a:ahLst/>
            <a:cxnLst/>
            <a:rect l="l" t="t" r="r" b="b"/>
            <a:pathLst>
              <a:path w="0" h="596264">
                <a:moveTo>
                  <a:pt x="0" y="0"/>
                </a:moveTo>
                <a:lnTo>
                  <a:pt x="0" y="59588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370070" y="3358896"/>
            <a:ext cx="0" cy="701040"/>
          </a:xfrm>
          <a:custGeom>
            <a:avLst/>
            <a:gdLst/>
            <a:ahLst/>
            <a:cxnLst/>
            <a:rect l="l" t="t" r="r" b="b"/>
            <a:pathLst>
              <a:path w="0" h="701039">
                <a:moveTo>
                  <a:pt x="0" y="0"/>
                </a:moveTo>
                <a:lnTo>
                  <a:pt x="0" y="70103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88535" y="2929127"/>
            <a:ext cx="184785" cy="429895"/>
          </a:xfrm>
          <a:custGeom>
            <a:avLst/>
            <a:gdLst/>
            <a:ahLst/>
            <a:cxnLst/>
            <a:rect l="l" t="t" r="r" b="b"/>
            <a:pathLst>
              <a:path w="184785" h="429895">
                <a:moveTo>
                  <a:pt x="0" y="0"/>
                </a:moveTo>
                <a:lnTo>
                  <a:pt x="184404" y="0"/>
                </a:lnTo>
                <a:lnTo>
                  <a:pt x="184404" y="429768"/>
                </a:lnTo>
                <a:lnTo>
                  <a:pt x="0" y="4297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79391" y="2919983"/>
            <a:ext cx="203200" cy="448309"/>
          </a:xfrm>
          <a:custGeom>
            <a:avLst/>
            <a:gdLst/>
            <a:ahLst/>
            <a:cxnLst/>
            <a:rect l="l" t="t" r="r" b="b"/>
            <a:pathLst>
              <a:path w="203200" h="448310">
                <a:moveTo>
                  <a:pt x="202692" y="448056"/>
                </a:moveTo>
                <a:lnTo>
                  <a:pt x="0" y="448056"/>
                </a:lnTo>
                <a:lnTo>
                  <a:pt x="0" y="0"/>
                </a:lnTo>
                <a:lnTo>
                  <a:pt x="202692" y="0"/>
                </a:lnTo>
                <a:lnTo>
                  <a:pt x="202692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28243"/>
                </a:lnTo>
                <a:lnTo>
                  <a:pt x="9144" y="428243"/>
                </a:lnTo>
                <a:lnTo>
                  <a:pt x="18288" y="438912"/>
                </a:lnTo>
                <a:lnTo>
                  <a:pt x="202692" y="438912"/>
                </a:lnTo>
                <a:lnTo>
                  <a:pt x="202692" y="448056"/>
                </a:lnTo>
                <a:close/>
              </a:path>
              <a:path w="203200" h="44831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203200" h="448310">
                <a:moveTo>
                  <a:pt x="184404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84404" y="9144"/>
                </a:lnTo>
                <a:lnTo>
                  <a:pt x="184404" y="18288"/>
                </a:lnTo>
                <a:close/>
              </a:path>
              <a:path w="203200" h="448310">
                <a:moveTo>
                  <a:pt x="184404" y="438912"/>
                </a:moveTo>
                <a:lnTo>
                  <a:pt x="184404" y="9144"/>
                </a:lnTo>
                <a:lnTo>
                  <a:pt x="193548" y="18288"/>
                </a:lnTo>
                <a:lnTo>
                  <a:pt x="202692" y="18288"/>
                </a:lnTo>
                <a:lnTo>
                  <a:pt x="202692" y="428243"/>
                </a:lnTo>
                <a:lnTo>
                  <a:pt x="193548" y="428243"/>
                </a:lnTo>
                <a:lnTo>
                  <a:pt x="184404" y="438912"/>
                </a:lnTo>
                <a:close/>
              </a:path>
              <a:path w="203200" h="448310">
                <a:moveTo>
                  <a:pt x="202692" y="18288"/>
                </a:moveTo>
                <a:lnTo>
                  <a:pt x="193548" y="18288"/>
                </a:lnTo>
                <a:lnTo>
                  <a:pt x="184404" y="9144"/>
                </a:lnTo>
                <a:lnTo>
                  <a:pt x="202692" y="9144"/>
                </a:lnTo>
                <a:lnTo>
                  <a:pt x="202692" y="18288"/>
                </a:lnTo>
                <a:close/>
              </a:path>
              <a:path w="203200" h="448310">
                <a:moveTo>
                  <a:pt x="18288" y="438912"/>
                </a:moveTo>
                <a:lnTo>
                  <a:pt x="9144" y="428243"/>
                </a:lnTo>
                <a:lnTo>
                  <a:pt x="18288" y="428243"/>
                </a:lnTo>
                <a:lnTo>
                  <a:pt x="18288" y="438912"/>
                </a:lnTo>
                <a:close/>
              </a:path>
              <a:path w="203200" h="448310">
                <a:moveTo>
                  <a:pt x="184404" y="438912"/>
                </a:moveTo>
                <a:lnTo>
                  <a:pt x="18288" y="438912"/>
                </a:lnTo>
                <a:lnTo>
                  <a:pt x="18288" y="428243"/>
                </a:lnTo>
                <a:lnTo>
                  <a:pt x="184404" y="428243"/>
                </a:lnTo>
                <a:lnTo>
                  <a:pt x="184404" y="438912"/>
                </a:lnTo>
                <a:close/>
              </a:path>
              <a:path w="203200" h="448310">
                <a:moveTo>
                  <a:pt x="202692" y="438912"/>
                </a:moveTo>
                <a:lnTo>
                  <a:pt x="184404" y="438912"/>
                </a:lnTo>
                <a:lnTo>
                  <a:pt x="193548" y="428243"/>
                </a:lnTo>
                <a:lnTo>
                  <a:pt x="202692" y="428243"/>
                </a:lnTo>
                <a:lnTo>
                  <a:pt x="202692" y="43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405459" y="1398984"/>
            <a:ext cx="55397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小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号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分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析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的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任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务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：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以电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压放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大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路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为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350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230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  <a:tabLst>
                <a:tab pos="4528820" algn="l"/>
              </a:tabLst>
            </a:pPr>
            <a:r>
              <a:rPr dirty="0" baseline="1984" sz="4200" spc="-7">
                <a:latin typeface="Times New Roman"/>
                <a:cs typeface="Times New Roman"/>
              </a:rPr>
              <a:t>4.3.2</a:t>
            </a:r>
            <a:r>
              <a:rPr dirty="0" baseline="1984" sz="4200" spc="44">
                <a:latin typeface="Times New Roman"/>
                <a:cs typeface="Times New Roman"/>
              </a:rPr>
              <a:t> </a:t>
            </a:r>
            <a:r>
              <a:rPr dirty="0" baseline="1984" sz="4200" spc="15"/>
              <a:t>小信号模型分析法	</a:t>
            </a:r>
            <a:r>
              <a:rPr dirty="0" sz="2400" spc="15">
                <a:latin typeface="宋体"/>
                <a:cs typeface="宋体"/>
              </a:rPr>
              <a:t>3、共射放大电路的小信号分析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09474" y="5698166"/>
            <a:ext cx="478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24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3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39268" y="5874454"/>
            <a:ext cx="2171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ç¬¬äºflè®²</dc:title>
  <dcterms:created xsi:type="dcterms:W3CDTF">2018-11-26T09:06:43Z</dcterms:created>
  <dcterms:modified xsi:type="dcterms:W3CDTF">2018-11-26T09:06:43Z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2018-09-17T00:00:00Z</vt:filetime>
  </property>
  <property fmtid="{D5CDD505-2E9C-101B-9397-08002B2CF9AE}" pid="3" name="LastSaved">
    <vt:filetime>2018-11-26T00:00:00Z</vt:filetime>
  </property>
</Properties>
</file>