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936662" y="2054574"/>
            <a:ext cx="2781300" cy="408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668" y="350520"/>
            <a:ext cx="9148063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4282" y="1356054"/>
            <a:ext cx="8224834" cy="4314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060" rIns="0" bIns="0" rtlCol="0" vert="horz">
            <a:spAutoFit/>
          </a:bodyPr>
          <a:lstStyle/>
          <a:p>
            <a:pPr marL="775335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选择合适的放大电路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47573" y="2959893"/>
            <a:ext cx="41560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(3)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同相电压放大且增益较大；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573" y="4423171"/>
            <a:ext cx="5532755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(5)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输出阻抗几十欧姆，电压增益约</a:t>
            </a:r>
            <a:r>
              <a:rPr dirty="0" sz="2400" spc="5">
                <a:latin typeface="Times New Roman"/>
                <a:cs typeface="Times New Roman"/>
              </a:rPr>
              <a:t>100</a:t>
            </a:r>
            <a:r>
              <a:rPr dirty="0" sz="2400" spc="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73" y="5154201"/>
            <a:ext cx="2929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(6)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电压增益约</a:t>
            </a:r>
            <a:r>
              <a:rPr dirty="0" sz="2400">
                <a:latin typeface="Times New Roman"/>
                <a:cs typeface="Times New Roman"/>
              </a:rPr>
              <a:t>1000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573" y="1496610"/>
            <a:ext cx="8127365" cy="1108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(1)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静态工作点稳定、反相电压放大；</a:t>
            </a:r>
            <a:r>
              <a:rPr dirty="0" baseline="6944" sz="3600" spc="7">
                <a:solidFill>
                  <a:srgbClr val="0000CC"/>
                </a:solidFill>
                <a:latin typeface="宋体"/>
                <a:cs typeface="宋体"/>
              </a:rPr>
              <a:t>含射级偏置的共射电路</a:t>
            </a:r>
            <a:endParaRPr baseline="6944" sz="3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(2) </a:t>
            </a:r>
            <a:r>
              <a:rPr dirty="0" sz="2400" spc="5">
                <a:latin typeface="宋体"/>
                <a:cs typeface="宋体"/>
              </a:rPr>
              <a:t>输入阻抗几十千欧姆，电压跟随；</a:t>
            </a:r>
            <a:r>
              <a:rPr dirty="0" sz="2400" spc="-10">
                <a:latin typeface="宋体"/>
                <a:cs typeface="宋体"/>
              </a:rPr>
              <a:t> </a:t>
            </a:r>
            <a:r>
              <a:rPr dirty="0" baseline="1157" sz="3600" spc="15">
                <a:solidFill>
                  <a:srgbClr val="0000CC"/>
                </a:solidFill>
                <a:latin typeface="宋体"/>
                <a:cs typeface="宋体"/>
              </a:rPr>
              <a:t>共集电路</a:t>
            </a:r>
            <a:endParaRPr baseline="1157" sz="3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584" y="2940843"/>
            <a:ext cx="1250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基电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573" y="3691075"/>
            <a:ext cx="6163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(4)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输入阻抗几十千欧姆，电压增益约</a:t>
            </a:r>
            <a:r>
              <a:rPr dirty="0" sz="2400" spc="10">
                <a:latin typeface="Times New Roman"/>
                <a:cs typeface="Times New Roman"/>
              </a:rPr>
              <a:t>100</a:t>
            </a:r>
            <a:r>
              <a:rPr dirty="0" sz="2400" spc="10">
                <a:latin typeface="宋体"/>
                <a:cs typeface="宋体"/>
              </a:rPr>
              <a:t>；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1043" y="4392215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2852" y="5172075"/>
            <a:ext cx="3302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796" y="5580920"/>
            <a:ext cx="73406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很多情况下，单管放大电路无法满足全部的设计要求；  必须采用多级组合放大电路。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01" y="669975"/>
            <a:ext cx="2696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9488" y="6745985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0760" y="66857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0948" y="6667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3"/>
                </a:lnTo>
                <a:lnTo>
                  <a:pt x="100584" y="4571"/>
                </a:lnTo>
                <a:close/>
              </a:path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26491" y="124967"/>
                </a:moveTo>
                <a:lnTo>
                  <a:pt x="19812" y="124967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6491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2672" y="89915"/>
                </a:lnTo>
                <a:lnTo>
                  <a:pt x="43434" y="89915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3152" y="109727"/>
                </a:lnTo>
                <a:lnTo>
                  <a:pt x="137160" y="109727"/>
                </a:lnTo>
                <a:lnTo>
                  <a:pt x="135636" y="112775"/>
                </a:lnTo>
                <a:lnTo>
                  <a:pt x="134112" y="114299"/>
                </a:lnTo>
                <a:lnTo>
                  <a:pt x="134112" y="115823"/>
                </a:lnTo>
                <a:lnTo>
                  <a:pt x="132588" y="115823"/>
                </a:lnTo>
                <a:lnTo>
                  <a:pt x="126491" y="124967"/>
                </a:lnTo>
                <a:close/>
              </a:path>
              <a:path w="146685" h="147954">
                <a:moveTo>
                  <a:pt x="88391" y="41147"/>
                </a:moveTo>
                <a:lnTo>
                  <a:pt x="80772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1732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7954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7954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7954">
                <a:moveTo>
                  <a:pt x="142240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1732" y="47243"/>
                </a:lnTo>
                <a:lnTo>
                  <a:pt x="142240" y="48767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240" y="48767"/>
                </a:lnTo>
                <a:lnTo>
                  <a:pt x="143256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256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5" h="147954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5" h="147954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7954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5" h="147954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5" h="14795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795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795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795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7954">
                <a:moveTo>
                  <a:pt x="106172" y="86359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6172" y="86359"/>
                </a:lnTo>
                <a:close/>
              </a:path>
              <a:path w="146685" h="147954">
                <a:moveTo>
                  <a:pt x="43434" y="89915"/>
                </a:moveTo>
                <a:lnTo>
                  <a:pt x="42672" y="89915"/>
                </a:lnTo>
                <a:lnTo>
                  <a:pt x="41148" y="85343"/>
                </a:lnTo>
                <a:lnTo>
                  <a:pt x="43434" y="89915"/>
                </a:lnTo>
                <a:close/>
              </a:path>
              <a:path w="146685" h="147954">
                <a:moveTo>
                  <a:pt x="105155" y="89915"/>
                </a:moveTo>
                <a:lnTo>
                  <a:pt x="106172" y="86359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5" h="147954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843" y="86359"/>
                </a:lnTo>
                <a:lnTo>
                  <a:pt x="144779" y="89915"/>
                </a:lnTo>
                <a:close/>
              </a:path>
              <a:path w="146685" h="147954">
                <a:moveTo>
                  <a:pt x="143473" y="94487"/>
                </a:moveTo>
                <a:lnTo>
                  <a:pt x="102108" y="94487"/>
                </a:lnTo>
                <a:lnTo>
                  <a:pt x="106172" y="86359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7954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6685" h="147954">
                <a:moveTo>
                  <a:pt x="141732" y="100583"/>
                </a:moveTo>
                <a:lnTo>
                  <a:pt x="97536" y="100583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1732" y="100583"/>
                </a:lnTo>
                <a:close/>
              </a:path>
              <a:path w="146685" h="147954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6685" h="147954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6685" h="147954">
                <a:moveTo>
                  <a:pt x="91440" y="103631"/>
                </a:moveTo>
                <a:lnTo>
                  <a:pt x="99060" y="97535"/>
                </a:lnTo>
                <a:lnTo>
                  <a:pt x="97536" y="100583"/>
                </a:lnTo>
                <a:lnTo>
                  <a:pt x="141732" y="100583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137160" y="109727"/>
                </a:moveTo>
                <a:lnTo>
                  <a:pt x="76200" y="109727"/>
                </a:ln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160" y="109727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24968" y="124967"/>
                </a:lnTo>
                <a:lnTo>
                  <a:pt x="124968" y="126491"/>
                </a:lnTo>
                <a:lnTo>
                  <a:pt x="123444" y="126491"/>
                </a:lnTo>
                <a:lnTo>
                  <a:pt x="115824" y="134111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4300" y="135635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4676" y="147827"/>
                </a:moveTo>
                <a:lnTo>
                  <a:pt x="67056" y="146303"/>
                </a:lnTo>
                <a:lnTo>
                  <a:pt x="59436" y="146303"/>
                </a:lnTo>
                <a:lnTo>
                  <a:pt x="47244" y="141731"/>
                </a:lnTo>
                <a:lnTo>
                  <a:pt x="100584" y="141731"/>
                </a:lnTo>
                <a:lnTo>
                  <a:pt x="89916" y="144779"/>
                </a:lnTo>
                <a:lnTo>
                  <a:pt x="7467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4916" y="465429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8768" y="4920919"/>
            <a:ext cx="44894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303" y="575919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5725" h="360045">
                <a:moveTo>
                  <a:pt x="57912" y="359663"/>
                </a:moveTo>
                <a:lnTo>
                  <a:pt x="28956" y="359663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59663"/>
                </a:lnTo>
                <a:close/>
              </a:path>
              <a:path w="85725" h="360045">
                <a:moveTo>
                  <a:pt x="85344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8485" y="71627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1732" y="4756403"/>
            <a:ext cx="94615" cy="355600"/>
          </a:xfrm>
          <a:custGeom>
            <a:avLst/>
            <a:gdLst/>
            <a:ahLst/>
            <a:cxnLst/>
            <a:rect l="l" t="t" r="r" b="b"/>
            <a:pathLst>
              <a:path w="94614" h="355600">
                <a:moveTo>
                  <a:pt x="64008" y="275843"/>
                </a:moveTo>
                <a:lnTo>
                  <a:pt x="32004" y="275843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5843"/>
                </a:lnTo>
                <a:close/>
              </a:path>
              <a:path w="94614" h="355600">
                <a:moveTo>
                  <a:pt x="47244" y="355091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5843"/>
                </a:lnTo>
                <a:lnTo>
                  <a:pt x="86239" y="275843"/>
                </a:lnTo>
                <a:lnTo>
                  <a:pt x="47244" y="355091"/>
                </a:lnTo>
                <a:close/>
              </a:path>
              <a:path w="94614" h="355600">
                <a:moveTo>
                  <a:pt x="86239" y="275843"/>
                </a:moveTo>
                <a:lnTo>
                  <a:pt x="64008" y="275843"/>
                </a:lnTo>
                <a:lnTo>
                  <a:pt x="64008" y="259080"/>
                </a:lnTo>
                <a:lnTo>
                  <a:pt x="94488" y="259080"/>
                </a:lnTo>
                <a:lnTo>
                  <a:pt x="86239" y="2758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8563" y="4613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1" y="12191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2240"/>
                </a:lnTo>
                <a:close/>
              </a:path>
              <a:path w="85725" h="2173604">
                <a:moveTo>
                  <a:pt x="42671" y="85343"/>
                </a:moveTo>
                <a:lnTo>
                  <a:pt x="27431" y="82240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2440"/>
                </a:lnTo>
                <a:lnTo>
                  <a:pt x="42671" y="85343"/>
                </a:lnTo>
                <a:close/>
              </a:path>
              <a:path w="85725" h="2173604">
                <a:moveTo>
                  <a:pt x="56387" y="82440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7" y="82440"/>
                </a:lnTo>
                <a:close/>
              </a:path>
              <a:path w="85725" h="2173604">
                <a:moveTo>
                  <a:pt x="27431" y="2090790"/>
                </a:moveTo>
                <a:lnTo>
                  <a:pt x="27431" y="82240"/>
                </a:lnTo>
                <a:lnTo>
                  <a:pt x="42671" y="85343"/>
                </a:lnTo>
                <a:lnTo>
                  <a:pt x="56387" y="85343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790"/>
                </a:lnTo>
                <a:close/>
              </a:path>
              <a:path w="85725" h="2173604">
                <a:moveTo>
                  <a:pt x="56387" y="85343"/>
                </a:moveTo>
                <a:lnTo>
                  <a:pt x="42671" y="85343"/>
                </a:lnTo>
                <a:lnTo>
                  <a:pt x="56387" y="82440"/>
                </a:lnTo>
                <a:lnTo>
                  <a:pt x="56387" y="85343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790"/>
                </a:lnTo>
                <a:lnTo>
                  <a:pt x="42671" y="2087879"/>
                </a:lnTo>
                <a:lnTo>
                  <a:pt x="56387" y="209060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60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60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603"/>
                </a:lnTo>
                <a:lnTo>
                  <a:pt x="58983" y="2091118"/>
                </a:lnTo>
                <a:lnTo>
                  <a:pt x="72580" y="2100071"/>
                </a:lnTo>
                <a:lnTo>
                  <a:pt x="81891" y="2113597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771"/>
                </a:lnTo>
                <a:lnTo>
                  <a:pt x="12191" y="2160460"/>
                </a:lnTo>
                <a:lnTo>
                  <a:pt x="3238" y="2146863"/>
                </a:lnTo>
                <a:lnTo>
                  <a:pt x="0" y="2130551"/>
                </a:lnTo>
                <a:lnTo>
                  <a:pt x="3238" y="2113597"/>
                </a:lnTo>
                <a:lnTo>
                  <a:pt x="12191" y="2100071"/>
                </a:lnTo>
                <a:lnTo>
                  <a:pt x="25717" y="2091118"/>
                </a:lnTo>
                <a:lnTo>
                  <a:pt x="27431" y="2090790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6863"/>
                </a:lnTo>
                <a:lnTo>
                  <a:pt x="72580" y="2160460"/>
                </a:lnTo>
                <a:lnTo>
                  <a:pt x="58983" y="2169771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3511" y="565099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70">
                <a:moveTo>
                  <a:pt x="0" y="0"/>
                </a:moveTo>
                <a:lnTo>
                  <a:pt x="149352" y="0"/>
                </a:lnTo>
                <a:lnTo>
                  <a:pt x="149352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3700" y="5632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70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3004"/>
                </a:lnTo>
                <a:lnTo>
                  <a:pt x="187452" y="413004"/>
                </a:lnTo>
                <a:lnTo>
                  <a:pt x="187452" y="432815"/>
                </a:lnTo>
                <a:close/>
              </a:path>
              <a:path w="187960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7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70">
                <a:moveTo>
                  <a:pt x="38100" y="413004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3004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38100" y="413004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413004"/>
                </a:moveTo>
                <a:lnTo>
                  <a:pt x="149352" y="413004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5935" y="4716779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4"/>
                </a:moveTo>
                <a:lnTo>
                  <a:pt x="211836" y="0"/>
                </a:lnTo>
                <a:lnTo>
                  <a:pt x="267679" y="27432"/>
                </a:lnTo>
                <a:lnTo>
                  <a:pt x="227076" y="27432"/>
                </a:lnTo>
                <a:lnTo>
                  <a:pt x="227076" y="56388"/>
                </a:lnTo>
                <a:lnTo>
                  <a:pt x="270782" y="56388"/>
                </a:lnTo>
                <a:lnTo>
                  <a:pt x="211836" y="85344"/>
                </a:lnTo>
                <a:close/>
              </a:path>
              <a:path w="299085" h="85725">
                <a:moveTo>
                  <a:pt x="21183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11836" y="27432"/>
                </a:lnTo>
                <a:lnTo>
                  <a:pt x="211836" y="56388"/>
                </a:lnTo>
                <a:close/>
              </a:path>
              <a:path w="299085" h="85725">
                <a:moveTo>
                  <a:pt x="270782" y="56388"/>
                </a:moveTo>
                <a:lnTo>
                  <a:pt x="227076" y="56388"/>
                </a:lnTo>
                <a:lnTo>
                  <a:pt x="227076" y="27432"/>
                </a:lnTo>
                <a:lnTo>
                  <a:pt x="267679" y="27432"/>
                </a:lnTo>
                <a:lnTo>
                  <a:pt x="298704" y="42672"/>
                </a:lnTo>
                <a:lnTo>
                  <a:pt x="27078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8371" y="5379720"/>
            <a:ext cx="1195070" cy="85725"/>
          </a:xfrm>
          <a:custGeom>
            <a:avLst/>
            <a:gdLst/>
            <a:ahLst/>
            <a:cxnLst/>
            <a:rect l="l" t="t" r="r" b="b"/>
            <a:pathLst>
              <a:path w="1195070" h="85725">
                <a:moveTo>
                  <a:pt x="42672" y="85344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4055" y="56388"/>
                </a:lnTo>
                <a:lnTo>
                  <a:pt x="83391" y="59626"/>
                </a:lnTo>
                <a:lnTo>
                  <a:pt x="73914" y="73152"/>
                </a:lnTo>
                <a:lnTo>
                  <a:pt x="59864" y="82105"/>
                </a:lnTo>
                <a:lnTo>
                  <a:pt x="42672" y="85344"/>
                </a:lnTo>
                <a:close/>
              </a:path>
              <a:path w="1195070" h="85725">
                <a:moveTo>
                  <a:pt x="84055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3944" y="28956"/>
                </a:lnTo>
                <a:lnTo>
                  <a:pt x="86868" y="42672"/>
                </a:lnTo>
                <a:lnTo>
                  <a:pt x="84055" y="56388"/>
                </a:lnTo>
                <a:close/>
              </a:path>
              <a:path w="1195070" h="85725">
                <a:moveTo>
                  <a:pt x="1194815" y="56388"/>
                </a:moveTo>
                <a:lnTo>
                  <a:pt x="84055" y="56388"/>
                </a:lnTo>
                <a:lnTo>
                  <a:pt x="86868" y="42672"/>
                </a:lnTo>
                <a:lnTo>
                  <a:pt x="83944" y="28956"/>
                </a:lnTo>
                <a:lnTo>
                  <a:pt x="1194815" y="28956"/>
                </a:lnTo>
                <a:lnTo>
                  <a:pt x="119481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0861" y="542239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0861" y="616915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7803" y="5736335"/>
            <a:ext cx="149860" cy="433070"/>
          </a:xfrm>
          <a:custGeom>
            <a:avLst/>
            <a:gdLst/>
            <a:ahLst/>
            <a:cxnLst/>
            <a:rect l="l" t="t" r="r" b="b"/>
            <a:pathLst>
              <a:path w="149860" h="433070">
                <a:moveTo>
                  <a:pt x="0" y="0"/>
                </a:moveTo>
                <a:lnTo>
                  <a:pt x="149352" y="0"/>
                </a:lnTo>
                <a:lnTo>
                  <a:pt x="14935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9515" y="5718048"/>
            <a:ext cx="186055" cy="469900"/>
          </a:xfrm>
          <a:custGeom>
            <a:avLst/>
            <a:gdLst/>
            <a:ahLst/>
            <a:cxnLst/>
            <a:rect l="l" t="t" r="r" b="b"/>
            <a:pathLst>
              <a:path w="186054" h="469900">
                <a:moveTo>
                  <a:pt x="185928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8288" y="431291"/>
                </a:lnTo>
                <a:lnTo>
                  <a:pt x="38100" y="451104"/>
                </a:lnTo>
                <a:lnTo>
                  <a:pt x="185928" y="451104"/>
                </a:lnTo>
                <a:lnTo>
                  <a:pt x="185928" y="469391"/>
                </a:lnTo>
                <a:close/>
              </a:path>
              <a:path w="186054" h="4699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6054" h="469900">
                <a:moveTo>
                  <a:pt x="1478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147828" y="18288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431291"/>
                </a:lnTo>
                <a:lnTo>
                  <a:pt x="167640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38100"/>
                </a:moveTo>
                <a:lnTo>
                  <a:pt x="167640" y="38100"/>
                </a:lnTo>
                <a:lnTo>
                  <a:pt x="147828" y="18288"/>
                </a:lnTo>
                <a:lnTo>
                  <a:pt x="185928" y="18287"/>
                </a:lnTo>
                <a:lnTo>
                  <a:pt x="185928" y="38100"/>
                </a:lnTo>
                <a:close/>
              </a:path>
              <a:path w="186054" h="469900">
                <a:moveTo>
                  <a:pt x="38100" y="451104"/>
                </a:moveTo>
                <a:lnTo>
                  <a:pt x="18288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7828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451104"/>
                </a:moveTo>
                <a:lnTo>
                  <a:pt x="147828" y="451104"/>
                </a:lnTo>
                <a:lnTo>
                  <a:pt x="167640" y="431291"/>
                </a:lnTo>
                <a:lnTo>
                  <a:pt x="185928" y="431291"/>
                </a:lnTo>
                <a:lnTo>
                  <a:pt x="185928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2667" y="5385816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937"/>
                </a:lnTo>
                <a:lnTo>
                  <a:pt x="9715" y="61531"/>
                </a:lnTo>
                <a:lnTo>
                  <a:pt x="2643" y="50411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4379" y="5367528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0960" y="1523"/>
                </a:move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4" h="109854">
                <a:moveTo>
                  <a:pt x="68580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28956" y="4571"/>
                </a:lnTo>
                <a:lnTo>
                  <a:pt x="30480" y="3047"/>
                </a:lnTo>
                <a:lnTo>
                  <a:pt x="70104" y="3047"/>
                </a:lnTo>
                <a:lnTo>
                  <a:pt x="71628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62483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3716" y="16763"/>
                </a:lnTo>
                <a:lnTo>
                  <a:pt x="13716" y="15239"/>
                </a:lnTo>
                <a:lnTo>
                  <a:pt x="15240" y="15239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lnTo>
                  <a:pt x="80772" y="10667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5051"/>
                </a:lnTo>
                <a:lnTo>
                  <a:pt x="97536" y="35051"/>
                </a:lnTo>
                <a:lnTo>
                  <a:pt x="97840" y="36575"/>
                </a:lnTo>
                <a:lnTo>
                  <a:pt x="48768" y="36575"/>
                </a:lnTo>
                <a:lnTo>
                  <a:pt x="47244" y="37591"/>
                </a:lnTo>
                <a:lnTo>
                  <a:pt x="45719" y="38099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59435"/>
                </a:lnTo>
                <a:lnTo>
                  <a:pt x="40386" y="64007"/>
                </a:lnTo>
                <a:lnTo>
                  <a:pt x="39624" y="64007"/>
                </a:lnTo>
                <a:lnTo>
                  <a:pt x="45719" y="70103"/>
                </a:lnTo>
                <a:lnTo>
                  <a:pt x="47244" y="70611"/>
                </a:lnTo>
                <a:lnTo>
                  <a:pt x="48339" y="71342"/>
                </a:lnTo>
                <a:lnTo>
                  <a:pt x="47244" y="71627"/>
                </a:lnTo>
                <a:lnTo>
                  <a:pt x="97840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6868" y="89915"/>
                </a:lnTo>
                <a:lnTo>
                  <a:pt x="86868" y="91439"/>
                </a:lnTo>
                <a:lnTo>
                  <a:pt x="77724" y="100583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47244" y="37591"/>
                </a:moveTo>
                <a:lnTo>
                  <a:pt x="48768" y="36575"/>
                </a:lnTo>
                <a:lnTo>
                  <a:pt x="47548" y="37490"/>
                </a:lnTo>
                <a:lnTo>
                  <a:pt x="47244" y="37591"/>
                </a:lnTo>
                <a:close/>
              </a:path>
              <a:path w="100964" h="109854">
                <a:moveTo>
                  <a:pt x="47548" y="37490"/>
                </a:moveTo>
                <a:lnTo>
                  <a:pt x="48768" y="36575"/>
                </a:lnTo>
                <a:lnTo>
                  <a:pt x="50292" y="36575"/>
                </a:lnTo>
                <a:lnTo>
                  <a:pt x="47548" y="37490"/>
                </a:lnTo>
                <a:close/>
              </a:path>
              <a:path w="100964" h="109854">
                <a:moveTo>
                  <a:pt x="45720" y="38861"/>
                </a:moveTo>
                <a:lnTo>
                  <a:pt x="47548" y="37490"/>
                </a:lnTo>
                <a:lnTo>
                  <a:pt x="50292" y="36575"/>
                </a:lnTo>
                <a:lnTo>
                  <a:pt x="45720" y="38861"/>
                </a:lnTo>
                <a:close/>
              </a:path>
              <a:path w="100964" h="109854">
                <a:moveTo>
                  <a:pt x="53339" y="38099"/>
                </a:moveTo>
                <a:lnTo>
                  <a:pt x="47244" y="38099"/>
                </a:lnTo>
                <a:lnTo>
                  <a:pt x="50292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3339" y="38099"/>
                </a:moveTo>
                <a:lnTo>
                  <a:pt x="50292" y="36575"/>
                </a:lnTo>
                <a:lnTo>
                  <a:pt x="51816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5372" y="39115"/>
                </a:moveTo>
                <a:lnTo>
                  <a:pt x="53339" y="38099"/>
                </a:lnTo>
                <a:lnTo>
                  <a:pt x="51816" y="36575"/>
                </a:lnTo>
                <a:lnTo>
                  <a:pt x="55244" y="38861"/>
                </a:lnTo>
                <a:lnTo>
                  <a:pt x="55372" y="39115"/>
                </a:lnTo>
                <a:close/>
              </a:path>
              <a:path w="100964" h="109854">
                <a:moveTo>
                  <a:pt x="55244" y="38861"/>
                </a:moveTo>
                <a:lnTo>
                  <a:pt x="51816" y="36575"/>
                </a:lnTo>
                <a:lnTo>
                  <a:pt x="97840" y="36575"/>
                </a:lnTo>
                <a:lnTo>
                  <a:pt x="98145" y="38099"/>
                </a:lnTo>
                <a:lnTo>
                  <a:pt x="54864" y="38099"/>
                </a:lnTo>
                <a:lnTo>
                  <a:pt x="55244" y="38861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7244" y="37591"/>
                </a:lnTo>
                <a:lnTo>
                  <a:pt x="47548" y="37490"/>
                </a:lnTo>
                <a:lnTo>
                  <a:pt x="45720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719" y="38099"/>
                </a:lnTo>
                <a:lnTo>
                  <a:pt x="47244" y="37591"/>
                </a:lnTo>
                <a:lnTo>
                  <a:pt x="44195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3339" y="38099"/>
                </a:lnTo>
                <a:lnTo>
                  <a:pt x="55372" y="39115"/>
                </a:lnTo>
                <a:lnTo>
                  <a:pt x="56387" y="41147"/>
                </a:lnTo>
                <a:close/>
              </a:path>
              <a:path w="100964" h="109854">
                <a:moveTo>
                  <a:pt x="99060" y="42671"/>
                </a:move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close/>
              </a:path>
              <a:path w="100964" h="109854">
                <a:moveTo>
                  <a:pt x="43542" y="40494"/>
                </a:moveTo>
                <a:lnTo>
                  <a:pt x="44195" y="39623"/>
                </a:lnTo>
                <a:lnTo>
                  <a:pt x="45720" y="38861"/>
                </a:lnTo>
                <a:lnTo>
                  <a:pt x="43542" y="40494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5372" y="39115"/>
                </a:lnTo>
                <a:lnTo>
                  <a:pt x="55244" y="38861"/>
                </a:lnTo>
                <a:lnTo>
                  <a:pt x="56387" y="39623"/>
                </a:lnTo>
                <a:close/>
              </a:path>
              <a:path w="100964" h="109854">
                <a:moveTo>
                  <a:pt x="42672" y="41147"/>
                </a:moveTo>
                <a:lnTo>
                  <a:pt x="44196" y="39623"/>
                </a:lnTo>
                <a:lnTo>
                  <a:pt x="43542" y="40494"/>
                </a:lnTo>
                <a:lnTo>
                  <a:pt x="42672" y="41147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6387" y="39623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542" y="40494"/>
                </a:lnTo>
                <a:lnTo>
                  <a:pt x="39624" y="45719"/>
                </a:lnTo>
                <a:close/>
              </a:path>
              <a:path w="100964" h="109854">
                <a:moveTo>
                  <a:pt x="59436" y="64007"/>
                </a:moveTo>
                <a:lnTo>
                  <a:pt x="62484" y="56387"/>
                </a:ln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2483"/>
                </a:lnTo>
                <a:lnTo>
                  <a:pt x="60960" y="62483"/>
                </a:lnTo>
                <a:lnTo>
                  <a:pt x="59436" y="64007"/>
                </a:lnTo>
                <a:close/>
              </a:path>
              <a:path w="100964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0964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4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0964" h="109854">
                <a:moveTo>
                  <a:pt x="57912" y="65531"/>
                </a:moveTo>
                <a:lnTo>
                  <a:pt x="60960" y="59435"/>
                </a:lnTo>
                <a:lnTo>
                  <a:pt x="59436" y="64007"/>
                </a:lnTo>
                <a:lnTo>
                  <a:pt x="57912" y="6553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2483"/>
                </a:lnTo>
                <a:lnTo>
                  <a:pt x="99060" y="62483"/>
                </a:lnTo>
                <a:lnTo>
                  <a:pt x="99060" y="65531"/>
                </a:lnTo>
                <a:lnTo>
                  <a:pt x="59436" y="65531"/>
                </a:lnTo>
                <a:lnTo>
                  <a:pt x="56387" y="68579"/>
                </a:lnTo>
                <a:close/>
              </a:path>
              <a:path w="100964" h="109854">
                <a:moveTo>
                  <a:pt x="41148" y="65531"/>
                </a:moveTo>
                <a:lnTo>
                  <a:pt x="39624" y="64007"/>
                </a:lnTo>
                <a:lnTo>
                  <a:pt x="40386" y="64007"/>
                </a:lnTo>
                <a:lnTo>
                  <a:pt x="41148" y="65531"/>
                </a:lnTo>
                <a:close/>
              </a:path>
              <a:path w="100964" h="109854">
                <a:moveTo>
                  <a:pt x="98145" y="70103"/>
                </a:moveTo>
                <a:lnTo>
                  <a:pt x="54864" y="70103"/>
                </a:lnTo>
                <a:lnTo>
                  <a:pt x="59436" y="65531"/>
                </a:lnTo>
                <a:lnTo>
                  <a:pt x="99060" y="65531"/>
                </a:lnTo>
                <a:lnTo>
                  <a:pt x="98145" y="70103"/>
                </a:lnTo>
                <a:close/>
              </a:path>
              <a:path w="100964" h="109854">
                <a:moveTo>
                  <a:pt x="45720" y="69341"/>
                </a:moveTo>
                <a:lnTo>
                  <a:pt x="44195" y="68579"/>
                </a:lnTo>
                <a:lnTo>
                  <a:pt x="42672" y="67055"/>
                </a:lnTo>
                <a:lnTo>
                  <a:pt x="45720" y="69341"/>
                </a:lnTo>
                <a:close/>
              </a:path>
              <a:path w="100964" h="109854">
                <a:moveTo>
                  <a:pt x="53340" y="70103"/>
                </a:moveTo>
                <a:lnTo>
                  <a:pt x="56387" y="67055"/>
                </a:lnTo>
                <a:lnTo>
                  <a:pt x="55372" y="69087"/>
                </a:lnTo>
                <a:lnTo>
                  <a:pt x="53340" y="70103"/>
                </a:lnTo>
                <a:close/>
              </a:path>
              <a:path w="100964" h="109854">
                <a:moveTo>
                  <a:pt x="46939" y="70408"/>
                </a:moveTo>
                <a:lnTo>
                  <a:pt x="45719" y="70103"/>
                </a:lnTo>
                <a:lnTo>
                  <a:pt x="44196" y="68579"/>
                </a:lnTo>
                <a:lnTo>
                  <a:pt x="46939" y="70408"/>
                </a:lnTo>
                <a:close/>
              </a:path>
              <a:path w="100964" h="109854">
                <a:moveTo>
                  <a:pt x="47244" y="70484"/>
                </a:moveTo>
                <a:lnTo>
                  <a:pt x="46939" y="70408"/>
                </a:lnTo>
                <a:lnTo>
                  <a:pt x="44195" y="68579"/>
                </a:lnTo>
                <a:lnTo>
                  <a:pt x="45720" y="69341"/>
                </a:lnTo>
                <a:lnTo>
                  <a:pt x="47244" y="70484"/>
                </a:lnTo>
                <a:close/>
              </a:path>
              <a:path w="100964" h="109854">
                <a:moveTo>
                  <a:pt x="55244" y="69341"/>
                </a:moveTo>
                <a:lnTo>
                  <a:pt x="55371" y="69087"/>
                </a:lnTo>
                <a:lnTo>
                  <a:pt x="56387" y="68579"/>
                </a:lnTo>
                <a:lnTo>
                  <a:pt x="55244" y="69341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3340" y="70103"/>
                </a:lnTo>
                <a:lnTo>
                  <a:pt x="55371" y="69087"/>
                </a:lnTo>
                <a:lnTo>
                  <a:pt x="55244" y="69341"/>
                </a:lnTo>
                <a:lnTo>
                  <a:pt x="51816" y="71627"/>
                </a:lnTo>
                <a:close/>
              </a:path>
              <a:path w="100964" h="109854">
                <a:moveTo>
                  <a:pt x="48768" y="70865"/>
                </a:moveTo>
                <a:lnTo>
                  <a:pt x="47244" y="70484"/>
                </a:lnTo>
                <a:lnTo>
                  <a:pt x="45720" y="69341"/>
                </a:lnTo>
                <a:lnTo>
                  <a:pt x="48768" y="70865"/>
                </a:lnTo>
                <a:close/>
              </a:path>
              <a:path w="100964" h="109854">
                <a:moveTo>
                  <a:pt x="97840" y="71627"/>
                </a:moveTo>
                <a:lnTo>
                  <a:pt x="51816" y="71627"/>
                </a:lnTo>
                <a:lnTo>
                  <a:pt x="55244" y="69341"/>
                </a:lnTo>
                <a:lnTo>
                  <a:pt x="54864" y="70103"/>
                </a:lnTo>
                <a:lnTo>
                  <a:pt x="98145" y="70103"/>
                </a:lnTo>
                <a:lnTo>
                  <a:pt x="97840" y="71627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4" h="109854">
                <a:moveTo>
                  <a:pt x="50800" y="71373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800" y="71373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800" y="71373"/>
                </a:lnTo>
                <a:lnTo>
                  <a:pt x="53340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47548" y="70713"/>
                </a:moveTo>
                <a:lnTo>
                  <a:pt x="47244" y="70611"/>
                </a:lnTo>
                <a:lnTo>
                  <a:pt x="46939" y="70408"/>
                </a:lnTo>
                <a:lnTo>
                  <a:pt x="47244" y="70484"/>
                </a:lnTo>
                <a:lnTo>
                  <a:pt x="47548" y="70713"/>
                </a:lnTo>
                <a:close/>
              </a:path>
              <a:path w="100964" h="109854">
                <a:moveTo>
                  <a:pt x="48985" y="71192"/>
                </a:moveTo>
                <a:lnTo>
                  <a:pt x="47548" y="70713"/>
                </a:lnTo>
                <a:lnTo>
                  <a:pt x="47244" y="70484"/>
                </a:lnTo>
                <a:lnTo>
                  <a:pt x="48768" y="70865"/>
                </a:lnTo>
                <a:lnTo>
                  <a:pt x="49276" y="71119"/>
                </a:lnTo>
                <a:lnTo>
                  <a:pt x="48985" y="71192"/>
                </a:lnTo>
                <a:close/>
              </a:path>
              <a:path w="100964" h="109854">
                <a:moveTo>
                  <a:pt x="48352" y="71350"/>
                </a:moveTo>
                <a:lnTo>
                  <a:pt x="47244" y="70611"/>
                </a:lnTo>
                <a:lnTo>
                  <a:pt x="47548" y="70713"/>
                </a:lnTo>
                <a:lnTo>
                  <a:pt x="48387" y="71342"/>
                </a:lnTo>
                <a:close/>
              </a:path>
              <a:path w="100964" h="109854">
                <a:moveTo>
                  <a:pt x="48387" y="71342"/>
                </a:moveTo>
                <a:lnTo>
                  <a:pt x="47548" y="70713"/>
                </a:lnTo>
                <a:lnTo>
                  <a:pt x="48985" y="71192"/>
                </a:lnTo>
                <a:lnTo>
                  <a:pt x="48387" y="71342"/>
                </a:lnTo>
                <a:close/>
              </a:path>
              <a:path w="100964" h="109854">
                <a:moveTo>
                  <a:pt x="49276" y="71119"/>
                </a:moveTo>
                <a:lnTo>
                  <a:pt x="48768" y="70865"/>
                </a:lnTo>
                <a:lnTo>
                  <a:pt x="49530" y="71056"/>
                </a:lnTo>
                <a:lnTo>
                  <a:pt x="49276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276" y="71119"/>
                </a:lnTo>
                <a:lnTo>
                  <a:pt x="49530" y="7105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985" y="71192"/>
                </a:lnTo>
                <a:lnTo>
                  <a:pt x="49276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8387" y="71342"/>
                </a:lnTo>
                <a:lnTo>
                  <a:pt x="48985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8387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1627"/>
                </a:lnTo>
                <a:lnTo>
                  <a:pt x="48352" y="71350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0800" y="71373"/>
                </a:lnTo>
                <a:lnTo>
                  <a:pt x="51816" y="71627"/>
                </a:lnTo>
                <a:close/>
              </a:path>
              <a:path w="100964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4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2667" y="6702552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699"/>
                </a:lnTo>
                <a:lnTo>
                  <a:pt x="9715" y="60769"/>
                </a:lnTo>
                <a:lnTo>
                  <a:pt x="2643" y="49125"/>
                </a:lnTo>
                <a:lnTo>
                  <a:pt x="0" y="35051"/>
                </a:lnTo>
                <a:lnTo>
                  <a:pt x="2643" y="21216"/>
                </a:lnTo>
                <a:lnTo>
                  <a:pt x="9715" y="10096"/>
                </a:lnTo>
                <a:lnTo>
                  <a:pt x="19931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4379" y="668274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100964" h="109854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4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3048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4007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1628" y="6095"/>
                </a:lnTo>
                <a:lnTo>
                  <a:pt x="77724" y="914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6012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14" y="38317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4" h="109854">
                <a:moveTo>
                  <a:pt x="48114" y="38317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14" y="38317"/>
                </a:lnTo>
                <a:close/>
              </a:path>
              <a:path w="100964" h="109854">
                <a:moveTo>
                  <a:pt x="48260" y="38353"/>
                </a:moveTo>
                <a:lnTo>
                  <a:pt x="48768" y="38099"/>
                </a:lnTo>
                <a:lnTo>
                  <a:pt x="48260" y="38353"/>
                </a:lnTo>
                <a:close/>
              </a:path>
              <a:path w="100964" h="109854">
                <a:moveTo>
                  <a:pt x="48768" y="38480"/>
                </a:moveTo>
                <a:lnTo>
                  <a:pt x="48260" y="38353"/>
                </a:lnTo>
                <a:lnTo>
                  <a:pt x="48768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100964" h="109854">
                <a:moveTo>
                  <a:pt x="48985" y="38535"/>
                </a:moveTo>
                <a:lnTo>
                  <a:pt x="48768" y="38480"/>
                </a:lnTo>
                <a:lnTo>
                  <a:pt x="50292" y="38099"/>
                </a:lnTo>
                <a:lnTo>
                  <a:pt x="48985" y="38535"/>
                </a:lnTo>
                <a:close/>
              </a:path>
              <a:path w="100964" h="109854">
                <a:moveTo>
                  <a:pt x="49530" y="38671"/>
                </a:moveTo>
                <a:lnTo>
                  <a:pt x="48985" y="38535"/>
                </a:lnTo>
                <a:lnTo>
                  <a:pt x="50292" y="38099"/>
                </a:lnTo>
                <a:lnTo>
                  <a:pt x="50800" y="38353"/>
                </a:lnTo>
                <a:lnTo>
                  <a:pt x="49530" y="38671"/>
                </a:lnTo>
                <a:close/>
              </a:path>
              <a:path w="100964" h="109854">
                <a:moveTo>
                  <a:pt x="50800" y="38353"/>
                </a:moveTo>
                <a:lnTo>
                  <a:pt x="50292" y="38099"/>
                </a:lnTo>
                <a:lnTo>
                  <a:pt x="51054" y="38290"/>
                </a:lnTo>
                <a:lnTo>
                  <a:pt x="50800" y="38353"/>
                </a:lnTo>
                <a:close/>
              </a:path>
              <a:path w="100964" h="109854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4" h="109854">
                <a:moveTo>
                  <a:pt x="52730" y="38709"/>
                </a:moveTo>
                <a:lnTo>
                  <a:pt x="51054" y="38290"/>
                </a:lnTo>
                <a:lnTo>
                  <a:pt x="51816" y="38099"/>
                </a:lnTo>
                <a:lnTo>
                  <a:pt x="52730" y="38709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2730" y="38709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4864" y="39623"/>
                </a:ln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8114" y="38317"/>
                </a:lnTo>
                <a:lnTo>
                  <a:pt x="48260" y="38353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7244" y="38861"/>
                </a:moveTo>
                <a:lnTo>
                  <a:pt x="48260" y="38353"/>
                </a:lnTo>
                <a:lnTo>
                  <a:pt x="48768" y="38480"/>
                </a:lnTo>
                <a:lnTo>
                  <a:pt x="47244" y="38861"/>
                </a:lnTo>
                <a:close/>
              </a:path>
              <a:path w="100964" h="109854">
                <a:moveTo>
                  <a:pt x="53339" y="39623"/>
                </a:moveTo>
                <a:lnTo>
                  <a:pt x="49530" y="38671"/>
                </a:lnTo>
                <a:lnTo>
                  <a:pt x="50800" y="38353"/>
                </a:lnTo>
                <a:lnTo>
                  <a:pt x="53339" y="39623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2730" y="38709"/>
                </a:lnTo>
                <a:lnTo>
                  <a:pt x="56387" y="39623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4" h="109854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1" y="42671"/>
                </a:lnTo>
                <a:lnTo>
                  <a:pt x="39624" y="45719"/>
                </a:lnTo>
                <a:close/>
              </a:path>
              <a:path w="100964" h="109854">
                <a:moveTo>
                  <a:pt x="100279" y="51815"/>
                </a:move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4" h="109854">
                <a:moveTo>
                  <a:pt x="38100" y="53339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3339"/>
                </a:lnTo>
                <a:close/>
              </a:path>
              <a:path w="100964" h="109854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4" h="109854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4" h="109854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4" h="109854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100964" h="109854">
                <a:moveTo>
                  <a:pt x="57912" y="67055"/>
                </a:move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60960" y="64007"/>
                </a:lnTo>
                <a:lnTo>
                  <a:pt x="57912" y="67055"/>
                </a:lnTo>
                <a:close/>
              </a:path>
              <a:path w="100964" h="109854">
                <a:moveTo>
                  <a:pt x="42671" y="68071"/>
                </a:moveTo>
                <a:lnTo>
                  <a:pt x="41148" y="67055"/>
                </a:lnTo>
                <a:lnTo>
                  <a:pt x="39624" y="64007"/>
                </a:lnTo>
                <a:lnTo>
                  <a:pt x="42671" y="6807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4007"/>
                </a:lnTo>
                <a:lnTo>
                  <a:pt x="99060" y="64007"/>
                </a:lnTo>
                <a:lnTo>
                  <a:pt x="99060" y="67055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4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54864" y="70103"/>
                </a:lnTo>
                <a:lnTo>
                  <a:pt x="59436" y="67055"/>
                </a:lnTo>
                <a:lnTo>
                  <a:pt x="99060" y="67055"/>
                </a:lnTo>
                <a:lnTo>
                  <a:pt x="97917" y="71627"/>
                </a:lnTo>
                <a:close/>
              </a:path>
              <a:path w="100964" h="109854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4" h="109854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4" h="109854">
                <a:moveTo>
                  <a:pt x="52730" y="71018"/>
                </a:moveTo>
                <a:lnTo>
                  <a:pt x="56387" y="68579"/>
                </a:lnTo>
                <a:lnTo>
                  <a:pt x="54864" y="70103"/>
                </a:lnTo>
                <a:lnTo>
                  <a:pt x="56387" y="70103"/>
                </a:lnTo>
                <a:lnTo>
                  <a:pt x="52730" y="71018"/>
                </a:lnTo>
                <a:close/>
              </a:path>
              <a:path w="100964" h="109854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2730" y="71018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2730" y="71018"/>
                </a:lnTo>
                <a:lnTo>
                  <a:pt x="51816" y="71627"/>
                </a:lnTo>
                <a:close/>
              </a:path>
              <a:path w="100964" h="109854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4" h="109854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1628" y="103631"/>
                </a:lnTo>
                <a:lnTo>
                  <a:pt x="71628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9896" y="4654296"/>
            <a:ext cx="86995" cy="2131060"/>
          </a:xfrm>
          <a:custGeom>
            <a:avLst/>
            <a:gdLst/>
            <a:ahLst/>
            <a:cxnLst/>
            <a:rect l="l" t="t" r="r" b="b"/>
            <a:pathLst>
              <a:path w="86995" h="2131059">
                <a:moveTo>
                  <a:pt x="28956" y="204793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45208"/>
                </a:lnTo>
                <a:lnTo>
                  <a:pt x="42672" y="2045208"/>
                </a:lnTo>
                <a:lnTo>
                  <a:pt x="28956" y="2047931"/>
                </a:lnTo>
                <a:close/>
              </a:path>
              <a:path w="86995" h="2131059">
                <a:moveTo>
                  <a:pt x="57912" y="2087879"/>
                </a:moveTo>
                <a:lnTo>
                  <a:pt x="28956" y="2087879"/>
                </a:lnTo>
                <a:lnTo>
                  <a:pt x="28956" y="2047931"/>
                </a:lnTo>
                <a:lnTo>
                  <a:pt x="42672" y="2045208"/>
                </a:lnTo>
                <a:lnTo>
                  <a:pt x="57912" y="2048078"/>
                </a:lnTo>
                <a:lnTo>
                  <a:pt x="57912" y="2087879"/>
                </a:lnTo>
                <a:close/>
              </a:path>
              <a:path w="86995" h="2131059">
                <a:moveTo>
                  <a:pt x="57912" y="2048078"/>
                </a:moveTo>
                <a:lnTo>
                  <a:pt x="42672" y="2045208"/>
                </a:lnTo>
                <a:lnTo>
                  <a:pt x="57912" y="2045208"/>
                </a:lnTo>
                <a:lnTo>
                  <a:pt x="57912" y="2048078"/>
                </a:lnTo>
                <a:close/>
              </a:path>
              <a:path w="86995" h="2131059">
                <a:moveTo>
                  <a:pt x="42672" y="2130551"/>
                </a:moveTo>
                <a:lnTo>
                  <a:pt x="26360" y="2127313"/>
                </a:lnTo>
                <a:lnTo>
                  <a:pt x="12763" y="2118359"/>
                </a:lnTo>
                <a:lnTo>
                  <a:pt x="3452" y="2104834"/>
                </a:lnTo>
                <a:lnTo>
                  <a:pt x="0" y="2087879"/>
                </a:lnTo>
                <a:lnTo>
                  <a:pt x="3452" y="2070925"/>
                </a:lnTo>
                <a:lnTo>
                  <a:pt x="12763" y="2057399"/>
                </a:lnTo>
                <a:lnTo>
                  <a:pt x="26360" y="2048446"/>
                </a:lnTo>
                <a:lnTo>
                  <a:pt x="28956" y="2047931"/>
                </a:lnTo>
                <a:lnTo>
                  <a:pt x="28956" y="2087879"/>
                </a:lnTo>
                <a:lnTo>
                  <a:pt x="86868" y="2087879"/>
                </a:lnTo>
                <a:lnTo>
                  <a:pt x="83391" y="2104834"/>
                </a:lnTo>
                <a:lnTo>
                  <a:pt x="73914" y="2118359"/>
                </a:lnTo>
                <a:lnTo>
                  <a:pt x="59864" y="2127313"/>
                </a:lnTo>
                <a:lnTo>
                  <a:pt x="42672" y="2130551"/>
                </a:lnTo>
                <a:close/>
              </a:path>
              <a:path w="86995" h="2131059">
                <a:moveTo>
                  <a:pt x="86868" y="2087879"/>
                </a:moveTo>
                <a:lnTo>
                  <a:pt x="57912" y="2087879"/>
                </a:lnTo>
                <a:lnTo>
                  <a:pt x="57912" y="2048078"/>
                </a:lnTo>
                <a:lnTo>
                  <a:pt x="59864" y="2048446"/>
                </a:lnTo>
                <a:lnTo>
                  <a:pt x="73914" y="2057399"/>
                </a:lnTo>
                <a:lnTo>
                  <a:pt x="83391" y="2070925"/>
                </a:lnTo>
                <a:lnTo>
                  <a:pt x="86868" y="208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0167" y="5807964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3"/>
                </a:moveTo>
                <a:lnTo>
                  <a:pt x="0" y="252983"/>
                </a:lnTo>
                <a:lnTo>
                  <a:pt x="149351" y="0"/>
                </a:lnTo>
                <a:lnTo>
                  <a:pt x="298704" y="252983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8832" y="5771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0688" y="579120"/>
                </a:moveTo>
                <a:lnTo>
                  <a:pt x="0" y="289560"/>
                </a:lnTo>
                <a:lnTo>
                  <a:pt x="170688" y="0"/>
                </a:lnTo>
                <a:lnTo>
                  <a:pt x="198785" y="47243"/>
                </a:lnTo>
                <a:lnTo>
                  <a:pt x="155448" y="47243"/>
                </a:lnTo>
                <a:lnTo>
                  <a:pt x="171450" y="74186"/>
                </a:lnTo>
                <a:lnTo>
                  <a:pt x="49867" y="278892"/>
                </a:lnTo>
                <a:lnTo>
                  <a:pt x="38100" y="278892"/>
                </a:lnTo>
                <a:lnTo>
                  <a:pt x="38100" y="298704"/>
                </a:lnTo>
                <a:lnTo>
                  <a:pt x="49796" y="298704"/>
                </a:lnTo>
                <a:lnTo>
                  <a:pt x="171450" y="504770"/>
                </a:lnTo>
                <a:lnTo>
                  <a:pt x="155448" y="531876"/>
                </a:lnTo>
                <a:lnTo>
                  <a:pt x="198785" y="531876"/>
                </a:lnTo>
                <a:lnTo>
                  <a:pt x="170688" y="579120"/>
                </a:lnTo>
                <a:close/>
              </a:path>
              <a:path w="342900" h="579120">
                <a:moveTo>
                  <a:pt x="171450" y="74186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186"/>
                </a:lnTo>
                <a:close/>
              </a:path>
              <a:path w="342900" h="579120">
                <a:moveTo>
                  <a:pt x="298934" y="288827"/>
                </a:moveTo>
                <a:lnTo>
                  <a:pt x="171450" y="74186"/>
                </a:lnTo>
                <a:lnTo>
                  <a:pt x="187452" y="47243"/>
                </a:lnTo>
                <a:lnTo>
                  <a:pt x="198785" y="47243"/>
                </a:lnTo>
                <a:lnTo>
                  <a:pt x="336555" y="278892"/>
                </a:lnTo>
                <a:lnTo>
                  <a:pt x="304800" y="278892"/>
                </a:lnTo>
                <a:lnTo>
                  <a:pt x="298934" y="288827"/>
                </a:lnTo>
                <a:close/>
              </a:path>
              <a:path w="342900" h="579120">
                <a:moveTo>
                  <a:pt x="38100" y="298704"/>
                </a:moveTo>
                <a:lnTo>
                  <a:pt x="38100" y="278892"/>
                </a:lnTo>
                <a:lnTo>
                  <a:pt x="43965" y="288827"/>
                </a:lnTo>
                <a:lnTo>
                  <a:pt x="38100" y="298704"/>
                </a:lnTo>
                <a:close/>
              </a:path>
              <a:path w="342900" h="579120">
                <a:moveTo>
                  <a:pt x="43965" y="288827"/>
                </a:moveTo>
                <a:lnTo>
                  <a:pt x="38100" y="278892"/>
                </a:lnTo>
                <a:lnTo>
                  <a:pt x="49867" y="278892"/>
                </a:lnTo>
                <a:lnTo>
                  <a:pt x="43965" y="288827"/>
                </a:lnTo>
                <a:close/>
              </a:path>
              <a:path w="342900" h="579120">
                <a:moveTo>
                  <a:pt x="304800" y="298704"/>
                </a:moveTo>
                <a:lnTo>
                  <a:pt x="298934" y="288827"/>
                </a:lnTo>
                <a:lnTo>
                  <a:pt x="304800" y="278892"/>
                </a:lnTo>
                <a:lnTo>
                  <a:pt x="304800" y="298704"/>
                </a:lnTo>
                <a:close/>
              </a:path>
              <a:path w="342900" h="579120">
                <a:moveTo>
                  <a:pt x="337461" y="298704"/>
                </a:moveTo>
                <a:lnTo>
                  <a:pt x="304800" y="298704"/>
                </a:lnTo>
                <a:lnTo>
                  <a:pt x="304800" y="278892"/>
                </a:lnTo>
                <a:lnTo>
                  <a:pt x="336555" y="278892"/>
                </a:lnTo>
                <a:lnTo>
                  <a:pt x="342900" y="289560"/>
                </a:lnTo>
                <a:lnTo>
                  <a:pt x="337461" y="298704"/>
                </a:lnTo>
                <a:close/>
              </a:path>
              <a:path w="342900" h="579120">
                <a:moveTo>
                  <a:pt x="49796" y="298704"/>
                </a:moveTo>
                <a:lnTo>
                  <a:pt x="38100" y="298704"/>
                </a:lnTo>
                <a:lnTo>
                  <a:pt x="43965" y="288827"/>
                </a:lnTo>
                <a:lnTo>
                  <a:pt x="49796" y="298704"/>
                </a:lnTo>
                <a:close/>
              </a:path>
              <a:path w="342900" h="579120">
                <a:moveTo>
                  <a:pt x="198785" y="531876"/>
                </a:moveTo>
                <a:lnTo>
                  <a:pt x="187452" y="531876"/>
                </a:lnTo>
                <a:lnTo>
                  <a:pt x="171450" y="504770"/>
                </a:lnTo>
                <a:lnTo>
                  <a:pt x="298934" y="288827"/>
                </a:lnTo>
                <a:lnTo>
                  <a:pt x="304800" y="298704"/>
                </a:lnTo>
                <a:lnTo>
                  <a:pt x="337461" y="298704"/>
                </a:lnTo>
                <a:lnTo>
                  <a:pt x="198785" y="531876"/>
                </a:lnTo>
                <a:close/>
              </a:path>
              <a:path w="342900" h="579120">
                <a:moveTo>
                  <a:pt x="187452" y="531876"/>
                </a:moveTo>
                <a:lnTo>
                  <a:pt x="155448" y="531876"/>
                </a:lnTo>
                <a:lnTo>
                  <a:pt x="171450" y="504770"/>
                </a:lnTo>
                <a:lnTo>
                  <a:pt x="187452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3884" y="6070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0940" y="4835652"/>
            <a:ext cx="147955" cy="323215"/>
          </a:xfrm>
          <a:custGeom>
            <a:avLst/>
            <a:gdLst/>
            <a:ahLst/>
            <a:cxnLst/>
            <a:rect l="l" t="t" r="r" b="b"/>
            <a:pathLst>
              <a:path w="147954" h="323214">
                <a:moveTo>
                  <a:pt x="0" y="0"/>
                </a:moveTo>
                <a:lnTo>
                  <a:pt x="147827" y="0"/>
                </a:lnTo>
                <a:lnTo>
                  <a:pt x="147827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1127" y="4815840"/>
            <a:ext cx="187960" cy="363220"/>
          </a:xfrm>
          <a:custGeom>
            <a:avLst/>
            <a:gdLst/>
            <a:ahLst/>
            <a:cxnLst/>
            <a:rect l="l" t="t" r="r" b="b"/>
            <a:pathLst>
              <a:path w="187960" h="363220">
                <a:moveTo>
                  <a:pt x="187452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2712"/>
                </a:lnTo>
                <a:close/>
              </a:path>
              <a:path w="187960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363220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4612"/>
                </a:lnTo>
                <a:lnTo>
                  <a:pt x="167640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9352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42900"/>
                </a:moveTo>
                <a:lnTo>
                  <a:pt x="149352" y="342900"/>
                </a:lnTo>
                <a:lnTo>
                  <a:pt x="167640" y="324612"/>
                </a:lnTo>
                <a:lnTo>
                  <a:pt x="187452" y="324612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3783" y="476246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7379" y="4395203"/>
            <a:ext cx="493395" cy="155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ts val="6240"/>
              </a:lnSpc>
            </a:pPr>
            <a:r>
              <a:rPr dirty="0" baseline="1984" sz="4200" spc="15">
                <a:latin typeface="Times New Roman"/>
                <a:cs typeface="Times New Roman"/>
              </a:rPr>
              <a:t>+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baseline="-20833" sz="2400" spc="-2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62774" y="43753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3206" y="52394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85231" y="6704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8955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626" y="3238"/>
                </a:lnTo>
                <a:lnTo>
                  <a:pt x="73151" y="12192"/>
                </a:lnTo>
                <a:lnTo>
                  <a:pt x="82105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4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8955" y="8244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240"/>
                </a:lnTo>
                <a:lnTo>
                  <a:pt x="42671" y="85344"/>
                </a:lnTo>
                <a:close/>
              </a:path>
              <a:path w="85725" h="222884">
                <a:moveTo>
                  <a:pt x="57911" y="82240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8983"/>
                </a:lnTo>
                <a:lnTo>
                  <a:pt x="73151" y="72580"/>
                </a:lnTo>
                <a:lnTo>
                  <a:pt x="59626" y="81891"/>
                </a:lnTo>
                <a:lnTo>
                  <a:pt x="57911" y="82240"/>
                </a:lnTo>
                <a:close/>
              </a:path>
              <a:path w="85725" h="222884">
                <a:moveTo>
                  <a:pt x="57911" y="85344"/>
                </a:moveTo>
                <a:lnTo>
                  <a:pt x="42671" y="85344"/>
                </a:lnTo>
                <a:lnTo>
                  <a:pt x="57911" y="82240"/>
                </a:lnTo>
                <a:lnTo>
                  <a:pt x="57911" y="85344"/>
                </a:lnTo>
                <a:close/>
              </a:path>
              <a:path w="85725" h="222884">
                <a:moveTo>
                  <a:pt x="57911" y="222503"/>
                </a:moveTo>
                <a:lnTo>
                  <a:pt x="28955" y="222503"/>
                </a:lnTo>
                <a:lnTo>
                  <a:pt x="28955" y="8244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5315" y="693801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7336" y="45994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7524" y="4581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7954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5" h="147954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595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365" y="60960"/>
                </a:lnTo>
                <a:lnTo>
                  <a:pt x="40059" y="64008"/>
                </a:lnTo>
                <a:lnTo>
                  <a:pt x="39624" y="64008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1365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6387" y="105156"/>
                </a:lnTo>
                <a:lnTo>
                  <a:pt x="58674" y="106680"/>
                </a:lnTo>
                <a:lnTo>
                  <a:pt x="57912" y="106680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595" y="38100"/>
                </a:lnTo>
                <a:lnTo>
                  <a:pt x="138248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901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8248" y="39624"/>
                </a:lnTo>
                <a:lnTo>
                  <a:pt x="138901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901" y="41148"/>
                </a:lnTo>
                <a:lnTo>
                  <a:pt x="139554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554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365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365" y="60960"/>
                </a:lnTo>
                <a:close/>
              </a:path>
              <a:path w="146685" h="147954">
                <a:moveTo>
                  <a:pt x="145868" y="68580"/>
                </a:moveTo>
                <a:lnTo>
                  <a:pt x="108204" y="68580"/>
                </a:ln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9624" y="64008"/>
                </a:lnTo>
                <a:lnTo>
                  <a:pt x="39444" y="65442"/>
                </a:lnTo>
                <a:lnTo>
                  <a:pt x="38100" y="68580"/>
                </a:lnTo>
                <a:close/>
              </a:path>
              <a:path w="146685" h="147954">
                <a:moveTo>
                  <a:pt x="39444" y="65442"/>
                </a:moveTo>
                <a:lnTo>
                  <a:pt x="39624" y="64008"/>
                </a:lnTo>
                <a:lnTo>
                  <a:pt x="40059" y="64008"/>
                </a:lnTo>
                <a:lnTo>
                  <a:pt x="39444" y="65442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39052" y="68580"/>
                </a:moveTo>
                <a:lnTo>
                  <a:pt x="38100" y="68580"/>
                </a:lnTo>
                <a:lnTo>
                  <a:pt x="39444" y="65442"/>
                </a:lnTo>
                <a:lnTo>
                  <a:pt x="39052" y="6858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5" h="147954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7954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365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7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7912" y="106680"/>
                </a:lnTo>
                <a:lnTo>
                  <a:pt x="59000" y="106897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000" y="106897"/>
                </a:moveTo>
                <a:lnTo>
                  <a:pt x="57912" y="106680"/>
                </a:lnTo>
                <a:lnTo>
                  <a:pt x="58674" y="106680"/>
                </a:lnTo>
                <a:lnTo>
                  <a:pt x="59000" y="106897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9000" y="106897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0584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01773" y="465124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01773" y="5547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40051" y="5038344"/>
            <a:ext cx="134620" cy="509270"/>
          </a:xfrm>
          <a:custGeom>
            <a:avLst/>
            <a:gdLst/>
            <a:ahLst/>
            <a:cxnLst/>
            <a:rect l="l" t="t" r="r" b="b"/>
            <a:pathLst>
              <a:path w="134619" h="509270">
                <a:moveTo>
                  <a:pt x="0" y="0"/>
                </a:moveTo>
                <a:lnTo>
                  <a:pt x="134112" y="0"/>
                </a:lnTo>
                <a:lnTo>
                  <a:pt x="134112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0239" y="5020055"/>
            <a:ext cx="173990" cy="546100"/>
          </a:xfrm>
          <a:custGeom>
            <a:avLst/>
            <a:gdLst/>
            <a:ahLst/>
            <a:cxnLst/>
            <a:rect l="l" t="t" r="r" b="b"/>
            <a:pathLst>
              <a:path w="173989" h="546100">
                <a:moveTo>
                  <a:pt x="173736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9812" y="507491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5591"/>
                </a:lnTo>
                <a:close/>
              </a:path>
              <a:path w="173989" h="5461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5461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7491"/>
                </a:lnTo>
                <a:lnTo>
                  <a:pt x="153924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8"/>
                </a:lnTo>
                <a:lnTo>
                  <a:pt x="173736" y="38100"/>
                </a:lnTo>
                <a:close/>
              </a:path>
              <a:path w="173989" h="546100">
                <a:moveTo>
                  <a:pt x="38100" y="527304"/>
                </a:moveTo>
                <a:lnTo>
                  <a:pt x="19812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5636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527304"/>
                </a:moveTo>
                <a:lnTo>
                  <a:pt x="135636" y="527304"/>
                </a:lnTo>
                <a:lnTo>
                  <a:pt x="153924" y="507491"/>
                </a:lnTo>
                <a:lnTo>
                  <a:pt x="173736" y="507491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1744" y="5993891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2191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6031"/>
                </a:lnTo>
                <a:lnTo>
                  <a:pt x="53339" y="312419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58495" y="417575"/>
                </a:lnTo>
                <a:lnTo>
                  <a:pt x="175260" y="42519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83464" y="467867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3855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12419" y="419100"/>
                </a:lnTo>
                <a:lnTo>
                  <a:pt x="345948" y="400812"/>
                </a:lnTo>
                <a:lnTo>
                  <a:pt x="387095" y="36271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47472" y="73151"/>
                </a:lnTo>
                <a:lnTo>
                  <a:pt x="313943" y="54863"/>
                </a:lnTo>
                <a:lnTo>
                  <a:pt x="275843" y="42671"/>
                </a:lnTo>
                <a:lnTo>
                  <a:pt x="236219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64576" y="5039901"/>
            <a:ext cx="3073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04304" y="4703064"/>
            <a:ext cx="76200" cy="2074545"/>
          </a:xfrm>
          <a:custGeom>
            <a:avLst/>
            <a:gdLst/>
            <a:ahLst/>
            <a:cxnLst/>
            <a:rect l="l" t="t" r="r" b="b"/>
            <a:pathLst>
              <a:path w="76200" h="2074545">
                <a:moveTo>
                  <a:pt x="25907" y="200037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7963"/>
                </a:lnTo>
                <a:lnTo>
                  <a:pt x="38099" y="1997963"/>
                </a:lnTo>
                <a:lnTo>
                  <a:pt x="25907" y="2000371"/>
                </a:lnTo>
                <a:close/>
              </a:path>
              <a:path w="76200" h="2074545">
                <a:moveTo>
                  <a:pt x="51815" y="2036063"/>
                </a:moveTo>
                <a:lnTo>
                  <a:pt x="25907" y="2036063"/>
                </a:lnTo>
                <a:lnTo>
                  <a:pt x="25907" y="2000371"/>
                </a:lnTo>
                <a:lnTo>
                  <a:pt x="38099" y="1997963"/>
                </a:lnTo>
                <a:lnTo>
                  <a:pt x="51815" y="2000672"/>
                </a:lnTo>
                <a:lnTo>
                  <a:pt x="51815" y="2036063"/>
                </a:lnTo>
                <a:close/>
              </a:path>
              <a:path w="76200" h="2074545">
                <a:moveTo>
                  <a:pt x="51815" y="2000672"/>
                </a:moveTo>
                <a:lnTo>
                  <a:pt x="38099" y="1997963"/>
                </a:lnTo>
                <a:lnTo>
                  <a:pt x="51815" y="1997963"/>
                </a:lnTo>
                <a:lnTo>
                  <a:pt x="51815" y="2000672"/>
                </a:lnTo>
                <a:close/>
              </a:path>
              <a:path w="76200" h="2074545">
                <a:moveTo>
                  <a:pt x="38099" y="2074163"/>
                </a:moveTo>
                <a:lnTo>
                  <a:pt x="23145" y="2071211"/>
                </a:lnTo>
                <a:lnTo>
                  <a:pt x="11048" y="2063114"/>
                </a:lnTo>
                <a:lnTo>
                  <a:pt x="2952" y="2051018"/>
                </a:lnTo>
                <a:lnTo>
                  <a:pt x="0" y="2036063"/>
                </a:lnTo>
                <a:lnTo>
                  <a:pt x="2952" y="2021109"/>
                </a:lnTo>
                <a:lnTo>
                  <a:pt x="11048" y="2009012"/>
                </a:lnTo>
                <a:lnTo>
                  <a:pt x="23145" y="2000916"/>
                </a:lnTo>
                <a:lnTo>
                  <a:pt x="25907" y="2000371"/>
                </a:lnTo>
                <a:lnTo>
                  <a:pt x="25907" y="2036063"/>
                </a:lnTo>
                <a:lnTo>
                  <a:pt x="76199" y="2036063"/>
                </a:lnTo>
                <a:lnTo>
                  <a:pt x="73247" y="2051018"/>
                </a:lnTo>
                <a:lnTo>
                  <a:pt x="65150" y="2063114"/>
                </a:lnTo>
                <a:lnTo>
                  <a:pt x="53054" y="2071211"/>
                </a:lnTo>
                <a:lnTo>
                  <a:pt x="38099" y="2074163"/>
                </a:lnTo>
                <a:close/>
              </a:path>
              <a:path w="76200" h="2074545">
                <a:moveTo>
                  <a:pt x="76199" y="2036063"/>
                </a:moveTo>
                <a:lnTo>
                  <a:pt x="51815" y="2036063"/>
                </a:lnTo>
                <a:lnTo>
                  <a:pt x="51815" y="2000672"/>
                </a:lnTo>
                <a:lnTo>
                  <a:pt x="53054" y="2000916"/>
                </a:lnTo>
                <a:lnTo>
                  <a:pt x="65150" y="2009012"/>
                </a:lnTo>
                <a:lnTo>
                  <a:pt x="73247" y="2021109"/>
                </a:lnTo>
                <a:lnTo>
                  <a:pt x="76199" y="203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03719" y="5199888"/>
            <a:ext cx="279400" cy="739140"/>
          </a:xfrm>
          <a:custGeom>
            <a:avLst/>
            <a:gdLst/>
            <a:ahLst/>
            <a:cxnLst/>
            <a:rect l="l" t="t" r="r" b="b"/>
            <a:pathLst>
              <a:path w="279400" h="739139">
                <a:moveTo>
                  <a:pt x="138683" y="739140"/>
                </a:moveTo>
                <a:lnTo>
                  <a:pt x="0" y="368808"/>
                </a:lnTo>
                <a:lnTo>
                  <a:pt x="138683" y="0"/>
                </a:lnTo>
                <a:lnTo>
                  <a:pt x="278892" y="368808"/>
                </a:lnTo>
                <a:lnTo>
                  <a:pt x="138683" y="739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90003" y="5164836"/>
            <a:ext cx="306705" cy="809625"/>
          </a:xfrm>
          <a:custGeom>
            <a:avLst/>
            <a:gdLst/>
            <a:ahLst/>
            <a:cxnLst/>
            <a:rect l="l" t="t" r="r" b="b"/>
            <a:pathLst>
              <a:path w="306704" h="809625">
                <a:moveTo>
                  <a:pt x="152400" y="809244"/>
                </a:moveTo>
                <a:lnTo>
                  <a:pt x="0" y="403860"/>
                </a:lnTo>
                <a:lnTo>
                  <a:pt x="152400" y="0"/>
                </a:lnTo>
                <a:lnTo>
                  <a:pt x="167501" y="39624"/>
                </a:lnTo>
                <a:lnTo>
                  <a:pt x="140208" y="39624"/>
                </a:lnTo>
                <a:lnTo>
                  <a:pt x="152400" y="71694"/>
                </a:lnTo>
                <a:lnTo>
                  <a:pt x="27280" y="400812"/>
                </a:lnTo>
                <a:lnTo>
                  <a:pt x="24384" y="400812"/>
                </a:lnTo>
                <a:lnTo>
                  <a:pt x="24384" y="408432"/>
                </a:lnTo>
                <a:lnTo>
                  <a:pt x="27280" y="408432"/>
                </a:lnTo>
                <a:lnTo>
                  <a:pt x="152400" y="737549"/>
                </a:lnTo>
                <a:lnTo>
                  <a:pt x="140208" y="769620"/>
                </a:lnTo>
                <a:lnTo>
                  <a:pt x="167445" y="769620"/>
                </a:lnTo>
                <a:lnTo>
                  <a:pt x="152400" y="809244"/>
                </a:lnTo>
                <a:close/>
              </a:path>
              <a:path w="306704" h="809625">
                <a:moveTo>
                  <a:pt x="152400" y="71694"/>
                </a:moveTo>
                <a:lnTo>
                  <a:pt x="140208" y="39624"/>
                </a:lnTo>
                <a:lnTo>
                  <a:pt x="164592" y="39624"/>
                </a:lnTo>
                <a:lnTo>
                  <a:pt x="152400" y="71694"/>
                </a:lnTo>
                <a:close/>
              </a:path>
              <a:path w="306704" h="809625">
                <a:moveTo>
                  <a:pt x="278967" y="404622"/>
                </a:moveTo>
                <a:lnTo>
                  <a:pt x="152400" y="71694"/>
                </a:lnTo>
                <a:lnTo>
                  <a:pt x="164592" y="39624"/>
                </a:lnTo>
                <a:lnTo>
                  <a:pt x="167501" y="39624"/>
                </a:lnTo>
                <a:lnTo>
                  <a:pt x="305162" y="400812"/>
                </a:lnTo>
                <a:lnTo>
                  <a:pt x="280416" y="400812"/>
                </a:lnTo>
                <a:lnTo>
                  <a:pt x="278967" y="404622"/>
                </a:lnTo>
                <a:close/>
              </a:path>
              <a:path w="306704" h="809625">
                <a:moveTo>
                  <a:pt x="24384" y="408432"/>
                </a:moveTo>
                <a:lnTo>
                  <a:pt x="24384" y="400812"/>
                </a:lnTo>
                <a:lnTo>
                  <a:pt x="25832" y="404622"/>
                </a:lnTo>
                <a:lnTo>
                  <a:pt x="24384" y="408432"/>
                </a:lnTo>
                <a:close/>
              </a:path>
              <a:path w="306704" h="809625">
                <a:moveTo>
                  <a:pt x="25832" y="404622"/>
                </a:moveTo>
                <a:lnTo>
                  <a:pt x="24384" y="400812"/>
                </a:lnTo>
                <a:lnTo>
                  <a:pt x="27280" y="400812"/>
                </a:lnTo>
                <a:lnTo>
                  <a:pt x="25832" y="404622"/>
                </a:lnTo>
                <a:close/>
              </a:path>
              <a:path w="306704" h="809625">
                <a:moveTo>
                  <a:pt x="280416" y="408432"/>
                </a:moveTo>
                <a:lnTo>
                  <a:pt x="278967" y="404622"/>
                </a:lnTo>
                <a:lnTo>
                  <a:pt x="280416" y="400812"/>
                </a:lnTo>
                <a:lnTo>
                  <a:pt x="280416" y="408432"/>
                </a:lnTo>
                <a:close/>
              </a:path>
              <a:path w="306704" h="809625">
                <a:moveTo>
                  <a:pt x="304588" y="408432"/>
                </a:moveTo>
                <a:lnTo>
                  <a:pt x="280416" y="408432"/>
                </a:lnTo>
                <a:lnTo>
                  <a:pt x="280416" y="400812"/>
                </a:lnTo>
                <a:lnTo>
                  <a:pt x="305162" y="400812"/>
                </a:lnTo>
                <a:lnTo>
                  <a:pt x="306323" y="403860"/>
                </a:lnTo>
                <a:lnTo>
                  <a:pt x="304588" y="408432"/>
                </a:lnTo>
                <a:close/>
              </a:path>
              <a:path w="306704" h="809625">
                <a:moveTo>
                  <a:pt x="27280" y="408432"/>
                </a:moveTo>
                <a:lnTo>
                  <a:pt x="24384" y="408432"/>
                </a:lnTo>
                <a:lnTo>
                  <a:pt x="25832" y="404622"/>
                </a:lnTo>
                <a:lnTo>
                  <a:pt x="27280" y="408432"/>
                </a:lnTo>
                <a:close/>
              </a:path>
              <a:path w="306704" h="809625">
                <a:moveTo>
                  <a:pt x="167445" y="769620"/>
                </a:moveTo>
                <a:lnTo>
                  <a:pt x="164592" y="769620"/>
                </a:lnTo>
                <a:lnTo>
                  <a:pt x="152400" y="737549"/>
                </a:lnTo>
                <a:lnTo>
                  <a:pt x="278967" y="404622"/>
                </a:lnTo>
                <a:lnTo>
                  <a:pt x="280416" y="408432"/>
                </a:lnTo>
                <a:lnTo>
                  <a:pt x="304588" y="408432"/>
                </a:lnTo>
                <a:lnTo>
                  <a:pt x="167445" y="769620"/>
                </a:lnTo>
                <a:close/>
              </a:path>
              <a:path w="306704" h="809625">
                <a:moveTo>
                  <a:pt x="164592" y="769620"/>
                </a:moveTo>
                <a:lnTo>
                  <a:pt x="140208" y="769620"/>
                </a:lnTo>
                <a:lnTo>
                  <a:pt x="152400" y="737549"/>
                </a:lnTo>
                <a:lnTo>
                  <a:pt x="164592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15911" y="55801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43144" y="6744461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73495" y="4657344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1534">
                <a:moveTo>
                  <a:pt x="25908" y="2047615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5908" y="2047615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5908" y="2083308"/>
                </a:lnTo>
                <a:lnTo>
                  <a:pt x="25908" y="2047615"/>
                </a:lnTo>
                <a:lnTo>
                  <a:pt x="38100" y="2045208"/>
                </a:lnTo>
                <a:lnTo>
                  <a:pt x="50292" y="2047615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615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615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7"/>
                </a:lnTo>
                <a:lnTo>
                  <a:pt x="23145" y="2048160"/>
                </a:lnTo>
                <a:lnTo>
                  <a:pt x="25908" y="2047615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615"/>
                </a:lnTo>
                <a:lnTo>
                  <a:pt x="53054" y="2048160"/>
                </a:lnTo>
                <a:lnTo>
                  <a:pt x="65151" y="2056257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41492" y="5283707"/>
            <a:ext cx="158750" cy="504825"/>
          </a:xfrm>
          <a:custGeom>
            <a:avLst/>
            <a:gdLst/>
            <a:ahLst/>
            <a:cxnLst/>
            <a:rect l="l" t="t" r="r" b="b"/>
            <a:pathLst>
              <a:path w="158750" h="504825">
                <a:moveTo>
                  <a:pt x="0" y="0"/>
                </a:moveTo>
                <a:lnTo>
                  <a:pt x="158495" y="0"/>
                </a:lnTo>
                <a:lnTo>
                  <a:pt x="158495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27776" y="5271516"/>
            <a:ext cx="184785" cy="528955"/>
          </a:xfrm>
          <a:custGeom>
            <a:avLst/>
            <a:gdLst/>
            <a:ahLst/>
            <a:cxnLst/>
            <a:rect l="l" t="t" r="r" b="b"/>
            <a:pathLst>
              <a:path w="184785" h="528954">
                <a:moveTo>
                  <a:pt x="184404" y="528827"/>
                </a:moveTo>
                <a:lnTo>
                  <a:pt x="0" y="528827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5"/>
                </a:lnTo>
                <a:lnTo>
                  <a:pt x="184404" y="516635"/>
                </a:lnTo>
                <a:lnTo>
                  <a:pt x="184404" y="528827"/>
                </a:lnTo>
                <a:close/>
              </a:path>
              <a:path w="184785" h="528954">
                <a:moveTo>
                  <a:pt x="25908" y="25908"/>
                </a:moveTo>
                <a:lnTo>
                  <a:pt x="13716" y="25908"/>
                </a:lnTo>
                <a:lnTo>
                  <a:pt x="25908" y="12191"/>
                </a:lnTo>
                <a:lnTo>
                  <a:pt x="25908" y="25908"/>
                </a:lnTo>
                <a:close/>
              </a:path>
              <a:path w="184785" h="528954">
                <a:moveTo>
                  <a:pt x="160020" y="25908"/>
                </a:moveTo>
                <a:lnTo>
                  <a:pt x="25908" y="25908"/>
                </a:lnTo>
                <a:lnTo>
                  <a:pt x="25908" y="12191"/>
                </a:lnTo>
                <a:lnTo>
                  <a:pt x="160020" y="12191"/>
                </a:lnTo>
                <a:lnTo>
                  <a:pt x="160020" y="25908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160020" y="12191"/>
                </a:lnTo>
                <a:lnTo>
                  <a:pt x="172212" y="25908"/>
                </a:lnTo>
                <a:lnTo>
                  <a:pt x="184404" y="25908"/>
                </a:lnTo>
                <a:lnTo>
                  <a:pt x="184404" y="504443"/>
                </a:lnTo>
                <a:lnTo>
                  <a:pt x="172212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25908"/>
                </a:moveTo>
                <a:lnTo>
                  <a:pt x="172212" y="25908"/>
                </a:lnTo>
                <a:lnTo>
                  <a:pt x="160020" y="12191"/>
                </a:lnTo>
                <a:lnTo>
                  <a:pt x="184404" y="12191"/>
                </a:lnTo>
                <a:lnTo>
                  <a:pt x="184404" y="25908"/>
                </a:lnTo>
                <a:close/>
              </a:path>
              <a:path w="184785" h="528954">
                <a:moveTo>
                  <a:pt x="25908" y="516635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5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25908" y="516635"/>
                </a:lnTo>
                <a:lnTo>
                  <a:pt x="25908" y="504443"/>
                </a:lnTo>
                <a:lnTo>
                  <a:pt x="160020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516635"/>
                </a:moveTo>
                <a:lnTo>
                  <a:pt x="160020" y="516635"/>
                </a:lnTo>
                <a:lnTo>
                  <a:pt x="172212" y="504443"/>
                </a:lnTo>
                <a:lnTo>
                  <a:pt x="184404" y="504443"/>
                </a:lnTo>
                <a:lnTo>
                  <a:pt x="184404" y="516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0211" y="471601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73923" y="4661915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2121534">
                <a:moveTo>
                  <a:pt x="24384" y="2047916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4384" y="2047916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4384" y="2083308"/>
                </a:lnTo>
                <a:lnTo>
                  <a:pt x="24384" y="2047916"/>
                </a:lnTo>
                <a:lnTo>
                  <a:pt x="38100" y="2045208"/>
                </a:lnTo>
                <a:lnTo>
                  <a:pt x="50292" y="2047723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723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723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723"/>
                </a:lnTo>
                <a:lnTo>
                  <a:pt x="52411" y="2048160"/>
                </a:lnTo>
                <a:lnTo>
                  <a:pt x="64579" y="2056256"/>
                </a:lnTo>
                <a:lnTo>
                  <a:pt x="73032" y="2068353"/>
                </a:lnTo>
                <a:lnTo>
                  <a:pt x="76200" y="2083308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6"/>
                </a:lnTo>
                <a:lnTo>
                  <a:pt x="23145" y="2048160"/>
                </a:lnTo>
                <a:lnTo>
                  <a:pt x="24384" y="2047916"/>
                </a:lnTo>
                <a:lnTo>
                  <a:pt x="24384" y="2083308"/>
                </a:lnTo>
                <a:lnTo>
                  <a:pt x="76200" y="2083308"/>
                </a:lnTo>
                <a:lnTo>
                  <a:pt x="73032" y="2098262"/>
                </a:lnTo>
                <a:lnTo>
                  <a:pt x="64579" y="2110359"/>
                </a:lnTo>
                <a:lnTo>
                  <a:pt x="52411" y="2118455"/>
                </a:lnTo>
                <a:lnTo>
                  <a:pt x="38100" y="212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40396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26680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10193" y="4716780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10193" y="594055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16467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2" y="0"/>
                </a:lnTo>
                <a:lnTo>
                  <a:pt x="172212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02752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44617" y="4671059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31379" y="5396484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0210">
                <a:moveTo>
                  <a:pt x="38100" y="409956"/>
                </a:moveTo>
                <a:lnTo>
                  <a:pt x="0" y="333756"/>
                </a:lnTo>
                <a:lnTo>
                  <a:pt x="27432" y="333756"/>
                </a:lnTo>
                <a:lnTo>
                  <a:pt x="27432" y="347472"/>
                </a:lnTo>
                <a:lnTo>
                  <a:pt x="69342" y="347472"/>
                </a:lnTo>
                <a:lnTo>
                  <a:pt x="38100" y="409956"/>
                </a:lnTo>
                <a:close/>
              </a:path>
              <a:path w="76200" h="410210">
                <a:moveTo>
                  <a:pt x="69342" y="347472"/>
                </a:moveTo>
                <a:lnTo>
                  <a:pt x="47244" y="347472"/>
                </a:lnTo>
                <a:lnTo>
                  <a:pt x="47244" y="333756"/>
                </a:lnTo>
                <a:lnTo>
                  <a:pt x="76200" y="333756"/>
                </a:lnTo>
                <a:lnTo>
                  <a:pt x="6934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068699" y="4905250"/>
            <a:ext cx="6178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333" sz="3750" spc="-697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8" sz="3600" spc="-6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640591" y="4660391"/>
            <a:ext cx="197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82697" y="544828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45184" y="5666169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64807" y="4698491"/>
            <a:ext cx="76200" cy="2075814"/>
          </a:xfrm>
          <a:custGeom>
            <a:avLst/>
            <a:gdLst/>
            <a:ahLst/>
            <a:cxnLst/>
            <a:rect l="l" t="t" r="r" b="b"/>
            <a:pathLst>
              <a:path w="76200" h="2075815">
                <a:moveTo>
                  <a:pt x="25907" y="2002070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9487"/>
                </a:lnTo>
                <a:lnTo>
                  <a:pt x="38099" y="1999487"/>
                </a:lnTo>
                <a:lnTo>
                  <a:pt x="25907" y="2002070"/>
                </a:lnTo>
                <a:close/>
              </a:path>
              <a:path w="76200" h="2075815">
                <a:moveTo>
                  <a:pt x="51815" y="2037587"/>
                </a:moveTo>
                <a:lnTo>
                  <a:pt x="25907" y="2037587"/>
                </a:lnTo>
                <a:lnTo>
                  <a:pt x="25907" y="2002070"/>
                </a:lnTo>
                <a:lnTo>
                  <a:pt x="38099" y="1999487"/>
                </a:lnTo>
                <a:lnTo>
                  <a:pt x="51815" y="2002392"/>
                </a:lnTo>
                <a:lnTo>
                  <a:pt x="51815" y="2037587"/>
                </a:lnTo>
                <a:close/>
              </a:path>
              <a:path w="76200" h="2075815">
                <a:moveTo>
                  <a:pt x="51815" y="2002392"/>
                </a:moveTo>
                <a:lnTo>
                  <a:pt x="38099" y="1999487"/>
                </a:lnTo>
                <a:lnTo>
                  <a:pt x="51815" y="1999487"/>
                </a:lnTo>
                <a:lnTo>
                  <a:pt x="51815" y="2002392"/>
                </a:lnTo>
                <a:close/>
              </a:path>
              <a:path w="76200" h="2075815">
                <a:moveTo>
                  <a:pt x="38099" y="2075687"/>
                </a:moveTo>
                <a:lnTo>
                  <a:pt x="23145" y="2072735"/>
                </a:lnTo>
                <a:lnTo>
                  <a:pt x="11048" y="2064639"/>
                </a:lnTo>
                <a:lnTo>
                  <a:pt x="2952" y="2052542"/>
                </a:lnTo>
                <a:lnTo>
                  <a:pt x="0" y="2037587"/>
                </a:lnTo>
                <a:lnTo>
                  <a:pt x="2952" y="2023276"/>
                </a:lnTo>
                <a:lnTo>
                  <a:pt x="11048" y="2011108"/>
                </a:lnTo>
                <a:lnTo>
                  <a:pt x="23145" y="2002655"/>
                </a:lnTo>
                <a:lnTo>
                  <a:pt x="25907" y="2002070"/>
                </a:lnTo>
                <a:lnTo>
                  <a:pt x="25907" y="2037587"/>
                </a:lnTo>
                <a:lnTo>
                  <a:pt x="76199" y="2037587"/>
                </a:lnTo>
                <a:lnTo>
                  <a:pt x="73247" y="2052542"/>
                </a:lnTo>
                <a:lnTo>
                  <a:pt x="65150" y="2064639"/>
                </a:lnTo>
                <a:lnTo>
                  <a:pt x="53054" y="2072735"/>
                </a:lnTo>
                <a:lnTo>
                  <a:pt x="38099" y="2075687"/>
                </a:lnTo>
                <a:close/>
              </a:path>
              <a:path w="76200" h="2075815">
                <a:moveTo>
                  <a:pt x="76199" y="2037587"/>
                </a:moveTo>
                <a:lnTo>
                  <a:pt x="51815" y="2037587"/>
                </a:lnTo>
                <a:lnTo>
                  <a:pt x="51815" y="2002392"/>
                </a:lnTo>
                <a:lnTo>
                  <a:pt x="53054" y="2002655"/>
                </a:lnTo>
                <a:lnTo>
                  <a:pt x="65150" y="2011108"/>
                </a:lnTo>
                <a:lnTo>
                  <a:pt x="73247" y="2023276"/>
                </a:lnTo>
                <a:lnTo>
                  <a:pt x="76199" y="2037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11467" y="5305044"/>
            <a:ext cx="180340" cy="467995"/>
          </a:xfrm>
          <a:custGeom>
            <a:avLst/>
            <a:gdLst/>
            <a:ahLst/>
            <a:cxnLst/>
            <a:rect l="l" t="t" r="r" b="b"/>
            <a:pathLst>
              <a:path w="180340" h="467995">
                <a:moveTo>
                  <a:pt x="0" y="0"/>
                </a:moveTo>
                <a:lnTo>
                  <a:pt x="179832" y="0"/>
                </a:lnTo>
                <a:lnTo>
                  <a:pt x="1798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7752" y="5292852"/>
            <a:ext cx="205740" cy="494030"/>
          </a:xfrm>
          <a:custGeom>
            <a:avLst/>
            <a:gdLst/>
            <a:ahLst/>
            <a:cxnLst/>
            <a:rect l="l" t="t" r="r" b="b"/>
            <a:pathLst>
              <a:path w="205740" h="494029">
                <a:moveTo>
                  <a:pt x="205740" y="493776"/>
                </a:moveTo>
                <a:lnTo>
                  <a:pt x="0" y="493776"/>
                </a:lnTo>
                <a:lnTo>
                  <a:pt x="0" y="0"/>
                </a:lnTo>
                <a:lnTo>
                  <a:pt x="205740" y="0"/>
                </a:lnTo>
                <a:lnTo>
                  <a:pt x="2057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467867"/>
                </a:lnTo>
                <a:lnTo>
                  <a:pt x="13716" y="467867"/>
                </a:lnTo>
                <a:lnTo>
                  <a:pt x="25908" y="480060"/>
                </a:lnTo>
                <a:lnTo>
                  <a:pt x="205740" y="480060"/>
                </a:lnTo>
                <a:lnTo>
                  <a:pt x="205740" y="493776"/>
                </a:lnTo>
                <a:close/>
              </a:path>
              <a:path w="205740" h="494029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205740" h="494029">
                <a:moveTo>
                  <a:pt x="181356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81356" y="12192"/>
                </a:lnTo>
                <a:lnTo>
                  <a:pt x="181356" y="24383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181356" y="12192"/>
                </a:lnTo>
                <a:lnTo>
                  <a:pt x="193548" y="24384"/>
                </a:lnTo>
                <a:lnTo>
                  <a:pt x="205740" y="24383"/>
                </a:lnTo>
                <a:lnTo>
                  <a:pt x="205740" y="467867"/>
                </a:lnTo>
                <a:lnTo>
                  <a:pt x="193548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24383"/>
                </a:moveTo>
                <a:lnTo>
                  <a:pt x="193548" y="24384"/>
                </a:lnTo>
                <a:lnTo>
                  <a:pt x="181356" y="12192"/>
                </a:lnTo>
                <a:lnTo>
                  <a:pt x="205740" y="12192"/>
                </a:lnTo>
                <a:lnTo>
                  <a:pt x="205740" y="24383"/>
                </a:lnTo>
                <a:close/>
              </a:path>
              <a:path w="205740" h="494029">
                <a:moveTo>
                  <a:pt x="25908" y="480060"/>
                </a:moveTo>
                <a:lnTo>
                  <a:pt x="13716" y="467867"/>
                </a:lnTo>
                <a:lnTo>
                  <a:pt x="25908" y="467867"/>
                </a:lnTo>
                <a:lnTo>
                  <a:pt x="25908" y="480060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25908" y="480060"/>
                </a:lnTo>
                <a:lnTo>
                  <a:pt x="25908" y="467867"/>
                </a:lnTo>
                <a:lnTo>
                  <a:pt x="181356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480060"/>
                </a:moveTo>
                <a:lnTo>
                  <a:pt x="181356" y="480060"/>
                </a:lnTo>
                <a:lnTo>
                  <a:pt x="193548" y="467867"/>
                </a:lnTo>
                <a:lnTo>
                  <a:pt x="205740" y="467867"/>
                </a:lnTo>
                <a:lnTo>
                  <a:pt x="205740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39484" y="4759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1479">
                <a:moveTo>
                  <a:pt x="38100" y="411480"/>
                </a:moveTo>
                <a:lnTo>
                  <a:pt x="0" y="335280"/>
                </a:lnTo>
                <a:lnTo>
                  <a:pt x="27432" y="335280"/>
                </a:lnTo>
                <a:lnTo>
                  <a:pt x="27432" y="347472"/>
                </a:lnTo>
                <a:lnTo>
                  <a:pt x="70104" y="347472"/>
                </a:lnTo>
                <a:lnTo>
                  <a:pt x="38100" y="411480"/>
                </a:lnTo>
                <a:close/>
              </a:path>
              <a:path w="76200" h="411479">
                <a:moveTo>
                  <a:pt x="70104" y="347472"/>
                </a:moveTo>
                <a:lnTo>
                  <a:pt x="47244" y="347472"/>
                </a:lnTo>
                <a:lnTo>
                  <a:pt x="47244" y="335280"/>
                </a:lnTo>
                <a:lnTo>
                  <a:pt x="76200" y="335280"/>
                </a:lnTo>
                <a:lnTo>
                  <a:pt x="70104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627398" y="4696950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58538" y="439114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08595" y="439114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97423" y="4652771"/>
            <a:ext cx="76200" cy="2120265"/>
          </a:xfrm>
          <a:custGeom>
            <a:avLst/>
            <a:gdLst/>
            <a:ahLst/>
            <a:cxnLst/>
            <a:rect l="l" t="t" r="r" b="b"/>
            <a:pathLst>
              <a:path w="76200" h="2120265">
                <a:moveTo>
                  <a:pt x="25907" y="73792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2026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20265">
                <a:moveTo>
                  <a:pt x="50292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0265">
                <a:moveTo>
                  <a:pt x="25907" y="2046091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043683"/>
                </a:lnTo>
                <a:lnTo>
                  <a:pt x="38099" y="2043683"/>
                </a:lnTo>
                <a:lnTo>
                  <a:pt x="25907" y="2046091"/>
                </a:lnTo>
                <a:close/>
              </a:path>
              <a:path w="76200" h="2120265">
                <a:moveTo>
                  <a:pt x="50291" y="76200"/>
                </a:moveTo>
                <a:lnTo>
                  <a:pt x="38099" y="76200"/>
                </a:lnTo>
                <a:lnTo>
                  <a:pt x="50292" y="73792"/>
                </a:lnTo>
                <a:lnTo>
                  <a:pt x="50291" y="76200"/>
                </a:lnTo>
                <a:close/>
              </a:path>
              <a:path w="76200" h="2120265">
                <a:moveTo>
                  <a:pt x="50291" y="2081783"/>
                </a:moveTo>
                <a:lnTo>
                  <a:pt x="25907" y="2081783"/>
                </a:lnTo>
                <a:lnTo>
                  <a:pt x="25907" y="2046091"/>
                </a:lnTo>
                <a:lnTo>
                  <a:pt x="38099" y="2043683"/>
                </a:lnTo>
                <a:lnTo>
                  <a:pt x="50291" y="2046091"/>
                </a:lnTo>
                <a:lnTo>
                  <a:pt x="50291" y="2081783"/>
                </a:lnTo>
                <a:close/>
              </a:path>
              <a:path w="76200" h="2120265">
                <a:moveTo>
                  <a:pt x="50291" y="2046091"/>
                </a:moveTo>
                <a:lnTo>
                  <a:pt x="38099" y="2043683"/>
                </a:lnTo>
                <a:lnTo>
                  <a:pt x="50291" y="2043683"/>
                </a:lnTo>
                <a:lnTo>
                  <a:pt x="50291" y="2046091"/>
                </a:lnTo>
                <a:close/>
              </a:path>
              <a:path w="76200" h="2120265">
                <a:moveTo>
                  <a:pt x="38099" y="2119883"/>
                </a:moveTo>
                <a:lnTo>
                  <a:pt x="23145" y="2116931"/>
                </a:lnTo>
                <a:lnTo>
                  <a:pt x="11048" y="2108834"/>
                </a:lnTo>
                <a:lnTo>
                  <a:pt x="2952" y="2096738"/>
                </a:lnTo>
                <a:lnTo>
                  <a:pt x="0" y="2081783"/>
                </a:lnTo>
                <a:lnTo>
                  <a:pt x="2952" y="2066829"/>
                </a:lnTo>
                <a:lnTo>
                  <a:pt x="11048" y="2054732"/>
                </a:lnTo>
                <a:lnTo>
                  <a:pt x="23145" y="2046636"/>
                </a:lnTo>
                <a:lnTo>
                  <a:pt x="25907" y="2046091"/>
                </a:lnTo>
                <a:lnTo>
                  <a:pt x="25907" y="2081783"/>
                </a:lnTo>
                <a:lnTo>
                  <a:pt x="76199" y="2081783"/>
                </a:lnTo>
                <a:lnTo>
                  <a:pt x="73247" y="2096738"/>
                </a:lnTo>
                <a:lnTo>
                  <a:pt x="65150" y="2108834"/>
                </a:lnTo>
                <a:lnTo>
                  <a:pt x="53054" y="2116931"/>
                </a:lnTo>
                <a:lnTo>
                  <a:pt x="38099" y="2119883"/>
                </a:lnTo>
                <a:close/>
              </a:path>
              <a:path w="76200" h="2120265">
                <a:moveTo>
                  <a:pt x="76199" y="2081783"/>
                </a:moveTo>
                <a:lnTo>
                  <a:pt x="50291" y="2081783"/>
                </a:lnTo>
                <a:lnTo>
                  <a:pt x="50291" y="2046091"/>
                </a:lnTo>
                <a:lnTo>
                  <a:pt x="53054" y="2046636"/>
                </a:lnTo>
                <a:lnTo>
                  <a:pt x="65150" y="2054732"/>
                </a:lnTo>
                <a:lnTo>
                  <a:pt x="73247" y="2066829"/>
                </a:lnTo>
                <a:lnTo>
                  <a:pt x="76199" y="2081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65420" y="5268467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51703" y="5256276"/>
            <a:ext cx="170815" cy="528955"/>
          </a:xfrm>
          <a:custGeom>
            <a:avLst/>
            <a:gdLst/>
            <a:ahLst/>
            <a:cxnLst/>
            <a:rect l="l" t="t" r="r" b="b"/>
            <a:pathLst>
              <a:path w="170814" h="528954">
                <a:moveTo>
                  <a:pt x="170688" y="528828"/>
                </a:moveTo>
                <a:lnTo>
                  <a:pt x="0" y="528828"/>
                </a:lnTo>
                <a:lnTo>
                  <a:pt x="0" y="0"/>
                </a:lnTo>
                <a:lnTo>
                  <a:pt x="170688" y="0"/>
                </a:lnTo>
                <a:lnTo>
                  <a:pt x="170688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70688" y="516636"/>
                </a:lnTo>
                <a:lnTo>
                  <a:pt x="170688" y="528828"/>
                </a:lnTo>
                <a:close/>
              </a:path>
              <a:path w="170814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70814" h="528954">
                <a:moveTo>
                  <a:pt x="144779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7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04443"/>
                </a:lnTo>
                <a:lnTo>
                  <a:pt x="156972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25907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70814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44779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516636"/>
                </a:moveTo>
                <a:lnTo>
                  <a:pt x="144779" y="516636"/>
                </a:lnTo>
                <a:lnTo>
                  <a:pt x="156972" y="504443"/>
                </a:lnTo>
                <a:lnTo>
                  <a:pt x="170688" y="504443"/>
                </a:lnTo>
                <a:lnTo>
                  <a:pt x="170688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001306" y="566616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53000" y="469239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272795" y="722709"/>
            <a:ext cx="50412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33675" algn="l"/>
              </a:tabLst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小</a:t>
            </a:r>
            <a:r>
              <a:rPr dirty="0" sz="2400">
                <a:latin typeface="宋体"/>
                <a:cs typeface="宋体"/>
              </a:rPr>
              <a:t>信</a:t>
            </a:r>
            <a:r>
              <a:rPr dirty="0" sz="2400" spc="20">
                <a:latin typeface="宋体"/>
                <a:cs typeface="宋体"/>
              </a:rPr>
              <a:t>号</a:t>
            </a:r>
            <a:r>
              <a:rPr dirty="0" sz="2400">
                <a:latin typeface="宋体"/>
                <a:cs typeface="宋体"/>
              </a:rPr>
              <a:t>参</a:t>
            </a:r>
            <a:r>
              <a:rPr dirty="0" sz="2400" spc="20">
                <a:latin typeface="宋体"/>
                <a:cs typeface="宋体"/>
              </a:rPr>
              <a:t>数</a:t>
            </a:r>
            <a:r>
              <a:rPr dirty="0" sz="2400">
                <a:latin typeface="宋体"/>
                <a:cs typeface="宋体"/>
              </a:rPr>
              <a:t>分析	</a:t>
            </a: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输入</a:t>
            </a:r>
            <a:r>
              <a:rPr dirty="0" sz="2400">
                <a:latin typeface="宋体"/>
                <a:cs typeface="宋体"/>
              </a:rPr>
              <a:t>阻抗：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76500" y="4460747"/>
            <a:ext cx="358140" cy="2528570"/>
          </a:xfrm>
          <a:custGeom>
            <a:avLst/>
            <a:gdLst/>
            <a:ahLst/>
            <a:cxnLst/>
            <a:rect l="l" t="t" r="r" b="b"/>
            <a:pathLst>
              <a:path w="358139" h="2528570">
                <a:moveTo>
                  <a:pt x="214884" y="85343"/>
                </a:moveTo>
                <a:lnTo>
                  <a:pt x="214379" y="57072"/>
                </a:lnTo>
                <a:lnTo>
                  <a:pt x="230124" y="56387"/>
                </a:lnTo>
                <a:lnTo>
                  <a:pt x="228600" y="27432"/>
                </a:lnTo>
                <a:lnTo>
                  <a:pt x="213849" y="27432"/>
                </a:lnTo>
                <a:lnTo>
                  <a:pt x="213360" y="0"/>
                </a:lnTo>
                <a:lnTo>
                  <a:pt x="313592" y="27432"/>
                </a:lnTo>
                <a:lnTo>
                  <a:pt x="228600" y="27432"/>
                </a:lnTo>
                <a:lnTo>
                  <a:pt x="213861" y="28072"/>
                </a:lnTo>
                <a:lnTo>
                  <a:pt x="315933" y="28072"/>
                </a:lnTo>
                <a:lnTo>
                  <a:pt x="358140" y="39624"/>
                </a:lnTo>
                <a:lnTo>
                  <a:pt x="214884" y="85343"/>
                </a:lnTo>
                <a:close/>
              </a:path>
              <a:path w="358139" h="2528570">
                <a:moveTo>
                  <a:pt x="214379" y="57072"/>
                </a:moveTo>
                <a:lnTo>
                  <a:pt x="213861" y="28072"/>
                </a:lnTo>
                <a:lnTo>
                  <a:pt x="228600" y="27432"/>
                </a:lnTo>
                <a:lnTo>
                  <a:pt x="230124" y="56387"/>
                </a:lnTo>
                <a:lnTo>
                  <a:pt x="214379" y="57072"/>
                </a:lnTo>
                <a:close/>
              </a:path>
              <a:path w="358139" h="2528570">
                <a:moveTo>
                  <a:pt x="213877" y="2499359"/>
                </a:moveTo>
                <a:lnTo>
                  <a:pt x="193548" y="2499359"/>
                </a:lnTo>
                <a:lnTo>
                  <a:pt x="138684" y="2496311"/>
                </a:lnTo>
                <a:lnTo>
                  <a:pt x="114300" y="2493263"/>
                </a:lnTo>
                <a:lnTo>
                  <a:pt x="102108" y="2493263"/>
                </a:lnTo>
                <a:lnTo>
                  <a:pt x="80772" y="2490215"/>
                </a:lnTo>
                <a:lnTo>
                  <a:pt x="71628" y="2490215"/>
                </a:lnTo>
                <a:lnTo>
                  <a:pt x="53340" y="2487167"/>
                </a:lnTo>
                <a:lnTo>
                  <a:pt x="38100" y="2484119"/>
                </a:lnTo>
                <a:lnTo>
                  <a:pt x="25907" y="2481071"/>
                </a:lnTo>
                <a:lnTo>
                  <a:pt x="7619" y="2474975"/>
                </a:lnTo>
                <a:lnTo>
                  <a:pt x="7619" y="2473451"/>
                </a:lnTo>
                <a:lnTo>
                  <a:pt x="6095" y="2471927"/>
                </a:lnTo>
                <a:lnTo>
                  <a:pt x="4571" y="2471927"/>
                </a:lnTo>
                <a:lnTo>
                  <a:pt x="4571" y="2470403"/>
                </a:lnTo>
                <a:lnTo>
                  <a:pt x="1524" y="2467355"/>
                </a:lnTo>
                <a:lnTo>
                  <a:pt x="1524" y="2465831"/>
                </a:lnTo>
                <a:lnTo>
                  <a:pt x="0" y="2464307"/>
                </a:lnTo>
                <a:lnTo>
                  <a:pt x="0" y="64008"/>
                </a:lnTo>
                <a:lnTo>
                  <a:pt x="1524" y="62483"/>
                </a:lnTo>
                <a:lnTo>
                  <a:pt x="1524" y="60959"/>
                </a:lnTo>
                <a:lnTo>
                  <a:pt x="4571" y="57911"/>
                </a:lnTo>
                <a:lnTo>
                  <a:pt x="4571" y="56387"/>
                </a:lnTo>
                <a:lnTo>
                  <a:pt x="7619" y="53340"/>
                </a:lnTo>
                <a:lnTo>
                  <a:pt x="10668" y="51816"/>
                </a:lnTo>
                <a:lnTo>
                  <a:pt x="15240" y="50291"/>
                </a:lnTo>
                <a:lnTo>
                  <a:pt x="19811" y="47243"/>
                </a:lnTo>
                <a:lnTo>
                  <a:pt x="38100" y="42671"/>
                </a:lnTo>
                <a:lnTo>
                  <a:pt x="45719" y="41148"/>
                </a:lnTo>
                <a:lnTo>
                  <a:pt x="53340" y="41148"/>
                </a:lnTo>
                <a:lnTo>
                  <a:pt x="80772" y="36575"/>
                </a:lnTo>
                <a:lnTo>
                  <a:pt x="91439" y="36575"/>
                </a:lnTo>
                <a:lnTo>
                  <a:pt x="112775" y="33527"/>
                </a:lnTo>
                <a:lnTo>
                  <a:pt x="213861" y="28072"/>
                </a:lnTo>
                <a:lnTo>
                  <a:pt x="214379" y="57072"/>
                </a:lnTo>
                <a:lnTo>
                  <a:pt x="140208" y="60959"/>
                </a:lnTo>
                <a:lnTo>
                  <a:pt x="115824" y="62483"/>
                </a:lnTo>
                <a:lnTo>
                  <a:pt x="105155" y="62483"/>
                </a:lnTo>
                <a:lnTo>
                  <a:pt x="83820" y="65531"/>
                </a:lnTo>
                <a:lnTo>
                  <a:pt x="74675" y="67055"/>
                </a:lnTo>
                <a:lnTo>
                  <a:pt x="65531" y="67055"/>
                </a:lnTo>
                <a:lnTo>
                  <a:pt x="57911" y="68579"/>
                </a:lnTo>
                <a:lnTo>
                  <a:pt x="28956" y="68579"/>
                </a:lnTo>
                <a:lnTo>
                  <a:pt x="27431" y="73151"/>
                </a:lnTo>
                <a:lnTo>
                  <a:pt x="27940" y="73151"/>
                </a:lnTo>
                <a:lnTo>
                  <a:pt x="25907" y="76200"/>
                </a:lnTo>
                <a:lnTo>
                  <a:pt x="24383" y="77723"/>
                </a:lnTo>
                <a:lnTo>
                  <a:pt x="28956" y="77723"/>
                </a:lnTo>
                <a:lnTo>
                  <a:pt x="28956" y="2450591"/>
                </a:lnTo>
                <a:lnTo>
                  <a:pt x="24383" y="2450591"/>
                </a:lnTo>
                <a:lnTo>
                  <a:pt x="25907" y="2452115"/>
                </a:lnTo>
                <a:lnTo>
                  <a:pt x="26669" y="2452115"/>
                </a:lnTo>
                <a:lnTo>
                  <a:pt x="28194" y="2455163"/>
                </a:lnTo>
                <a:lnTo>
                  <a:pt x="27431" y="2455163"/>
                </a:lnTo>
                <a:lnTo>
                  <a:pt x="28956" y="2459735"/>
                </a:lnTo>
                <a:lnTo>
                  <a:pt x="65531" y="2459735"/>
                </a:lnTo>
                <a:lnTo>
                  <a:pt x="83820" y="2462783"/>
                </a:lnTo>
                <a:lnTo>
                  <a:pt x="94488" y="2462783"/>
                </a:lnTo>
                <a:lnTo>
                  <a:pt x="115824" y="2465831"/>
                </a:lnTo>
                <a:lnTo>
                  <a:pt x="195072" y="2470403"/>
                </a:lnTo>
                <a:lnTo>
                  <a:pt x="214379" y="2471243"/>
                </a:lnTo>
                <a:lnTo>
                  <a:pt x="213877" y="2499359"/>
                </a:lnTo>
                <a:close/>
              </a:path>
              <a:path w="358139" h="2528570">
                <a:moveTo>
                  <a:pt x="27431" y="73151"/>
                </a:moveTo>
                <a:lnTo>
                  <a:pt x="28956" y="68579"/>
                </a:lnTo>
                <a:lnTo>
                  <a:pt x="28956" y="71627"/>
                </a:lnTo>
                <a:lnTo>
                  <a:pt x="27431" y="73151"/>
                </a:lnTo>
                <a:close/>
              </a:path>
              <a:path w="358139" h="2528570">
                <a:moveTo>
                  <a:pt x="28956" y="74675"/>
                </a:moveTo>
                <a:lnTo>
                  <a:pt x="28956" y="68579"/>
                </a:lnTo>
                <a:lnTo>
                  <a:pt x="57911" y="68579"/>
                </a:lnTo>
                <a:lnTo>
                  <a:pt x="50292" y="70104"/>
                </a:lnTo>
                <a:lnTo>
                  <a:pt x="44195" y="71627"/>
                </a:lnTo>
                <a:lnTo>
                  <a:pt x="38100" y="71627"/>
                </a:lnTo>
                <a:lnTo>
                  <a:pt x="28956" y="74675"/>
                </a:lnTo>
                <a:close/>
              </a:path>
              <a:path w="358139" h="2528570">
                <a:moveTo>
                  <a:pt x="27940" y="73151"/>
                </a:moveTo>
                <a:lnTo>
                  <a:pt x="27431" y="73151"/>
                </a:lnTo>
                <a:lnTo>
                  <a:pt x="28956" y="71627"/>
                </a:lnTo>
                <a:lnTo>
                  <a:pt x="27940" y="73151"/>
                </a:lnTo>
                <a:close/>
              </a:path>
              <a:path w="358139" h="2528570">
                <a:moveTo>
                  <a:pt x="25908" y="76199"/>
                </a:moveTo>
                <a:lnTo>
                  <a:pt x="28956" y="71627"/>
                </a:lnTo>
                <a:lnTo>
                  <a:pt x="28956" y="74675"/>
                </a:lnTo>
                <a:lnTo>
                  <a:pt x="27431" y="74675"/>
                </a:lnTo>
                <a:lnTo>
                  <a:pt x="25908" y="76199"/>
                </a:lnTo>
                <a:close/>
              </a:path>
              <a:path w="358139" h="2528570">
                <a:moveTo>
                  <a:pt x="28956" y="76200"/>
                </a:moveTo>
                <a:lnTo>
                  <a:pt x="25907" y="76200"/>
                </a:lnTo>
                <a:lnTo>
                  <a:pt x="27431" y="74675"/>
                </a:lnTo>
                <a:lnTo>
                  <a:pt x="28956" y="74675"/>
                </a:lnTo>
                <a:lnTo>
                  <a:pt x="28956" y="76200"/>
                </a:lnTo>
                <a:close/>
              </a:path>
              <a:path w="358139" h="2528570">
                <a:moveTo>
                  <a:pt x="28956" y="77723"/>
                </a:moveTo>
                <a:lnTo>
                  <a:pt x="24383" y="77723"/>
                </a:lnTo>
                <a:lnTo>
                  <a:pt x="25908" y="76199"/>
                </a:lnTo>
                <a:lnTo>
                  <a:pt x="28956" y="76200"/>
                </a:lnTo>
                <a:lnTo>
                  <a:pt x="28956" y="77723"/>
                </a:lnTo>
                <a:close/>
              </a:path>
              <a:path w="358139" h="2528570">
                <a:moveTo>
                  <a:pt x="315242" y="2499359"/>
                </a:moveTo>
                <a:lnTo>
                  <a:pt x="228600" y="2499359"/>
                </a:lnTo>
                <a:lnTo>
                  <a:pt x="230124" y="2471927"/>
                </a:lnTo>
                <a:lnTo>
                  <a:pt x="214379" y="2471243"/>
                </a:lnTo>
                <a:lnTo>
                  <a:pt x="214884" y="2442971"/>
                </a:lnTo>
                <a:lnTo>
                  <a:pt x="358140" y="2487167"/>
                </a:lnTo>
                <a:lnTo>
                  <a:pt x="315242" y="2499359"/>
                </a:lnTo>
                <a:close/>
              </a:path>
              <a:path w="358139" h="2528570">
                <a:moveTo>
                  <a:pt x="26415" y="2451607"/>
                </a:moveTo>
                <a:lnTo>
                  <a:pt x="24383" y="2450591"/>
                </a:lnTo>
                <a:lnTo>
                  <a:pt x="25907" y="2450591"/>
                </a:lnTo>
                <a:lnTo>
                  <a:pt x="26415" y="2451607"/>
                </a:lnTo>
                <a:close/>
              </a:path>
              <a:path w="358139" h="2528570">
                <a:moveTo>
                  <a:pt x="27431" y="2452115"/>
                </a:moveTo>
                <a:lnTo>
                  <a:pt x="26415" y="2451607"/>
                </a:lnTo>
                <a:lnTo>
                  <a:pt x="25907" y="2450591"/>
                </a:lnTo>
                <a:lnTo>
                  <a:pt x="27431" y="2452115"/>
                </a:lnTo>
                <a:close/>
              </a:path>
              <a:path w="358139" h="2528570">
                <a:moveTo>
                  <a:pt x="28956" y="2452115"/>
                </a:moveTo>
                <a:lnTo>
                  <a:pt x="27431" y="2452115"/>
                </a:lnTo>
                <a:lnTo>
                  <a:pt x="25907" y="2450591"/>
                </a:lnTo>
                <a:lnTo>
                  <a:pt x="28956" y="2450591"/>
                </a:lnTo>
                <a:lnTo>
                  <a:pt x="28956" y="2452115"/>
                </a:lnTo>
                <a:close/>
              </a:path>
              <a:path w="358139" h="2528570">
                <a:moveTo>
                  <a:pt x="28956" y="2456687"/>
                </a:moveTo>
                <a:lnTo>
                  <a:pt x="26415" y="2451607"/>
                </a:lnTo>
                <a:lnTo>
                  <a:pt x="27431" y="2452115"/>
                </a:lnTo>
                <a:lnTo>
                  <a:pt x="28956" y="2452115"/>
                </a:lnTo>
                <a:lnTo>
                  <a:pt x="28956" y="2456687"/>
                </a:lnTo>
                <a:close/>
              </a:path>
              <a:path w="358139" h="2528570">
                <a:moveTo>
                  <a:pt x="65531" y="2459735"/>
                </a:moveTo>
                <a:lnTo>
                  <a:pt x="28956" y="2459735"/>
                </a:lnTo>
                <a:lnTo>
                  <a:pt x="28956" y="2452115"/>
                </a:lnTo>
                <a:lnTo>
                  <a:pt x="38100" y="2455163"/>
                </a:lnTo>
                <a:lnTo>
                  <a:pt x="50292" y="2458211"/>
                </a:lnTo>
                <a:lnTo>
                  <a:pt x="57911" y="2458211"/>
                </a:lnTo>
                <a:lnTo>
                  <a:pt x="65531" y="2459735"/>
                </a:lnTo>
                <a:close/>
              </a:path>
              <a:path w="358139" h="2528570">
                <a:moveTo>
                  <a:pt x="28956" y="2459735"/>
                </a:moveTo>
                <a:lnTo>
                  <a:pt x="27431" y="2455163"/>
                </a:lnTo>
                <a:lnTo>
                  <a:pt x="28956" y="2456687"/>
                </a:lnTo>
                <a:lnTo>
                  <a:pt x="28956" y="2459735"/>
                </a:lnTo>
                <a:close/>
              </a:path>
              <a:path w="358139" h="2528570">
                <a:moveTo>
                  <a:pt x="28956" y="2456687"/>
                </a:moveTo>
                <a:lnTo>
                  <a:pt x="27431" y="2455163"/>
                </a:lnTo>
                <a:lnTo>
                  <a:pt x="28194" y="2455163"/>
                </a:lnTo>
                <a:lnTo>
                  <a:pt x="28956" y="2456687"/>
                </a:lnTo>
                <a:close/>
              </a:path>
              <a:path w="358139" h="2528570">
                <a:moveTo>
                  <a:pt x="213360" y="2528315"/>
                </a:moveTo>
                <a:lnTo>
                  <a:pt x="214379" y="2471243"/>
                </a:lnTo>
                <a:lnTo>
                  <a:pt x="230124" y="2471927"/>
                </a:lnTo>
                <a:lnTo>
                  <a:pt x="228600" y="2499359"/>
                </a:lnTo>
                <a:lnTo>
                  <a:pt x="315242" y="2499359"/>
                </a:lnTo>
                <a:lnTo>
                  <a:pt x="213360" y="252831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230312" y="1371600"/>
            <a:ext cx="7309484" cy="147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2845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方法一：直接电路分析</a:t>
            </a:r>
            <a:endParaRPr sz="2400">
              <a:latin typeface="宋体"/>
              <a:cs typeface="宋体"/>
            </a:endParaRPr>
          </a:p>
          <a:p>
            <a:pPr algn="ctr" marL="26670">
              <a:lnSpc>
                <a:spcPts val="4285"/>
              </a:lnSpc>
            </a:pPr>
            <a:r>
              <a:rPr dirty="0" baseline="-4192" sz="3975" spc="-104">
                <a:latin typeface="Times New Roman"/>
                <a:cs typeface="Times New Roman"/>
              </a:rPr>
              <a:t>R</a:t>
            </a:r>
            <a:r>
              <a:rPr dirty="0" baseline="-33333" sz="2250" spc="-104">
                <a:latin typeface="Times New Roman"/>
                <a:cs typeface="Times New Roman"/>
              </a:rPr>
              <a:t>i  </a:t>
            </a:r>
            <a:r>
              <a:rPr dirty="0" baseline="-4192" sz="3975" spc="-82">
                <a:latin typeface="Times New Roman"/>
                <a:cs typeface="Times New Roman"/>
              </a:rPr>
              <a:t>=</a:t>
            </a:r>
            <a:r>
              <a:rPr dirty="0" baseline="-4192" sz="3975" spc="-82">
                <a:latin typeface="Times New Roman"/>
                <a:cs typeface="Times New Roman"/>
              </a:rPr>
              <a:t>R</a:t>
            </a:r>
            <a:r>
              <a:rPr dirty="0" baseline="-33333" sz="2250" spc="-82">
                <a:latin typeface="Times New Roman"/>
                <a:cs typeface="Times New Roman"/>
              </a:rPr>
              <a:t>1 </a:t>
            </a:r>
            <a:r>
              <a:rPr dirty="0" baseline="-4192" sz="3975" spc="-367">
                <a:latin typeface="Times New Roman"/>
                <a:cs typeface="Times New Roman"/>
              </a:rPr>
              <a:t>//</a:t>
            </a:r>
            <a:r>
              <a:rPr dirty="0" sz="3600" spc="-245">
                <a:latin typeface="Times New Roman"/>
                <a:cs typeface="Times New Roman"/>
              </a:rPr>
              <a:t></a:t>
            </a:r>
            <a:r>
              <a:rPr dirty="0" baseline="4192" sz="3975" spc="-367">
                <a:latin typeface="Times New Roman"/>
                <a:cs typeface="Times New Roman"/>
              </a:rPr>
              <a:t>r</a:t>
            </a:r>
            <a:r>
              <a:rPr dirty="0" baseline="-16666" sz="2250" spc="-367">
                <a:latin typeface="Times New Roman"/>
                <a:cs typeface="Times New Roman"/>
              </a:rPr>
              <a:t>be1   </a:t>
            </a:r>
            <a:r>
              <a:rPr dirty="0" baseline="4192" sz="3975" spc="-944">
                <a:latin typeface="Times New Roman"/>
                <a:cs typeface="Times New Roman"/>
              </a:rPr>
              <a:t>+</a:t>
            </a:r>
            <a:r>
              <a:rPr dirty="0" baseline="-2415" sz="5175" spc="-944">
                <a:latin typeface="Times New Roman"/>
                <a:cs typeface="Times New Roman"/>
              </a:rPr>
              <a:t></a:t>
            </a:r>
            <a:r>
              <a:rPr dirty="0" baseline="1048" sz="3975" spc="-944">
                <a:latin typeface="Times New Roman"/>
                <a:cs typeface="Times New Roman"/>
              </a:rPr>
              <a:t>1+</a:t>
            </a:r>
            <a:r>
              <a:rPr dirty="0" sz="2800" spc="-630" i="1">
                <a:latin typeface="Times New Roman"/>
                <a:cs typeface="Times New Roman"/>
              </a:rPr>
              <a:t></a:t>
            </a:r>
            <a:r>
              <a:rPr dirty="0" baseline="-22222" sz="2250" spc="-944">
                <a:latin typeface="Times New Roman"/>
                <a:cs typeface="Times New Roman"/>
              </a:rPr>
              <a:t>1</a:t>
            </a:r>
            <a:r>
              <a:rPr dirty="0" baseline="-22222" sz="2250" spc="157">
                <a:latin typeface="Times New Roman"/>
                <a:cs typeface="Times New Roman"/>
              </a:rPr>
              <a:t> </a:t>
            </a:r>
            <a:r>
              <a:rPr dirty="0" baseline="-2415" sz="5175" spc="-3757">
                <a:latin typeface="Times New Roman"/>
                <a:cs typeface="Times New Roman"/>
              </a:rPr>
              <a:t></a:t>
            </a:r>
            <a:r>
              <a:rPr dirty="0" baseline="-2415" sz="5175" spc="-810">
                <a:latin typeface="Times New Roman"/>
                <a:cs typeface="Times New Roman"/>
              </a:rPr>
              <a:t> </a:t>
            </a:r>
            <a:r>
              <a:rPr dirty="0" baseline="-2415" sz="5175" spc="-3757">
                <a:latin typeface="Times New Roman"/>
                <a:cs typeface="Times New Roman"/>
              </a:rPr>
              <a:t></a:t>
            </a:r>
            <a:r>
              <a:rPr dirty="0" baseline="-2415" sz="5175" spc="-705">
                <a:latin typeface="Times New Roman"/>
                <a:cs typeface="Times New Roman"/>
              </a:rPr>
              <a:t> </a:t>
            </a:r>
            <a:r>
              <a:rPr dirty="0" baseline="1048" sz="3975" spc="-22">
                <a:latin typeface="Times New Roman"/>
                <a:cs typeface="Times New Roman"/>
              </a:rPr>
              <a:t>R</a:t>
            </a:r>
            <a:r>
              <a:rPr dirty="0" baseline="-22222" sz="2250" spc="-22">
                <a:latin typeface="Times New Roman"/>
                <a:cs typeface="Times New Roman"/>
              </a:rPr>
              <a:t>e1 </a:t>
            </a:r>
            <a:r>
              <a:rPr dirty="0" baseline="1048" sz="3975" spc="22">
                <a:latin typeface="Times New Roman"/>
                <a:cs typeface="Times New Roman"/>
              </a:rPr>
              <a:t>//</a:t>
            </a:r>
            <a:r>
              <a:rPr dirty="0" baseline="1048" sz="3975" spc="22">
                <a:latin typeface="Times New Roman"/>
                <a:cs typeface="Times New Roman"/>
              </a:rPr>
              <a:t>R</a:t>
            </a:r>
            <a:r>
              <a:rPr dirty="0" baseline="-22222" sz="2250" spc="22">
                <a:latin typeface="Times New Roman"/>
                <a:cs typeface="Times New Roman"/>
              </a:rPr>
              <a:t>2 </a:t>
            </a:r>
            <a:r>
              <a:rPr dirty="0" baseline="1048" sz="3975">
                <a:latin typeface="Times New Roman"/>
                <a:cs typeface="Times New Roman"/>
              </a:rPr>
              <a:t>//</a:t>
            </a:r>
            <a:r>
              <a:rPr dirty="0" baseline="1048" sz="3975">
                <a:latin typeface="Times New Roman"/>
                <a:cs typeface="Times New Roman"/>
              </a:rPr>
              <a:t>R</a:t>
            </a:r>
            <a:r>
              <a:rPr dirty="0" baseline="-22222" sz="2250">
                <a:latin typeface="Times New Roman"/>
                <a:cs typeface="Times New Roman"/>
              </a:rPr>
              <a:t>3 </a:t>
            </a:r>
            <a:r>
              <a:rPr dirty="0" baseline="1048" sz="3975" spc="60">
                <a:latin typeface="Times New Roman"/>
                <a:cs typeface="Times New Roman"/>
              </a:rPr>
              <a:t>//</a:t>
            </a:r>
            <a:r>
              <a:rPr dirty="0" baseline="1048" sz="3975" spc="60">
                <a:latin typeface="Times New Roman"/>
                <a:cs typeface="Times New Roman"/>
              </a:rPr>
              <a:t>r</a:t>
            </a:r>
            <a:r>
              <a:rPr dirty="0" baseline="-22222" sz="2250" spc="60">
                <a:latin typeface="Times New Roman"/>
                <a:cs typeface="Times New Roman"/>
              </a:rPr>
              <a:t>be </a:t>
            </a:r>
            <a:r>
              <a:rPr dirty="0" baseline="-22222" sz="2250" spc="22">
                <a:latin typeface="Times New Roman"/>
                <a:cs typeface="Times New Roman"/>
              </a:rPr>
              <a:t>2  </a:t>
            </a:r>
            <a:r>
              <a:rPr dirty="0" baseline="-2415" sz="5175" spc="-4020">
                <a:latin typeface="Times New Roman"/>
                <a:cs typeface="Times New Roman"/>
              </a:rPr>
              <a:t></a:t>
            </a:r>
            <a:r>
              <a:rPr dirty="0" baseline="1048" sz="3975" spc="-4020">
                <a:latin typeface="Times New Roman"/>
                <a:cs typeface="Times New Roman"/>
              </a:rPr>
              <a:t></a:t>
            </a:r>
            <a:r>
              <a:rPr dirty="0" baseline="-17819" sz="3975" spc="-4020">
                <a:latin typeface="Times New Roman"/>
                <a:cs typeface="Times New Roman"/>
              </a:rPr>
              <a:t></a:t>
            </a:r>
            <a:r>
              <a:rPr dirty="0" baseline="-17819" sz="3975" spc="607">
                <a:latin typeface="Times New Roman"/>
                <a:cs typeface="Times New Roman"/>
              </a:rPr>
              <a:t> </a:t>
            </a:r>
            <a:r>
              <a:rPr dirty="0" baseline="1048" sz="3975" spc="-352">
                <a:latin typeface="Times New Roman"/>
                <a:cs typeface="Times New Roman"/>
              </a:rPr>
              <a:t> </a:t>
            </a:r>
            <a:r>
              <a:rPr dirty="0" baseline="1048" sz="3975" spc="-209">
                <a:latin typeface="Times New Roman"/>
                <a:cs typeface="Times New Roman"/>
              </a:rPr>
              <a:t> </a:t>
            </a:r>
            <a:r>
              <a:rPr dirty="0" baseline="1048" sz="3975" spc="-7">
                <a:latin typeface="Times New Roman"/>
                <a:cs typeface="Times New Roman"/>
              </a:rPr>
              <a:t>66.7k</a:t>
            </a:r>
            <a:r>
              <a:rPr dirty="0" baseline="1048" sz="3975" spc="-7">
                <a:latin typeface="Times New Roman"/>
                <a:cs typeface="Times New Roman"/>
              </a:rPr>
              <a:t></a:t>
            </a:r>
            <a:endParaRPr baseline="1048" sz="39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方法二：使用公式。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组合电路的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是第一级的输入阻抗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85766" y="69585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85766" y="67589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85766" y="65577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85766" y="63581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985766" y="61584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85766" y="59588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85766" y="57576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985766" y="55580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85766" y="53583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85766" y="51587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985766" y="49575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85766" y="47579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85766" y="4588764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361948" y="2759202"/>
            <a:ext cx="3406775" cy="629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14814" sz="2250" spc="-157">
                <a:latin typeface="Times New Roman"/>
                <a:cs typeface="Times New Roman"/>
              </a:rPr>
              <a:t>i  </a:t>
            </a:r>
            <a:r>
              <a:rPr dirty="0" sz="2600" spc="-110">
                <a:latin typeface="Times New Roman"/>
                <a:cs typeface="Times New Roman"/>
              </a:rPr>
              <a:t>=</a:t>
            </a:r>
            <a:r>
              <a:rPr dirty="0" sz="2600" spc="-110">
                <a:latin typeface="Times New Roman"/>
                <a:cs typeface="Times New Roman"/>
              </a:rPr>
              <a:t>R</a:t>
            </a:r>
            <a:r>
              <a:rPr dirty="0" baseline="-14814" sz="2250" spc="-165">
                <a:latin typeface="Times New Roman"/>
                <a:cs typeface="Times New Roman"/>
              </a:rPr>
              <a:t>1 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r>
              <a:rPr dirty="0" sz="2600" spc="365">
                <a:latin typeface="Times New Roman"/>
                <a:cs typeface="Times New Roman"/>
              </a:rPr>
              <a:t> </a:t>
            </a:r>
            <a:r>
              <a:rPr dirty="0" sz="2600" spc="-915">
                <a:latin typeface="Times New Roman"/>
                <a:cs typeface="Times New Roman"/>
              </a:rPr>
              <a:t></a:t>
            </a:r>
            <a:r>
              <a:rPr dirty="0" baseline="-19230" sz="3900" spc="-1372">
                <a:latin typeface="Times New Roman"/>
                <a:cs typeface="Times New Roman"/>
              </a:rPr>
              <a:t></a:t>
            </a:r>
            <a:r>
              <a:rPr dirty="0" sz="2600" spc="-915">
                <a:latin typeface="Times New Roman"/>
                <a:cs typeface="Times New Roman"/>
              </a:rPr>
              <a:t>r</a:t>
            </a:r>
            <a:r>
              <a:rPr dirty="0" baseline="-14814" sz="2250" spc="-1372">
                <a:latin typeface="Times New Roman"/>
                <a:cs typeface="Times New Roman"/>
              </a:rPr>
              <a:t>be1</a:t>
            </a:r>
            <a:r>
              <a:rPr dirty="0" baseline="-14814" sz="2250" spc="1057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baseline="-3220" sz="5175" spc="-1267">
                <a:latin typeface="Times New Roman"/>
                <a:cs typeface="Times New Roman"/>
              </a:rPr>
              <a:t></a:t>
            </a:r>
            <a:r>
              <a:rPr dirty="0" sz="2600" spc="-844">
                <a:latin typeface="Times New Roman"/>
                <a:cs typeface="Times New Roman"/>
              </a:rPr>
              <a:t>1+</a:t>
            </a:r>
            <a:r>
              <a:rPr dirty="0" sz="2750" spc="-844" i="1">
                <a:latin typeface="Times New Roman"/>
                <a:cs typeface="Times New Roman"/>
              </a:rPr>
              <a:t></a:t>
            </a:r>
            <a:r>
              <a:rPr dirty="0" baseline="-14814" sz="2250" spc="-1267">
                <a:latin typeface="Times New Roman"/>
                <a:cs typeface="Times New Roman"/>
              </a:rPr>
              <a:t>1</a:t>
            </a:r>
            <a:r>
              <a:rPr dirty="0" baseline="-14814" sz="2250" spc="284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r>
              <a:rPr dirty="0" baseline="-3220" sz="5175" spc="-150">
                <a:latin typeface="Times New Roman"/>
                <a:cs typeface="Times New Roman"/>
              </a:rPr>
              <a:t> </a:t>
            </a:r>
            <a:r>
              <a:rPr dirty="0" sz="2600" spc="-555">
                <a:latin typeface="Times New Roman"/>
                <a:cs typeface="Times New Roman"/>
              </a:rPr>
              <a:t>R</a:t>
            </a:r>
            <a:r>
              <a:rPr dirty="0" baseline="-14814" sz="2250" spc="-832">
                <a:latin typeface="Times New Roman"/>
                <a:cs typeface="Times New Roman"/>
              </a:rPr>
              <a:t>L</a:t>
            </a:r>
            <a:r>
              <a:rPr dirty="0" baseline="3205" sz="3900" spc="-832">
                <a:latin typeface="Times New Roman"/>
                <a:cs typeface="Times New Roman"/>
              </a:rPr>
              <a:t></a:t>
            </a:r>
            <a:r>
              <a:rPr dirty="0" baseline="-14814" sz="2250" spc="-832">
                <a:latin typeface="Times New Roman"/>
                <a:cs typeface="Times New Roman"/>
              </a:rPr>
              <a:t>1</a:t>
            </a:r>
            <a:r>
              <a:rPr dirty="0" baseline="-14814" sz="2250" spc="135">
                <a:latin typeface="Times New Roman"/>
                <a:cs typeface="Times New Roman"/>
              </a:rPr>
              <a:t> </a:t>
            </a:r>
            <a:r>
              <a:rPr dirty="0" sz="2600" spc="-2890">
                <a:latin typeface="Times New Roman"/>
                <a:cs typeface="Times New Roman"/>
              </a:rPr>
              <a:t></a:t>
            </a:r>
            <a:r>
              <a:rPr dirty="0" baseline="-19230" sz="3900" spc="-4334">
                <a:latin typeface="Times New Roman"/>
                <a:cs typeface="Times New Roman"/>
              </a:rPr>
              <a:t></a:t>
            </a:r>
            <a:endParaRPr baseline="-19230" sz="3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10091" y="56749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577270" y="57130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473196" y="5734436"/>
            <a:ext cx="260350" cy="979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21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206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1594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40003" y="5808998"/>
            <a:ext cx="685800" cy="786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66700">
              <a:lnSpc>
                <a:spcPts val="3160"/>
              </a:lnSpc>
              <a:spcBef>
                <a:spcPts val="90"/>
              </a:spcBef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03914" y="5869886"/>
            <a:ext cx="1270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64022" y="5869886"/>
            <a:ext cx="32956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83295" y="5917196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017300" y="5921810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585913" y="6074036"/>
            <a:ext cx="2165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219940" y="6078614"/>
            <a:ext cx="1606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702063" y="6334223"/>
            <a:ext cx="1384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675566" y="6342397"/>
            <a:ext cx="1270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247379" y="6364596"/>
            <a:ext cx="1441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27614" y="6394338"/>
            <a:ext cx="160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10</a:t>
            </a:fld>
          </a:p>
        </p:txBody>
      </p:sp>
      <p:sp>
        <p:nvSpPr>
          <p:cNvPr id="94" name="object 94"/>
          <p:cNvSpPr txBox="1"/>
          <p:nvPr/>
        </p:nvSpPr>
        <p:spPr>
          <a:xfrm>
            <a:off x="2338778" y="4073712"/>
            <a:ext cx="97599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3472" sz="3600" spc="-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15625" sz="2400" spc="-7">
                <a:solidFill>
                  <a:srgbClr val="0000CC"/>
                </a:solidFill>
                <a:latin typeface="Times New Roman"/>
                <a:cs typeface="Times New Roman"/>
              </a:rPr>
              <a:t>i 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400" spc="14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i1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47877" y="4271774"/>
            <a:ext cx="10750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3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20">
                <a:solidFill>
                  <a:srgbClr val="0000CC"/>
                </a:solidFill>
                <a:latin typeface="Times New Roman"/>
                <a:cs typeface="Times New Roman"/>
              </a:rPr>
              <a:t>L1</a:t>
            </a:r>
            <a:r>
              <a:rPr dirty="0" baseline="13888" sz="3600" spc="3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baseline="13888" sz="3600" spc="-142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7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94900" y="3403342"/>
            <a:ext cx="722439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41265" algn="l"/>
              </a:tabLst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第一级的负载是第二级的输入阻抗。	</a:t>
            </a:r>
            <a:r>
              <a:rPr dirty="0" sz="2650" spc="-45">
                <a:latin typeface="Times New Roman"/>
                <a:cs typeface="Times New Roman"/>
              </a:rPr>
              <a:t>R</a:t>
            </a:r>
            <a:r>
              <a:rPr dirty="0" baseline="-25089" sz="2325" spc="-67">
                <a:latin typeface="Times New Roman"/>
                <a:cs typeface="Times New Roman"/>
              </a:rPr>
              <a:t>i2 </a:t>
            </a:r>
            <a:r>
              <a:rPr dirty="0" sz="2650" spc="10">
                <a:latin typeface="Times New Roman"/>
                <a:cs typeface="Times New Roman"/>
              </a:rPr>
              <a:t>=</a:t>
            </a:r>
            <a:r>
              <a:rPr dirty="0" sz="2650" spc="10">
                <a:latin typeface="Times New Roman"/>
                <a:cs typeface="Times New Roman"/>
              </a:rPr>
              <a:t>R</a:t>
            </a:r>
            <a:r>
              <a:rPr dirty="0" baseline="-25089" sz="2325" spc="15">
                <a:latin typeface="Times New Roman"/>
                <a:cs typeface="Times New Roman"/>
              </a:rPr>
              <a:t>2 </a:t>
            </a:r>
            <a:r>
              <a:rPr dirty="0" sz="2650" spc="-10">
                <a:latin typeface="Times New Roman"/>
                <a:cs typeface="Times New Roman"/>
              </a:rPr>
              <a:t>//</a:t>
            </a:r>
            <a:r>
              <a:rPr dirty="0" sz="2650" spc="-10">
                <a:latin typeface="Times New Roman"/>
                <a:cs typeface="Times New Roman"/>
              </a:rPr>
              <a:t>R</a:t>
            </a:r>
            <a:r>
              <a:rPr dirty="0" baseline="-25089" sz="2325" spc="-15">
                <a:latin typeface="Times New Roman"/>
                <a:cs typeface="Times New Roman"/>
              </a:rPr>
              <a:t>3</a:t>
            </a:r>
            <a:r>
              <a:rPr dirty="0" baseline="-25089" sz="2325" spc="202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//</a:t>
            </a:r>
            <a:r>
              <a:rPr dirty="0" sz="2650" spc="35">
                <a:latin typeface="Times New Roman"/>
                <a:cs typeface="Times New Roman"/>
              </a:rPr>
              <a:t>r</a:t>
            </a:r>
            <a:r>
              <a:rPr dirty="0" baseline="-25089" sz="2325" spc="52">
                <a:latin typeface="Times New Roman"/>
                <a:cs typeface="Times New Roman"/>
              </a:rPr>
              <a:t>be2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537707" y="2927858"/>
            <a:ext cx="307657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273" sz="3900" spc="-839">
                <a:latin typeface="Times New Roman"/>
                <a:cs typeface="Times New Roman"/>
              </a:rPr>
              <a:t>R</a:t>
            </a:r>
            <a:r>
              <a:rPr dirty="0" baseline="-7407" sz="2250" spc="-839">
                <a:latin typeface="Times New Roman"/>
                <a:cs typeface="Times New Roman"/>
              </a:rPr>
              <a:t>L</a:t>
            </a:r>
            <a:r>
              <a:rPr dirty="0" baseline="7478" sz="3900" spc="-839">
                <a:latin typeface="Times New Roman"/>
                <a:cs typeface="Times New Roman"/>
              </a:rPr>
              <a:t></a:t>
            </a:r>
            <a:r>
              <a:rPr dirty="0" baseline="-7407" sz="2250" spc="-839">
                <a:latin typeface="Times New Roman"/>
                <a:cs typeface="Times New Roman"/>
              </a:rPr>
              <a:t>1</a:t>
            </a:r>
            <a:r>
              <a:rPr dirty="0" baseline="-7407" sz="2250" spc="-254">
                <a:latin typeface="Times New Roman"/>
                <a:cs typeface="Times New Roman"/>
              </a:rPr>
              <a:t> </a:t>
            </a:r>
            <a:r>
              <a:rPr dirty="0" baseline="4273" sz="3900" spc="-60">
                <a:latin typeface="Times New Roman"/>
                <a:cs typeface="Times New Roman"/>
              </a:rPr>
              <a:t>=</a:t>
            </a:r>
            <a:r>
              <a:rPr dirty="0" baseline="4273" sz="3900" spc="-60">
                <a:latin typeface="Times New Roman"/>
                <a:cs typeface="Times New Roman"/>
              </a:rPr>
              <a:t>R</a:t>
            </a:r>
            <a:r>
              <a:rPr dirty="0" baseline="-7407" sz="2250" spc="-60">
                <a:latin typeface="Times New Roman"/>
                <a:cs typeface="Times New Roman"/>
              </a:rPr>
              <a:t>e1 </a:t>
            </a:r>
            <a:r>
              <a:rPr dirty="0" baseline="4273" sz="3900" spc="-44">
                <a:latin typeface="Times New Roman"/>
                <a:cs typeface="Times New Roman"/>
              </a:rPr>
              <a:t>//</a:t>
            </a:r>
            <a:r>
              <a:rPr dirty="0" baseline="4273" sz="3900" spc="-44">
                <a:latin typeface="Times New Roman"/>
                <a:cs typeface="Times New Roman"/>
              </a:rPr>
              <a:t>R</a:t>
            </a:r>
            <a:r>
              <a:rPr dirty="0" baseline="-7407" sz="2250" spc="-44">
                <a:latin typeface="Times New Roman"/>
                <a:cs typeface="Times New Roman"/>
              </a:rPr>
              <a:t>L1</a:t>
            </a:r>
            <a:r>
              <a:rPr dirty="0" baseline="-7407" sz="2250" spc="179">
                <a:latin typeface="Times New Roman"/>
                <a:cs typeface="Times New Roman"/>
              </a:rPr>
              <a:t> </a:t>
            </a:r>
            <a:r>
              <a:rPr dirty="0" sz="2650" spc="-245">
                <a:latin typeface="Times New Roman"/>
                <a:cs typeface="Times New Roman"/>
              </a:rPr>
              <a:t> </a:t>
            </a:r>
            <a:r>
              <a:rPr dirty="0" sz="2650" spc="-175">
                <a:latin typeface="Times New Roman"/>
                <a:cs typeface="Times New Roman"/>
              </a:rPr>
              <a:t> </a:t>
            </a:r>
            <a:r>
              <a:rPr dirty="0" sz="2650" spc="-20">
                <a:latin typeface="Times New Roman"/>
                <a:cs typeface="Times New Roman"/>
              </a:rPr>
              <a:t>1.35k</a:t>
            </a:r>
            <a:r>
              <a:rPr dirty="0" sz="2650" spc="-20">
                <a:latin typeface="Times New Roman"/>
                <a:cs typeface="Times New Roman"/>
              </a:rPr>
              <a:t>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9488" y="6745985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0760" y="66857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0948" y="6667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3"/>
                </a:lnTo>
                <a:lnTo>
                  <a:pt x="100584" y="4571"/>
                </a:lnTo>
                <a:close/>
              </a:path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26491" y="124967"/>
                </a:moveTo>
                <a:lnTo>
                  <a:pt x="19812" y="124967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6491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2672" y="89915"/>
                </a:lnTo>
                <a:lnTo>
                  <a:pt x="43434" y="89915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3152" y="109727"/>
                </a:lnTo>
                <a:lnTo>
                  <a:pt x="137160" y="109727"/>
                </a:lnTo>
                <a:lnTo>
                  <a:pt x="135636" y="112775"/>
                </a:lnTo>
                <a:lnTo>
                  <a:pt x="134112" y="114299"/>
                </a:lnTo>
                <a:lnTo>
                  <a:pt x="134112" y="115823"/>
                </a:lnTo>
                <a:lnTo>
                  <a:pt x="132588" y="115823"/>
                </a:lnTo>
                <a:lnTo>
                  <a:pt x="126491" y="124967"/>
                </a:lnTo>
                <a:close/>
              </a:path>
              <a:path w="146685" h="147954">
                <a:moveTo>
                  <a:pt x="88391" y="41147"/>
                </a:moveTo>
                <a:lnTo>
                  <a:pt x="80772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1732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7954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7954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7954">
                <a:moveTo>
                  <a:pt x="142240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1732" y="47243"/>
                </a:lnTo>
                <a:lnTo>
                  <a:pt x="142240" y="48767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240" y="48767"/>
                </a:lnTo>
                <a:lnTo>
                  <a:pt x="143256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256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5" h="147954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5" h="147954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7954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5" h="147954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5" h="14795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795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795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795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7954">
                <a:moveTo>
                  <a:pt x="106172" y="86359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6172" y="86359"/>
                </a:lnTo>
                <a:close/>
              </a:path>
              <a:path w="146685" h="147954">
                <a:moveTo>
                  <a:pt x="43434" y="89915"/>
                </a:moveTo>
                <a:lnTo>
                  <a:pt x="42672" y="89915"/>
                </a:lnTo>
                <a:lnTo>
                  <a:pt x="41148" y="85343"/>
                </a:lnTo>
                <a:lnTo>
                  <a:pt x="43434" y="89915"/>
                </a:lnTo>
                <a:close/>
              </a:path>
              <a:path w="146685" h="147954">
                <a:moveTo>
                  <a:pt x="105155" y="89915"/>
                </a:moveTo>
                <a:lnTo>
                  <a:pt x="106172" y="86359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5" h="147954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843" y="86359"/>
                </a:lnTo>
                <a:lnTo>
                  <a:pt x="144779" y="89915"/>
                </a:lnTo>
                <a:close/>
              </a:path>
              <a:path w="146685" h="147954">
                <a:moveTo>
                  <a:pt x="143473" y="94487"/>
                </a:moveTo>
                <a:lnTo>
                  <a:pt x="102108" y="94487"/>
                </a:lnTo>
                <a:lnTo>
                  <a:pt x="106172" y="86359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7954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6685" h="147954">
                <a:moveTo>
                  <a:pt x="141732" y="100583"/>
                </a:moveTo>
                <a:lnTo>
                  <a:pt x="97536" y="100583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1732" y="100583"/>
                </a:lnTo>
                <a:close/>
              </a:path>
              <a:path w="146685" h="147954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6685" h="147954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6685" h="147954">
                <a:moveTo>
                  <a:pt x="91440" y="103631"/>
                </a:moveTo>
                <a:lnTo>
                  <a:pt x="99060" y="97535"/>
                </a:lnTo>
                <a:lnTo>
                  <a:pt x="97536" y="100583"/>
                </a:lnTo>
                <a:lnTo>
                  <a:pt x="141732" y="100583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137160" y="109727"/>
                </a:moveTo>
                <a:lnTo>
                  <a:pt x="76200" y="109727"/>
                </a:ln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160" y="109727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24968" y="124967"/>
                </a:lnTo>
                <a:lnTo>
                  <a:pt x="124968" y="126491"/>
                </a:lnTo>
                <a:lnTo>
                  <a:pt x="123444" y="126491"/>
                </a:lnTo>
                <a:lnTo>
                  <a:pt x="115824" y="134111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4300" y="135635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4676" y="147827"/>
                </a:moveTo>
                <a:lnTo>
                  <a:pt x="67056" y="146303"/>
                </a:lnTo>
                <a:lnTo>
                  <a:pt x="59436" y="146303"/>
                </a:lnTo>
                <a:lnTo>
                  <a:pt x="47244" y="141731"/>
                </a:lnTo>
                <a:lnTo>
                  <a:pt x="100584" y="141731"/>
                </a:lnTo>
                <a:lnTo>
                  <a:pt x="89916" y="144779"/>
                </a:lnTo>
                <a:lnTo>
                  <a:pt x="7467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4916" y="465429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8768" y="4920919"/>
            <a:ext cx="44894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303" y="575919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5725" h="360045">
                <a:moveTo>
                  <a:pt x="57912" y="359663"/>
                </a:moveTo>
                <a:lnTo>
                  <a:pt x="28956" y="359663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59663"/>
                </a:lnTo>
                <a:close/>
              </a:path>
              <a:path w="85725" h="360045">
                <a:moveTo>
                  <a:pt x="85344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8485" y="71627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1732" y="4756403"/>
            <a:ext cx="94615" cy="355600"/>
          </a:xfrm>
          <a:custGeom>
            <a:avLst/>
            <a:gdLst/>
            <a:ahLst/>
            <a:cxnLst/>
            <a:rect l="l" t="t" r="r" b="b"/>
            <a:pathLst>
              <a:path w="94614" h="355600">
                <a:moveTo>
                  <a:pt x="64008" y="275843"/>
                </a:moveTo>
                <a:lnTo>
                  <a:pt x="32004" y="275843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5843"/>
                </a:lnTo>
                <a:close/>
              </a:path>
              <a:path w="94614" h="355600">
                <a:moveTo>
                  <a:pt x="47244" y="355091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5843"/>
                </a:lnTo>
                <a:lnTo>
                  <a:pt x="86239" y="275843"/>
                </a:lnTo>
                <a:lnTo>
                  <a:pt x="47244" y="355091"/>
                </a:lnTo>
                <a:close/>
              </a:path>
              <a:path w="94614" h="355600">
                <a:moveTo>
                  <a:pt x="86239" y="275843"/>
                </a:moveTo>
                <a:lnTo>
                  <a:pt x="64008" y="275843"/>
                </a:lnTo>
                <a:lnTo>
                  <a:pt x="64008" y="259080"/>
                </a:lnTo>
                <a:lnTo>
                  <a:pt x="94488" y="259080"/>
                </a:lnTo>
                <a:lnTo>
                  <a:pt x="86239" y="2758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8563" y="4613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1" y="12191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2240"/>
                </a:lnTo>
                <a:close/>
              </a:path>
              <a:path w="85725" h="2173604">
                <a:moveTo>
                  <a:pt x="42671" y="85343"/>
                </a:moveTo>
                <a:lnTo>
                  <a:pt x="27431" y="82240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2440"/>
                </a:lnTo>
                <a:lnTo>
                  <a:pt x="42671" y="85343"/>
                </a:lnTo>
                <a:close/>
              </a:path>
              <a:path w="85725" h="2173604">
                <a:moveTo>
                  <a:pt x="56387" y="82440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7" y="82440"/>
                </a:lnTo>
                <a:close/>
              </a:path>
              <a:path w="85725" h="2173604">
                <a:moveTo>
                  <a:pt x="27431" y="2090790"/>
                </a:moveTo>
                <a:lnTo>
                  <a:pt x="27431" y="82240"/>
                </a:lnTo>
                <a:lnTo>
                  <a:pt x="42671" y="85343"/>
                </a:lnTo>
                <a:lnTo>
                  <a:pt x="56387" y="85343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790"/>
                </a:lnTo>
                <a:close/>
              </a:path>
              <a:path w="85725" h="2173604">
                <a:moveTo>
                  <a:pt x="56387" y="85343"/>
                </a:moveTo>
                <a:lnTo>
                  <a:pt x="42671" y="85343"/>
                </a:lnTo>
                <a:lnTo>
                  <a:pt x="56387" y="82440"/>
                </a:lnTo>
                <a:lnTo>
                  <a:pt x="56387" y="85343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790"/>
                </a:lnTo>
                <a:lnTo>
                  <a:pt x="42671" y="2087879"/>
                </a:lnTo>
                <a:lnTo>
                  <a:pt x="56387" y="209060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60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60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603"/>
                </a:lnTo>
                <a:lnTo>
                  <a:pt x="58983" y="2091118"/>
                </a:lnTo>
                <a:lnTo>
                  <a:pt x="72580" y="2100071"/>
                </a:lnTo>
                <a:lnTo>
                  <a:pt x="81891" y="2113597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771"/>
                </a:lnTo>
                <a:lnTo>
                  <a:pt x="12191" y="2160460"/>
                </a:lnTo>
                <a:lnTo>
                  <a:pt x="3238" y="2146863"/>
                </a:lnTo>
                <a:lnTo>
                  <a:pt x="0" y="2130551"/>
                </a:lnTo>
                <a:lnTo>
                  <a:pt x="3238" y="2113597"/>
                </a:lnTo>
                <a:lnTo>
                  <a:pt x="12191" y="2100071"/>
                </a:lnTo>
                <a:lnTo>
                  <a:pt x="25717" y="2091118"/>
                </a:lnTo>
                <a:lnTo>
                  <a:pt x="27431" y="2090790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6863"/>
                </a:lnTo>
                <a:lnTo>
                  <a:pt x="72580" y="2160460"/>
                </a:lnTo>
                <a:lnTo>
                  <a:pt x="58983" y="2169771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3511" y="565099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70">
                <a:moveTo>
                  <a:pt x="0" y="0"/>
                </a:moveTo>
                <a:lnTo>
                  <a:pt x="149352" y="0"/>
                </a:lnTo>
                <a:lnTo>
                  <a:pt x="149352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3700" y="5632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70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3004"/>
                </a:lnTo>
                <a:lnTo>
                  <a:pt x="187452" y="413004"/>
                </a:lnTo>
                <a:lnTo>
                  <a:pt x="187452" y="432815"/>
                </a:lnTo>
                <a:close/>
              </a:path>
              <a:path w="187960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7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70">
                <a:moveTo>
                  <a:pt x="38100" y="413004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3004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38100" y="413004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413004"/>
                </a:moveTo>
                <a:lnTo>
                  <a:pt x="149352" y="413004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5935" y="4716779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4"/>
                </a:moveTo>
                <a:lnTo>
                  <a:pt x="211836" y="0"/>
                </a:lnTo>
                <a:lnTo>
                  <a:pt x="267679" y="27432"/>
                </a:lnTo>
                <a:lnTo>
                  <a:pt x="227076" y="27432"/>
                </a:lnTo>
                <a:lnTo>
                  <a:pt x="227076" y="56388"/>
                </a:lnTo>
                <a:lnTo>
                  <a:pt x="270782" y="56388"/>
                </a:lnTo>
                <a:lnTo>
                  <a:pt x="211836" y="85344"/>
                </a:lnTo>
                <a:close/>
              </a:path>
              <a:path w="299085" h="85725">
                <a:moveTo>
                  <a:pt x="21183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11836" y="27432"/>
                </a:lnTo>
                <a:lnTo>
                  <a:pt x="211836" y="56388"/>
                </a:lnTo>
                <a:close/>
              </a:path>
              <a:path w="299085" h="85725">
                <a:moveTo>
                  <a:pt x="270782" y="56388"/>
                </a:moveTo>
                <a:lnTo>
                  <a:pt x="227076" y="56388"/>
                </a:lnTo>
                <a:lnTo>
                  <a:pt x="227076" y="27432"/>
                </a:lnTo>
                <a:lnTo>
                  <a:pt x="267679" y="27432"/>
                </a:lnTo>
                <a:lnTo>
                  <a:pt x="298704" y="42672"/>
                </a:lnTo>
                <a:lnTo>
                  <a:pt x="27078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8371" y="5379720"/>
            <a:ext cx="1195070" cy="85725"/>
          </a:xfrm>
          <a:custGeom>
            <a:avLst/>
            <a:gdLst/>
            <a:ahLst/>
            <a:cxnLst/>
            <a:rect l="l" t="t" r="r" b="b"/>
            <a:pathLst>
              <a:path w="1195070" h="85725">
                <a:moveTo>
                  <a:pt x="42672" y="85344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4055" y="56388"/>
                </a:lnTo>
                <a:lnTo>
                  <a:pt x="83391" y="59626"/>
                </a:lnTo>
                <a:lnTo>
                  <a:pt x="73914" y="73152"/>
                </a:lnTo>
                <a:lnTo>
                  <a:pt x="59864" y="82105"/>
                </a:lnTo>
                <a:lnTo>
                  <a:pt x="42672" y="85344"/>
                </a:lnTo>
                <a:close/>
              </a:path>
              <a:path w="1195070" h="85725">
                <a:moveTo>
                  <a:pt x="84055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3944" y="28956"/>
                </a:lnTo>
                <a:lnTo>
                  <a:pt x="86868" y="42672"/>
                </a:lnTo>
                <a:lnTo>
                  <a:pt x="84055" y="56388"/>
                </a:lnTo>
                <a:close/>
              </a:path>
              <a:path w="1195070" h="85725">
                <a:moveTo>
                  <a:pt x="1194815" y="56388"/>
                </a:moveTo>
                <a:lnTo>
                  <a:pt x="84055" y="56388"/>
                </a:lnTo>
                <a:lnTo>
                  <a:pt x="86868" y="42672"/>
                </a:lnTo>
                <a:lnTo>
                  <a:pt x="83944" y="28956"/>
                </a:lnTo>
                <a:lnTo>
                  <a:pt x="1194815" y="28956"/>
                </a:lnTo>
                <a:lnTo>
                  <a:pt x="119481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0861" y="542239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0861" y="616915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7803" y="5736335"/>
            <a:ext cx="149860" cy="433070"/>
          </a:xfrm>
          <a:custGeom>
            <a:avLst/>
            <a:gdLst/>
            <a:ahLst/>
            <a:cxnLst/>
            <a:rect l="l" t="t" r="r" b="b"/>
            <a:pathLst>
              <a:path w="149860" h="433070">
                <a:moveTo>
                  <a:pt x="0" y="0"/>
                </a:moveTo>
                <a:lnTo>
                  <a:pt x="149352" y="0"/>
                </a:lnTo>
                <a:lnTo>
                  <a:pt x="14935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9515" y="5718048"/>
            <a:ext cx="186055" cy="469900"/>
          </a:xfrm>
          <a:custGeom>
            <a:avLst/>
            <a:gdLst/>
            <a:ahLst/>
            <a:cxnLst/>
            <a:rect l="l" t="t" r="r" b="b"/>
            <a:pathLst>
              <a:path w="186054" h="469900">
                <a:moveTo>
                  <a:pt x="185928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8288" y="431291"/>
                </a:lnTo>
                <a:lnTo>
                  <a:pt x="38100" y="451104"/>
                </a:lnTo>
                <a:lnTo>
                  <a:pt x="185928" y="451104"/>
                </a:lnTo>
                <a:lnTo>
                  <a:pt x="185928" y="469391"/>
                </a:lnTo>
                <a:close/>
              </a:path>
              <a:path w="186054" h="4699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6054" h="469900">
                <a:moveTo>
                  <a:pt x="1478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147828" y="18288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431291"/>
                </a:lnTo>
                <a:lnTo>
                  <a:pt x="167640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38100"/>
                </a:moveTo>
                <a:lnTo>
                  <a:pt x="167640" y="38100"/>
                </a:lnTo>
                <a:lnTo>
                  <a:pt x="147828" y="18288"/>
                </a:lnTo>
                <a:lnTo>
                  <a:pt x="185928" y="18287"/>
                </a:lnTo>
                <a:lnTo>
                  <a:pt x="185928" y="38100"/>
                </a:lnTo>
                <a:close/>
              </a:path>
              <a:path w="186054" h="469900">
                <a:moveTo>
                  <a:pt x="38100" y="451104"/>
                </a:moveTo>
                <a:lnTo>
                  <a:pt x="18288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7828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451104"/>
                </a:moveTo>
                <a:lnTo>
                  <a:pt x="147828" y="451104"/>
                </a:lnTo>
                <a:lnTo>
                  <a:pt x="167640" y="431291"/>
                </a:lnTo>
                <a:lnTo>
                  <a:pt x="185928" y="431291"/>
                </a:lnTo>
                <a:lnTo>
                  <a:pt x="185928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2667" y="5385816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937"/>
                </a:lnTo>
                <a:lnTo>
                  <a:pt x="9715" y="61531"/>
                </a:lnTo>
                <a:lnTo>
                  <a:pt x="2643" y="50411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4379" y="5367528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0960" y="1523"/>
                </a:move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4" h="109854">
                <a:moveTo>
                  <a:pt x="68580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28956" y="4571"/>
                </a:lnTo>
                <a:lnTo>
                  <a:pt x="30480" y="3047"/>
                </a:lnTo>
                <a:lnTo>
                  <a:pt x="70104" y="3047"/>
                </a:lnTo>
                <a:lnTo>
                  <a:pt x="71628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62483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3716" y="16763"/>
                </a:lnTo>
                <a:lnTo>
                  <a:pt x="13716" y="15239"/>
                </a:lnTo>
                <a:lnTo>
                  <a:pt x="15240" y="15239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lnTo>
                  <a:pt x="80772" y="10667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5051"/>
                </a:lnTo>
                <a:lnTo>
                  <a:pt x="97536" y="35051"/>
                </a:lnTo>
                <a:lnTo>
                  <a:pt x="97840" y="36575"/>
                </a:lnTo>
                <a:lnTo>
                  <a:pt x="48768" y="36575"/>
                </a:lnTo>
                <a:lnTo>
                  <a:pt x="47244" y="37591"/>
                </a:lnTo>
                <a:lnTo>
                  <a:pt x="45719" y="38099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59435"/>
                </a:lnTo>
                <a:lnTo>
                  <a:pt x="40386" y="64007"/>
                </a:lnTo>
                <a:lnTo>
                  <a:pt x="39624" y="64007"/>
                </a:lnTo>
                <a:lnTo>
                  <a:pt x="45719" y="70103"/>
                </a:lnTo>
                <a:lnTo>
                  <a:pt x="47244" y="70611"/>
                </a:lnTo>
                <a:lnTo>
                  <a:pt x="48339" y="71342"/>
                </a:lnTo>
                <a:lnTo>
                  <a:pt x="47244" y="71627"/>
                </a:lnTo>
                <a:lnTo>
                  <a:pt x="97840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6868" y="89915"/>
                </a:lnTo>
                <a:lnTo>
                  <a:pt x="86868" y="91439"/>
                </a:lnTo>
                <a:lnTo>
                  <a:pt x="77724" y="100583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47244" y="37591"/>
                </a:moveTo>
                <a:lnTo>
                  <a:pt x="48768" y="36575"/>
                </a:lnTo>
                <a:lnTo>
                  <a:pt x="47548" y="37490"/>
                </a:lnTo>
                <a:lnTo>
                  <a:pt x="47244" y="37591"/>
                </a:lnTo>
                <a:close/>
              </a:path>
              <a:path w="100964" h="109854">
                <a:moveTo>
                  <a:pt x="47548" y="37490"/>
                </a:moveTo>
                <a:lnTo>
                  <a:pt x="48768" y="36575"/>
                </a:lnTo>
                <a:lnTo>
                  <a:pt x="50292" y="36575"/>
                </a:lnTo>
                <a:lnTo>
                  <a:pt x="47548" y="37490"/>
                </a:lnTo>
                <a:close/>
              </a:path>
              <a:path w="100964" h="109854">
                <a:moveTo>
                  <a:pt x="45720" y="38861"/>
                </a:moveTo>
                <a:lnTo>
                  <a:pt x="47548" y="37490"/>
                </a:lnTo>
                <a:lnTo>
                  <a:pt x="50292" y="36575"/>
                </a:lnTo>
                <a:lnTo>
                  <a:pt x="45720" y="38861"/>
                </a:lnTo>
                <a:close/>
              </a:path>
              <a:path w="100964" h="109854">
                <a:moveTo>
                  <a:pt x="53339" y="38099"/>
                </a:moveTo>
                <a:lnTo>
                  <a:pt x="47244" y="38099"/>
                </a:lnTo>
                <a:lnTo>
                  <a:pt x="50292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3339" y="38099"/>
                </a:moveTo>
                <a:lnTo>
                  <a:pt x="50292" y="36575"/>
                </a:lnTo>
                <a:lnTo>
                  <a:pt x="51816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5372" y="39115"/>
                </a:moveTo>
                <a:lnTo>
                  <a:pt x="53339" y="38099"/>
                </a:lnTo>
                <a:lnTo>
                  <a:pt x="51816" y="36575"/>
                </a:lnTo>
                <a:lnTo>
                  <a:pt x="55244" y="38861"/>
                </a:lnTo>
                <a:lnTo>
                  <a:pt x="55372" y="39115"/>
                </a:lnTo>
                <a:close/>
              </a:path>
              <a:path w="100964" h="109854">
                <a:moveTo>
                  <a:pt x="55244" y="38861"/>
                </a:moveTo>
                <a:lnTo>
                  <a:pt x="51816" y="36575"/>
                </a:lnTo>
                <a:lnTo>
                  <a:pt x="97840" y="36575"/>
                </a:lnTo>
                <a:lnTo>
                  <a:pt x="98145" y="38099"/>
                </a:lnTo>
                <a:lnTo>
                  <a:pt x="54864" y="38099"/>
                </a:lnTo>
                <a:lnTo>
                  <a:pt x="55244" y="38861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7244" y="37591"/>
                </a:lnTo>
                <a:lnTo>
                  <a:pt x="47548" y="37490"/>
                </a:lnTo>
                <a:lnTo>
                  <a:pt x="45720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719" y="38099"/>
                </a:lnTo>
                <a:lnTo>
                  <a:pt x="47244" y="37591"/>
                </a:lnTo>
                <a:lnTo>
                  <a:pt x="44195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3339" y="38099"/>
                </a:lnTo>
                <a:lnTo>
                  <a:pt x="55372" y="39115"/>
                </a:lnTo>
                <a:lnTo>
                  <a:pt x="56387" y="41147"/>
                </a:lnTo>
                <a:close/>
              </a:path>
              <a:path w="100964" h="109854">
                <a:moveTo>
                  <a:pt x="99060" y="42671"/>
                </a:move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close/>
              </a:path>
              <a:path w="100964" h="109854">
                <a:moveTo>
                  <a:pt x="43542" y="40494"/>
                </a:moveTo>
                <a:lnTo>
                  <a:pt x="44195" y="39623"/>
                </a:lnTo>
                <a:lnTo>
                  <a:pt x="45720" y="38861"/>
                </a:lnTo>
                <a:lnTo>
                  <a:pt x="43542" y="40494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5372" y="39115"/>
                </a:lnTo>
                <a:lnTo>
                  <a:pt x="55244" y="38861"/>
                </a:lnTo>
                <a:lnTo>
                  <a:pt x="56387" y="39623"/>
                </a:lnTo>
                <a:close/>
              </a:path>
              <a:path w="100964" h="109854">
                <a:moveTo>
                  <a:pt x="42672" y="41147"/>
                </a:moveTo>
                <a:lnTo>
                  <a:pt x="44196" y="39623"/>
                </a:lnTo>
                <a:lnTo>
                  <a:pt x="43542" y="40494"/>
                </a:lnTo>
                <a:lnTo>
                  <a:pt x="42672" y="41147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6387" y="39623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542" y="40494"/>
                </a:lnTo>
                <a:lnTo>
                  <a:pt x="39624" y="45719"/>
                </a:lnTo>
                <a:close/>
              </a:path>
              <a:path w="100964" h="109854">
                <a:moveTo>
                  <a:pt x="59436" y="64007"/>
                </a:moveTo>
                <a:lnTo>
                  <a:pt x="62484" y="56387"/>
                </a:ln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2483"/>
                </a:lnTo>
                <a:lnTo>
                  <a:pt x="60960" y="62483"/>
                </a:lnTo>
                <a:lnTo>
                  <a:pt x="59436" y="64007"/>
                </a:lnTo>
                <a:close/>
              </a:path>
              <a:path w="100964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0964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4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0964" h="109854">
                <a:moveTo>
                  <a:pt x="57912" y="65531"/>
                </a:moveTo>
                <a:lnTo>
                  <a:pt x="60960" y="59435"/>
                </a:lnTo>
                <a:lnTo>
                  <a:pt x="59436" y="64007"/>
                </a:lnTo>
                <a:lnTo>
                  <a:pt x="57912" y="6553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2483"/>
                </a:lnTo>
                <a:lnTo>
                  <a:pt x="99060" y="62483"/>
                </a:lnTo>
                <a:lnTo>
                  <a:pt x="99060" y="65531"/>
                </a:lnTo>
                <a:lnTo>
                  <a:pt x="59436" y="65531"/>
                </a:lnTo>
                <a:lnTo>
                  <a:pt x="56387" y="68579"/>
                </a:lnTo>
                <a:close/>
              </a:path>
              <a:path w="100964" h="109854">
                <a:moveTo>
                  <a:pt x="41148" y="65531"/>
                </a:moveTo>
                <a:lnTo>
                  <a:pt x="39624" y="64007"/>
                </a:lnTo>
                <a:lnTo>
                  <a:pt x="40386" y="64007"/>
                </a:lnTo>
                <a:lnTo>
                  <a:pt x="41148" y="65531"/>
                </a:lnTo>
                <a:close/>
              </a:path>
              <a:path w="100964" h="109854">
                <a:moveTo>
                  <a:pt x="98145" y="70103"/>
                </a:moveTo>
                <a:lnTo>
                  <a:pt x="54864" y="70103"/>
                </a:lnTo>
                <a:lnTo>
                  <a:pt x="59436" y="65531"/>
                </a:lnTo>
                <a:lnTo>
                  <a:pt x="99060" y="65531"/>
                </a:lnTo>
                <a:lnTo>
                  <a:pt x="98145" y="70103"/>
                </a:lnTo>
                <a:close/>
              </a:path>
              <a:path w="100964" h="109854">
                <a:moveTo>
                  <a:pt x="45720" y="69341"/>
                </a:moveTo>
                <a:lnTo>
                  <a:pt x="44195" y="68579"/>
                </a:lnTo>
                <a:lnTo>
                  <a:pt x="42672" y="67055"/>
                </a:lnTo>
                <a:lnTo>
                  <a:pt x="45720" y="69341"/>
                </a:lnTo>
                <a:close/>
              </a:path>
              <a:path w="100964" h="109854">
                <a:moveTo>
                  <a:pt x="53340" y="70103"/>
                </a:moveTo>
                <a:lnTo>
                  <a:pt x="56387" y="67055"/>
                </a:lnTo>
                <a:lnTo>
                  <a:pt x="55372" y="69087"/>
                </a:lnTo>
                <a:lnTo>
                  <a:pt x="53340" y="70103"/>
                </a:lnTo>
                <a:close/>
              </a:path>
              <a:path w="100964" h="109854">
                <a:moveTo>
                  <a:pt x="46939" y="70408"/>
                </a:moveTo>
                <a:lnTo>
                  <a:pt x="45719" y="70103"/>
                </a:lnTo>
                <a:lnTo>
                  <a:pt x="44196" y="68579"/>
                </a:lnTo>
                <a:lnTo>
                  <a:pt x="46939" y="70408"/>
                </a:lnTo>
                <a:close/>
              </a:path>
              <a:path w="100964" h="109854">
                <a:moveTo>
                  <a:pt x="47244" y="70484"/>
                </a:moveTo>
                <a:lnTo>
                  <a:pt x="46939" y="70408"/>
                </a:lnTo>
                <a:lnTo>
                  <a:pt x="44195" y="68579"/>
                </a:lnTo>
                <a:lnTo>
                  <a:pt x="45720" y="69341"/>
                </a:lnTo>
                <a:lnTo>
                  <a:pt x="47244" y="70484"/>
                </a:lnTo>
                <a:close/>
              </a:path>
              <a:path w="100964" h="109854">
                <a:moveTo>
                  <a:pt x="55244" y="69341"/>
                </a:moveTo>
                <a:lnTo>
                  <a:pt x="55371" y="69087"/>
                </a:lnTo>
                <a:lnTo>
                  <a:pt x="56387" y="68579"/>
                </a:lnTo>
                <a:lnTo>
                  <a:pt x="55244" y="69341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3340" y="70103"/>
                </a:lnTo>
                <a:lnTo>
                  <a:pt x="55371" y="69087"/>
                </a:lnTo>
                <a:lnTo>
                  <a:pt x="55244" y="69341"/>
                </a:lnTo>
                <a:lnTo>
                  <a:pt x="51816" y="71627"/>
                </a:lnTo>
                <a:close/>
              </a:path>
              <a:path w="100964" h="109854">
                <a:moveTo>
                  <a:pt x="48768" y="70865"/>
                </a:moveTo>
                <a:lnTo>
                  <a:pt x="47244" y="70484"/>
                </a:lnTo>
                <a:lnTo>
                  <a:pt x="45720" y="69341"/>
                </a:lnTo>
                <a:lnTo>
                  <a:pt x="48768" y="70865"/>
                </a:lnTo>
                <a:close/>
              </a:path>
              <a:path w="100964" h="109854">
                <a:moveTo>
                  <a:pt x="97840" y="71627"/>
                </a:moveTo>
                <a:lnTo>
                  <a:pt x="51816" y="71627"/>
                </a:lnTo>
                <a:lnTo>
                  <a:pt x="55244" y="69341"/>
                </a:lnTo>
                <a:lnTo>
                  <a:pt x="54864" y="70103"/>
                </a:lnTo>
                <a:lnTo>
                  <a:pt x="98145" y="70103"/>
                </a:lnTo>
                <a:lnTo>
                  <a:pt x="97840" y="71627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4" h="109854">
                <a:moveTo>
                  <a:pt x="50800" y="71373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800" y="71373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800" y="71373"/>
                </a:lnTo>
                <a:lnTo>
                  <a:pt x="53340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47548" y="70713"/>
                </a:moveTo>
                <a:lnTo>
                  <a:pt x="47244" y="70611"/>
                </a:lnTo>
                <a:lnTo>
                  <a:pt x="46939" y="70408"/>
                </a:lnTo>
                <a:lnTo>
                  <a:pt x="47244" y="70484"/>
                </a:lnTo>
                <a:lnTo>
                  <a:pt x="47548" y="70713"/>
                </a:lnTo>
                <a:close/>
              </a:path>
              <a:path w="100964" h="109854">
                <a:moveTo>
                  <a:pt x="48985" y="71192"/>
                </a:moveTo>
                <a:lnTo>
                  <a:pt x="47548" y="70713"/>
                </a:lnTo>
                <a:lnTo>
                  <a:pt x="47244" y="70484"/>
                </a:lnTo>
                <a:lnTo>
                  <a:pt x="48768" y="70865"/>
                </a:lnTo>
                <a:lnTo>
                  <a:pt x="49276" y="71119"/>
                </a:lnTo>
                <a:lnTo>
                  <a:pt x="48985" y="71192"/>
                </a:lnTo>
                <a:close/>
              </a:path>
              <a:path w="100964" h="109854">
                <a:moveTo>
                  <a:pt x="48352" y="71350"/>
                </a:moveTo>
                <a:lnTo>
                  <a:pt x="47244" y="70611"/>
                </a:lnTo>
                <a:lnTo>
                  <a:pt x="47548" y="70713"/>
                </a:lnTo>
                <a:lnTo>
                  <a:pt x="48387" y="71342"/>
                </a:lnTo>
                <a:close/>
              </a:path>
              <a:path w="100964" h="109854">
                <a:moveTo>
                  <a:pt x="48387" y="71342"/>
                </a:moveTo>
                <a:lnTo>
                  <a:pt x="47548" y="70713"/>
                </a:lnTo>
                <a:lnTo>
                  <a:pt x="48985" y="71192"/>
                </a:lnTo>
                <a:lnTo>
                  <a:pt x="48387" y="71342"/>
                </a:lnTo>
                <a:close/>
              </a:path>
              <a:path w="100964" h="109854">
                <a:moveTo>
                  <a:pt x="49276" y="71119"/>
                </a:moveTo>
                <a:lnTo>
                  <a:pt x="48768" y="70865"/>
                </a:lnTo>
                <a:lnTo>
                  <a:pt x="49530" y="71056"/>
                </a:lnTo>
                <a:lnTo>
                  <a:pt x="49276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276" y="71119"/>
                </a:lnTo>
                <a:lnTo>
                  <a:pt x="49530" y="7105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985" y="71192"/>
                </a:lnTo>
                <a:lnTo>
                  <a:pt x="49276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8387" y="71342"/>
                </a:lnTo>
                <a:lnTo>
                  <a:pt x="48985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8387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1627"/>
                </a:lnTo>
                <a:lnTo>
                  <a:pt x="48352" y="71350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0800" y="71373"/>
                </a:lnTo>
                <a:lnTo>
                  <a:pt x="51816" y="71627"/>
                </a:lnTo>
                <a:close/>
              </a:path>
              <a:path w="100964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4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2667" y="6702552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699"/>
                </a:lnTo>
                <a:lnTo>
                  <a:pt x="9715" y="60769"/>
                </a:lnTo>
                <a:lnTo>
                  <a:pt x="2643" y="49125"/>
                </a:lnTo>
                <a:lnTo>
                  <a:pt x="0" y="35051"/>
                </a:lnTo>
                <a:lnTo>
                  <a:pt x="2643" y="21216"/>
                </a:lnTo>
                <a:lnTo>
                  <a:pt x="9715" y="10096"/>
                </a:lnTo>
                <a:lnTo>
                  <a:pt x="19931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4379" y="668274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100964" h="109854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4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3048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4007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1628" y="6095"/>
                </a:lnTo>
                <a:lnTo>
                  <a:pt x="77724" y="914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6012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14" y="38317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4" h="109854">
                <a:moveTo>
                  <a:pt x="48114" y="38317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14" y="38317"/>
                </a:lnTo>
                <a:close/>
              </a:path>
              <a:path w="100964" h="109854">
                <a:moveTo>
                  <a:pt x="48260" y="38353"/>
                </a:moveTo>
                <a:lnTo>
                  <a:pt x="48768" y="38099"/>
                </a:lnTo>
                <a:lnTo>
                  <a:pt x="48260" y="38353"/>
                </a:lnTo>
                <a:close/>
              </a:path>
              <a:path w="100964" h="109854">
                <a:moveTo>
                  <a:pt x="48768" y="38480"/>
                </a:moveTo>
                <a:lnTo>
                  <a:pt x="48260" y="38353"/>
                </a:lnTo>
                <a:lnTo>
                  <a:pt x="48768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100964" h="109854">
                <a:moveTo>
                  <a:pt x="48985" y="38535"/>
                </a:moveTo>
                <a:lnTo>
                  <a:pt x="48768" y="38480"/>
                </a:lnTo>
                <a:lnTo>
                  <a:pt x="50292" y="38099"/>
                </a:lnTo>
                <a:lnTo>
                  <a:pt x="48985" y="38535"/>
                </a:lnTo>
                <a:close/>
              </a:path>
              <a:path w="100964" h="109854">
                <a:moveTo>
                  <a:pt x="49530" y="38671"/>
                </a:moveTo>
                <a:lnTo>
                  <a:pt x="48985" y="38535"/>
                </a:lnTo>
                <a:lnTo>
                  <a:pt x="50292" y="38099"/>
                </a:lnTo>
                <a:lnTo>
                  <a:pt x="50800" y="38353"/>
                </a:lnTo>
                <a:lnTo>
                  <a:pt x="49530" y="38671"/>
                </a:lnTo>
                <a:close/>
              </a:path>
              <a:path w="100964" h="109854">
                <a:moveTo>
                  <a:pt x="50800" y="38353"/>
                </a:moveTo>
                <a:lnTo>
                  <a:pt x="50292" y="38099"/>
                </a:lnTo>
                <a:lnTo>
                  <a:pt x="51054" y="38290"/>
                </a:lnTo>
                <a:lnTo>
                  <a:pt x="50800" y="38353"/>
                </a:lnTo>
                <a:close/>
              </a:path>
              <a:path w="100964" h="109854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4" h="109854">
                <a:moveTo>
                  <a:pt x="52730" y="38709"/>
                </a:moveTo>
                <a:lnTo>
                  <a:pt x="51054" y="38290"/>
                </a:lnTo>
                <a:lnTo>
                  <a:pt x="51816" y="38099"/>
                </a:lnTo>
                <a:lnTo>
                  <a:pt x="52730" y="38709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2730" y="38709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4864" y="39623"/>
                </a:ln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8114" y="38317"/>
                </a:lnTo>
                <a:lnTo>
                  <a:pt x="48260" y="38353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7244" y="38861"/>
                </a:moveTo>
                <a:lnTo>
                  <a:pt x="48260" y="38353"/>
                </a:lnTo>
                <a:lnTo>
                  <a:pt x="48768" y="38480"/>
                </a:lnTo>
                <a:lnTo>
                  <a:pt x="47244" y="38861"/>
                </a:lnTo>
                <a:close/>
              </a:path>
              <a:path w="100964" h="109854">
                <a:moveTo>
                  <a:pt x="53339" y="39623"/>
                </a:moveTo>
                <a:lnTo>
                  <a:pt x="49530" y="38671"/>
                </a:lnTo>
                <a:lnTo>
                  <a:pt x="50800" y="38353"/>
                </a:lnTo>
                <a:lnTo>
                  <a:pt x="53339" y="39623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2730" y="38709"/>
                </a:lnTo>
                <a:lnTo>
                  <a:pt x="56387" y="39623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4" h="109854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1" y="42671"/>
                </a:lnTo>
                <a:lnTo>
                  <a:pt x="39624" y="45719"/>
                </a:lnTo>
                <a:close/>
              </a:path>
              <a:path w="100964" h="109854">
                <a:moveTo>
                  <a:pt x="100279" y="51815"/>
                </a:move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4" h="109854">
                <a:moveTo>
                  <a:pt x="38100" y="53339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3339"/>
                </a:lnTo>
                <a:close/>
              </a:path>
              <a:path w="100964" h="109854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4" h="109854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4" h="109854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4" h="109854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100964" h="109854">
                <a:moveTo>
                  <a:pt x="57912" y="67055"/>
                </a:move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60960" y="64007"/>
                </a:lnTo>
                <a:lnTo>
                  <a:pt x="57912" y="67055"/>
                </a:lnTo>
                <a:close/>
              </a:path>
              <a:path w="100964" h="109854">
                <a:moveTo>
                  <a:pt x="42671" y="68071"/>
                </a:moveTo>
                <a:lnTo>
                  <a:pt x="41148" y="67055"/>
                </a:lnTo>
                <a:lnTo>
                  <a:pt x="39624" y="64007"/>
                </a:lnTo>
                <a:lnTo>
                  <a:pt x="42671" y="6807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4007"/>
                </a:lnTo>
                <a:lnTo>
                  <a:pt x="99060" y="64007"/>
                </a:lnTo>
                <a:lnTo>
                  <a:pt x="99060" y="67055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4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54864" y="70103"/>
                </a:lnTo>
                <a:lnTo>
                  <a:pt x="59436" y="67055"/>
                </a:lnTo>
                <a:lnTo>
                  <a:pt x="99060" y="67055"/>
                </a:lnTo>
                <a:lnTo>
                  <a:pt x="97917" y="71627"/>
                </a:lnTo>
                <a:close/>
              </a:path>
              <a:path w="100964" h="109854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4" h="109854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4" h="109854">
                <a:moveTo>
                  <a:pt x="52730" y="71018"/>
                </a:moveTo>
                <a:lnTo>
                  <a:pt x="56387" y="68579"/>
                </a:lnTo>
                <a:lnTo>
                  <a:pt x="54864" y="70103"/>
                </a:lnTo>
                <a:lnTo>
                  <a:pt x="56387" y="70103"/>
                </a:lnTo>
                <a:lnTo>
                  <a:pt x="52730" y="71018"/>
                </a:lnTo>
                <a:close/>
              </a:path>
              <a:path w="100964" h="109854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2730" y="71018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2730" y="71018"/>
                </a:lnTo>
                <a:lnTo>
                  <a:pt x="51816" y="71627"/>
                </a:lnTo>
                <a:close/>
              </a:path>
              <a:path w="100964" h="109854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4" h="109854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1628" y="103631"/>
                </a:lnTo>
                <a:lnTo>
                  <a:pt x="71628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9896" y="4654296"/>
            <a:ext cx="86995" cy="2131060"/>
          </a:xfrm>
          <a:custGeom>
            <a:avLst/>
            <a:gdLst/>
            <a:ahLst/>
            <a:cxnLst/>
            <a:rect l="l" t="t" r="r" b="b"/>
            <a:pathLst>
              <a:path w="86995" h="2131059">
                <a:moveTo>
                  <a:pt x="28956" y="204793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45208"/>
                </a:lnTo>
                <a:lnTo>
                  <a:pt x="42672" y="2045208"/>
                </a:lnTo>
                <a:lnTo>
                  <a:pt x="28956" y="2047931"/>
                </a:lnTo>
                <a:close/>
              </a:path>
              <a:path w="86995" h="2131059">
                <a:moveTo>
                  <a:pt x="57912" y="2087879"/>
                </a:moveTo>
                <a:lnTo>
                  <a:pt x="28956" y="2087879"/>
                </a:lnTo>
                <a:lnTo>
                  <a:pt x="28956" y="2047931"/>
                </a:lnTo>
                <a:lnTo>
                  <a:pt x="42672" y="2045208"/>
                </a:lnTo>
                <a:lnTo>
                  <a:pt x="57912" y="2048078"/>
                </a:lnTo>
                <a:lnTo>
                  <a:pt x="57912" y="2087879"/>
                </a:lnTo>
                <a:close/>
              </a:path>
              <a:path w="86995" h="2131059">
                <a:moveTo>
                  <a:pt x="57912" y="2048078"/>
                </a:moveTo>
                <a:lnTo>
                  <a:pt x="42672" y="2045208"/>
                </a:lnTo>
                <a:lnTo>
                  <a:pt x="57912" y="2045208"/>
                </a:lnTo>
                <a:lnTo>
                  <a:pt x="57912" y="2048078"/>
                </a:lnTo>
                <a:close/>
              </a:path>
              <a:path w="86995" h="2131059">
                <a:moveTo>
                  <a:pt x="42672" y="2130551"/>
                </a:moveTo>
                <a:lnTo>
                  <a:pt x="26360" y="2127313"/>
                </a:lnTo>
                <a:lnTo>
                  <a:pt x="12763" y="2118359"/>
                </a:lnTo>
                <a:lnTo>
                  <a:pt x="3452" y="2104834"/>
                </a:lnTo>
                <a:lnTo>
                  <a:pt x="0" y="2087879"/>
                </a:lnTo>
                <a:lnTo>
                  <a:pt x="3452" y="2070925"/>
                </a:lnTo>
                <a:lnTo>
                  <a:pt x="12763" y="2057399"/>
                </a:lnTo>
                <a:lnTo>
                  <a:pt x="26360" y="2048446"/>
                </a:lnTo>
                <a:lnTo>
                  <a:pt x="28956" y="2047931"/>
                </a:lnTo>
                <a:lnTo>
                  <a:pt x="28956" y="2087879"/>
                </a:lnTo>
                <a:lnTo>
                  <a:pt x="86868" y="2087879"/>
                </a:lnTo>
                <a:lnTo>
                  <a:pt x="83391" y="2104834"/>
                </a:lnTo>
                <a:lnTo>
                  <a:pt x="73914" y="2118359"/>
                </a:lnTo>
                <a:lnTo>
                  <a:pt x="59864" y="2127313"/>
                </a:lnTo>
                <a:lnTo>
                  <a:pt x="42672" y="2130551"/>
                </a:lnTo>
                <a:close/>
              </a:path>
              <a:path w="86995" h="2131059">
                <a:moveTo>
                  <a:pt x="86868" y="2087879"/>
                </a:moveTo>
                <a:lnTo>
                  <a:pt x="57912" y="2087879"/>
                </a:lnTo>
                <a:lnTo>
                  <a:pt x="57912" y="2048078"/>
                </a:lnTo>
                <a:lnTo>
                  <a:pt x="59864" y="2048446"/>
                </a:lnTo>
                <a:lnTo>
                  <a:pt x="73914" y="2057399"/>
                </a:lnTo>
                <a:lnTo>
                  <a:pt x="83391" y="2070925"/>
                </a:lnTo>
                <a:lnTo>
                  <a:pt x="86868" y="208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0167" y="5807964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3"/>
                </a:moveTo>
                <a:lnTo>
                  <a:pt x="0" y="252983"/>
                </a:lnTo>
                <a:lnTo>
                  <a:pt x="149351" y="0"/>
                </a:lnTo>
                <a:lnTo>
                  <a:pt x="298704" y="252983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8832" y="5771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0688" y="579120"/>
                </a:moveTo>
                <a:lnTo>
                  <a:pt x="0" y="289560"/>
                </a:lnTo>
                <a:lnTo>
                  <a:pt x="170688" y="0"/>
                </a:lnTo>
                <a:lnTo>
                  <a:pt x="198785" y="47243"/>
                </a:lnTo>
                <a:lnTo>
                  <a:pt x="155448" y="47243"/>
                </a:lnTo>
                <a:lnTo>
                  <a:pt x="171450" y="74186"/>
                </a:lnTo>
                <a:lnTo>
                  <a:pt x="49867" y="278892"/>
                </a:lnTo>
                <a:lnTo>
                  <a:pt x="38100" y="278892"/>
                </a:lnTo>
                <a:lnTo>
                  <a:pt x="38100" y="298704"/>
                </a:lnTo>
                <a:lnTo>
                  <a:pt x="49796" y="298704"/>
                </a:lnTo>
                <a:lnTo>
                  <a:pt x="171450" y="504770"/>
                </a:lnTo>
                <a:lnTo>
                  <a:pt x="155448" y="531876"/>
                </a:lnTo>
                <a:lnTo>
                  <a:pt x="198785" y="531876"/>
                </a:lnTo>
                <a:lnTo>
                  <a:pt x="170688" y="579120"/>
                </a:lnTo>
                <a:close/>
              </a:path>
              <a:path w="342900" h="579120">
                <a:moveTo>
                  <a:pt x="171450" y="74186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186"/>
                </a:lnTo>
                <a:close/>
              </a:path>
              <a:path w="342900" h="579120">
                <a:moveTo>
                  <a:pt x="298934" y="288827"/>
                </a:moveTo>
                <a:lnTo>
                  <a:pt x="171450" y="74186"/>
                </a:lnTo>
                <a:lnTo>
                  <a:pt x="187452" y="47243"/>
                </a:lnTo>
                <a:lnTo>
                  <a:pt x="198785" y="47243"/>
                </a:lnTo>
                <a:lnTo>
                  <a:pt x="336555" y="278892"/>
                </a:lnTo>
                <a:lnTo>
                  <a:pt x="304800" y="278892"/>
                </a:lnTo>
                <a:lnTo>
                  <a:pt x="298934" y="288827"/>
                </a:lnTo>
                <a:close/>
              </a:path>
              <a:path w="342900" h="579120">
                <a:moveTo>
                  <a:pt x="38100" y="298704"/>
                </a:moveTo>
                <a:lnTo>
                  <a:pt x="38100" y="278892"/>
                </a:lnTo>
                <a:lnTo>
                  <a:pt x="43965" y="288827"/>
                </a:lnTo>
                <a:lnTo>
                  <a:pt x="38100" y="298704"/>
                </a:lnTo>
                <a:close/>
              </a:path>
              <a:path w="342900" h="579120">
                <a:moveTo>
                  <a:pt x="43965" y="288827"/>
                </a:moveTo>
                <a:lnTo>
                  <a:pt x="38100" y="278892"/>
                </a:lnTo>
                <a:lnTo>
                  <a:pt x="49867" y="278892"/>
                </a:lnTo>
                <a:lnTo>
                  <a:pt x="43965" y="288827"/>
                </a:lnTo>
                <a:close/>
              </a:path>
              <a:path w="342900" h="579120">
                <a:moveTo>
                  <a:pt x="304800" y="298704"/>
                </a:moveTo>
                <a:lnTo>
                  <a:pt x="298934" y="288827"/>
                </a:lnTo>
                <a:lnTo>
                  <a:pt x="304800" y="278892"/>
                </a:lnTo>
                <a:lnTo>
                  <a:pt x="304800" y="298704"/>
                </a:lnTo>
                <a:close/>
              </a:path>
              <a:path w="342900" h="579120">
                <a:moveTo>
                  <a:pt x="337461" y="298704"/>
                </a:moveTo>
                <a:lnTo>
                  <a:pt x="304800" y="298704"/>
                </a:lnTo>
                <a:lnTo>
                  <a:pt x="304800" y="278892"/>
                </a:lnTo>
                <a:lnTo>
                  <a:pt x="336555" y="278892"/>
                </a:lnTo>
                <a:lnTo>
                  <a:pt x="342900" y="289560"/>
                </a:lnTo>
                <a:lnTo>
                  <a:pt x="337461" y="298704"/>
                </a:lnTo>
                <a:close/>
              </a:path>
              <a:path w="342900" h="579120">
                <a:moveTo>
                  <a:pt x="49796" y="298704"/>
                </a:moveTo>
                <a:lnTo>
                  <a:pt x="38100" y="298704"/>
                </a:lnTo>
                <a:lnTo>
                  <a:pt x="43965" y="288827"/>
                </a:lnTo>
                <a:lnTo>
                  <a:pt x="49796" y="298704"/>
                </a:lnTo>
                <a:close/>
              </a:path>
              <a:path w="342900" h="579120">
                <a:moveTo>
                  <a:pt x="198785" y="531876"/>
                </a:moveTo>
                <a:lnTo>
                  <a:pt x="187452" y="531876"/>
                </a:lnTo>
                <a:lnTo>
                  <a:pt x="171450" y="504770"/>
                </a:lnTo>
                <a:lnTo>
                  <a:pt x="298934" y="288827"/>
                </a:lnTo>
                <a:lnTo>
                  <a:pt x="304800" y="298704"/>
                </a:lnTo>
                <a:lnTo>
                  <a:pt x="337461" y="298704"/>
                </a:lnTo>
                <a:lnTo>
                  <a:pt x="198785" y="531876"/>
                </a:lnTo>
                <a:close/>
              </a:path>
              <a:path w="342900" h="579120">
                <a:moveTo>
                  <a:pt x="187452" y="531876"/>
                </a:moveTo>
                <a:lnTo>
                  <a:pt x="155448" y="531876"/>
                </a:lnTo>
                <a:lnTo>
                  <a:pt x="171450" y="504770"/>
                </a:lnTo>
                <a:lnTo>
                  <a:pt x="187452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3884" y="6070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0940" y="4835652"/>
            <a:ext cx="147955" cy="323215"/>
          </a:xfrm>
          <a:custGeom>
            <a:avLst/>
            <a:gdLst/>
            <a:ahLst/>
            <a:cxnLst/>
            <a:rect l="l" t="t" r="r" b="b"/>
            <a:pathLst>
              <a:path w="147954" h="323214">
                <a:moveTo>
                  <a:pt x="0" y="0"/>
                </a:moveTo>
                <a:lnTo>
                  <a:pt x="147827" y="0"/>
                </a:lnTo>
                <a:lnTo>
                  <a:pt x="147827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1127" y="4815840"/>
            <a:ext cx="187960" cy="363220"/>
          </a:xfrm>
          <a:custGeom>
            <a:avLst/>
            <a:gdLst/>
            <a:ahLst/>
            <a:cxnLst/>
            <a:rect l="l" t="t" r="r" b="b"/>
            <a:pathLst>
              <a:path w="187960" h="363220">
                <a:moveTo>
                  <a:pt x="187452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2712"/>
                </a:lnTo>
                <a:close/>
              </a:path>
              <a:path w="187960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363220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4612"/>
                </a:lnTo>
                <a:lnTo>
                  <a:pt x="167640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9352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42900"/>
                </a:moveTo>
                <a:lnTo>
                  <a:pt x="149352" y="342900"/>
                </a:lnTo>
                <a:lnTo>
                  <a:pt x="167640" y="324612"/>
                </a:lnTo>
                <a:lnTo>
                  <a:pt x="187452" y="324612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73479" y="4724387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3783" y="476246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7379" y="4661482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7398" y="551689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2774" y="43753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3206" y="52394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85231" y="6704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8955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626" y="3238"/>
                </a:lnTo>
                <a:lnTo>
                  <a:pt x="73151" y="12192"/>
                </a:lnTo>
                <a:lnTo>
                  <a:pt x="82105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4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8955" y="8244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240"/>
                </a:lnTo>
                <a:lnTo>
                  <a:pt x="42671" y="85344"/>
                </a:lnTo>
                <a:close/>
              </a:path>
              <a:path w="85725" h="222884">
                <a:moveTo>
                  <a:pt x="57911" y="82240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8983"/>
                </a:lnTo>
                <a:lnTo>
                  <a:pt x="73151" y="72580"/>
                </a:lnTo>
                <a:lnTo>
                  <a:pt x="59626" y="81891"/>
                </a:lnTo>
                <a:lnTo>
                  <a:pt x="57911" y="82240"/>
                </a:lnTo>
                <a:close/>
              </a:path>
              <a:path w="85725" h="222884">
                <a:moveTo>
                  <a:pt x="57911" y="85344"/>
                </a:moveTo>
                <a:lnTo>
                  <a:pt x="42671" y="85344"/>
                </a:lnTo>
                <a:lnTo>
                  <a:pt x="57911" y="82240"/>
                </a:lnTo>
                <a:lnTo>
                  <a:pt x="57911" y="85344"/>
                </a:lnTo>
                <a:close/>
              </a:path>
              <a:path w="85725" h="222884">
                <a:moveTo>
                  <a:pt x="57911" y="222503"/>
                </a:moveTo>
                <a:lnTo>
                  <a:pt x="28955" y="222503"/>
                </a:lnTo>
                <a:lnTo>
                  <a:pt x="28955" y="8244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95315" y="693801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07336" y="45994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87524" y="4581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7954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5" h="147954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595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365" y="60960"/>
                </a:lnTo>
                <a:lnTo>
                  <a:pt x="40059" y="64008"/>
                </a:lnTo>
                <a:lnTo>
                  <a:pt x="39624" y="64008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1365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6387" y="105156"/>
                </a:lnTo>
                <a:lnTo>
                  <a:pt x="58674" y="106680"/>
                </a:lnTo>
                <a:lnTo>
                  <a:pt x="57912" y="106680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595" y="38100"/>
                </a:lnTo>
                <a:lnTo>
                  <a:pt x="138248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901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8248" y="39624"/>
                </a:lnTo>
                <a:lnTo>
                  <a:pt x="138901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901" y="41148"/>
                </a:lnTo>
                <a:lnTo>
                  <a:pt x="139554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554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365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365" y="60960"/>
                </a:lnTo>
                <a:close/>
              </a:path>
              <a:path w="146685" h="147954">
                <a:moveTo>
                  <a:pt x="145868" y="68580"/>
                </a:moveTo>
                <a:lnTo>
                  <a:pt x="108204" y="68580"/>
                </a:ln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9624" y="64008"/>
                </a:lnTo>
                <a:lnTo>
                  <a:pt x="39444" y="65442"/>
                </a:lnTo>
                <a:lnTo>
                  <a:pt x="38100" y="68580"/>
                </a:lnTo>
                <a:close/>
              </a:path>
              <a:path w="146685" h="147954">
                <a:moveTo>
                  <a:pt x="39444" y="65442"/>
                </a:moveTo>
                <a:lnTo>
                  <a:pt x="39624" y="64008"/>
                </a:lnTo>
                <a:lnTo>
                  <a:pt x="40059" y="64008"/>
                </a:lnTo>
                <a:lnTo>
                  <a:pt x="39444" y="65442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39052" y="68580"/>
                </a:moveTo>
                <a:lnTo>
                  <a:pt x="38100" y="68580"/>
                </a:lnTo>
                <a:lnTo>
                  <a:pt x="39444" y="65442"/>
                </a:lnTo>
                <a:lnTo>
                  <a:pt x="39052" y="6858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5" h="147954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7954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365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7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7912" y="106680"/>
                </a:lnTo>
                <a:lnTo>
                  <a:pt x="59000" y="106897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000" y="106897"/>
                </a:moveTo>
                <a:lnTo>
                  <a:pt x="57912" y="106680"/>
                </a:lnTo>
                <a:lnTo>
                  <a:pt x="58674" y="106680"/>
                </a:lnTo>
                <a:lnTo>
                  <a:pt x="59000" y="106897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9000" y="106897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0584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1773" y="465124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01773" y="5547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40051" y="5038344"/>
            <a:ext cx="134620" cy="509270"/>
          </a:xfrm>
          <a:custGeom>
            <a:avLst/>
            <a:gdLst/>
            <a:ahLst/>
            <a:cxnLst/>
            <a:rect l="l" t="t" r="r" b="b"/>
            <a:pathLst>
              <a:path w="134619" h="509270">
                <a:moveTo>
                  <a:pt x="0" y="0"/>
                </a:moveTo>
                <a:lnTo>
                  <a:pt x="134112" y="0"/>
                </a:lnTo>
                <a:lnTo>
                  <a:pt x="134112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20239" y="5020055"/>
            <a:ext cx="173990" cy="546100"/>
          </a:xfrm>
          <a:custGeom>
            <a:avLst/>
            <a:gdLst/>
            <a:ahLst/>
            <a:cxnLst/>
            <a:rect l="l" t="t" r="r" b="b"/>
            <a:pathLst>
              <a:path w="173989" h="546100">
                <a:moveTo>
                  <a:pt x="173736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9812" y="507491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5591"/>
                </a:lnTo>
                <a:close/>
              </a:path>
              <a:path w="173989" h="5461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5461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7491"/>
                </a:lnTo>
                <a:lnTo>
                  <a:pt x="153924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8"/>
                </a:lnTo>
                <a:lnTo>
                  <a:pt x="173736" y="38100"/>
                </a:lnTo>
                <a:close/>
              </a:path>
              <a:path w="173989" h="546100">
                <a:moveTo>
                  <a:pt x="38100" y="527304"/>
                </a:moveTo>
                <a:lnTo>
                  <a:pt x="19812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5636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527304"/>
                </a:moveTo>
                <a:lnTo>
                  <a:pt x="135636" y="527304"/>
                </a:lnTo>
                <a:lnTo>
                  <a:pt x="153924" y="507491"/>
                </a:lnTo>
                <a:lnTo>
                  <a:pt x="173736" y="507491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61744" y="5993891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2191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6031"/>
                </a:lnTo>
                <a:lnTo>
                  <a:pt x="53339" y="312419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58495" y="417575"/>
                </a:lnTo>
                <a:lnTo>
                  <a:pt x="175260" y="42519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83464" y="467867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3855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12419" y="419100"/>
                </a:lnTo>
                <a:lnTo>
                  <a:pt x="345948" y="400812"/>
                </a:lnTo>
                <a:lnTo>
                  <a:pt x="387095" y="36271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47472" y="73151"/>
                </a:lnTo>
                <a:lnTo>
                  <a:pt x="313943" y="54863"/>
                </a:lnTo>
                <a:lnTo>
                  <a:pt x="275843" y="42671"/>
                </a:lnTo>
                <a:lnTo>
                  <a:pt x="236219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564576" y="5039901"/>
            <a:ext cx="3073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04304" y="4703064"/>
            <a:ext cx="76200" cy="2074545"/>
          </a:xfrm>
          <a:custGeom>
            <a:avLst/>
            <a:gdLst/>
            <a:ahLst/>
            <a:cxnLst/>
            <a:rect l="l" t="t" r="r" b="b"/>
            <a:pathLst>
              <a:path w="76200" h="2074545">
                <a:moveTo>
                  <a:pt x="25907" y="200037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7963"/>
                </a:lnTo>
                <a:lnTo>
                  <a:pt x="38099" y="1997963"/>
                </a:lnTo>
                <a:lnTo>
                  <a:pt x="25907" y="2000371"/>
                </a:lnTo>
                <a:close/>
              </a:path>
              <a:path w="76200" h="2074545">
                <a:moveTo>
                  <a:pt x="51815" y="2036063"/>
                </a:moveTo>
                <a:lnTo>
                  <a:pt x="25907" y="2036063"/>
                </a:lnTo>
                <a:lnTo>
                  <a:pt x="25907" y="2000371"/>
                </a:lnTo>
                <a:lnTo>
                  <a:pt x="38099" y="1997963"/>
                </a:lnTo>
                <a:lnTo>
                  <a:pt x="51815" y="2000672"/>
                </a:lnTo>
                <a:lnTo>
                  <a:pt x="51815" y="2036063"/>
                </a:lnTo>
                <a:close/>
              </a:path>
              <a:path w="76200" h="2074545">
                <a:moveTo>
                  <a:pt x="51815" y="2000672"/>
                </a:moveTo>
                <a:lnTo>
                  <a:pt x="38099" y="1997963"/>
                </a:lnTo>
                <a:lnTo>
                  <a:pt x="51815" y="1997963"/>
                </a:lnTo>
                <a:lnTo>
                  <a:pt x="51815" y="2000672"/>
                </a:lnTo>
                <a:close/>
              </a:path>
              <a:path w="76200" h="2074545">
                <a:moveTo>
                  <a:pt x="38099" y="2074163"/>
                </a:moveTo>
                <a:lnTo>
                  <a:pt x="23145" y="2071211"/>
                </a:lnTo>
                <a:lnTo>
                  <a:pt x="11048" y="2063114"/>
                </a:lnTo>
                <a:lnTo>
                  <a:pt x="2952" y="2051018"/>
                </a:lnTo>
                <a:lnTo>
                  <a:pt x="0" y="2036063"/>
                </a:lnTo>
                <a:lnTo>
                  <a:pt x="2952" y="2021109"/>
                </a:lnTo>
                <a:lnTo>
                  <a:pt x="11048" y="2009012"/>
                </a:lnTo>
                <a:lnTo>
                  <a:pt x="23145" y="2000916"/>
                </a:lnTo>
                <a:lnTo>
                  <a:pt x="25907" y="2000371"/>
                </a:lnTo>
                <a:lnTo>
                  <a:pt x="25907" y="2036063"/>
                </a:lnTo>
                <a:lnTo>
                  <a:pt x="76199" y="2036063"/>
                </a:lnTo>
                <a:lnTo>
                  <a:pt x="73247" y="2051018"/>
                </a:lnTo>
                <a:lnTo>
                  <a:pt x="65150" y="2063114"/>
                </a:lnTo>
                <a:lnTo>
                  <a:pt x="53054" y="2071211"/>
                </a:lnTo>
                <a:lnTo>
                  <a:pt x="38099" y="2074163"/>
                </a:lnTo>
                <a:close/>
              </a:path>
              <a:path w="76200" h="2074545">
                <a:moveTo>
                  <a:pt x="76199" y="2036063"/>
                </a:moveTo>
                <a:lnTo>
                  <a:pt x="51815" y="2036063"/>
                </a:lnTo>
                <a:lnTo>
                  <a:pt x="51815" y="2000672"/>
                </a:lnTo>
                <a:lnTo>
                  <a:pt x="53054" y="2000916"/>
                </a:lnTo>
                <a:lnTo>
                  <a:pt x="65150" y="2009012"/>
                </a:lnTo>
                <a:lnTo>
                  <a:pt x="73247" y="2021109"/>
                </a:lnTo>
                <a:lnTo>
                  <a:pt x="76199" y="203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03719" y="5199888"/>
            <a:ext cx="279400" cy="739140"/>
          </a:xfrm>
          <a:custGeom>
            <a:avLst/>
            <a:gdLst/>
            <a:ahLst/>
            <a:cxnLst/>
            <a:rect l="l" t="t" r="r" b="b"/>
            <a:pathLst>
              <a:path w="279400" h="739139">
                <a:moveTo>
                  <a:pt x="138683" y="739140"/>
                </a:moveTo>
                <a:lnTo>
                  <a:pt x="0" y="368808"/>
                </a:lnTo>
                <a:lnTo>
                  <a:pt x="138683" y="0"/>
                </a:lnTo>
                <a:lnTo>
                  <a:pt x="278892" y="368808"/>
                </a:lnTo>
                <a:lnTo>
                  <a:pt x="138683" y="739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90003" y="5164836"/>
            <a:ext cx="306705" cy="809625"/>
          </a:xfrm>
          <a:custGeom>
            <a:avLst/>
            <a:gdLst/>
            <a:ahLst/>
            <a:cxnLst/>
            <a:rect l="l" t="t" r="r" b="b"/>
            <a:pathLst>
              <a:path w="306704" h="809625">
                <a:moveTo>
                  <a:pt x="152400" y="809244"/>
                </a:moveTo>
                <a:lnTo>
                  <a:pt x="0" y="403860"/>
                </a:lnTo>
                <a:lnTo>
                  <a:pt x="152400" y="0"/>
                </a:lnTo>
                <a:lnTo>
                  <a:pt x="167501" y="39624"/>
                </a:lnTo>
                <a:lnTo>
                  <a:pt x="140208" y="39624"/>
                </a:lnTo>
                <a:lnTo>
                  <a:pt x="152400" y="71694"/>
                </a:lnTo>
                <a:lnTo>
                  <a:pt x="27280" y="400812"/>
                </a:lnTo>
                <a:lnTo>
                  <a:pt x="24384" y="400812"/>
                </a:lnTo>
                <a:lnTo>
                  <a:pt x="24384" y="408432"/>
                </a:lnTo>
                <a:lnTo>
                  <a:pt x="27280" y="408432"/>
                </a:lnTo>
                <a:lnTo>
                  <a:pt x="152400" y="737549"/>
                </a:lnTo>
                <a:lnTo>
                  <a:pt x="140208" y="769620"/>
                </a:lnTo>
                <a:lnTo>
                  <a:pt x="167445" y="769620"/>
                </a:lnTo>
                <a:lnTo>
                  <a:pt x="152400" y="809244"/>
                </a:lnTo>
                <a:close/>
              </a:path>
              <a:path w="306704" h="809625">
                <a:moveTo>
                  <a:pt x="152400" y="71694"/>
                </a:moveTo>
                <a:lnTo>
                  <a:pt x="140208" y="39624"/>
                </a:lnTo>
                <a:lnTo>
                  <a:pt x="164592" y="39624"/>
                </a:lnTo>
                <a:lnTo>
                  <a:pt x="152400" y="71694"/>
                </a:lnTo>
                <a:close/>
              </a:path>
              <a:path w="306704" h="809625">
                <a:moveTo>
                  <a:pt x="278967" y="404622"/>
                </a:moveTo>
                <a:lnTo>
                  <a:pt x="152400" y="71694"/>
                </a:lnTo>
                <a:lnTo>
                  <a:pt x="164592" y="39624"/>
                </a:lnTo>
                <a:lnTo>
                  <a:pt x="167501" y="39624"/>
                </a:lnTo>
                <a:lnTo>
                  <a:pt x="305162" y="400812"/>
                </a:lnTo>
                <a:lnTo>
                  <a:pt x="280416" y="400812"/>
                </a:lnTo>
                <a:lnTo>
                  <a:pt x="278967" y="404622"/>
                </a:lnTo>
                <a:close/>
              </a:path>
              <a:path w="306704" h="809625">
                <a:moveTo>
                  <a:pt x="24384" y="408432"/>
                </a:moveTo>
                <a:lnTo>
                  <a:pt x="24384" y="400812"/>
                </a:lnTo>
                <a:lnTo>
                  <a:pt x="25832" y="404622"/>
                </a:lnTo>
                <a:lnTo>
                  <a:pt x="24384" y="408432"/>
                </a:lnTo>
                <a:close/>
              </a:path>
              <a:path w="306704" h="809625">
                <a:moveTo>
                  <a:pt x="25832" y="404622"/>
                </a:moveTo>
                <a:lnTo>
                  <a:pt x="24384" y="400812"/>
                </a:lnTo>
                <a:lnTo>
                  <a:pt x="27280" y="400812"/>
                </a:lnTo>
                <a:lnTo>
                  <a:pt x="25832" y="404622"/>
                </a:lnTo>
                <a:close/>
              </a:path>
              <a:path w="306704" h="809625">
                <a:moveTo>
                  <a:pt x="280416" y="408432"/>
                </a:moveTo>
                <a:lnTo>
                  <a:pt x="278967" y="404622"/>
                </a:lnTo>
                <a:lnTo>
                  <a:pt x="280416" y="400812"/>
                </a:lnTo>
                <a:lnTo>
                  <a:pt x="280416" y="408432"/>
                </a:lnTo>
                <a:close/>
              </a:path>
              <a:path w="306704" h="809625">
                <a:moveTo>
                  <a:pt x="304588" y="408432"/>
                </a:moveTo>
                <a:lnTo>
                  <a:pt x="280416" y="408432"/>
                </a:lnTo>
                <a:lnTo>
                  <a:pt x="280416" y="400812"/>
                </a:lnTo>
                <a:lnTo>
                  <a:pt x="305162" y="400812"/>
                </a:lnTo>
                <a:lnTo>
                  <a:pt x="306323" y="403860"/>
                </a:lnTo>
                <a:lnTo>
                  <a:pt x="304588" y="408432"/>
                </a:lnTo>
                <a:close/>
              </a:path>
              <a:path w="306704" h="809625">
                <a:moveTo>
                  <a:pt x="27280" y="408432"/>
                </a:moveTo>
                <a:lnTo>
                  <a:pt x="24384" y="408432"/>
                </a:lnTo>
                <a:lnTo>
                  <a:pt x="25832" y="404622"/>
                </a:lnTo>
                <a:lnTo>
                  <a:pt x="27280" y="408432"/>
                </a:lnTo>
                <a:close/>
              </a:path>
              <a:path w="306704" h="809625">
                <a:moveTo>
                  <a:pt x="167445" y="769620"/>
                </a:moveTo>
                <a:lnTo>
                  <a:pt x="164592" y="769620"/>
                </a:lnTo>
                <a:lnTo>
                  <a:pt x="152400" y="737549"/>
                </a:lnTo>
                <a:lnTo>
                  <a:pt x="278967" y="404622"/>
                </a:lnTo>
                <a:lnTo>
                  <a:pt x="280416" y="408432"/>
                </a:lnTo>
                <a:lnTo>
                  <a:pt x="304588" y="408432"/>
                </a:lnTo>
                <a:lnTo>
                  <a:pt x="167445" y="769620"/>
                </a:lnTo>
                <a:close/>
              </a:path>
              <a:path w="306704" h="809625">
                <a:moveTo>
                  <a:pt x="164592" y="769620"/>
                </a:moveTo>
                <a:lnTo>
                  <a:pt x="140208" y="769620"/>
                </a:lnTo>
                <a:lnTo>
                  <a:pt x="152400" y="737549"/>
                </a:lnTo>
                <a:lnTo>
                  <a:pt x="164592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15911" y="55801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43144" y="6744461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73495" y="4657344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1534">
                <a:moveTo>
                  <a:pt x="25908" y="2047615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5908" y="2047615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5908" y="2083308"/>
                </a:lnTo>
                <a:lnTo>
                  <a:pt x="25908" y="2047615"/>
                </a:lnTo>
                <a:lnTo>
                  <a:pt x="38100" y="2045208"/>
                </a:lnTo>
                <a:lnTo>
                  <a:pt x="50292" y="2047615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615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615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7"/>
                </a:lnTo>
                <a:lnTo>
                  <a:pt x="23145" y="2048160"/>
                </a:lnTo>
                <a:lnTo>
                  <a:pt x="25908" y="2047615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615"/>
                </a:lnTo>
                <a:lnTo>
                  <a:pt x="53054" y="2048160"/>
                </a:lnTo>
                <a:lnTo>
                  <a:pt x="65151" y="2056257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41492" y="5283707"/>
            <a:ext cx="158750" cy="504825"/>
          </a:xfrm>
          <a:custGeom>
            <a:avLst/>
            <a:gdLst/>
            <a:ahLst/>
            <a:cxnLst/>
            <a:rect l="l" t="t" r="r" b="b"/>
            <a:pathLst>
              <a:path w="158750" h="504825">
                <a:moveTo>
                  <a:pt x="0" y="0"/>
                </a:moveTo>
                <a:lnTo>
                  <a:pt x="158495" y="0"/>
                </a:lnTo>
                <a:lnTo>
                  <a:pt x="158495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27776" y="5271516"/>
            <a:ext cx="184785" cy="528955"/>
          </a:xfrm>
          <a:custGeom>
            <a:avLst/>
            <a:gdLst/>
            <a:ahLst/>
            <a:cxnLst/>
            <a:rect l="l" t="t" r="r" b="b"/>
            <a:pathLst>
              <a:path w="184785" h="528954">
                <a:moveTo>
                  <a:pt x="184404" y="528827"/>
                </a:moveTo>
                <a:lnTo>
                  <a:pt x="0" y="528827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5"/>
                </a:lnTo>
                <a:lnTo>
                  <a:pt x="184404" y="516635"/>
                </a:lnTo>
                <a:lnTo>
                  <a:pt x="184404" y="528827"/>
                </a:lnTo>
                <a:close/>
              </a:path>
              <a:path w="184785" h="528954">
                <a:moveTo>
                  <a:pt x="25908" y="25908"/>
                </a:moveTo>
                <a:lnTo>
                  <a:pt x="13716" y="25908"/>
                </a:lnTo>
                <a:lnTo>
                  <a:pt x="25908" y="12191"/>
                </a:lnTo>
                <a:lnTo>
                  <a:pt x="25908" y="25908"/>
                </a:lnTo>
                <a:close/>
              </a:path>
              <a:path w="184785" h="528954">
                <a:moveTo>
                  <a:pt x="160020" y="25908"/>
                </a:moveTo>
                <a:lnTo>
                  <a:pt x="25908" y="25908"/>
                </a:lnTo>
                <a:lnTo>
                  <a:pt x="25908" y="12191"/>
                </a:lnTo>
                <a:lnTo>
                  <a:pt x="160020" y="12191"/>
                </a:lnTo>
                <a:lnTo>
                  <a:pt x="160020" y="25908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160020" y="12191"/>
                </a:lnTo>
                <a:lnTo>
                  <a:pt x="172212" y="25908"/>
                </a:lnTo>
                <a:lnTo>
                  <a:pt x="184404" y="25908"/>
                </a:lnTo>
                <a:lnTo>
                  <a:pt x="184404" y="504443"/>
                </a:lnTo>
                <a:lnTo>
                  <a:pt x="172212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25908"/>
                </a:moveTo>
                <a:lnTo>
                  <a:pt x="172212" y="25908"/>
                </a:lnTo>
                <a:lnTo>
                  <a:pt x="160020" y="12191"/>
                </a:lnTo>
                <a:lnTo>
                  <a:pt x="184404" y="12191"/>
                </a:lnTo>
                <a:lnTo>
                  <a:pt x="184404" y="25908"/>
                </a:lnTo>
                <a:close/>
              </a:path>
              <a:path w="184785" h="528954">
                <a:moveTo>
                  <a:pt x="25908" y="516635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5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25908" y="516635"/>
                </a:lnTo>
                <a:lnTo>
                  <a:pt x="25908" y="504443"/>
                </a:lnTo>
                <a:lnTo>
                  <a:pt x="160020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516635"/>
                </a:moveTo>
                <a:lnTo>
                  <a:pt x="160020" y="516635"/>
                </a:lnTo>
                <a:lnTo>
                  <a:pt x="172212" y="504443"/>
                </a:lnTo>
                <a:lnTo>
                  <a:pt x="184404" y="504443"/>
                </a:lnTo>
                <a:lnTo>
                  <a:pt x="184404" y="516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30211" y="471601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73923" y="4661915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2121534">
                <a:moveTo>
                  <a:pt x="24384" y="2047916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4384" y="2047916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4384" y="2083308"/>
                </a:lnTo>
                <a:lnTo>
                  <a:pt x="24384" y="2047916"/>
                </a:lnTo>
                <a:lnTo>
                  <a:pt x="38100" y="2045208"/>
                </a:lnTo>
                <a:lnTo>
                  <a:pt x="50292" y="2047723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723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723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723"/>
                </a:lnTo>
                <a:lnTo>
                  <a:pt x="52411" y="2048160"/>
                </a:lnTo>
                <a:lnTo>
                  <a:pt x="64579" y="2056256"/>
                </a:lnTo>
                <a:lnTo>
                  <a:pt x="73032" y="2068353"/>
                </a:lnTo>
                <a:lnTo>
                  <a:pt x="76200" y="2083308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6"/>
                </a:lnTo>
                <a:lnTo>
                  <a:pt x="23145" y="2048160"/>
                </a:lnTo>
                <a:lnTo>
                  <a:pt x="24384" y="2047916"/>
                </a:lnTo>
                <a:lnTo>
                  <a:pt x="24384" y="2083308"/>
                </a:lnTo>
                <a:lnTo>
                  <a:pt x="76200" y="2083308"/>
                </a:lnTo>
                <a:lnTo>
                  <a:pt x="73032" y="2098262"/>
                </a:lnTo>
                <a:lnTo>
                  <a:pt x="64579" y="2110359"/>
                </a:lnTo>
                <a:lnTo>
                  <a:pt x="52411" y="2118455"/>
                </a:lnTo>
                <a:lnTo>
                  <a:pt x="38100" y="212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40396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26680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10193" y="4716780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10193" y="594055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16467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2" y="0"/>
                </a:lnTo>
                <a:lnTo>
                  <a:pt x="172212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02752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44617" y="4671059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31379" y="5396484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0210">
                <a:moveTo>
                  <a:pt x="38100" y="409956"/>
                </a:moveTo>
                <a:lnTo>
                  <a:pt x="0" y="333756"/>
                </a:lnTo>
                <a:lnTo>
                  <a:pt x="27432" y="333756"/>
                </a:lnTo>
                <a:lnTo>
                  <a:pt x="27432" y="347472"/>
                </a:lnTo>
                <a:lnTo>
                  <a:pt x="69342" y="347472"/>
                </a:lnTo>
                <a:lnTo>
                  <a:pt x="38100" y="409956"/>
                </a:lnTo>
                <a:close/>
              </a:path>
              <a:path w="76200" h="410210">
                <a:moveTo>
                  <a:pt x="69342" y="347472"/>
                </a:moveTo>
                <a:lnTo>
                  <a:pt x="47244" y="347472"/>
                </a:lnTo>
                <a:lnTo>
                  <a:pt x="47244" y="333756"/>
                </a:lnTo>
                <a:lnTo>
                  <a:pt x="76200" y="333756"/>
                </a:lnTo>
                <a:lnTo>
                  <a:pt x="6934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68699" y="4905250"/>
            <a:ext cx="6178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333" sz="3750" spc="-697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8" sz="3600" spc="-6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40591" y="4660391"/>
            <a:ext cx="197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582697" y="544828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45184" y="5666169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64807" y="4698491"/>
            <a:ext cx="76200" cy="2075814"/>
          </a:xfrm>
          <a:custGeom>
            <a:avLst/>
            <a:gdLst/>
            <a:ahLst/>
            <a:cxnLst/>
            <a:rect l="l" t="t" r="r" b="b"/>
            <a:pathLst>
              <a:path w="76200" h="2075815">
                <a:moveTo>
                  <a:pt x="25907" y="2002070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9487"/>
                </a:lnTo>
                <a:lnTo>
                  <a:pt x="38099" y="1999487"/>
                </a:lnTo>
                <a:lnTo>
                  <a:pt x="25907" y="2002070"/>
                </a:lnTo>
                <a:close/>
              </a:path>
              <a:path w="76200" h="2075815">
                <a:moveTo>
                  <a:pt x="51815" y="2037587"/>
                </a:moveTo>
                <a:lnTo>
                  <a:pt x="25907" y="2037587"/>
                </a:lnTo>
                <a:lnTo>
                  <a:pt x="25907" y="2002070"/>
                </a:lnTo>
                <a:lnTo>
                  <a:pt x="38099" y="1999487"/>
                </a:lnTo>
                <a:lnTo>
                  <a:pt x="51815" y="2002392"/>
                </a:lnTo>
                <a:lnTo>
                  <a:pt x="51815" y="2037587"/>
                </a:lnTo>
                <a:close/>
              </a:path>
              <a:path w="76200" h="2075815">
                <a:moveTo>
                  <a:pt x="51815" y="2002392"/>
                </a:moveTo>
                <a:lnTo>
                  <a:pt x="38099" y="1999487"/>
                </a:lnTo>
                <a:lnTo>
                  <a:pt x="51815" y="1999487"/>
                </a:lnTo>
                <a:lnTo>
                  <a:pt x="51815" y="2002392"/>
                </a:lnTo>
                <a:close/>
              </a:path>
              <a:path w="76200" h="2075815">
                <a:moveTo>
                  <a:pt x="38099" y="2075687"/>
                </a:moveTo>
                <a:lnTo>
                  <a:pt x="23145" y="2072735"/>
                </a:lnTo>
                <a:lnTo>
                  <a:pt x="11048" y="2064639"/>
                </a:lnTo>
                <a:lnTo>
                  <a:pt x="2952" y="2052542"/>
                </a:lnTo>
                <a:lnTo>
                  <a:pt x="0" y="2037587"/>
                </a:lnTo>
                <a:lnTo>
                  <a:pt x="2952" y="2023276"/>
                </a:lnTo>
                <a:lnTo>
                  <a:pt x="11048" y="2011108"/>
                </a:lnTo>
                <a:lnTo>
                  <a:pt x="23145" y="2002655"/>
                </a:lnTo>
                <a:lnTo>
                  <a:pt x="25907" y="2002070"/>
                </a:lnTo>
                <a:lnTo>
                  <a:pt x="25907" y="2037587"/>
                </a:lnTo>
                <a:lnTo>
                  <a:pt x="76199" y="2037587"/>
                </a:lnTo>
                <a:lnTo>
                  <a:pt x="73247" y="2052542"/>
                </a:lnTo>
                <a:lnTo>
                  <a:pt x="65150" y="2064639"/>
                </a:lnTo>
                <a:lnTo>
                  <a:pt x="53054" y="2072735"/>
                </a:lnTo>
                <a:lnTo>
                  <a:pt x="38099" y="2075687"/>
                </a:lnTo>
                <a:close/>
              </a:path>
              <a:path w="76200" h="2075815">
                <a:moveTo>
                  <a:pt x="76199" y="2037587"/>
                </a:moveTo>
                <a:lnTo>
                  <a:pt x="51815" y="2037587"/>
                </a:lnTo>
                <a:lnTo>
                  <a:pt x="51815" y="2002392"/>
                </a:lnTo>
                <a:lnTo>
                  <a:pt x="53054" y="2002655"/>
                </a:lnTo>
                <a:lnTo>
                  <a:pt x="65150" y="2011108"/>
                </a:lnTo>
                <a:lnTo>
                  <a:pt x="73247" y="2023276"/>
                </a:lnTo>
                <a:lnTo>
                  <a:pt x="76199" y="2037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11467" y="5305044"/>
            <a:ext cx="180340" cy="467995"/>
          </a:xfrm>
          <a:custGeom>
            <a:avLst/>
            <a:gdLst/>
            <a:ahLst/>
            <a:cxnLst/>
            <a:rect l="l" t="t" r="r" b="b"/>
            <a:pathLst>
              <a:path w="180340" h="467995">
                <a:moveTo>
                  <a:pt x="0" y="0"/>
                </a:moveTo>
                <a:lnTo>
                  <a:pt x="179832" y="0"/>
                </a:lnTo>
                <a:lnTo>
                  <a:pt x="1798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97752" y="5292852"/>
            <a:ext cx="205740" cy="494030"/>
          </a:xfrm>
          <a:custGeom>
            <a:avLst/>
            <a:gdLst/>
            <a:ahLst/>
            <a:cxnLst/>
            <a:rect l="l" t="t" r="r" b="b"/>
            <a:pathLst>
              <a:path w="205740" h="494029">
                <a:moveTo>
                  <a:pt x="205740" y="493776"/>
                </a:moveTo>
                <a:lnTo>
                  <a:pt x="0" y="493776"/>
                </a:lnTo>
                <a:lnTo>
                  <a:pt x="0" y="0"/>
                </a:lnTo>
                <a:lnTo>
                  <a:pt x="205740" y="0"/>
                </a:lnTo>
                <a:lnTo>
                  <a:pt x="2057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467867"/>
                </a:lnTo>
                <a:lnTo>
                  <a:pt x="13716" y="467867"/>
                </a:lnTo>
                <a:lnTo>
                  <a:pt x="25908" y="480060"/>
                </a:lnTo>
                <a:lnTo>
                  <a:pt x="205740" y="480060"/>
                </a:lnTo>
                <a:lnTo>
                  <a:pt x="205740" y="493776"/>
                </a:lnTo>
                <a:close/>
              </a:path>
              <a:path w="205740" h="494029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205740" h="494029">
                <a:moveTo>
                  <a:pt x="181356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81356" y="12192"/>
                </a:lnTo>
                <a:lnTo>
                  <a:pt x="181356" y="24383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181356" y="12192"/>
                </a:lnTo>
                <a:lnTo>
                  <a:pt x="193548" y="24384"/>
                </a:lnTo>
                <a:lnTo>
                  <a:pt x="205740" y="24383"/>
                </a:lnTo>
                <a:lnTo>
                  <a:pt x="205740" y="467867"/>
                </a:lnTo>
                <a:lnTo>
                  <a:pt x="193548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24383"/>
                </a:moveTo>
                <a:lnTo>
                  <a:pt x="193548" y="24384"/>
                </a:lnTo>
                <a:lnTo>
                  <a:pt x="181356" y="12192"/>
                </a:lnTo>
                <a:lnTo>
                  <a:pt x="205740" y="12192"/>
                </a:lnTo>
                <a:lnTo>
                  <a:pt x="205740" y="24383"/>
                </a:lnTo>
                <a:close/>
              </a:path>
              <a:path w="205740" h="494029">
                <a:moveTo>
                  <a:pt x="25908" y="480060"/>
                </a:moveTo>
                <a:lnTo>
                  <a:pt x="13716" y="467867"/>
                </a:lnTo>
                <a:lnTo>
                  <a:pt x="25908" y="467867"/>
                </a:lnTo>
                <a:lnTo>
                  <a:pt x="25908" y="480060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25908" y="480060"/>
                </a:lnTo>
                <a:lnTo>
                  <a:pt x="25908" y="467867"/>
                </a:lnTo>
                <a:lnTo>
                  <a:pt x="181356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480060"/>
                </a:moveTo>
                <a:lnTo>
                  <a:pt x="181356" y="480060"/>
                </a:lnTo>
                <a:lnTo>
                  <a:pt x="193548" y="467867"/>
                </a:lnTo>
                <a:lnTo>
                  <a:pt x="205740" y="467867"/>
                </a:lnTo>
                <a:lnTo>
                  <a:pt x="205740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39484" y="4759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1479">
                <a:moveTo>
                  <a:pt x="38100" y="411480"/>
                </a:moveTo>
                <a:lnTo>
                  <a:pt x="0" y="335280"/>
                </a:lnTo>
                <a:lnTo>
                  <a:pt x="27432" y="335280"/>
                </a:lnTo>
                <a:lnTo>
                  <a:pt x="27432" y="347472"/>
                </a:lnTo>
                <a:lnTo>
                  <a:pt x="70104" y="347472"/>
                </a:lnTo>
                <a:lnTo>
                  <a:pt x="38100" y="411480"/>
                </a:lnTo>
                <a:close/>
              </a:path>
              <a:path w="76200" h="411479">
                <a:moveTo>
                  <a:pt x="70104" y="347472"/>
                </a:moveTo>
                <a:lnTo>
                  <a:pt x="47244" y="347472"/>
                </a:lnTo>
                <a:lnTo>
                  <a:pt x="47244" y="335280"/>
                </a:lnTo>
                <a:lnTo>
                  <a:pt x="76200" y="335280"/>
                </a:lnTo>
                <a:lnTo>
                  <a:pt x="70104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627398" y="4696950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58538" y="439114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08595" y="439114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7423" y="4652771"/>
            <a:ext cx="76200" cy="2120265"/>
          </a:xfrm>
          <a:custGeom>
            <a:avLst/>
            <a:gdLst/>
            <a:ahLst/>
            <a:cxnLst/>
            <a:rect l="l" t="t" r="r" b="b"/>
            <a:pathLst>
              <a:path w="76200" h="2120265">
                <a:moveTo>
                  <a:pt x="25907" y="73792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2026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20265">
                <a:moveTo>
                  <a:pt x="50292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0265">
                <a:moveTo>
                  <a:pt x="25907" y="2046091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043683"/>
                </a:lnTo>
                <a:lnTo>
                  <a:pt x="38099" y="2043683"/>
                </a:lnTo>
                <a:lnTo>
                  <a:pt x="25907" y="2046091"/>
                </a:lnTo>
                <a:close/>
              </a:path>
              <a:path w="76200" h="2120265">
                <a:moveTo>
                  <a:pt x="50291" y="76200"/>
                </a:moveTo>
                <a:lnTo>
                  <a:pt x="38099" y="76200"/>
                </a:lnTo>
                <a:lnTo>
                  <a:pt x="50292" y="73792"/>
                </a:lnTo>
                <a:lnTo>
                  <a:pt x="50291" y="76200"/>
                </a:lnTo>
                <a:close/>
              </a:path>
              <a:path w="76200" h="2120265">
                <a:moveTo>
                  <a:pt x="50291" y="2081783"/>
                </a:moveTo>
                <a:lnTo>
                  <a:pt x="25907" y="2081783"/>
                </a:lnTo>
                <a:lnTo>
                  <a:pt x="25907" y="2046091"/>
                </a:lnTo>
                <a:lnTo>
                  <a:pt x="38099" y="2043683"/>
                </a:lnTo>
                <a:lnTo>
                  <a:pt x="50291" y="2046091"/>
                </a:lnTo>
                <a:lnTo>
                  <a:pt x="50291" y="2081783"/>
                </a:lnTo>
                <a:close/>
              </a:path>
              <a:path w="76200" h="2120265">
                <a:moveTo>
                  <a:pt x="50291" y="2046091"/>
                </a:moveTo>
                <a:lnTo>
                  <a:pt x="38099" y="2043683"/>
                </a:lnTo>
                <a:lnTo>
                  <a:pt x="50291" y="2043683"/>
                </a:lnTo>
                <a:lnTo>
                  <a:pt x="50291" y="2046091"/>
                </a:lnTo>
                <a:close/>
              </a:path>
              <a:path w="76200" h="2120265">
                <a:moveTo>
                  <a:pt x="38099" y="2119883"/>
                </a:moveTo>
                <a:lnTo>
                  <a:pt x="23145" y="2116931"/>
                </a:lnTo>
                <a:lnTo>
                  <a:pt x="11048" y="2108834"/>
                </a:lnTo>
                <a:lnTo>
                  <a:pt x="2952" y="2096738"/>
                </a:lnTo>
                <a:lnTo>
                  <a:pt x="0" y="2081783"/>
                </a:lnTo>
                <a:lnTo>
                  <a:pt x="2952" y="2066829"/>
                </a:lnTo>
                <a:lnTo>
                  <a:pt x="11048" y="2054732"/>
                </a:lnTo>
                <a:lnTo>
                  <a:pt x="23145" y="2046636"/>
                </a:lnTo>
                <a:lnTo>
                  <a:pt x="25907" y="2046091"/>
                </a:lnTo>
                <a:lnTo>
                  <a:pt x="25907" y="2081783"/>
                </a:lnTo>
                <a:lnTo>
                  <a:pt x="76199" y="2081783"/>
                </a:lnTo>
                <a:lnTo>
                  <a:pt x="73247" y="2096738"/>
                </a:lnTo>
                <a:lnTo>
                  <a:pt x="65150" y="2108834"/>
                </a:lnTo>
                <a:lnTo>
                  <a:pt x="53054" y="2116931"/>
                </a:lnTo>
                <a:lnTo>
                  <a:pt x="38099" y="2119883"/>
                </a:lnTo>
                <a:close/>
              </a:path>
              <a:path w="76200" h="2120265">
                <a:moveTo>
                  <a:pt x="76199" y="2081783"/>
                </a:moveTo>
                <a:lnTo>
                  <a:pt x="50291" y="2081783"/>
                </a:lnTo>
                <a:lnTo>
                  <a:pt x="50291" y="2046091"/>
                </a:lnTo>
                <a:lnTo>
                  <a:pt x="53054" y="2046636"/>
                </a:lnTo>
                <a:lnTo>
                  <a:pt x="65150" y="2054732"/>
                </a:lnTo>
                <a:lnTo>
                  <a:pt x="73247" y="2066829"/>
                </a:lnTo>
                <a:lnTo>
                  <a:pt x="76199" y="2081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65420" y="5268467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51703" y="5256276"/>
            <a:ext cx="170815" cy="528955"/>
          </a:xfrm>
          <a:custGeom>
            <a:avLst/>
            <a:gdLst/>
            <a:ahLst/>
            <a:cxnLst/>
            <a:rect l="l" t="t" r="r" b="b"/>
            <a:pathLst>
              <a:path w="170814" h="528954">
                <a:moveTo>
                  <a:pt x="170688" y="528828"/>
                </a:moveTo>
                <a:lnTo>
                  <a:pt x="0" y="528828"/>
                </a:lnTo>
                <a:lnTo>
                  <a:pt x="0" y="0"/>
                </a:lnTo>
                <a:lnTo>
                  <a:pt x="170688" y="0"/>
                </a:lnTo>
                <a:lnTo>
                  <a:pt x="170688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70688" y="516636"/>
                </a:lnTo>
                <a:lnTo>
                  <a:pt x="170688" y="528828"/>
                </a:lnTo>
                <a:close/>
              </a:path>
              <a:path w="170814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70814" h="528954">
                <a:moveTo>
                  <a:pt x="144779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7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04443"/>
                </a:lnTo>
                <a:lnTo>
                  <a:pt x="156972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25907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70814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44779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516636"/>
                </a:moveTo>
                <a:lnTo>
                  <a:pt x="144779" y="516636"/>
                </a:lnTo>
                <a:lnTo>
                  <a:pt x="156972" y="504443"/>
                </a:lnTo>
                <a:lnTo>
                  <a:pt x="170688" y="504443"/>
                </a:lnTo>
                <a:lnTo>
                  <a:pt x="170688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001306" y="566616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53000" y="469239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272795" y="731487"/>
            <a:ext cx="48310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828925" algn="l"/>
              </a:tabLst>
            </a:pPr>
            <a:r>
              <a:rPr dirty="0" baseline="1157" sz="3600">
                <a:latin typeface="Times New Roman"/>
                <a:cs typeface="Times New Roman"/>
              </a:rPr>
              <a:t>2.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baseline="1157" sz="3600" spc="30">
                <a:latin typeface="宋体"/>
                <a:cs typeface="宋体"/>
              </a:rPr>
              <a:t>小</a:t>
            </a:r>
            <a:r>
              <a:rPr dirty="0" baseline="1157" sz="3600">
                <a:latin typeface="宋体"/>
                <a:cs typeface="宋体"/>
              </a:rPr>
              <a:t>信</a:t>
            </a:r>
            <a:r>
              <a:rPr dirty="0" baseline="1157" sz="3600" spc="30">
                <a:latin typeface="宋体"/>
                <a:cs typeface="宋体"/>
              </a:rPr>
              <a:t>号</a:t>
            </a:r>
            <a:r>
              <a:rPr dirty="0" baseline="1157" sz="3600">
                <a:latin typeface="宋体"/>
                <a:cs typeface="宋体"/>
              </a:rPr>
              <a:t>参</a:t>
            </a:r>
            <a:r>
              <a:rPr dirty="0" baseline="1157" sz="3600" spc="30">
                <a:latin typeface="宋体"/>
                <a:cs typeface="宋体"/>
              </a:rPr>
              <a:t>数</a:t>
            </a:r>
            <a:r>
              <a:rPr dirty="0" baseline="1157" sz="3600">
                <a:latin typeface="宋体"/>
                <a:cs typeface="宋体"/>
              </a:rPr>
              <a:t>分析	</a:t>
            </a: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输出</a:t>
            </a:r>
            <a:r>
              <a:rPr dirty="0" sz="2400">
                <a:latin typeface="宋体"/>
                <a:cs typeface="宋体"/>
              </a:rPr>
              <a:t>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99247" y="4450080"/>
            <a:ext cx="356870" cy="2528570"/>
          </a:xfrm>
          <a:custGeom>
            <a:avLst/>
            <a:gdLst/>
            <a:ahLst/>
            <a:cxnLst/>
            <a:rect l="l" t="t" r="r" b="b"/>
            <a:pathLst>
              <a:path w="356870" h="2528570">
                <a:moveTo>
                  <a:pt x="141732" y="85343"/>
                </a:moveTo>
                <a:lnTo>
                  <a:pt x="0" y="39624"/>
                </a:lnTo>
                <a:lnTo>
                  <a:pt x="143256" y="0"/>
                </a:lnTo>
                <a:lnTo>
                  <a:pt x="142766" y="27432"/>
                </a:lnTo>
                <a:lnTo>
                  <a:pt x="128016" y="27432"/>
                </a:lnTo>
                <a:lnTo>
                  <a:pt x="128016" y="56387"/>
                </a:lnTo>
                <a:lnTo>
                  <a:pt x="142237" y="57034"/>
                </a:lnTo>
                <a:lnTo>
                  <a:pt x="141732" y="85343"/>
                </a:lnTo>
                <a:close/>
              </a:path>
              <a:path w="356870" h="2528570">
                <a:moveTo>
                  <a:pt x="142237" y="57034"/>
                </a:moveTo>
                <a:lnTo>
                  <a:pt x="128016" y="56387"/>
                </a:lnTo>
                <a:lnTo>
                  <a:pt x="128016" y="27432"/>
                </a:lnTo>
                <a:lnTo>
                  <a:pt x="142754" y="28072"/>
                </a:lnTo>
                <a:lnTo>
                  <a:pt x="142237" y="57034"/>
                </a:lnTo>
                <a:close/>
              </a:path>
              <a:path w="356870" h="2528570">
                <a:moveTo>
                  <a:pt x="142754" y="28072"/>
                </a:moveTo>
                <a:lnTo>
                  <a:pt x="128016" y="27432"/>
                </a:lnTo>
                <a:lnTo>
                  <a:pt x="142766" y="27432"/>
                </a:lnTo>
                <a:lnTo>
                  <a:pt x="142754" y="28072"/>
                </a:lnTo>
                <a:close/>
              </a:path>
              <a:path w="356870" h="2528570">
                <a:moveTo>
                  <a:pt x="356616" y="76200"/>
                </a:moveTo>
                <a:lnTo>
                  <a:pt x="332232" y="76200"/>
                </a:lnTo>
                <a:lnTo>
                  <a:pt x="329184" y="71628"/>
                </a:lnTo>
                <a:lnTo>
                  <a:pt x="329184" y="68579"/>
                </a:lnTo>
                <a:lnTo>
                  <a:pt x="291084" y="68579"/>
                </a:lnTo>
                <a:lnTo>
                  <a:pt x="272796" y="65532"/>
                </a:lnTo>
                <a:lnTo>
                  <a:pt x="262128" y="64008"/>
                </a:lnTo>
                <a:lnTo>
                  <a:pt x="251460" y="64008"/>
                </a:lnTo>
                <a:lnTo>
                  <a:pt x="240792" y="62483"/>
                </a:lnTo>
                <a:lnTo>
                  <a:pt x="142237" y="57034"/>
                </a:lnTo>
                <a:lnTo>
                  <a:pt x="142754" y="28072"/>
                </a:lnTo>
                <a:lnTo>
                  <a:pt x="219456" y="32003"/>
                </a:lnTo>
                <a:lnTo>
                  <a:pt x="243840" y="33527"/>
                </a:lnTo>
                <a:lnTo>
                  <a:pt x="265176" y="36575"/>
                </a:lnTo>
                <a:lnTo>
                  <a:pt x="275844" y="36575"/>
                </a:lnTo>
                <a:lnTo>
                  <a:pt x="286511" y="38100"/>
                </a:lnTo>
                <a:lnTo>
                  <a:pt x="295656" y="39624"/>
                </a:lnTo>
                <a:lnTo>
                  <a:pt x="318516" y="44195"/>
                </a:lnTo>
                <a:lnTo>
                  <a:pt x="324611" y="44195"/>
                </a:lnTo>
                <a:lnTo>
                  <a:pt x="336804" y="47243"/>
                </a:lnTo>
                <a:lnTo>
                  <a:pt x="341376" y="50291"/>
                </a:lnTo>
                <a:lnTo>
                  <a:pt x="345947" y="51816"/>
                </a:lnTo>
                <a:lnTo>
                  <a:pt x="348996" y="53340"/>
                </a:lnTo>
                <a:lnTo>
                  <a:pt x="353568" y="57911"/>
                </a:lnTo>
                <a:lnTo>
                  <a:pt x="353568" y="59435"/>
                </a:lnTo>
                <a:lnTo>
                  <a:pt x="355092" y="60959"/>
                </a:lnTo>
                <a:lnTo>
                  <a:pt x="355092" y="62483"/>
                </a:lnTo>
                <a:lnTo>
                  <a:pt x="356616" y="64008"/>
                </a:lnTo>
                <a:lnTo>
                  <a:pt x="356616" y="76200"/>
                </a:lnTo>
                <a:close/>
              </a:path>
              <a:path w="356870" h="2528570">
                <a:moveTo>
                  <a:pt x="329184" y="76200"/>
                </a:moveTo>
                <a:lnTo>
                  <a:pt x="327659" y="74675"/>
                </a:lnTo>
                <a:lnTo>
                  <a:pt x="323088" y="73151"/>
                </a:lnTo>
                <a:lnTo>
                  <a:pt x="318516" y="73151"/>
                </a:lnTo>
                <a:lnTo>
                  <a:pt x="306323" y="70104"/>
                </a:lnTo>
                <a:lnTo>
                  <a:pt x="298704" y="68579"/>
                </a:lnTo>
                <a:lnTo>
                  <a:pt x="329184" y="68579"/>
                </a:lnTo>
                <a:lnTo>
                  <a:pt x="329184" y="76200"/>
                </a:lnTo>
                <a:close/>
              </a:path>
              <a:path w="356870" h="2528570">
                <a:moveTo>
                  <a:pt x="329184" y="2452877"/>
                </a:moveTo>
                <a:lnTo>
                  <a:pt x="329184" y="71628"/>
                </a:lnTo>
                <a:lnTo>
                  <a:pt x="331215" y="74675"/>
                </a:lnTo>
                <a:lnTo>
                  <a:pt x="330708" y="74675"/>
                </a:lnTo>
                <a:lnTo>
                  <a:pt x="332232" y="76200"/>
                </a:lnTo>
                <a:lnTo>
                  <a:pt x="330708" y="76200"/>
                </a:lnTo>
                <a:lnTo>
                  <a:pt x="333756" y="77724"/>
                </a:lnTo>
                <a:lnTo>
                  <a:pt x="356616" y="77724"/>
                </a:lnTo>
                <a:lnTo>
                  <a:pt x="356616" y="2450591"/>
                </a:lnTo>
                <a:lnTo>
                  <a:pt x="332232" y="2450591"/>
                </a:lnTo>
                <a:lnTo>
                  <a:pt x="330708" y="2452115"/>
                </a:lnTo>
                <a:lnTo>
                  <a:pt x="329184" y="2452877"/>
                </a:lnTo>
                <a:close/>
              </a:path>
              <a:path w="356870" h="2528570">
                <a:moveTo>
                  <a:pt x="356616" y="77724"/>
                </a:moveTo>
                <a:lnTo>
                  <a:pt x="333756" y="77724"/>
                </a:lnTo>
                <a:lnTo>
                  <a:pt x="330708" y="74675"/>
                </a:lnTo>
                <a:lnTo>
                  <a:pt x="332232" y="76200"/>
                </a:lnTo>
                <a:lnTo>
                  <a:pt x="356616" y="76200"/>
                </a:lnTo>
                <a:lnTo>
                  <a:pt x="356616" y="77724"/>
                </a:lnTo>
                <a:close/>
              </a:path>
              <a:path w="356870" h="2528570">
                <a:moveTo>
                  <a:pt x="332232" y="76200"/>
                </a:moveTo>
                <a:lnTo>
                  <a:pt x="330708" y="74675"/>
                </a:lnTo>
                <a:lnTo>
                  <a:pt x="331215" y="74675"/>
                </a:lnTo>
                <a:lnTo>
                  <a:pt x="332232" y="76200"/>
                </a:lnTo>
                <a:close/>
              </a:path>
              <a:path w="356870" h="2528570">
                <a:moveTo>
                  <a:pt x="333756" y="77724"/>
                </a:moveTo>
                <a:lnTo>
                  <a:pt x="330708" y="76200"/>
                </a:lnTo>
                <a:lnTo>
                  <a:pt x="332232" y="76200"/>
                </a:lnTo>
                <a:lnTo>
                  <a:pt x="333756" y="77724"/>
                </a:lnTo>
                <a:close/>
              </a:path>
              <a:path w="356870" h="2528570">
                <a:moveTo>
                  <a:pt x="143256" y="2528315"/>
                </a:moveTo>
                <a:lnTo>
                  <a:pt x="0" y="2488691"/>
                </a:lnTo>
                <a:lnTo>
                  <a:pt x="141732" y="2442971"/>
                </a:lnTo>
                <a:lnTo>
                  <a:pt x="142238" y="2471309"/>
                </a:lnTo>
                <a:lnTo>
                  <a:pt x="128016" y="2471927"/>
                </a:lnTo>
                <a:lnTo>
                  <a:pt x="128016" y="2500883"/>
                </a:lnTo>
                <a:lnTo>
                  <a:pt x="142766" y="2500883"/>
                </a:lnTo>
                <a:lnTo>
                  <a:pt x="143256" y="2528315"/>
                </a:lnTo>
                <a:close/>
              </a:path>
              <a:path w="356870" h="2528570">
                <a:moveTo>
                  <a:pt x="329184" y="2456687"/>
                </a:moveTo>
                <a:lnTo>
                  <a:pt x="329184" y="2452877"/>
                </a:lnTo>
                <a:lnTo>
                  <a:pt x="330708" y="2452115"/>
                </a:lnTo>
                <a:lnTo>
                  <a:pt x="332232" y="2450591"/>
                </a:lnTo>
                <a:lnTo>
                  <a:pt x="333756" y="2450591"/>
                </a:lnTo>
                <a:lnTo>
                  <a:pt x="330708" y="2453639"/>
                </a:lnTo>
                <a:lnTo>
                  <a:pt x="331216" y="2453639"/>
                </a:lnTo>
                <a:lnTo>
                  <a:pt x="329184" y="2456687"/>
                </a:lnTo>
                <a:close/>
              </a:path>
              <a:path w="356870" h="2528570">
                <a:moveTo>
                  <a:pt x="142754" y="2500243"/>
                </a:moveTo>
                <a:lnTo>
                  <a:pt x="142238" y="2471309"/>
                </a:lnTo>
                <a:lnTo>
                  <a:pt x="163068" y="2470403"/>
                </a:lnTo>
                <a:lnTo>
                  <a:pt x="240792" y="2465831"/>
                </a:lnTo>
                <a:lnTo>
                  <a:pt x="252984" y="2464307"/>
                </a:lnTo>
                <a:lnTo>
                  <a:pt x="263652" y="2464307"/>
                </a:lnTo>
                <a:lnTo>
                  <a:pt x="291084" y="2459735"/>
                </a:lnTo>
                <a:lnTo>
                  <a:pt x="329184" y="2459735"/>
                </a:lnTo>
                <a:lnTo>
                  <a:pt x="329184" y="2456687"/>
                </a:lnTo>
                <a:lnTo>
                  <a:pt x="332232" y="2452115"/>
                </a:lnTo>
                <a:lnTo>
                  <a:pt x="333756" y="2450591"/>
                </a:lnTo>
                <a:lnTo>
                  <a:pt x="356616" y="2450591"/>
                </a:lnTo>
                <a:lnTo>
                  <a:pt x="356616" y="2464307"/>
                </a:lnTo>
                <a:lnTo>
                  <a:pt x="355092" y="2465831"/>
                </a:lnTo>
                <a:lnTo>
                  <a:pt x="355092" y="2467355"/>
                </a:lnTo>
                <a:lnTo>
                  <a:pt x="353568" y="2468879"/>
                </a:lnTo>
                <a:lnTo>
                  <a:pt x="353568" y="2470403"/>
                </a:lnTo>
                <a:lnTo>
                  <a:pt x="348996" y="2474975"/>
                </a:lnTo>
                <a:lnTo>
                  <a:pt x="344423" y="2476499"/>
                </a:lnTo>
                <a:lnTo>
                  <a:pt x="339852" y="2479547"/>
                </a:lnTo>
                <a:lnTo>
                  <a:pt x="330708" y="2482595"/>
                </a:lnTo>
                <a:lnTo>
                  <a:pt x="324611" y="2484119"/>
                </a:lnTo>
                <a:lnTo>
                  <a:pt x="318516" y="2484119"/>
                </a:lnTo>
                <a:lnTo>
                  <a:pt x="303276" y="2487167"/>
                </a:lnTo>
                <a:lnTo>
                  <a:pt x="294132" y="2488691"/>
                </a:lnTo>
                <a:lnTo>
                  <a:pt x="286511" y="2490215"/>
                </a:lnTo>
                <a:lnTo>
                  <a:pt x="275844" y="2491739"/>
                </a:lnTo>
                <a:lnTo>
                  <a:pt x="265176" y="2491739"/>
                </a:lnTo>
                <a:lnTo>
                  <a:pt x="243840" y="2494787"/>
                </a:lnTo>
                <a:lnTo>
                  <a:pt x="163068" y="2499359"/>
                </a:lnTo>
                <a:lnTo>
                  <a:pt x="142754" y="2500243"/>
                </a:lnTo>
                <a:close/>
              </a:path>
              <a:path w="356870" h="2528570">
                <a:moveTo>
                  <a:pt x="330708" y="2453639"/>
                </a:moveTo>
                <a:lnTo>
                  <a:pt x="332232" y="2452115"/>
                </a:lnTo>
                <a:lnTo>
                  <a:pt x="330708" y="2453639"/>
                </a:lnTo>
                <a:close/>
              </a:path>
              <a:path w="356870" h="2528570">
                <a:moveTo>
                  <a:pt x="331216" y="2453639"/>
                </a:moveTo>
                <a:lnTo>
                  <a:pt x="330708" y="2453639"/>
                </a:lnTo>
                <a:lnTo>
                  <a:pt x="332232" y="2452115"/>
                </a:lnTo>
                <a:lnTo>
                  <a:pt x="331216" y="2453639"/>
                </a:lnTo>
                <a:close/>
              </a:path>
              <a:path w="356870" h="2528570">
                <a:moveTo>
                  <a:pt x="329184" y="2459735"/>
                </a:moveTo>
                <a:lnTo>
                  <a:pt x="298704" y="2459735"/>
                </a:lnTo>
                <a:lnTo>
                  <a:pt x="313944" y="2456687"/>
                </a:lnTo>
                <a:lnTo>
                  <a:pt x="318516" y="2455163"/>
                </a:lnTo>
                <a:lnTo>
                  <a:pt x="324611" y="2453639"/>
                </a:lnTo>
                <a:lnTo>
                  <a:pt x="327659" y="2453639"/>
                </a:lnTo>
                <a:lnTo>
                  <a:pt x="329184" y="2452877"/>
                </a:lnTo>
                <a:lnTo>
                  <a:pt x="329184" y="2459735"/>
                </a:lnTo>
                <a:close/>
              </a:path>
              <a:path w="356870" h="2528570">
                <a:moveTo>
                  <a:pt x="128016" y="2500883"/>
                </a:moveTo>
                <a:lnTo>
                  <a:pt x="128016" y="2471927"/>
                </a:lnTo>
                <a:lnTo>
                  <a:pt x="142238" y="2471309"/>
                </a:lnTo>
                <a:lnTo>
                  <a:pt x="142754" y="2500243"/>
                </a:lnTo>
                <a:lnTo>
                  <a:pt x="128016" y="2500883"/>
                </a:lnTo>
                <a:close/>
              </a:path>
              <a:path w="356870" h="2528570">
                <a:moveTo>
                  <a:pt x="142766" y="2500883"/>
                </a:moveTo>
                <a:lnTo>
                  <a:pt x="128016" y="2500883"/>
                </a:lnTo>
                <a:lnTo>
                  <a:pt x="142754" y="2500243"/>
                </a:lnTo>
                <a:lnTo>
                  <a:pt x="142766" y="250088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230312" y="1519237"/>
            <a:ext cx="7660005" cy="295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方法一：直接电路分析</a:t>
            </a:r>
            <a:endParaRPr sz="2400">
              <a:latin typeface="宋体"/>
              <a:cs typeface="宋体"/>
            </a:endParaRPr>
          </a:p>
          <a:p>
            <a:pPr marL="156210">
              <a:lnSpc>
                <a:spcPct val="100000"/>
              </a:lnSpc>
              <a:spcBef>
                <a:spcPts val="735"/>
              </a:spcBef>
            </a:pPr>
            <a:r>
              <a:rPr dirty="0" sz="2650" spc="-55">
                <a:latin typeface="Times New Roman"/>
                <a:cs typeface="Times New Roman"/>
              </a:rPr>
              <a:t>R</a:t>
            </a:r>
            <a:r>
              <a:rPr dirty="0" baseline="-25925" sz="2250" spc="-82">
                <a:latin typeface="Times New Roman"/>
                <a:cs typeface="Times New Roman"/>
              </a:rPr>
              <a:t>o</a:t>
            </a:r>
            <a:r>
              <a:rPr dirty="0" baseline="-25925" sz="2250" spc="-7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=</a:t>
            </a:r>
            <a:r>
              <a:rPr dirty="0" sz="2650" spc="5">
                <a:latin typeface="Times New Roman"/>
                <a:cs typeface="Times New Roman"/>
              </a:rPr>
              <a:t>R</a:t>
            </a:r>
            <a:r>
              <a:rPr dirty="0" baseline="-25925" sz="2250" spc="7">
                <a:latin typeface="Times New Roman"/>
                <a:cs typeface="Times New Roman"/>
              </a:rPr>
              <a:t>c</a:t>
            </a:r>
            <a:endParaRPr baseline="-25925"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方法二：使用公式。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组合电路的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就是输出级的输出阻抗</a:t>
            </a:r>
            <a:endParaRPr sz="240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445"/>
              </a:spcBef>
            </a:pPr>
            <a:r>
              <a:rPr dirty="0" sz="2650" spc="-70">
                <a:latin typeface="Times New Roman"/>
                <a:cs typeface="Times New Roman"/>
              </a:rPr>
              <a:t>R</a:t>
            </a:r>
            <a:r>
              <a:rPr dirty="0" baseline="-25089" sz="2325" spc="-104">
                <a:latin typeface="Times New Roman"/>
                <a:cs typeface="Times New Roman"/>
              </a:rPr>
              <a:t>o </a:t>
            </a:r>
            <a:r>
              <a:rPr dirty="0" sz="2650" spc="-5">
                <a:latin typeface="Times New Roman"/>
                <a:cs typeface="Times New Roman"/>
              </a:rPr>
              <a:t>=</a:t>
            </a:r>
            <a:r>
              <a:rPr dirty="0" sz="2650" spc="-5">
                <a:latin typeface="Times New Roman"/>
                <a:cs typeface="Times New Roman"/>
              </a:rPr>
              <a:t>R</a:t>
            </a:r>
            <a:r>
              <a:rPr dirty="0" baseline="-25089" sz="2325" spc="-7">
                <a:latin typeface="Times New Roman"/>
                <a:cs typeface="Times New Roman"/>
              </a:rPr>
              <a:t>o 2</a:t>
            </a:r>
            <a:r>
              <a:rPr dirty="0" baseline="-25089" sz="2325" spc="-75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=</a:t>
            </a:r>
            <a:r>
              <a:rPr dirty="0" sz="2650" spc="-5">
                <a:latin typeface="Times New Roman"/>
                <a:cs typeface="Times New Roman"/>
              </a:rPr>
              <a:t>R</a:t>
            </a:r>
            <a:r>
              <a:rPr dirty="0" baseline="-25089" sz="2325" spc="-7">
                <a:latin typeface="Times New Roman"/>
                <a:cs typeface="Times New Roman"/>
              </a:rPr>
              <a:t>c</a:t>
            </a:r>
            <a:endParaRPr baseline="-25089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950">
              <a:latin typeface="Times New Roman"/>
              <a:cs typeface="Times New Roman"/>
            </a:endParaRPr>
          </a:p>
          <a:p>
            <a:pPr algn="r" marR="2159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400" spc="-9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10091" y="56749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577270" y="57130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473196" y="5734436"/>
            <a:ext cx="260350" cy="979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21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206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1594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840003" y="5808998"/>
            <a:ext cx="685800" cy="786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66700">
              <a:lnSpc>
                <a:spcPts val="3160"/>
              </a:lnSpc>
              <a:spcBef>
                <a:spcPts val="90"/>
              </a:spcBef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03914" y="5869886"/>
            <a:ext cx="1270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64022" y="5869886"/>
            <a:ext cx="32956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383295" y="5917196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17300" y="5921810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85913" y="6074036"/>
            <a:ext cx="2165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219940" y="6078614"/>
            <a:ext cx="1606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02063" y="6334223"/>
            <a:ext cx="1384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75566" y="6342397"/>
            <a:ext cx="1270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247379" y="6364596"/>
            <a:ext cx="1441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27614" y="6394338"/>
            <a:ext cx="160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9488" y="6745985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0760" y="66857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0948" y="6667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3"/>
                </a:lnTo>
                <a:lnTo>
                  <a:pt x="100584" y="4571"/>
                </a:lnTo>
                <a:close/>
              </a:path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26491" y="124967"/>
                </a:moveTo>
                <a:lnTo>
                  <a:pt x="19812" y="124967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6491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2672" y="89915"/>
                </a:lnTo>
                <a:lnTo>
                  <a:pt x="43434" y="89915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3152" y="109727"/>
                </a:lnTo>
                <a:lnTo>
                  <a:pt x="137160" y="109727"/>
                </a:lnTo>
                <a:lnTo>
                  <a:pt x="135636" y="112775"/>
                </a:lnTo>
                <a:lnTo>
                  <a:pt x="134112" y="114299"/>
                </a:lnTo>
                <a:lnTo>
                  <a:pt x="134112" y="115823"/>
                </a:lnTo>
                <a:lnTo>
                  <a:pt x="132588" y="115823"/>
                </a:lnTo>
                <a:lnTo>
                  <a:pt x="126491" y="124967"/>
                </a:lnTo>
                <a:close/>
              </a:path>
              <a:path w="146685" h="147954">
                <a:moveTo>
                  <a:pt x="88391" y="41147"/>
                </a:moveTo>
                <a:lnTo>
                  <a:pt x="80772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1732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7954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7954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7954">
                <a:moveTo>
                  <a:pt x="142240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1732" y="47243"/>
                </a:lnTo>
                <a:lnTo>
                  <a:pt x="142240" y="48767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240" y="48767"/>
                </a:lnTo>
                <a:lnTo>
                  <a:pt x="143256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256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5" h="147954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5" h="147954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7954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5" h="147954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5" h="14795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795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795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795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7954">
                <a:moveTo>
                  <a:pt x="106172" y="86359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6172" y="86359"/>
                </a:lnTo>
                <a:close/>
              </a:path>
              <a:path w="146685" h="147954">
                <a:moveTo>
                  <a:pt x="43434" y="89915"/>
                </a:moveTo>
                <a:lnTo>
                  <a:pt x="42672" y="89915"/>
                </a:lnTo>
                <a:lnTo>
                  <a:pt x="41148" y="85343"/>
                </a:lnTo>
                <a:lnTo>
                  <a:pt x="43434" y="89915"/>
                </a:lnTo>
                <a:close/>
              </a:path>
              <a:path w="146685" h="147954">
                <a:moveTo>
                  <a:pt x="105155" y="89915"/>
                </a:moveTo>
                <a:lnTo>
                  <a:pt x="106172" y="86359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5" h="147954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843" y="86359"/>
                </a:lnTo>
                <a:lnTo>
                  <a:pt x="144779" y="89915"/>
                </a:lnTo>
                <a:close/>
              </a:path>
              <a:path w="146685" h="147954">
                <a:moveTo>
                  <a:pt x="143473" y="94487"/>
                </a:moveTo>
                <a:lnTo>
                  <a:pt x="102108" y="94487"/>
                </a:lnTo>
                <a:lnTo>
                  <a:pt x="106172" y="86359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7954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6685" h="147954">
                <a:moveTo>
                  <a:pt x="141732" y="100583"/>
                </a:moveTo>
                <a:lnTo>
                  <a:pt x="97536" y="100583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1732" y="100583"/>
                </a:lnTo>
                <a:close/>
              </a:path>
              <a:path w="146685" h="147954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6685" h="147954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6685" h="147954">
                <a:moveTo>
                  <a:pt x="91440" y="103631"/>
                </a:moveTo>
                <a:lnTo>
                  <a:pt x="99060" y="97535"/>
                </a:lnTo>
                <a:lnTo>
                  <a:pt x="97536" y="100583"/>
                </a:lnTo>
                <a:lnTo>
                  <a:pt x="141732" y="100583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137160" y="109727"/>
                </a:moveTo>
                <a:lnTo>
                  <a:pt x="76200" y="109727"/>
                </a:ln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160" y="109727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24968" y="124967"/>
                </a:lnTo>
                <a:lnTo>
                  <a:pt x="124968" y="126491"/>
                </a:lnTo>
                <a:lnTo>
                  <a:pt x="123444" y="126491"/>
                </a:lnTo>
                <a:lnTo>
                  <a:pt x="115824" y="134111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4300" y="135635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4676" y="147827"/>
                </a:moveTo>
                <a:lnTo>
                  <a:pt x="67056" y="146303"/>
                </a:lnTo>
                <a:lnTo>
                  <a:pt x="59436" y="146303"/>
                </a:lnTo>
                <a:lnTo>
                  <a:pt x="47244" y="141731"/>
                </a:lnTo>
                <a:lnTo>
                  <a:pt x="100584" y="141731"/>
                </a:lnTo>
                <a:lnTo>
                  <a:pt x="89916" y="144779"/>
                </a:lnTo>
                <a:lnTo>
                  <a:pt x="7467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4916" y="465429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8768" y="4920919"/>
            <a:ext cx="44894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303" y="575919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5725" h="360045">
                <a:moveTo>
                  <a:pt x="57912" y="359663"/>
                </a:moveTo>
                <a:lnTo>
                  <a:pt x="28956" y="359663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59663"/>
                </a:lnTo>
                <a:close/>
              </a:path>
              <a:path w="85725" h="360045">
                <a:moveTo>
                  <a:pt x="85344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8485" y="71627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1732" y="4756403"/>
            <a:ext cx="94615" cy="355600"/>
          </a:xfrm>
          <a:custGeom>
            <a:avLst/>
            <a:gdLst/>
            <a:ahLst/>
            <a:cxnLst/>
            <a:rect l="l" t="t" r="r" b="b"/>
            <a:pathLst>
              <a:path w="94614" h="355600">
                <a:moveTo>
                  <a:pt x="64008" y="275843"/>
                </a:moveTo>
                <a:lnTo>
                  <a:pt x="32004" y="275843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5843"/>
                </a:lnTo>
                <a:close/>
              </a:path>
              <a:path w="94614" h="355600">
                <a:moveTo>
                  <a:pt x="47244" y="355091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5843"/>
                </a:lnTo>
                <a:lnTo>
                  <a:pt x="86239" y="275843"/>
                </a:lnTo>
                <a:lnTo>
                  <a:pt x="47244" y="355091"/>
                </a:lnTo>
                <a:close/>
              </a:path>
              <a:path w="94614" h="355600">
                <a:moveTo>
                  <a:pt x="86239" y="275843"/>
                </a:moveTo>
                <a:lnTo>
                  <a:pt x="64008" y="275843"/>
                </a:lnTo>
                <a:lnTo>
                  <a:pt x="64008" y="259080"/>
                </a:lnTo>
                <a:lnTo>
                  <a:pt x="94488" y="259080"/>
                </a:lnTo>
                <a:lnTo>
                  <a:pt x="86239" y="2758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8563" y="4613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1" y="12191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2240"/>
                </a:lnTo>
                <a:close/>
              </a:path>
              <a:path w="85725" h="2173604">
                <a:moveTo>
                  <a:pt x="42671" y="85343"/>
                </a:moveTo>
                <a:lnTo>
                  <a:pt x="27431" y="82240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2440"/>
                </a:lnTo>
                <a:lnTo>
                  <a:pt x="42671" y="85343"/>
                </a:lnTo>
                <a:close/>
              </a:path>
              <a:path w="85725" h="2173604">
                <a:moveTo>
                  <a:pt x="56387" y="82440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7" y="82440"/>
                </a:lnTo>
                <a:close/>
              </a:path>
              <a:path w="85725" h="2173604">
                <a:moveTo>
                  <a:pt x="27431" y="2090790"/>
                </a:moveTo>
                <a:lnTo>
                  <a:pt x="27431" y="82240"/>
                </a:lnTo>
                <a:lnTo>
                  <a:pt x="42671" y="85343"/>
                </a:lnTo>
                <a:lnTo>
                  <a:pt x="56387" y="85343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790"/>
                </a:lnTo>
                <a:close/>
              </a:path>
              <a:path w="85725" h="2173604">
                <a:moveTo>
                  <a:pt x="56387" y="85343"/>
                </a:moveTo>
                <a:lnTo>
                  <a:pt x="42671" y="85343"/>
                </a:lnTo>
                <a:lnTo>
                  <a:pt x="56387" y="82440"/>
                </a:lnTo>
                <a:lnTo>
                  <a:pt x="56387" y="85343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790"/>
                </a:lnTo>
                <a:lnTo>
                  <a:pt x="42671" y="2087879"/>
                </a:lnTo>
                <a:lnTo>
                  <a:pt x="56387" y="209060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60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60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603"/>
                </a:lnTo>
                <a:lnTo>
                  <a:pt x="58983" y="2091118"/>
                </a:lnTo>
                <a:lnTo>
                  <a:pt x="72580" y="2100071"/>
                </a:lnTo>
                <a:lnTo>
                  <a:pt x="81891" y="2113597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771"/>
                </a:lnTo>
                <a:lnTo>
                  <a:pt x="12191" y="2160460"/>
                </a:lnTo>
                <a:lnTo>
                  <a:pt x="3238" y="2146863"/>
                </a:lnTo>
                <a:lnTo>
                  <a:pt x="0" y="2130551"/>
                </a:lnTo>
                <a:lnTo>
                  <a:pt x="3238" y="2113597"/>
                </a:lnTo>
                <a:lnTo>
                  <a:pt x="12191" y="2100071"/>
                </a:lnTo>
                <a:lnTo>
                  <a:pt x="25717" y="2091118"/>
                </a:lnTo>
                <a:lnTo>
                  <a:pt x="27431" y="2090790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6863"/>
                </a:lnTo>
                <a:lnTo>
                  <a:pt x="72580" y="2160460"/>
                </a:lnTo>
                <a:lnTo>
                  <a:pt x="58983" y="2169771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3511" y="565099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70">
                <a:moveTo>
                  <a:pt x="0" y="0"/>
                </a:moveTo>
                <a:lnTo>
                  <a:pt x="149352" y="0"/>
                </a:lnTo>
                <a:lnTo>
                  <a:pt x="149352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3700" y="5632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70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3004"/>
                </a:lnTo>
                <a:lnTo>
                  <a:pt x="187452" y="413004"/>
                </a:lnTo>
                <a:lnTo>
                  <a:pt x="187452" y="432815"/>
                </a:lnTo>
                <a:close/>
              </a:path>
              <a:path w="187960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7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70">
                <a:moveTo>
                  <a:pt x="38100" y="413004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3004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38100" y="413004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413004"/>
                </a:moveTo>
                <a:lnTo>
                  <a:pt x="149352" y="413004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5935" y="4716779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4"/>
                </a:moveTo>
                <a:lnTo>
                  <a:pt x="211836" y="0"/>
                </a:lnTo>
                <a:lnTo>
                  <a:pt x="267679" y="27432"/>
                </a:lnTo>
                <a:lnTo>
                  <a:pt x="227076" y="27432"/>
                </a:lnTo>
                <a:lnTo>
                  <a:pt x="227076" y="56388"/>
                </a:lnTo>
                <a:lnTo>
                  <a:pt x="270782" y="56388"/>
                </a:lnTo>
                <a:lnTo>
                  <a:pt x="211836" y="85344"/>
                </a:lnTo>
                <a:close/>
              </a:path>
              <a:path w="299085" h="85725">
                <a:moveTo>
                  <a:pt x="21183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11836" y="27432"/>
                </a:lnTo>
                <a:lnTo>
                  <a:pt x="211836" y="56388"/>
                </a:lnTo>
                <a:close/>
              </a:path>
              <a:path w="299085" h="85725">
                <a:moveTo>
                  <a:pt x="270782" y="56388"/>
                </a:moveTo>
                <a:lnTo>
                  <a:pt x="227076" y="56388"/>
                </a:lnTo>
                <a:lnTo>
                  <a:pt x="227076" y="27432"/>
                </a:lnTo>
                <a:lnTo>
                  <a:pt x="267679" y="27432"/>
                </a:lnTo>
                <a:lnTo>
                  <a:pt x="298704" y="42672"/>
                </a:lnTo>
                <a:lnTo>
                  <a:pt x="27078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8371" y="5379720"/>
            <a:ext cx="1195070" cy="85725"/>
          </a:xfrm>
          <a:custGeom>
            <a:avLst/>
            <a:gdLst/>
            <a:ahLst/>
            <a:cxnLst/>
            <a:rect l="l" t="t" r="r" b="b"/>
            <a:pathLst>
              <a:path w="1195070" h="85725">
                <a:moveTo>
                  <a:pt x="42672" y="85344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4055" y="56388"/>
                </a:lnTo>
                <a:lnTo>
                  <a:pt x="83391" y="59626"/>
                </a:lnTo>
                <a:lnTo>
                  <a:pt x="73914" y="73152"/>
                </a:lnTo>
                <a:lnTo>
                  <a:pt x="59864" y="82105"/>
                </a:lnTo>
                <a:lnTo>
                  <a:pt x="42672" y="85344"/>
                </a:lnTo>
                <a:close/>
              </a:path>
              <a:path w="1195070" h="85725">
                <a:moveTo>
                  <a:pt x="84055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3944" y="28956"/>
                </a:lnTo>
                <a:lnTo>
                  <a:pt x="86868" y="42672"/>
                </a:lnTo>
                <a:lnTo>
                  <a:pt x="84055" y="56388"/>
                </a:lnTo>
                <a:close/>
              </a:path>
              <a:path w="1195070" h="85725">
                <a:moveTo>
                  <a:pt x="1194815" y="56388"/>
                </a:moveTo>
                <a:lnTo>
                  <a:pt x="84055" y="56388"/>
                </a:lnTo>
                <a:lnTo>
                  <a:pt x="86868" y="42672"/>
                </a:lnTo>
                <a:lnTo>
                  <a:pt x="83944" y="28956"/>
                </a:lnTo>
                <a:lnTo>
                  <a:pt x="1194815" y="28956"/>
                </a:lnTo>
                <a:lnTo>
                  <a:pt x="119481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0861" y="542239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0861" y="616915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7803" y="5736335"/>
            <a:ext cx="149860" cy="433070"/>
          </a:xfrm>
          <a:custGeom>
            <a:avLst/>
            <a:gdLst/>
            <a:ahLst/>
            <a:cxnLst/>
            <a:rect l="l" t="t" r="r" b="b"/>
            <a:pathLst>
              <a:path w="149860" h="433070">
                <a:moveTo>
                  <a:pt x="0" y="0"/>
                </a:moveTo>
                <a:lnTo>
                  <a:pt x="149352" y="0"/>
                </a:lnTo>
                <a:lnTo>
                  <a:pt x="14935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9515" y="5718048"/>
            <a:ext cx="186055" cy="469900"/>
          </a:xfrm>
          <a:custGeom>
            <a:avLst/>
            <a:gdLst/>
            <a:ahLst/>
            <a:cxnLst/>
            <a:rect l="l" t="t" r="r" b="b"/>
            <a:pathLst>
              <a:path w="186054" h="469900">
                <a:moveTo>
                  <a:pt x="185928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8288" y="431291"/>
                </a:lnTo>
                <a:lnTo>
                  <a:pt x="38100" y="451104"/>
                </a:lnTo>
                <a:lnTo>
                  <a:pt x="185928" y="451104"/>
                </a:lnTo>
                <a:lnTo>
                  <a:pt x="185928" y="469391"/>
                </a:lnTo>
                <a:close/>
              </a:path>
              <a:path w="186054" h="4699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6054" h="469900">
                <a:moveTo>
                  <a:pt x="1478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147828" y="18288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431291"/>
                </a:lnTo>
                <a:lnTo>
                  <a:pt x="167640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38100"/>
                </a:moveTo>
                <a:lnTo>
                  <a:pt x="167640" y="38100"/>
                </a:lnTo>
                <a:lnTo>
                  <a:pt x="147828" y="18288"/>
                </a:lnTo>
                <a:lnTo>
                  <a:pt x="185928" y="18287"/>
                </a:lnTo>
                <a:lnTo>
                  <a:pt x="185928" y="38100"/>
                </a:lnTo>
                <a:close/>
              </a:path>
              <a:path w="186054" h="469900">
                <a:moveTo>
                  <a:pt x="38100" y="451104"/>
                </a:moveTo>
                <a:lnTo>
                  <a:pt x="18288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7828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451104"/>
                </a:moveTo>
                <a:lnTo>
                  <a:pt x="147828" y="451104"/>
                </a:lnTo>
                <a:lnTo>
                  <a:pt x="167640" y="431291"/>
                </a:lnTo>
                <a:lnTo>
                  <a:pt x="185928" y="431291"/>
                </a:lnTo>
                <a:lnTo>
                  <a:pt x="185928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2667" y="5385816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937"/>
                </a:lnTo>
                <a:lnTo>
                  <a:pt x="9715" y="61531"/>
                </a:lnTo>
                <a:lnTo>
                  <a:pt x="2643" y="50411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4379" y="5367528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0960" y="1523"/>
                </a:move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4" h="109854">
                <a:moveTo>
                  <a:pt x="68580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28956" y="4571"/>
                </a:lnTo>
                <a:lnTo>
                  <a:pt x="30480" y="3047"/>
                </a:lnTo>
                <a:lnTo>
                  <a:pt x="70104" y="3047"/>
                </a:lnTo>
                <a:lnTo>
                  <a:pt x="71628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62483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3716" y="16763"/>
                </a:lnTo>
                <a:lnTo>
                  <a:pt x="13716" y="15239"/>
                </a:lnTo>
                <a:lnTo>
                  <a:pt x="15240" y="15239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lnTo>
                  <a:pt x="80772" y="10667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5051"/>
                </a:lnTo>
                <a:lnTo>
                  <a:pt x="97536" y="35051"/>
                </a:lnTo>
                <a:lnTo>
                  <a:pt x="97840" y="36575"/>
                </a:lnTo>
                <a:lnTo>
                  <a:pt x="48768" y="36575"/>
                </a:lnTo>
                <a:lnTo>
                  <a:pt x="47244" y="37591"/>
                </a:lnTo>
                <a:lnTo>
                  <a:pt x="45719" y="38099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59435"/>
                </a:lnTo>
                <a:lnTo>
                  <a:pt x="40386" y="64007"/>
                </a:lnTo>
                <a:lnTo>
                  <a:pt x="39624" y="64007"/>
                </a:lnTo>
                <a:lnTo>
                  <a:pt x="45719" y="70103"/>
                </a:lnTo>
                <a:lnTo>
                  <a:pt x="47244" y="70611"/>
                </a:lnTo>
                <a:lnTo>
                  <a:pt x="48339" y="71342"/>
                </a:lnTo>
                <a:lnTo>
                  <a:pt x="47244" y="71627"/>
                </a:lnTo>
                <a:lnTo>
                  <a:pt x="97840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6868" y="89915"/>
                </a:lnTo>
                <a:lnTo>
                  <a:pt x="86868" y="91439"/>
                </a:lnTo>
                <a:lnTo>
                  <a:pt x="77724" y="100583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47244" y="37591"/>
                </a:moveTo>
                <a:lnTo>
                  <a:pt x="48768" y="36575"/>
                </a:lnTo>
                <a:lnTo>
                  <a:pt x="47548" y="37490"/>
                </a:lnTo>
                <a:lnTo>
                  <a:pt x="47244" y="37591"/>
                </a:lnTo>
                <a:close/>
              </a:path>
              <a:path w="100964" h="109854">
                <a:moveTo>
                  <a:pt x="47548" y="37490"/>
                </a:moveTo>
                <a:lnTo>
                  <a:pt x="48768" y="36575"/>
                </a:lnTo>
                <a:lnTo>
                  <a:pt x="50292" y="36575"/>
                </a:lnTo>
                <a:lnTo>
                  <a:pt x="47548" y="37490"/>
                </a:lnTo>
                <a:close/>
              </a:path>
              <a:path w="100964" h="109854">
                <a:moveTo>
                  <a:pt x="45720" y="38861"/>
                </a:moveTo>
                <a:lnTo>
                  <a:pt x="47548" y="37490"/>
                </a:lnTo>
                <a:lnTo>
                  <a:pt x="50292" y="36575"/>
                </a:lnTo>
                <a:lnTo>
                  <a:pt x="45720" y="38861"/>
                </a:lnTo>
                <a:close/>
              </a:path>
              <a:path w="100964" h="109854">
                <a:moveTo>
                  <a:pt x="53339" y="38099"/>
                </a:moveTo>
                <a:lnTo>
                  <a:pt x="47244" y="38099"/>
                </a:lnTo>
                <a:lnTo>
                  <a:pt x="50292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3339" y="38099"/>
                </a:moveTo>
                <a:lnTo>
                  <a:pt x="50292" y="36575"/>
                </a:lnTo>
                <a:lnTo>
                  <a:pt x="51816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5372" y="39115"/>
                </a:moveTo>
                <a:lnTo>
                  <a:pt x="53339" y="38099"/>
                </a:lnTo>
                <a:lnTo>
                  <a:pt x="51816" y="36575"/>
                </a:lnTo>
                <a:lnTo>
                  <a:pt x="55244" y="38861"/>
                </a:lnTo>
                <a:lnTo>
                  <a:pt x="55372" y="39115"/>
                </a:lnTo>
                <a:close/>
              </a:path>
              <a:path w="100964" h="109854">
                <a:moveTo>
                  <a:pt x="55244" y="38861"/>
                </a:moveTo>
                <a:lnTo>
                  <a:pt x="51816" y="36575"/>
                </a:lnTo>
                <a:lnTo>
                  <a:pt x="97840" y="36575"/>
                </a:lnTo>
                <a:lnTo>
                  <a:pt x="98145" y="38099"/>
                </a:lnTo>
                <a:lnTo>
                  <a:pt x="54864" y="38099"/>
                </a:lnTo>
                <a:lnTo>
                  <a:pt x="55244" y="38861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7244" y="37591"/>
                </a:lnTo>
                <a:lnTo>
                  <a:pt x="47548" y="37490"/>
                </a:lnTo>
                <a:lnTo>
                  <a:pt x="45720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719" y="38099"/>
                </a:lnTo>
                <a:lnTo>
                  <a:pt x="47244" y="37591"/>
                </a:lnTo>
                <a:lnTo>
                  <a:pt x="44195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3339" y="38099"/>
                </a:lnTo>
                <a:lnTo>
                  <a:pt x="55372" y="39115"/>
                </a:lnTo>
                <a:lnTo>
                  <a:pt x="56387" y="41147"/>
                </a:lnTo>
                <a:close/>
              </a:path>
              <a:path w="100964" h="109854">
                <a:moveTo>
                  <a:pt x="99060" y="42671"/>
                </a:move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close/>
              </a:path>
              <a:path w="100964" h="109854">
                <a:moveTo>
                  <a:pt x="43542" y="40494"/>
                </a:moveTo>
                <a:lnTo>
                  <a:pt x="44195" y="39623"/>
                </a:lnTo>
                <a:lnTo>
                  <a:pt x="45720" y="38861"/>
                </a:lnTo>
                <a:lnTo>
                  <a:pt x="43542" y="40494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5372" y="39115"/>
                </a:lnTo>
                <a:lnTo>
                  <a:pt x="55244" y="38861"/>
                </a:lnTo>
                <a:lnTo>
                  <a:pt x="56387" y="39623"/>
                </a:lnTo>
                <a:close/>
              </a:path>
              <a:path w="100964" h="109854">
                <a:moveTo>
                  <a:pt x="42672" y="41147"/>
                </a:moveTo>
                <a:lnTo>
                  <a:pt x="44196" y="39623"/>
                </a:lnTo>
                <a:lnTo>
                  <a:pt x="43542" y="40494"/>
                </a:lnTo>
                <a:lnTo>
                  <a:pt x="42672" y="41147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6387" y="39623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542" y="40494"/>
                </a:lnTo>
                <a:lnTo>
                  <a:pt x="39624" y="45719"/>
                </a:lnTo>
                <a:close/>
              </a:path>
              <a:path w="100964" h="109854">
                <a:moveTo>
                  <a:pt x="59436" y="64007"/>
                </a:moveTo>
                <a:lnTo>
                  <a:pt x="62484" y="56387"/>
                </a:ln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2483"/>
                </a:lnTo>
                <a:lnTo>
                  <a:pt x="60960" y="62483"/>
                </a:lnTo>
                <a:lnTo>
                  <a:pt x="59436" y="64007"/>
                </a:lnTo>
                <a:close/>
              </a:path>
              <a:path w="100964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0964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4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0964" h="109854">
                <a:moveTo>
                  <a:pt x="57912" y="65531"/>
                </a:moveTo>
                <a:lnTo>
                  <a:pt x="60960" y="59435"/>
                </a:lnTo>
                <a:lnTo>
                  <a:pt x="59436" y="64007"/>
                </a:lnTo>
                <a:lnTo>
                  <a:pt x="57912" y="6553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2483"/>
                </a:lnTo>
                <a:lnTo>
                  <a:pt x="99060" y="62483"/>
                </a:lnTo>
                <a:lnTo>
                  <a:pt x="99060" y="65531"/>
                </a:lnTo>
                <a:lnTo>
                  <a:pt x="59436" y="65531"/>
                </a:lnTo>
                <a:lnTo>
                  <a:pt x="56387" y="68579"/>
                </a:lnTo>
                <a:close/>
              </a:path>
              <a:path w="100964" h="109854">
                <a:moveTo>
                  <a:pt x="41148" y="65531"/>
                </a:moveTo>
                <a:lnTo>
                  <a:pt x="39624" y="64007"/>
                </a:lnTo>
                <a:lnTo>
                  <a:pt x="40386" y="64007"/>
                </a:lnTo>
                <a:lnTo>
                  <a:pt x="41148" y="65531"/>
                </a:lnTo>
                <a:close/>
              </a:path>
              <a:path w="100964" h="109854">
                <a:moveTo>
                  <a:pt x="98145" y="70103"/>
                </a:moveTo>
                <a:lnTo>
                  <a:pt x="54864" y="70103"/>
                </a:lnTo>
                <a:lnTo>
                  <a:pt x="59436" y="65531"/>
                </a:lnTo>
                <a:lnTo>
                  <a:pt x="99060" y="65531"/>
                </a:lnTo>
                <a:lnTo>
                  <a:pt x="98145" y="70103"/>
                </a:lnTo>
                <a:close/>
              </a:path>
              <a:path w="100964" h="109854">
                <a:moveTo>
                  <a:pt x="45720" y="69341"/>
                </a:moveTo>
                <a:lnTo>
                  <a:pt x="44195" y="68579"/>
                </a:lnTo>
                <a:lnTo>
                  <a:pt x="42672" y="67055"/>
                </a:lnTo>
                <a:lnTo>
                  <a:pt x="45720" y="69341"/>
                </a:lnTo>
                <a:close/>
              </a:path>
              <a:path w="100964" h="109854">
                <a:moveTo>
                  <a:pt x="53340" y="70103"/>
                </a:moveTo>
                <a:lnTo>
                  <a:pt x="56387" y="67055"/>
                </a:lnTo>
                <a:lnTo>
                  <a:pt x="55372" y="69087"/>
                </a:lnTo>
                <a:lnTo>
                  <a:pt x="53340" y="70103"/>
                </a:lnTo>
                <a:close/>
              </a:path>
              <a:path w="100964" h="109854">
                <a:moveTo>
                  <a:pt x="46939" y="70408"/>
                </a:moveTo>
                <a:lnTo>
                  <a:pt x="45719" y="70103"/>
                </a:lnTo>
                <a:lnTo>
                  <a:pt x="44196" y="68579"/>
                </a:lnTo>
                <a:lnTo>
                  <a:pt x="46939" y="70408"/>
                </a:lnTo>
                <a:close/>
              </a:path>
              <a:path w="100964" h="109854">
                <a:moveTo>
                  <a:pt x="47244" y="70484"/>
                </a:moveTo>
                <a:lnTo>
                  <a:pt x="46939" y="70408"/>
                </a:lnTo>
                <a:lnTo>
                  <a:pt x="44195" y="68579"/>
                </a:lnTo>
                <a:lnTo>
                  <a:pt x="45720" y="69341"/>
                </a:lnTo>
                <a:lnTo>
                  <a:pt x="47244" y="70484"/>
                </a:lnTo>
                <a:close/>
              </a:path>
              <a:path w="100964" h="109854">
                <a:moveTo>
                  <a:pt x="55244" y="69341"/>
                </a:moveTo>
                <a:lnTo>
                  <a:pt x="55371" y="69087"/>
                </a:lnTo>
                <a:lnTo>
                  <a:pt x="56387" y="68579"/>
                </a:lnTo>
                <a:lnTo>
                  <a:pt x="55244" y="69341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3340" y="70103"/>
                </a:lnTo>
                <a:lnTo>
                  <a:pt x="55371" y="69087"/>
                </a:lnTo>
                <a:lnTo>
                  <a:pt x="55244" y="69341"/>
                </a:lnTo>
                <a:lnTo>
                  <a:pt x="51816" y="71627"/>
                </a:lnTo>
                <a:close/>
              </a:path>
              <a:path w="100964" h="109854">
                <a:moveTo>
                  <a:pt x="48768" y="70865"/>
                </a:moveTo>
                <a:lnTo>
                  <a:pt x="47244" y="70484"/>
                </a:lnTo>
                <a:lnTo>
                  <a:pt x="45720" y="69341"/>
                </a:lnTo>
                <a:lnTo>
                  <a:pt x="48768" y="70865"/>
                </a:lnTo>
                <a:close/>
              </a:path>
              <a:path w="100964" h="109854">
                <a:moveTo>
                  <a:pt x="97840" y="71627"/>
                </a:moveTo>
                <a:lnTo>
                  <a:pt x="51816" y="71627"/>
                </a:lnTo>
                <a:lnTo>
                  <a:pt x="55244" y="69341"/>
                </a:lnTo>
                <a:lnTo>
                  <a:pt x="54864" y="70103"/>
                </a:lnTo>
                <a:lnTo>
                  <a:pt x="98145" y="70103"/>
                </a:lnTo>
                <a:lnTo>
                  <a:pt x="97840" y="71627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4" h="109854">
                <a:moveTo>
                  <a:pt x="50800" y="71373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800" y="71373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800" y="71373"/>
                </a:lnTo>
                <a:lnTo>
                  <a:pt x="53340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47548" y="70713"/>
                </a:moveTo>
                <a:lnTo>
                  <a:pt x="47244" y="70611"/>
                </a:lnTo>
                <a:lnTo>
                  <a:pt x="46939" y="70408"/>
                </a:lnTo>
                <a:lnTo>
                  <a:pt x="47244" y="70484"/>
                </a:lnTo>
                <a:lnTo>
                  <a:pt x="47548" y="70713"/>
                </a:lnTo>
                <a:close/>
              </a:path>
              <a:path w="100964" h="109854">
                <a:moveTo>
                  <a:pt x="48985" y="71192"/>
                </a:moveTo>
                <a:lnTo>
                  <a:pt x="47548" y="70713"/>
                </a:lnTo>
                <a:lnTo>
                  <a:pt x="47244" y="70484"/>
                </a:lnTo>
                <a:lnTo>
                  <a:pt x="48768" y="70865"/>
                </a:lnTo>
                <a:lnTo>
                  <a:pt x="49276" y="71119"/>
                </a:lnTo>
                <a:lnTo>
                  <a:pt x="48985" y="71192"/>
                </a:lnTo>
                <a:close/>
              </a:path>
              <a:path w="100964" h="109854">
                <a:moveTo>
                  <a:pt x="48352" y="71350"/>
                </a:moveTo>
                <a:lnTo>
                  <a:pt x="47244" y="70611"/>
                </a:lnTo>
                <a:lnTo>
                  <a:pt x="47548" y="70713"/>
                </a:lnTo>
                <a:lnTo>
                  <a:pt x="48387" y="71342"/>
                </a:lnTo>
                <a:close/>
              </a:path>
              <a:path w="100964" h="109854">
                <a:moveTo>
                  <a:pt x="48387" y="71342"/>
                </a:moveTo>
                <a:lnTo>
                  <a:pt x="47548" y="70713"/>
                </a:lnTo>
                <a:lnTo>
                  <a:pt x="48985" y="71192"/>
                </a:lnTo>
                <a:lnTo>
                  <a:pt x="48387" y="71342"/>
                </a:lnTo>
                <a:close/>
              </a:path>
              <a:path w="100964" h="109854">
                <a:moveTo>
                  <a:pt x="49276" y="71119"/>
                </a:moveTo>
                <a:lnTo>
                  <a:pt x="48768" y="70865"/>
                </a:lnTo>
                <a:lnTo>
                  <a:pt x="49530" y="71056"/>
                </a:lnTo>
                <a:lnTo>
                  <a:pt x="49276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276" y="71119"/>
                </a:lnTo>
                <a:lnTo>
                  <a:pt x="49530" y="7105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985" y="71192"/>
                </a:lnTo>
                <a:lnTo>
                  <a:pt x="49276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8387" y="71342"/>
                </a:lnTo>
                <a:lnTo>
                  <a:pt x="48985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8387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1627"/>
                </a:lnTo>
                <a:lnTo>
                  <a:pt x="48352" y="71350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0800" y="71373"/>
                </a:lnTo>
                <a:lnTo>
                  <a:pt x="51816" y="71627"/>
                </a:lnTo>
                <a:close/>
              </a:path>
              <a:path w="100964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4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2667" y="6702552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699"/>
                </a:lnTo>
                <a:lnTo>
                  <a:pt x="9715" y="60769"/>
                </a:lnTo>
                <a:lnTo>
                  <a:pt x="2643" y="49125"/>
                </a:lnTo>
                <a:lnTo>
                  <a:pt x="0" y="35051"/>
                </a:lnTo>
                <a:lnTo>
                  <a:pt x="2643" y="21216"/>
                </a:lnTo>
                <a:lnTo>
                  <a:pt x="9715" y="10096"/>
                </a:lnTo>
                <a:lnTo>
                  <a:pt x="19931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4379" y="668274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100964" h="109854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4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3048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4007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1628" y="6095"/>
                </a:lnTo>
                <a:lnTo>
                  <a:pt x="77724" y="914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6012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14" y="38317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4" h="109854">
                <a:moveTo>
                  <a:pt x="48114" y="38317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14" y="38317"/>
                </a:lnTo>
                <a:close/>
              </a:path>
              <a:path w="100964" h="109854">
                <a:moveTo>
                  <a:pt x="48260" y="38353"/>
                </a:moveTo>
                <a:lnTo>
                  <a:pt x="48768" y="38099"/>
                </a:lnTo>
                <a:lnTo>
                  <a:pt x="48260" y="38353"/>
                </a:lnTo>
                <a:close/>
              </a:path>
              <a:path w="100964" h="109854">
                <a:moveTo>
                  <a:pt x="48768" y="38480"/>
                </a:moveTo>
                <a:lnTo>
                  <a:pt x="48260" y="38353"/>
                </a:lnTo>
                <a:lnTo>
                  <a:pt x="48768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100964" h="109854">
                <a:moveTo>
                  <a:pt x="48985" y="38535"/>
                </a:moveTo>
                <a:lnTo>
                  <a:pt x="48768" y="38480"/>
                </a:lnTo>
                <a:lnTo>
                  <a:pt x="50292" y="38099"/>
                </a:lnTo>
                <a:lnTo>
                  <a:pt x="48985" y="38535"/>
                </a:lnTo>
                <a:close/>
              </a:path>
              <a:path w="100964" h="109854">
                <a:moveTo>
                  <a:pt x="49530" y="38671"/>
                </a:moveTo>
                <a:lnTo>
                  <a:pt x="48985" y="38535"/>
                </a:lnTo>
                <a:lnTo>
                  <a:pt x="50292" y="38099"/>
                </a:lnTo>
                <a:lnTo>
                  <a:pt x="50800" y="38353"/>
                </a:lnTo>
                <a:lnTo>
                  <a:pt x="49530" y="38671"/>
                </a:lnTo>
                <a:close/>
              </a:path>
              <a:path w="100964" h="109854">
                <a:moveTo>
                  <a:pt x="50800" y="38353"/>
                </a:moveTo>
                <a:lnTo>
                  <a:pt x="50292" y="38099"/>
                </a:lnTo>
                <a:lnTo>
                  <a:pt x="51054" y="38290"/>
                </a:lnTo>
                <a:lnTo>
                  <a:pt x="50800" y="38353"/>
                </a:lnTo>
                <a:close/>
              </a:path>
              <a:path w="100964" h="109854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4" h="109854">
                <a:moveTo>
                  <a:pt x="52730" y="38709"/>
                </a:moveTo>
                <a:lnTo>
                  <a:pt x="51054" y="38290"/>
                </a:lnTo>
                <a:lnTo>
                  <a:pt x="51816" y="38099"/>
                </a:lnTo>
                <a:lnTo>
                  <a:pt x="52730" y="38709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2730" y="38709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4864" y="39623"/>
                </a:ln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8114" y="38317"/>
                </a:lnTo>
                <a:lnTo>
                  <a:pt x="48260" y="38353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7244" y="38861"/>
                </a:moveTo>
                <a:lnTo>
                  <a:pt x="48260" y="38353"/>
                </a:lnTo>
                <a:lnTo>
                  <a:pt x="48768" y="38480"/>
                </a:lnTo>
                <a:lnTo>
                  <a:pt x="47244" y="38861"/>
                </a:lnTo>
                <a:close/>
              </a:path>
              <a:path w="100964" h="109854">
                <a:moveTo>
                  <a:pt x="53339" y="39623"/>
                </a:moveTo>
                <a:lnTo>
                  <a:pt x="49530" y="38671"/>
                </a:lnTo>
                <a:lnTo>
                  <a:pt x="50800" y="38353"/>
                </a:lnTo>
                <a:lnTo>
                  <a:pt x="53339" y="39623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2730" y="38709"/>
                </a:lnTo>
                <a:lnTo>
                  <a:pt x="56387" y="39623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4" h="109854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1" y="42671"/>
                </a:lnTo>
                <a:lnTo>
                  <a:pt x="39624" y="45719"/>
                </a:lnTo>
                <a:close/>
              </a:path>
              <a:path w="100964" h="109854">
                <a:moveTo>
                  <a:pt x="100279" y="51815"/>
                </a:move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4" h="109854">
                <a:moveTo>
                  <a:pt x="38100" y="53339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3339"/>
                </a:lnTo>
                <a:close/>
              </a:path>
              <a:path w="100964" h="109854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4" h="109854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4" h="109854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4" h="109854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100964" h="109854">
                <a:moveTo>
                  <a:pt x="57912" y="67055"/>
                </a:move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60960" y="64007"/>
                </a:lnTo>
                <a:lnTo>
                  <a:pt x="57912" y="67055"/>
                </a:lnTo>
                <a:close/>
              </a:path>
              <a:path w="100964" h="109854">
                <a:moveTo>
                  <a:pt x="42671" y="68071"/>
                </a:moveTo>
                <a:lnTo>
                  <a:pt x="41148" y="67055"/>
                </a:lnTo>
                <a:lnTo>
                  <a:pt x="39624" y="64007"/>
                </a:lnTo>
                <a:lnTo>
                  <a:pt x="42671" y="6807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4007"/>
                </a:lnTo>
                <a:lnTo>
                  <a:pt x="99060" y="64007"/>
                </a:lnTo>
                <a:lnTo>
                  <a:pt x="99060" y="67055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4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54864" y="70103"/>
                </a:lnTo>
                <a:lnTo>
                  <a:pt x="59436" y="67055"/>
                </a:lnTo>
                <a:lnTo>
                  <a:pt x="99060" y="67055"/>
                </a:lnTo>
                <a:lnTo>
                  <a:pt x="97917" y="71627"/>
                </a:lnTo>
                <a:close/>
              </a:path>
              <a:path w="100964" h="109854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4" h="109854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4" h="109854">
                <a:moveTo>
                  <a:pt x="52730" y="71018"/>
                </a:moveTo>
                <a:lnTo>
                  <a:pt x="56387" y="68579"/>
                </a:lnTo>
                <a:lnTo>
                  <a:pt x="54864" y="70103"/>
                </a:lnTo>
                <a:lnTo>
                  <a:pt x="56387" y="70103"/>
                </a:lnTo>
                <a:lnTo>
                  <a:pt x="52730" y="71018"/>
                </a:lnTo>
                <a:close/>
              </a:path>
              <a:path w="100964" h="109854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2730" y="71018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2730" y="71018"/>
                </a:lnTo>
                <a:lnTo>
                  <a:pt x="51816" y="71627"/>
                </a:lnTo>
                <a:close/>
              </a:path>
              <a:path w="100964" h="109854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4" h="109854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1628" y="103631"/>
                </a:lnTo>
                <a:lnTo>
                  <a:pt x="71628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9896" y="4654296"/>
            <a:ext cx="86995" cy="2131060"/>
          </a:xfrm>
          <a:custGeom>
            <a:avLst/>
            <a:gdLst/>
            <a:ahLst/>
            <a:cxnLst/>
            <a:rect l="l" t="t" r="r" b="b"/>
            <a:pathLst>
              <a:path w="86995" h="2131059">
                <a:moveTo>
                  <a:pt x="28956" y="204793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45208"/>
                </a:lnTo>
                <a:lnTo>
                  <a:pt x="42672" y="2045208"/>
                </a:lnTo>
                <a:lnTo>
                  <a:pt x="28956" y="2047931"/>
                </a:lnTo>
                <a:close/>
              </a:path>
              <a:path w="86995" h="2131059">
                <a:moveTo>
                  <a:pt x="57912" y="2087879"/>
                </a:moveTo>
                <a:lnTo>
                  <a:pt x="28956" y="2087879"/>
                </a:lnTo>
                <a:lnTo>
                  <a:pt x="28956" y="2047931"/>
                </a:lnTo>
                <a:lnTo>
                  <a:pt x="42672" y="2045208"/>
                </a:lnTo>
                <a:lnTo>
                  <a:pt x="57912" y="2048078"/>
                </a:lnTo>
                <a:lnTo>
                  <a:pt x="57912" y="2087879"/>
                </a:lnTo>
                <a:close/>
              </a:path>
              <a:path w="86995" h="2131059">
                <a:moveTo>
                  <a:pt x="57912" y="2048078"/>
                </a:moveTo>
                <a:lnTo>
                  <a:pt x="42672" y="2045208"/>
                </a:lnTo>
                <a:lnTo>
                  <a:pt x="57912" y="2045208"/>
                </a:lnTo>
                <a:lnTo>
                  <a:pt x="57912" y="2048078"/>
                </a:lnTo>
                <a:close/>
              </a:path>
              <a:path w="86995" h="2131059">
                <a:moveTo>
                  <a:pt x="42672" y="2130551"/>
                </a:moveTo>
                <a:lnTo>
                  <a:pt x="26360" y="2127313"/>
                </a:lnTo>
                <a:lnTo>
                  <a:pt x="12763" y="2118359"/>
                </a:lnTo>
                <a:lnTo>
                  <a:pt x="3452" y="2104834"/>
                </a:lnTo>
                <a:lnTo>
                  <a:pt x="0" y="2087879"/>
                </a:lnTo>
                <a:lnTo>
                  <a:pt x="3452" y="2070925"/>
                </a:lnTo>
                <a:lnTo>
                  <a:pt x="12763" y="2057399"/>
                </a:lnTo>
                <a:lnTo>
                  <a:pt x="26360" y="2048446"/>
                </a:lnTo>
                <a:lnTo>
                  <a:pt x="28956" y="2047931"/>
                </a:lnTo>
                <a:lnTo>
                  <a:pt x="28956" y="2087879"/>
                </a:lnTo>
                <a:lnTo>
                  <a:pt x="86868" y="2087879"/>
                </a:lnTo>
                <a:lnTo>
                  <a:pt x="83391" y="2104834"/>
                </a:lnTo>
                <a:lnTo>
                  <a:pt x="73914" y="2118359"/>
                </a:lnTo>
                <a:lnTo>
                  <a:pt x="59864" y="2127313"/>
                </a:lnTo>
                <a:lnTo>
                  <a:pt x="42672" y="2130551"/>
                </a:lnTo>
                <a:close/>
              </a:path>
              <a:path w="86995" h="2131059">
                <a:moveTo>
                  <a:pt x="86868" y="2087879"/>
                </a:moveTo>
                <a:lnTo>
                  <a:pt x="57912" y="2087879"/>
                </a:lnTo>
                <a:lnTo>
                  <a:pt x="57912" y="2048078"/>
                </a:lnTo>
                <a:lnTo>
                  <a:pt x="59864" y="2048446"/>
                </a:lnTo>
                <a:lnTo>
                  <a:pt x="73914" y="2057399"/>
                </a:lnTo>
                <a:lnTo>
                  <a:pt x="83391" y="2070925"/>
                </a:lnTo>
                <a:lnTo>
                  <a:pt x="86868" y="208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0167" y="5807964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3"/>
                </a:moveTo>
                <a:lnTo>
                  <a:pt x="0" y="252983"/>
                </a:lnTo>
                <a:lnTo>
                  <a:pt x="149351" y="0"/>
                </a:lnTo>
                <a:lnTo>
                  <a:pt x="298704" y="252983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8832" y="5771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0688" y="579120"/>
                </a:moveTo>
                <a:lnTo>
                  <a:pt x="0" y="289560"/>
                </a:lnTo>
                <a:lnTo>
                  <a:pt x="170688" y="0"/>
                </a:lnTo>
                <a:lnTo>
                  <a:pt x="198785" y="47243"/>
                </a:lnTo>
                <a:lnTo>
                  <a:pt x="155448" y="47243"/>
                </a:lnTo>
                <a:lnTo>
                  <a:pt x="171450" y="74186"/>
                </a:lnTo>
                <a:lnTo>
                  <a:pt x="49867" y="278892"/>
                </a:lnTo>
                <a:lnTo>
                  <a:pt x="38100" y="278892"/>
                </a:lnTo>
                <a:lnTo>
                  <a:pt x="38100" y="298704"/>
                </a:lnTo>
                <a:lnTo>
                  <a:pt x="49796" y="298704"/>
                </a:lnTo>
                <a:lnTo>
                  <a:pt x="171450" y="504770"/>
                </a:lnTo>
                <a:lnTo>
                  <a:pt x="155448" y="531876"/>
                </a:lnTo>
                <a:lnTo>
                  <a:pt x="198785" y="531876"/>
                </a:lnTo>
                <a:lnTo>
                  <a:pt x="170688" y="579120"/>
                </a:lnTo>
                <a:close/>
              </a:path>
              <a:path w="342900" h="579120">
                <a:moveTo>
                  <a:pt x="171450" y="74186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186"/>
                </a:lnTo>
                <a:close/>
              </a:path>
              <a:path w="342900" h="579120">
                <a:moveTo>
                  <a:pt x="298934" y="288827"/>
                </a:moveTo>
                <a:lnTo>
                  <a:pt x="171450" y="74186"/>
                </a:lnTo>
                <a:lnTo>
                  <a:pt x="187452" y="47243"/>
                </a:lnTo>
                <a:lnTo>
                  <a:pt x="198785" y="47243"/>
                </a:lnTo>
                <a:lnTo>
                  <a:pt x="336555" y="278892"/>
                </a:lnTo>
                <a:lnTo>
                  <a:pt x="304800" y="278892"/>
                </a:lnTo>
                <a:lnTo>
                  <a:pt x="298934" y="288827"/>
                </a:lnTo>
                <a:close/>
              </a:path>
              <a:path w="342900" h="579120">
                <a:moveTo>
                  <a:pt x="38100" y="298704"/>
                </a:moveTo>
                <a:lnTo>
                  <a:pt x="38100" y="278892"/>
                </a:lnTo>
                <a:lnTo>
                  <a:pt x="43965" y="288827"/>
                </a:lnTo>
                <a:lnTo>
                  <a:pt x="38100" y="298704"/>
                </a:lnTo>
                <a:close/>
              </a:path>
              <a:path w="342900" h="579120">
                <a:moveTo>
                  <a:pt x="43965" y="288827"/>
                </a:moveTo>
                <a:lnTo>
                  <a:pt x="38100" y="278892"/>
                </a:lnTo>
                <a:lnTo>
                  <a:pt x="49867" y="278892"/>
                </a:lnTo>
                <a:lnTo>
                  <a:pt x="43965" y="288827"/>
                </a:lnTo>
                <a:close/>
              </a:path>
              <a:path w="342900" h="579120">
                <a:moveTo>
                  <a:pt x="304800" y="298704"/>
                </a:moveTo>
                <a:lnTo>
                  <a:pt x="298934" y="288827"/>
                </a:lnTo>
                <a:lnTo>
                  <a:pt x="304800" y="278892"/>
                </a:lnTo>
                <a:lnTo>
                  <a:pt x="304800" y="298704"/>
                </a:lnTo>
                <a:close/>
              </a:path>
              <a:path w="342900" h="579120">
                <a:moveTo>
                  <a:pt x="337461" y="298704"/>
                </a:moveTo>
                <a:lnTo>
                  <a:pt x="304800" y="298704"/>
                </a:lnTo>
                <a:lnTo>
                  <a:pt x="304800" y="278892"/>
                </a:lnTo>
                <a:lnTo>
                  <a:pt x="336555" y="278892"/>
                </a:lnTo>
                <a:lnTo>
                  <a:pt x="342900" y="289560"/>
                </a:lnTo>
                <a:lnTo>
                  <a:pt x="337461" y="298704"/>
                </a:lnTo>
                <a:close/>
              </a:path>
              <a:path w="342900" h="579120">
                <a:moveTo>
                  <a:pt x="49796" y="298704"/>
                </a:moveTo>
                <a:lnTo>
                  <a:pt x="38100" y="298704"/>
                </a:lnTo>
                <a:lnTo>
                  <a:pt x="43965" y="288827"/>
                </a:lnTo>
                <a:lnTo>
                  <a:pt x="49796" y="298704"/>
                </a:lnTo>
                <a:close/>
              </a:path>
              <a:path w="342900" h="579120">
                <a:moveTo>
                  <a:pt x="198785" y="531876"/>
                </a:moveTo>
                <a:lnTo>
                  <a:pt x="187452" y="531876"/>
                </a:lnTo>
                <a:lnTo>
                  <a:pt x="171450" y="504770"/>
                </a:lnTo>
                <a:lnTo>
                  <a:pt x="298934" y="288827"/>
                </a:lnTo>
                <a:lnTo>
                  <a:pt x="304800" y="298704"/>
                </a:lnTo>
                <a:lnTo>
                  <a:pt x="337461" y="298704"/>
                </a:lnTo>
                <a:lnTo>
                  <a:pt x="198785" y="531876"/>
                </a:lnTo>
                <a:close/>
              </a:path>
              <a:path w="342900" h="579120">
                <a:moveTo>
                  <a:pt x="187452" y="531876"/>
                </a:moveTo>
                <a:lnTo>
                  <a:pt x="155448" y="531876"/>
                </a:lnTo>
                <a:lnTo>
                  <a:pt x="171450" y="504770"/>
                </a:lnTo>
                <a:lnTo>
                  <a:pt x="187452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3884" y="6070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0940" y="4835652"/>
            <a:ext cx="147955" cy="323215"/>
          </a:xfrm>
          <a:custGeom>
            <a:avLst/>
            <a:gdLst/>
            <a:ahLst/>
            <a:cxnLst/>
            <a:rect l="l" t="t" r="r" b="b"/>
            <a:pathLst>
              <a:path w="147954" h="323214">
                <a:moveTo>
                  <a:pt x="0" y="0"/>
                </a:moveTo>
                <a:lnTo>
                  <a:pt x="147827" y="0"/>
                </a:lnTo>
                <a:lnTo>
                  <a:pt x="147827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1127" y="4815840"/>
            <a:ext cx="187960" cy="363220"/>
          </a:xfrm>
          <a:custGeom>
            <a:avLst/>
            <a:gdLst/>
            <a:ahLst/>
            <a:cxnLst/>
            <a:rect l="l" t="t" r="r" b="b"/>
            <a:pathLst>
              <a:path w="187960" h="363220">
                <a:moveTo>
                  <a:pt x="187452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2712"/>
                </a:lnTo>
                <a:close/>
              </a:path>
              <a:path w="187960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363220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4612"/>
                </a:lnTo>
                <a:lnTo>
                  <a:pt x="167640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9352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42900"/>
                </a:moveTo>
                <a:lnTo>
                  <a:pt x="149352" y="342900"/>
                </a:lnTo>
                <a:lnTo>
                  <a:pt x="167640" y="324612"/>
                </a:lnTo>
                <a:lnTo>
                  <a:pt x="187452" y="324612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83783" y="476246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7379" y="4395203"/>
            <a:ext cx="493395" cy="155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ts val="6240"/>
              </a:lnSpc>
            </a:pPr>
            <a:r>
              <a:rPr dirty="0" baseline="1984" sz="4200" spc="15">
                <a:solidFill>
                  <a:srgbClr val="0000CC"/>
                </a:solidFill>
                <a:latin typeface="Times New Roman"/>
                <a:cs typeface="Times New Roman"/>
              </a:rPr>
              <a:t>+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baseline="-20833" sz="2400" spc="-2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62774" y="43753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3206" y="52394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85231" y="6704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8955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626" y="3238"/>
                </a:lnTo>
                <a:lnTo>
                  <a:pt x="73151" y="12192"/>
                </a:lnTo>
                <a:lnTo>
                  <a:pt x="82105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4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8955" y="8244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240"/>
                </a:lnTo>
                <a:lnTo>
                  <a:pt x="42671" y="85344"/>
                </a:lnTo>
                <a:close/>
              </a:path>
              <a:path w="85725" h="222884">
                <a:moveTo>
                  <a:pt x="57911" y="82240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8983"/>
                </a:lnTo>
                <a:lnTo>
                  <a:pt x="73151" y="72580"/>
                </a:lnTo>
                <a:lnTo>
                  <a:pt x="59626" y="81891"/>
                </a:lnTo>
                <a:lnTo>
                  <a:pt x="57911" y="82240"/>
                </a:lnTo>
                <a:close/>
              </a:path>
              <a:path w="85725" h="222884">
                <a:moveTo>
                  <a:pt x="57911" y="85344"/>
                </a:moveTo>
                <a:lnTo>
                  <a:pt x="42671" y="85344"/>
                </a:lnTo>
                <a:lnTo>
                  <a:pt x="57911" y="82240"/>
                </a:lnTo>
                <a:lnTo>
                  <a:pt x="57911" y="85344"/>
                </a:lnTo>
                <a:close/>
              </a:path>
              <a:path w="85725" h="222884">
                <a:moveTo>
                  <a:pt x="57911" y="222503"/>
                </a:moveTo>
                <a:lnTo>
                  <a:pt x="28955" y="222503"/>
                </a:lnTo>
                <a:lnTo>
                  <a:pt x="28955" y="8244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5315" y="693801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7336" y="45994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7524" y="4581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7954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5" h="147954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595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365" y="60960"/>
                </a:lnTo>
                <a:lnTo>
                  <a:pt x="40059" y="64008"/>
                </a:lnTo>
                <a:lnTo>
                  <a:pt x="39624" y="64008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1365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6387" y="105156"/>
                </a:lnTo>
                <a:lnTo>
                  <a:pt x="58674" y="106680"/>
                </a:lnTo>
                <a:lnTo>
                  <a:pt x="57912" y="106680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595" y="38100"/>
                </a:lnTo>
                <a:lnTo>
                  <a:pt x="138248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901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8248" y="39624"/>
                </a:lnTo>
                <a:lnTo>
                  <a:pt x="138901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901" y="41148"/>
                </a:lnTo>
                <a:lnTo>
                  <a:pt x="139554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554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365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365" y="60960"/>
                </a:lnTo>
                <a:close/>
              </a:path>
              <a:path w="146685" h="147954">
                <a:moveTo>
                  <a:pt x="145868" y="68580"/>
                </a:moveTo>
                <a:lnTo>
                  <a:pt x="108204" y="68580"/>
                </a:ln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9624" y="64008"/>
                </a:lnTo>
                <a:lnTo>
                  <a:pt x="39444" y="65442"/>
                </a:lnTo>
                <a:lnTo>
                  <a:pt x="38100" y="68580"/>
                </a:lnTo>
                <a:close/>
              </a:path>
              <a:path w="146685" h="147954">
                <a:moveTo>
                  <a:pt x="39444" y="65442"/>
                </a:moveTo>
                <a:lnTo>
                  <a:pt x="39624" y="64008"/>
                </a:lnTo>
                <a:lnTo>
                  <a:pt x="40059" y="64008"/>
                </a:lnTo>
                <a:lnTo>
                  <a:pt x="39444" y="65442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39052" y="68580"/>
                </a:moveTo>
                <a:lnTo>
                  <a:pt x="38100" y="68580"/>
                </a:lnTo>
                <a:lnTo>
                  <a:pt x="39444" y="65442"/>
                </a:lnTo>
                <a:lnTo>
                  <a:pt x="39052" y="6858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5" h="147954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7954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365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7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7912" y="106680"/>
                </a:lnTo>
                <a:lnTo>
                  <a:pt x="59000" y="106897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000" y="106897"/>
                </a:moveTo>
                <a:lnTo>
                  <a:pt x="57912" y="106680"/>
                </a:lnTo>
                <a:lnTo>
                  <a:pt x="58674" y="106680"/>
                </a:lnTo>
                <a:lnTo>
                  <a:pt x="59000" y="106897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9000" y="106897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0584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01773" y="465124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01773" y="5547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40051" y="5038344"/>
            <a:ext cx="134620" cy="509270"/>
          </a:xfrm>
          <a:custGeom>
            <a:avLst/>
            <a:gdLst/>
            <a:ahLst/>
            <a:cxnLst/>
            <a:rect l="l" t="t" r="r" b="b"/>
            <a:pathLst>
              <a:path w="134619" h="509270">
                <a:moveTo>
                  <a:pt x="0" y="0"/>
                </a:moveTo>
                <a:lnTo>
                  <a:pt x="134112" y="0"/>
                </a:lnTo>
                <a:lnTo>
                  <a:pt x="134112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0239" y="5020055"/>
            <a:ext cx="173990" cy="546100"/>
          </a:xfrm>
          <a:custGeom>
            <a:avLst/>
            <a:gdLst/>
            <a:ahLst/>
            <a:cxnLst/>
            <a:rect l="l" t="t" r="r" b="b"/>
            <a:pathLst>
              <a:path w="173989" h="546100">
                <a:moveTo>
                  <a:pt x="173736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9812" y="507491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5591"/>
                </a:lnTo>
                <a:close/>
              </a:path>
              <a:path w="173989" h="5461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5461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7491"/>
                </a:lnTo>
                <a:lnTo>
                  <a:pt x="153924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8"/>
                </a:lnTo>
                <a:lnTo>
                  <a:pt x="173736" y="38100"/>
                </a:lnTo>
                <a:close/>
              </a:path>
              <a:path w="173989" h="546100">
                <a:moveTo>
                  <a:pt x="38100" y="527304"/>
                </a:moveTo>
                <a:lnTo>
                  <a:pt x="19812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5636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527304"/>
                </a:moveTo>
                <a:lnTo>
                  <a:pt x="135636" y="527304"/>
                </a:lnTo>
                <a:lnTo>
                  <a:pt x="153924" y="507491"/>
                </a:lnTo>
                <a:lnTo>
                  <a:pt x="173736" y="507491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1744" y="5993891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2191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6031"/>
                </a:lnTo>
                <a:lnTo>
                  <a:pt x="53339" y="312419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58495" y="417575"/>
                </a:lnTo>
                <a:lnTo>
                  <a:pt x="175260" y="42519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83464" y="467867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3855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12419" y="419100"/>
                </a:lnTo>
                <a:lnTo>
                  <a:pt x="345948" y="400812"/>
                </a:lnTo>
                <a:lnTo>
                  <a:pt x="387095" y="36271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47472" y="73151"/>
                </a:lnTo>
                <a:lnTo>
                  <a:pt x="313943" y="54863"/>
                </a:lnTo>
                <a:lnTo>
                  <a:pt x="275843" y="42671"/>
                </a:lnTo>
                <a:lnTo>
                  <a:pt x="236219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564576" y="5039901"/>
            <a:ext cx="3073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04304" y="4703064"/>
            <a:ext cx="76200" cy="2074545"/>
          </a:xfrm>
          <a:custGeom>
            <a:avLst/>
            <a:gdLst/>
            <a:ahLst/>
            <a:cxnLst/>
            <a:rect l="l" t="t" r="r" b="b"/>
            <a:pathLst>
              <a:path w="76200" h="2074545">
                <a:moveTo>
                  <a:pt x="25907" y="200037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7963"/>
                </a:lnTo>
                <a:lnTo>
                  <a:pt x="38099" y="1997963"/>
                </a:lnTo>
                <a:lnTo>
                  <a:pt x="25907" y="2000371"/>
                </a:lnTo>
                <a:close/>
              </a:path>
              <a:path w="76200" h="2074545">
                <a:moveTo>
                  <a:pt x="51815" y="2036063"/>
                </a:moveTo>
                <a:lnTo>
                  <a:pt x="25907" y="2036063"/>
                </a:lnTo>
                <a:lnTo>
                  <a:pt x="25907" y="2000371"/>
                </a:lnTo>
                <a:lnTo>
                  <a:pt x="38099" y="1997963"/>
                </a:lnTo>
                <a:lnTo>
                  <a:pt x="51815" y="2000672"/>
                </a:lnTo>
                <a:lnTo>
                  <a:pt x="51815" y="2036063"/>
                </a:lnTo>
                <a:close/>
              </a:path>
              <a:path w="76200" h="2074545">
                <a:moveTo>
                  <a:pt x="51815" y="2000672"/>
                </a:moveTo>
                <a:lnTo>
                  <a:pt x="38099" y="1997963"/>
                </a:lnTo>
                <a:lnTo>
                  <a:pt x="51815" y="1997963"/>
                </a:lnTo>
                <a:lnTo>
                  <a:pt x="51815" y="2000672"/>
                </a:lnTo>
                <a:close/>
              </a:path>
              <a:path w="76200" h="2074545">
                <a:moveTo>
                  <a:pt x="38099" y="2074163"/>
                </a:moveTo>
                <a:lnTo>
                  <a:pt x="23145" y="2071211"/>
                </a:lnTo>
                <a:lnTo>
                  <a:pt x="11048" y="2063114"/>
                </a:lnTo>
                <a:lnTo>
                  <a:pt x="2952" y="2051018"/>
                </a:lnTo>
                <a:lnTo>
                  <a:pt x="0" y="2036063"/>
                </a:lnTo>
                <a:lnTo>
                  <a:pt x="2952" y="2021109"/>
                </a:lnTo>
                <a:lnTo>
                  <a:pt x="11048" y="2009012"/>
                </a:lnTo>
                <a:lnTo>
                  <a:pt x="23145" y="2000916"/>
                </a:lnTo>
                <a:lnTo>
                  <a:pt x="25907" y="2000371"/>
                </a:lnTo>
                <a:lnTo>
                  <a:pt x="25907" y="2036063"/>
                </a:lnTo>
                <a:lnTo>
                  <a:pt x="76199" y="2036063"/>
                </a:lnTo>
                <a:lnTo>
                  <a:pt x="73247" y="2051018"/>
                </a:lnTo>
                <a:lnTo>
                  <a:pt x="65150" y="2063114"/>
                </a:lnTo>
                <a:lnTo>
                  <a:pt x="53054" y="2071211"/>
                </a:lnTo>
                <a:lnTo>
                  <a:pt x="38099" y="2074163"/>
                </a:lnTo>
                <a:close/>
              </a:path>
              <a:path w="76200" h="2074545">
                <a:moveTo>
                  <a:pt x="76199" y="2036063"/>
                </a:moveTo>
                <a:lnTo>
                  <a:pt x="51815" y="2036063"/>
                </a:lnTo>
                <a:lnTo>
                  <a:pt x="51815" y="2000672"/>
                </a:lnTo>
                <a:lnTo>
                  <a:pt x="53054" y="2000916"/>
                </a:lnTo>
                <a:lnTo>
                  <a:pt x="65150" y="2009012"/>
                </a:lnTo>
                <a:lnTo>
                  <a:pt x="73247" y="2021109"/>
                </a:lnTo>
                <a:lnTo>
                  <a:pt x="76199" y="203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03719" y="5199888"/>
            <a:ext cx="279400" cy="739140"/>
          </a:xfrm>
          <a:custGeom>
            <a:avLst/>
            <a:gdLst/>
            <a:ahLst/>
            <a:cxnLst/>
            <a:rect l="l" t="t" r="r" b="b"/>
            <a:pathLst>
              <a:path w="279400" h="739139">
                <a:moveTo>
                  <a:pt x="138683" y="739140"/>
                </a:moveTo>
                <a:lnTo>
                  <a:pt x="0" y="368808"/>
                </a:lnTo>
                <a:lnTo>
                  <a:pt x="138683" y="0"/>
                </a:lnTo>
                <a:lnTo>
                  <a:pt x="278892" y="368808"/>
                </a:lnTo>
                <a:lnTo>
                  <a:pt x="138683" y="739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90003" y="5164836"/>
            <a:ext cx="306705" cy="809625"/>
          </a:xfrm>
          <a:custGeom>
            <a:avLst/>
            <a:gdLst/>
            <a:ahLst/>
            <a:cxnLst/>
            <a:rect l="l" t="t" r="r" b="b"/>
            <a:pathLst>
              <a:path w="306704" h="809625">
                <a:moveTo>
                  <a:pt x="152400" y="809244"/>
                </a:moveTo>
                <a:lnTo>
                  <a:pt x="0" y="403860"/>
                </a:lnTo>
                <a:lnTo>
                  <a:pt x="152400" y="0"/>
                </a:lnTo>
                <a:lnTo>
                  <a:pt x="167501" y="39624"/>
                </a:lnTo>
                <a:lnTo>
                  <a:pt x="140208" y="39624"/>
                </a:lnTo>
                <a:lnTo>
                  <a:pt x="152400" y="71694"/>
                </a:lnTo>
                <a:lnTo>
                  <a:pt x="27280" y="400812"/>
                </a:lnTo>
                <a:lnTo>
                  <a:pt x="24384" y="400812"/>
                </a:lnTo>
                <a:lnTo>
                  <a:pt x="24384" y="408432"/>
                </a:lnTo>
                <a:lnTo>
                  <a:pt x="27280" y="408432"/>
                </a:lnTo>
                <a:lnTo>
                  <a:pt x="152400" y="737549"/>
                </a:lnTo>
                <a:lnTo>
                  <a:pt x="140208" y="769620"/>
                </a:lnTo>
                <a:lnTo>
                  <a:pt x="167445" y="769620"/>
                </a:lnTo>
                <a:lnTo>
                  <a:pt x="152400" y="809244"/>
                </a:lnTo>
                <a:close/>
              </a:path>
              <a:path w="306704" h="809625">
                <a:moveTo>
                  <a:pt x="152400" y="71694"/>
                </a:moveTo>
                <a:lnTo>
                  <a:pt x="140208" y="39624"/>
                </a:lnTo>
                <a:lnTo>
                  <a:pt x="164592" y="39624"/>
                </a:lnTo>
                <a:lnTo>
                  <a:pt x="152400" y="71694"/>
                </a:lnTo>
                <a:close/>
              </a:path>
              <a:path w="306704" h="809625">
                <a:moveTo>
                  <a:pt x="278967" y="404622"/>
                </a:moveTo>
                <a:lnTo>
                  <a:pt x="152400" y="71694"/>
                </a:lnTo>
                <a:lnTo>
                  <a:pt x="164592" y="39624"/>
                </a:lnTo>
                <a:lnTo>
                  <a:pt x="167501" y="39624"/>
                </a:lnTo>
                <a:lnTo>
                  <a:pt x="305162" y="400812"/>
                </a:lnTo>
                <a:lnTo>
                  <a:pt x="280416" y="400812"/>
                </a:lnTo>
                <a:lnTo>
                  <a:pt x="278967" y="404622"/>
                </a:lnTo>
                <a:close/>
              </a:path>
              <a:path w="306704" h="809625">
                <a:moveTo>
                  <a:pt x="24384" y="408432"/>
                </a:moveTo>
                <a:lnTo>
                  <a:pt x="24384" y="400812"/>
                </a:lnTo>
                <a:lnTo>
                  <a:pt x="25832" y="404622"/>
                </a:lnTo>
                <a:lnTo>
                  <a:pt x="24384" y="408432"/>
                </a:lnTo>
                <a:close/>
              </a:path>
              <a:path w="306704" h="809625">
                <a:moveTo>
                  <a:pt x="25832" y="404622"/>
                </a:moveTo>
                <a:lnTo>
                  <a:pt x="24384" y="400812"/>
                </a:lnTo>
                <a:lnTo>
                  <a:pt x="27280" y="400812"/>
                </a:lnTo>
                <a:lnTo>
                  <a:pt x="25832" y="404622"/>
                </a:lnTo>
                <a:close/>
              </a:path>
              <a:path w="306704" h="809625">
                <a:moveTo>
                  <a:pt x="280416" y="408432"/>
                </a:moveTo>
                <a:lnTo>
                  <a:pt x="278967" y="404622"/>
                </a:lnTo>
                <a:lnTo>
                  <a:pt x="280416" y="400812"/>
                </a:lnTo>
                <a:lnTo>
                  <a:pt x="280416" y="408432"/>
                </a:lnTo>
                <a:close/>
              </a:path>
              <a:path w="306704" h="809625">
                <a:moveTo>
                  <a:pt x="304588" y="408432"/>
                </a:moveTo>
                <a:lnTo>
                  <a:pt x="280416" y="408432"/>
                </a:lnTo>
                <a:lnTo>
                  <a:pt x="280416" y="400812"/>
                </a:lnTo>
                <a:lnTo>
                  <a:pt x="305162" y="400812"/>
                </a:lnTo>
                <a:lnTo>
                  <a:pt x="306323" y="403860"/>
                </a:lnTo>
                <a:lnTo>
                  <a:pt x="304588" y="408432"/>
                </a:lnTo>
                <a:close/>
              </a:path>
              <a:path w="306704" h="809625">
                <a:moveTo>
                  <a:pt x="27280" y="408432"/>
                </a:moveTo>
                <a:lnTo>
                  <a:pt x="24384" y="408432"/>
                </a:lnTo>
                <a:lnTo>
                  <a:pt x="25832" y="404622"/>
                </a:lnTo>
                <a:lnTo>
                  <a:pt x="27280" y="408432"/>
                </a:lnTo>
                <a:close/>
              </a:path>
              <a:path w="306704" h="809625">
                <a:moveTo>
                  <a:pt x="167445" y="769620"/>
                </a:moveTo>
                <a:lnTo>
                  <a:pt x="164592" y="769620"/>
                </a:lnTo>
                <a:lnTo>
                  <a:pt x="152400" y="737549"/>
                </a:lnTo>
                <a:lnTo>
                  <a:pt x="278967" y="404622"/>
                </a:lnTo>
                <a:lnTo>
                  <a:pt x="280416" y="408432"/>
                </a:lnTo>
                <a:lnTo>
                  <a:pt x="304588" y="408432"/>
                </a:lnTo>
                <a:lnTo>
                  <a:pt x="167445" y="769620"/>
                </a:lnTo>
                <a:close/>
              </a:path>
              <a:path w="306704" h="809625">
                <a:moveTo>
                  <a:pt x="164592" y="769620"/>
                </a:moveTo>
                <a:lnTo>
                  <a:pt x="140208" y="769620"/>
                </a:lnTo>
                <a:lnTo>
                  <a:pt x="152400" y="737549"/>
                </a:lnTo>
                <a:lnTo>
                  <a:pt x="164592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15911" y="55801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43144" y="6744461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73495" y="4657344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1534">
                <a:moveTo>
                  <a:pt x="25908" y="2047615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5908" y="2047615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5908" y="2083308"/>
                </a:lnTo>
                <a:lnTo>
                  <a:pt x="25908" y="2047615"/>
                </a:lnTo>
                <a:lnTo>
                  <a:pt x="38100" y="2045208"/>
                </a:lnTo>
                <a:lnTo>
                  <a:pt x="50292" y="2047615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615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615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7"/>
                </a:lnTo>
                <a:lnTo>
                  <a:pt x="23145" y="2048160"/>
                </a:lnTo>
                <a:lnTo>
                  <a:pt x="25908" y="2047615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615"/>
                </a:lnTo>
                <a:lnTo>
                  <a:pt x="53054" y="2048160"/>
                </a:lnTo>
                <a:lnTo>
                  <a:pt x="65151" y="2056257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41492" y="5283707"/>
            <a:ext cx="158750" cy="504825"/>
          </a:xfrm>
          <a:custGeom>
            <a:avLst/>
            <a:gdLst/>
            <a:ahLst/>
            <a:cxnLst/>
            <a:rect l="l" t="t" r="r" b="b"/>
            <a:pathLst>
              <a:path w="158750" h="504825">
                <a:moveTo>
                  <a:pt x="0" y="0"/>
                </a:moveTo>
                <a:lnTo>
                  <a:pt x="158495" y="0"/>
                </a:lnTo>
                <a:lnTo>
                  <a:pt x="158495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27776" y="5271516"/>
            <a:ext cx="184785" cy="528955"/>
          </a:xfrm>
          <a:custGeom>
            <a:avLst/>
            <a:gdLst/>
            <a:ahLst/>
            <a:cxnLst/>
            <a:rect l="l" t="t" r="r" b="b"/>
            <a:pathLst>
              <a:path w="184785" h="528954">
                <a:moveTo>
                  <a:pt x="184404" y="528827"/>
                </a:moveTo>
                <a:lnTo>
                  <a:pt x="0" y="528827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5"/>
                </a:lnTo>
                <a:lnTo>
                  <a:pt x="184404" y="516635"/>
                </a:lnTo>
                <a:lnTo>
                  <a:pt x="184404" y="528827"/>
                </a:lnTo>
                <a:close/>
              </a:path>
              <a:path w="184785" h="528954">
                <a:moveTo>
                  <a:pt x="25908" y="25908"/>
                </a:moveTo>
                <a:lnTo>
                  <a:pt x="13716" y="25908"/>
                </a:lnTo>
                <a:lnTo>
                  <a:pt x="25908" y="12191"/>
                </a:lnTo>
                <a:lnTo>
                  <a:pt x="25908" y="25908"/>
                </a:lnTo>
                <a:close/>
              </a:path>
              <a:path w="184785" h="528954">
                <a:moveTo>
                  <a:pt x="160020" y="25908"/>
                </a:moveTo>
                <a:lnTo>
                  <a:pt x="25908" y="25908"/>
                </a:lnTo>
                <a:lnTo>
                  <a:pt x="25908" y="12191"/>
                </a:lnTo>
                <a:lnTo>
                  <a:pt x="160020" y="12191"/>
                </a:lnTo>
                <a:lnTo>
                  <a:pt x="160020" y="25908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160020" y="12191"/>
                </a:lnTo>
                <a:lnTo>
                  <a:pt x="172212" y="25908"/>
                </a:lnTo>
                <a:lnTo>
                  <a:pt x="184404" y="25908"/>
                </a:lnTo>
                <a:lnTo>
                  <a:pt x="184404" y="504443"/>
                </a:lnTo>
                <a:lnTo>
                  <a:pt x="172212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25908"/>
                </a:moveTo>
                <a:lnTo>
                  <a:pt x="172212" y="25908"/>
                </a:lnTo>
                <a:lnTo>
                  <a:pt x="160020" y="12191"/>
                </a:lnTo>
                <a:lnTo>
                  <a:pt x="184404" y="12191"/>
                </a:lnTo>
                <a:lnTo>
                  <a:pt x="184404" y="25908"/>
                </a:lnTo>
                <a:close/>
              </a:path>
              <a:path w="184785" h="528954">
                <a:moveTo>
                  <a:pt x="25908" y="516635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5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25908" y="516635"/>
                </a:lnTo>
                <a:lnTo>
                  <a:pt x="25908" y="504443"/>
                </a:lnTo>
                <a:lnTo>
                  <a:pt x="160020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516635"/>
                </a:moveTo>
                <a:lnTo>
                  <a:pt x="160020" y="516635"/>
                </a:lnTo>
                <a:lnTo>
                  <a:pt x="172212" y="504443"/>
                </a:lnTo>
                <a:lnTo>
                  <a:pt x="184404" y="504443"/>
                </a:lnTo>
                <a:lnTo>
                  <a:pt x="184404" y="516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0211" y="471601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73923" y="4661915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2121534">
                <a:moveTo>
                  <a:pt x="24384" y="2047916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4384" y="2047916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4384" y="2083308"/>
                </a:lnTo>
                <a:lnTo>
                  <a:pt x="24384" y="2047916"/>
                </a:lnTo>
                <a:lnTo>
                  <a:pt x="38100" y="2045208"/>
                </a:lnTo>
                <a:lnTo>
                  <a:pt x="50292" y="2047723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723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723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723"/>
                </a:lnTo>
                <a:lnTo>
                  <a:pt x="52411" y="2048160"/>
                </a:lnTo>
                <a:lnTo>
                  <a:pt x="64579" y="2056256"/>
                </a:lnTo>
                <a:lnTo>
                  <a:pt x="73032" y="2068353"/>
                </a:lnTo>
                <a:lnTo>
                  <a:pt x="76200" y="2083308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6"/>
                </a:lnTo>
                <a:lnTo>
                  <a:pt x="23145" y="2048160"/>
                </a:lnTo>
                <a:lnTo>
                  <a:pt x="24384" y="2047916"/>
                </a:lnTo>
                <a:lnTo>
                  <a:pt x="24384" y="2083308"/>
                </a:lnTo>
                <a:lnTo>
                  <a:pt x="76200" y="2083308"/>
                </a:lnTo>
                <a:lnTo>
                  <a:pt x="73032" y="2098262"/>
                </a:lnTo>
                <a:lnTo>
                  <a:pt x="64579" y="2110359"/>
                </a:lnTo>
                <a:lnTo>
                  <a:pt x="52411" y="2118455"/>
                </a:lnTo>
                <a:lnTo>
                  <a:pt x="38100" y="212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40396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26680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10193" y="4716780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10193" y="594055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16467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2" y="0"/>
                </a:lnTo>
                <a:lnTo>
                  <a:pt x="172212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02752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44617" y="4671059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31379" y="5396484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0210">
                <a:moveTo>
                  <a:pt x="38100" y="409956"/>
                </a:moveTo>
                <a:lnTo>
                  <a:pt x="0" y="333756"/>
                </a:lnTo>
                <a:lnTo>
                  <a:pt x="27432" y="333756"/>
                </a:lnTo>
                <a:lnTo>
                  <a:pt x="27432" y="347472"/>
                </a:lnTo>
                <a:lnTo>
                  <a:pt x="69342" y="347472"/>
                </a:lnTo>
                <a:lnTo>
                  <a:pt x="38100" y="409956"/>
                </a:lnTo>
                <a:close/>
              </a:path>
              <a:path w="76200" h="410210">
                <a:moveTo>
                  <a:pt x="69342" y="347472"/>
                </a:moveTo>
                <a:lnTo>
                  <a:pt x="47244" y="347472"/>
                </a:lnTo>
                <a:lnTo>
                  <a:pt x="47244" y="333756"/>
                </a:lnTo>
                <a:lnTo>
                  <a:pt x="76200" y="333756"/>
                </a:lnTo>
                <a:lnTo>
                  <a:pt x="6934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068699" y="4905250"/>
            <a:ext cx="6178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333" sz="3750" spc="-697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8" sz="3600" spc="-6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49062" y="466039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82697" y="544828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45184" y="5666169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64807" y="4698491"/>
            <a:ext cx="76200" cy="2075814"/>
          </a:xfrm>
          <a:custGeom>
            <a:avLst/>
            <a:gdLst/>
            <a:ahLst/>
            <a:cxnLst/>
            <a:rect l="l" t="t" r="r" b="b"/>
            <a:pathLst>
              <a:path w="76200" h="2075815">
                <a:moveTo>
                  <a:pt x="25907" y="2002070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9487"/>
                </a:lnTo>
                <a:lnTo>
                  <a:pt x="38099" y="1999487"/>
                </a:lnTo>
                <a:lnTo>
                  <a:pt x="25907" y="2002070"/>
                </a:lnTo>
                <a:close/>
              </a:path>
              <a:path w="76200" h="2075815">
                <a:moveTo>
                  <a:pt x="51815" y="2037587"/>
                </a:moveTo>
                <a:lnTo>
                  <a:pt x="25907" y="2037587"/>
                </a:lnTo>
                <a:lnTo>
                  <a:pt x="25907" y="2002070"/>
                </a:lnTo>
                <a:lnTo>
                  <a:pt x="38099" y="1999487"/>
                </a:lnTo>
                <a:lnTo>
                  <a:pt x="51815" y="2002392"/>
                </a:lnTo>
                <a:lnTo>
                  <a:pt x="51815" y="2037587"/>
                </a:lnTo>
                <a:close/>
              </a:path>
              <a:path w="76200" h="2075815">
                <a:moveTo>
                  <a:pt x="51815" y="2002392"/>
                </a:moveTo>
                <a:lnTo>
                  <a:pt x="38099" y="1999487"/>
                </a:lnTo>
                <a:lnTo>
                  <a:pt x="51815" y="1999487"/>
                </a:lnTo>
                <a:lnTo>
                  <a:pt x="51815" y="2002392"/>
                </a:lnTo>
                <a:close/>
              </a:path>
              <a:path w="76200" h="2075815">
                <a:moveTo>
                  <a:pt x="38099" y="2075687"/>
                </a:moveTo>
                <a:lnTo>
                  <a:pt x="23145" y="2072735"/>
                </a:lnTo>
                <a:lnTo>
                  <a:pt x="11048" y="2064639"/>
                </a:lnTo>
                <a:lnTo>
                  <a:pt x="2952" y="2052542"/>
                </a:lnTo>
                <a:lnTo>
                  <a:pt x="0" y="2037587"/>
                </a:lnTo>
                <a:lnTo>
                  <a:pt x="2952" y="2023276"/>
                </a:lnTo>
                <a:lnTo>
                  <a:pt x="11048" y="2011108"/>
                </a:lnTo>
                <a:lnTo>
                  <a:pt x="23145" y="2002655"/>
                </a:lnTo>
                <a:lnTo>
                  <a:pt x="25907" y="2002070"/>
                </a:lnTo>
                <a:lnTo>
                  <a:pt x="25907" y="2037587"/>
                </a:lnTo>
                <a:lnTo>
                  <a:pt x="76199" y="2037587"/>
                </a:lnTo>
                <a:lnTo>
                  <a:pt x="73247" y="2052542"/>
                </a:lnTo>
                <a:lnTo>
                  <a:pt x="65150" y="2064639"/>
                </a:lnTo>
                <a:lnTo>
                  <a:pt x="53054" y="2072735"/>
                </a:lnTo>
                <a:lnTo>
                  <a:pt x="38099" y="2075687"/>
                </a:lnTo>
                <a:close/>
              </a:path>
              <a:path w="76200" h="2075815">
                <a:moveTo>
                  <a:pt x="76199" y="2037587"/>
                </a:moveTo>
                <a:lnTo>
                  <a:pt x="51815" y="2037587"/>
                </a:lnTo>
                <a:lnTo>
                  <a:pt x="51815" y="2002392"/>
                </a:lnTo>
                <a:lnTo>
                  <a:pt x="53054" y="2002655"/>
                </a:lnTo>
                <a:lnTo>
                  <a:pt x="65150" y="2011108"/>
                </a:lnTo>
                <a:lnTo>
                  <a:pt x="73247" y="2023276"/>
                </a:lnTo>
                <a:lnTo>
                  <a:pt x="76199" y="2037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11467" y="5305044"/>
            <a:ext cx="180340" cy="467995"/>
          </a:xfrm>
          <a:custGeom>
            <a:avLst/>
            <a:gdLst/>
            <a:ahLst/>
            <a:cxnLst/>
            <a:rect l="l" t="t" r="r" b="b"/>
            <a:pathLst>
              <a:path w="180340" h="467995">
                <a:moveTo>
                  <a:pt x="0" y="0"/>
                </a:moveTo>
                <a:lnTo>
                  <a:pt x="179832" y="0"/>
                </a:lnTo>
                <a:lnTo>
                  <a:pt x="1798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97752" y="5292852"/>
            <a:ext cx="205740" cy="494030"/>
          </a:xfrm>
          <a:custGeom>
            <a:avLst/>
            <a:gdLst/>
            <a:ahLst/>
            <a:cxnLst/>
            <a:rect l="l" t="t" r="r" b="b"/>
            <a:pathLst>
              <a:path w="205740" h="494029">
                <a:moveTo>
                  <a:pt x="205740" y="493776"/>
                </a:moveTo>
                <a:lnTo>
                  <a:pt x="0" y="493776"/>
                </a:lnTo>
                <a:lnTo>
                  <a:pt x="0" y="0"/>
                </a:lnTo>
                <a:lnTo>
                  <a:pt x="205740" y="0"/>
                </a:lnTo>
                <a:lnTo>
                  <a:pt x="2057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467867"/>
                </a:lnTo>
                <a:lnTo>
                  <a:pt x="13716" y="467867"/>
                </a:lnTo>
                <a:lnTo>
                  <a:pt x="25908" y="480060"/>
                </a:lnTo>
                <a:lnTo>
                  <a:pt x="205740" y="480060"/>
                </a:lnTo>
                <a:lnTo>
                  <a:pt x="205740" y="493776"/>
                </a:lnTo>
                <a:close/>
              </a:path>
              <a:path w="205740" h="494029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205740" h="494029">
                <a:moveTo>
                  <a:pt x="181356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81356" y="12192"/>
                </a:lnTo>
                <a:lnTo>
                  <a:pt x="181356" y="24383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181356" y="12192"/>
                </a:lnTo>
                <a:lnTo>
                  <a:pt x="193548" y="24384"/>
                </a:lnTo>
                <a:lnTo>
                  <a:pt x="205740" y="24383"/>
                </a:lnTo>
                <a:lnTo>
                  <a:pt x="205740" y="467867"/>
                </a:lnTo>
                <a:lnTo>
                  <a:pt x="193548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24383"/>
                </a:moveTo>
                <a:lnTo>
                  <a:pt x="193548" y="24384"/>
                </a:lnTo>
                <a:lnTo>
                  <a:pt x="181356" y="12192"/>
                </a:lnTo>
                <a:lnTo>
                  <a:pt x="205740" y="12192"/>
                </a:lnTo>
                <a:lnTo>
                  <a:pt x="205740" y="24383"/>
                </a:lnTo>
                <a:close/>
              </a:path>
              <a:path w="205740" h="494029">
                <a:moveTo>
                  <a:pt x="25908" y="480060"/>
                </a:moveTo>
                <a:lnTo>
                  <a:pt x="13716" y="467867"/>
                </a:lnTo>
                <a:lnTo>
                  <a:pt x="25908" y="467867"/>
                </a:lnTo>
                <a:lnTo>
                  <a:pt x="25908" y="480060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25908" y="480060"/>
                </a:lnTo>
                <a:lnTo>
                  <a:pt x="25908" y="467867"/>
                </a:lnTo>
                <a:lnTo>
                  <a:pt x="181356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480060"/>
                </a:moveTo>
                <a:lnTo>
                  <a:pt x="181356" y="480060"/>
                </a:lnTo>
                <a:lnTo>
                  <a:pt x="193548" y="467867"/>
                </a:lnTo>
                <a:lnTo>
                  <a:pt x="205740" y="467867"/>
                </a:lnTo>
                <a:lnTo>
                  <a:pt x="205740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39484" y="4759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1479">
                <a:moveTo>
                  <a:pt x="38100" y="411480"/>
                </a:moveTo>
                <a:lnTo>
                  <a:pt x="0" y="335280"/>
                </a:lnTo>
                <a:lnTo>
                  <a:pt x="27432" y="335280"/>
                </a:lnTo>
                <a:lnTo>
                  <a:pt x="27432" y="347472"/>
                </a:lnTo>
                <a:lnTo>
                  <a:pt x="70104" y="347472"/>
                </a:lnTo>
                <a:lnTo>
                  <a:pt x="38100" y="411480"/>
                </a:lnTo>
                <a:close/>
              </a:path>
              <a:path w="76200" h="411479">
                <a:moveTo>
                  <a:pt x="70104" y="347472"/>
                </a:moveTo>
                <a:lnTo>
                  <a:pt x="47244" y="347472"/>
                </a:lnTo>
                <a:lnTo>
                  <a:pt x="47244" y="335280"/>
                </a:lnTo>
                <a:lnTo>
                  <a:pt x="76200" y="335280"/>
                </a:lnTo>
                <a:lnTo>
                  <a:pt x="70104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627398" y="4696950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58538" y="439114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08595" y="439114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97423" y="4652771"/>
            <a:ext cx="76200" cy="2120265"/>
          </a:xfrm>
          <a:custGeom>
            <a:avLst/>
            <a:gdLst/>
            <a:ahLst/>
            <a:cxnLst/>
            <a:rect l="l" t="t" r="r" b="b"/>
            <a:pathLst>
              <a:path w="76200" h="2120265">
                <a:moveTo>
                  <a:pt x="25907" y="73792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2026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20265">
                <a:moveTo>
                  <a:pt x="50292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0265">
                <a:moveTo>
                  <a:pt x="25907" y="2046091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043683"/>
                </a:lnTo>
                <a:lnTo>
                  <a:pt x="38099" y="2043683"/>
                </a:lnTo>
                <a:lnTo>
                  <a:pt x="25907" y="2046091"/>
                </a:lnTo>
                <a:close/>
              </a:path>
              <a:path w="76200" h="2120265">
                <a:moveTo>
                  <a:pt x="50291" y="76200"/>
                </a:moveTo>
                <a:lnTo>
                  <a:pt x="38099" y="76200"/>
                </a:lnTo>
                <a:lnTo>
                  <a:pt x="50292" y="73792"/>
                </a:lnTo>
                <a:lnTo>
                  <a:pt x="50291" y="76200"/>
                </a:lnTo>
                <a:close/>
              </a:path>
              <a:path w="76200" h="2120265">
                <a:moveTo>
                  <a:pt x="50291" y="2081783"/>
                </a:moveTo>
                <a:lnTo>
                  <a:pt x="25907" y="2081783"/>
                </a:lnTo>
                <a:lnTo>
                  <a:pt x="25907" y="2046091"/>
                </a:lnTo>
                <a:lnTo>
                  <a:pt x="38099" y="2043683"/>
                </a:lnTo>
                <a:lnTo>
                  <a:pt x="50291" y="2046091"/>
                </a:lnTo>
                <a:lnTo>
                  <a:pt x="50291" y="2081783"/>
                </a:lnTo>
                <a:close/>
              </a:path>
              <a:path w="76200" h="2120265">
                <a:moveTo>
                  <a:pt x="50291" y="2046091"/>
                </a:moveTo>
                <a:lnTo>
                  <a:pt x="38099" y="2043683"/>
                </a:lnTo>
                <a:lnTo>
                  <a:pt x="50291" y="2043683"/>
                </a:lnTo>
                <a:lnTo>
                  <a:pt x="50291" y="2046091"/>
                </a:lnTo>
                <a:close/>
              </a:path>
              <a:path w="76200" h="2120265">
                <a:moveTo>
                  <a:pt x="38099" y="2119883"/>
                </a:moveTo>
                <a:lnTo>
                  <a:pt x="23145" y="2116931"/>
                </a:lnTo>
                <a:lnTo>
                  <a:pt x="11048" y="2108834"/>
                </a:lnTo>
                <a:lnTo>
                  <a:pt x="2952" y="2096738"/>
                </a:lnTo>
                <a:lnTo>
                  <a:pt x="0" y="2081783"/>
                </a:lnTo>
                <a:lnTo>
                  <a:pt x="2952" y="2066829"/>
                </a:lnTo>
                <a:lnTo>
                  <a:pt x="11048" y="2054732"/>
                </a:lnTo>
                <a:lnTo>
                  <a:pt x="23145" y="2046636"/>
                </a:lnTo>
                <a:lnTo>
                  <a:pt x="25907" y="2046091"/>
                </a:lnTo>
                <a:lnTo>
                  <a:pt x="25907" y="2081783"/>
                </a:lnTo>
                <a:lnTo>
                  <a:pt x="76199" y="2081783"/>
                </a:lnTo>
                <a:lnTo>
                  <a:pt x="73247" y="2096738"/>
                </a:lnTo>
                <a:lnTo>
                  <a:pt x="65150" y="2108834"/>
                </a:lnTo>
                <a:lnTo>
                  <a:pt x="53054" y="2116931"/>
                </a:lnTo>
                <a:lnTo>
                  <a:pt x="38099" y="2119883"/>
                </a:lnTo>
                <a:close/>
              </a:path>
              <a:path w="76200" h="2120265">
                <a:moveTo>
                  <a:pt x="76199" y="2081783"/>
                </a:moveTo>
                <a:lnTo>
                  <a:pt x="50291" y="2081783"/>
                </a:lnTo>
                <a:lnTo>
                  <a:pt x="50291" y="2046091"/>
                </a:lnTo>
                <a:lnTo>
                  <a:pt x="53054" y="2046636"/>
                </a:lnTo>
                <a:lnTo>
                  <a:pt x="65150" y="2054732"/>
                </a:lnTo>
                <a:lnTo>
                  <a:pt x="73247" y="2066829"/>
                </a:lnTo>
                <a:lnTo>
                  <a:pt x="76199" y="2081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65420" y="5268467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51703" y="5256276"/>
            <a:ext cx="170815" cy="528955"/>
          </a:xfrm>
          <a:custGeom>
            <a:avLst/>
            <a:gdLst/>
            <a:ahLst/>
            <a:cxnLst/>
            <a:rect l="l" t="t" r="r" b="b"/>
            <a:pathLst>
              <a:path w="170814" h="528954">
                <a:moveTo>
                  <a:pt x="170688" y="528828"/>
                </a:moveTo>
                <a:lnTo>
                  <a:pt x="0" y="528828"/>
                </a:lnTo>
                <a:lnTo>
                  <a:pt x="0" y="0"/>
                </a:lnTo>
                <a:lnTo>
                  <a:pt x="170688" y="0"/>
                </a:lnTo>
                <a:lnTo>
                  <a:pt x="170688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70688" y="516636"/>
                </a:lnTo>
                <a:lnTo>
                  <a:pt x="170688" y="528828"/>
                </a:lnTo>
                <a:close/>
              </a:path>
              <a:path w="170814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70814" h="528954">
                <a:moveTo>
                  <a:pt x="144779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7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04443"/>
                </a:lnTo>
                <a:lnTo>
                  <a:pt x="156972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25907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70814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44779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516636"/>
                </a:moveTo>
                <a:lnTo>
                  <a:pt x="144779" y="516636"/>
                </a:lnTo>
                <a:lnTo>
                  <a:pt x="156972" y="504443"/>
                </a:lnTo>
                <a:lnTo>
                  <a:pt x="170688" y="504443"/>
                </a:lnTo>
                <a:lnTo>
                  <a:pt x="170688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001306" y="566616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53000" y="469239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272795" y="734615"/>
            <a:ext cx="488696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Times New Roman"/>
                <a:cs typeface="Times New Roman"/>
              </a:rPr>
              <a:t>2. </a:t>
            </a:r>
            <a:r>
              <a:rPr dirty="0" baseline="2314" sz="3600" spc="7">
                <a:latin typeface="宋体"/>
                <a:cs typeface="宋体"/>
              </a:rPr>
              <a:t>小信号参数分析</a:t>
            </a:r>
            <a:r>
              <a:rPr dirty="0" baseline="2314" sz="3600" spc="-30">
                <a:latin typeface="宋体"/>
                <a:cs typeface="宋体"/>
              </a:rPr>
              <a:t> </a:t>
            </a:r>
            <a:r>
              <a:rPr dirty="0" sz="2400" spc="-4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5</a:t>
            </a:r>
            <a:r>
              <a:rPr dirty="0" sz="2400" spc="-45">
                <a:solidFill>
                  <a:srgbClr val="0000CC"/>
                </a:solidFill>
                <a:latin typeface="宋体"/>
                <a:cs typeface="宋体"/>
              </a:rPr>
              <a:t>）电压增益</a:t>
            </a:r>
            <a:r>
              <a:rPr dirty="0" sz="2400" spc="-4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6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61769" y="1707165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7276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480819" y="1687067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88311" y="1722628"/>
            <a:ext cx="21971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0">
                <a:latin typeface="Times New Roman"/>
                <a:cs typeface="Times New Roman"/>
              </a:rPr>
              <a:t>v</a:t>
            </a:r>
            <a:r>
              <a:rPr dirty="0" baseline="-25925" sz="2250" spc="7">
                <a:latin typeface="Times New Roman"/>
                <a:cs typeface="Times New Roman"/>
              </a:rPr>
              <a:t>i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04036" y="1460500"/>
            <a:ext cx="92710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0525" algn="l"/>
              </a:tabLst>
            </a:pPr>
            <a:r>
              <a:rPr dirty="0" sz="2600" spc="-270">
                <a:latin typeface="Times New Roman"/>
                <a:cs typeface="Times New Roman"/>
              </a:rPr>
              <a:t>A	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baseline="36324" sz="3900" spc="-127">
                <a:latin typeface="Times New Roman"/>
                <a:cs typeface="Times New Roman"/>
              </a:rPr>
              <a:t>v</a:t>
            </a:r>
            <a:r>
              <a:rPr dirty="0" baseline="37037" sz="2250" spc="-127">
                <a:latin typeface="Times New Roman"/>
                <a:cs typeface="Times New Roman"/>
              </a:rPr>
              <a:t>o</a:t>
            </a:r>
            <a:endParaRPr baseline="37037" sz="22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38806" y="1727644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857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07460" y="1727644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 h="0">
                <a:moveTo>
                  <a:pt x="0" y="0"/>
                </a:moveTo>
                <a:lnTo>
                  <a:pt x="382428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04592" y="1737614"/>
            <a:ext cx="219710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25">
                <a:latin typeface="Times New Roman"/>
                <a:cs typeface="Times New Roman"/>
              </a:rPr>
              <a:t>v</a:t>
            </a:r>
            <a:r>
              <a:rPr dirty="0" baseline="-25925" sz="2250" spc="7">
                <a:latin typeface="Times New Roman"/>
                <a:cs typeface="Times New Roman"/>
              </a:rPr>
              <a:t>i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312074" y="1824482"/>
            <a:ext cx="35814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14675" sz="3975" spc="-315">
                <a:latin typeface="Times New Roman"/>
                <a:cs typeface="Times New Roman"/>
              </a:rPr>
              <a:t>v</a:t>
            </a:r>
            <a:r>
              <a:rPr dirty="0" sz="1500" spc="-25">
                <a:latin typeface="Times New Roman"/>
                <a:cs typeface="Times New Roman"/>
              </a:rPr>
              <a:t>o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358644" y="1345946"/>
            <a:ext cx="1256030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buFont typeface="Times New Roman"/>
              <a:buChar char="□"/>
              <a:tabLst>
                <a:tab pos="296545" algn="l"/>
              </a:tabLst>
            </a:pPr>
            <a:r>
              <a:rPr dirty="0" baseline="13626" sz="3975" spc="-104">
                <a:latin typeface="Times New Roman"/>
                <a:cs typeface="Times New Roman"/>
              </a:rPr>
              <a:t>v</a:t>
            </a:r>
            <a:r>
              <a:rPr dirty="0" sz="1500" spc="-70">
                <a:latin typeface="Times New Roman"/>
                <a:cs typeface="Times New Roman"/>
              </a:rPr>
              <a:t>o1 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baseline="-20964" sz="3975" spc="-1807">
                <a:latin typeface="Times New Roman"/>
                <a:cs typeface="Times New Roman"/>
              </a:rPr>
              <a:t></a:t>
            </a:r>
            <a:r>
              <a:rPr dirty="0" baseline="-20964" sz="3975" spc="157">
                <a:latin typeface="Times New Roman"/>
                <a:cs typeface="Times New Roman"/>
              </a:rPr>
              <a:t> </a:t>
            </a:r>
            <a:r>
              <a:rPr dirty="0" baseline="13626" sz="3975" spc="-142">
                <a:latin typeface="Times New Roman"/>
                <a:cs typeface="Times New Roman"/>
              </a:rPr>
              <a:t>v</a:t>
            </a:r>
            <a:r>
              <a:rPr dirty="0" sz="1500" spc="-95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34815" y="1475485"/>
            <a:ext cx="125793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0">
                <a:latin typeface="Times New Roman"/>
                <a:cs typeface="Times New Roman"/>
              </a:rPr>
              <a:t>=</a:t>
            </a:r>
            <a:r>
              <a:rPr dirty="0" sz="2650" spc="-170">
                <a:latin typeface="Times New Roman"/>
                <a:cs typeface="Times New Roman"/>
              </a:rPr>
              <a:t>A</a:t>
            </a:r>
            <a:r>
              <a:rPr dirty="0" baseline="-25925" sz="2250" spc="-254">
                <a:latin typeface="Times New Roman"/>
                <a:cs typeface="Times New Roman"/>
              </a:rPr>
              <a:t>v</a:t>
            </a:r>
            <a:r>
              <a:rPr dirty="0" baseline="-25925" sz="2250" spc="-254">
                <a:latin typeface="Times New Roman"/>
                <a:cs typeface="Times New Roman"/>
              </a:rPr>
              <a:t>1  </a:t>
            </a:r>
            <a:r>
              <a:rPr dirty="0" sz="2650" spc="-1205">
                <a:latin typeface="Times New Roman"/>
                <a:cs typeface="Times New Roman"/>
              </a:rPr>
              <a:t></a:t>
            </a:r>
            <a:r>
              <a:rPr dirty="0" sz="2650" spc="-90">
                <a:latin typeface="Times New Roman"/>
                <a:cs typeface="Times New Roman"/>
              </a:rPr>
              <a:t> </a:t>
            </a:r>
            <a:r>
              <a:rPr dirty="0" sz="2650" spc="-325">
                <a:latin typeface="Times New Roman"/>
                <a:cs typeface="Times New Roman"/>
              </a:rPr>
              <a:t>A</a:t>
            </a:r>
            <a:r>
              <a:rPr dirty="0" baseline="-25925" sz="2250" spc="-487">
                <a:latin typeface="Times New Roman"/>
                <a:cs typeface="Times New Roman"/>
              </a:rPr>
              <a:t>v  </a:t>
            </a:r>
            <a:r>
              <a:rPr dirty="0" baseline="-25925" sz="2250" spc="-480">
                <a:latin typeface="Times New Roman"/>
                <a:cs typeface="Times New Roman"/>
              </a:rPr>
              <a:t> </a:t>
            </a:r>
            <a:r>
              <a:rPr dirty="0" baseline="-25925" sz="2250" spc="15">
                <a:latin typeface="Times New Roman"/>
                <a:cs typeface="Times New Roman"/>
              </a:rPr>
              <a:t>2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34185" y="4293053"/>
            <a:ext cx="9137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3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25">
                <a:solidFill>
                  <a:srgbClr val="0000CC"/>
                </a:solidFill>
                <a:latin typeface="Times New Roman"/>
                <a:cs typeface="Times New Roman"/>
              </a:rPr>
              <a:t>o1</a:t>
            </a:r>
            <a:r>
              <a:rPr dirty="0" baseline="13888" sz="3600" spc="-37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baseline="13888" sz="3600" spc="-112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7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50">
                <a:solidFill>
                  <a:srgbClr val="0000CC"/>
                </a:solidFill>
                <a:latin typeface="Times New Roman"/>
                <a:cs typeface="Times New Roman"/>
              </a:rPr>
              <a:t>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44433" y="2771108"/>
            <a:ext cx="2131695" cy="0"/>
          </a:xfrm>
          <a:custGeom>
            <a:avLst/>
            <a:gdLst/>
            <a:ahLst/>
            <a:cxnLst/>
            <a:rect l="l" t="t" r="r" b="b"/>
            <a:pathLst>
              <a:path w="2131695" h="0">
                <a:moveTo>
                  <a:pt x="0" y="0"/>
                </a:moveTo>
                <a:lnTo>
                  <a:pt x="2131313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31887" y="2771108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 h="0">
                <a:moveTo>
                  <a:pt x="0" y="0"/>
                </a:moveTo>
                <a:lnTo>
                  <a:pt x="2225611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387855" y="2717291"/>
            <a:ext cx="206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5">
                <a:latin typeface="Times New Roman"/>
                <a:cs typeface="Times New Roman"/>
              </a:rPr>
              <a:t>v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00732" y="2288540"/>
            <a:ext cx="1403350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85">
                <a:latin typeface="Times New Roman"/>
                <a:cs typeface="Times New Roman"/>
              </a:rPr>
              <a:t>(1</a:t>
            </a:r>
            <a:r>
              <a:rPr dirty="0" sz="2600" spc="-385">
                <a:latin typeface="Times New Roman"/>
                <a:cs typeface="Times New Roman"/>
              </a:rPr>
              <a:t>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800" spc="-660" i="1">
                <a:latin typeface="Times New Roman"/>
                <a:cs typeface="Times New Roman"/>
              </a:rPr>
              <a:t></a:t>
            </a:r>
            <a:r>
              <a:rPr dirty="0" baseline="-14814" sz="2250" spc="-989">
                <a:latin typeface="Times New Roman"/>
                <a:cs typeface="Times New Roman"/>
              </a:rPr>
              <a:t>1</a:t>
            </a:r>
            <a:r>
              <a:rPr dirty="0" baseline="-14814" sz="2250" spc="-315">
                <a:latin typeface="Times New Roman"/>
                <a:cs typeface="Times New Roman"/>
              </a:rPr>
              <a:t> </a:t>
            </a:r>
            <a:r>
              <a:rPr dirty="0" sz="2600" spc="-705">
                <a:latin typeface="Times New Roman"/>
                <a:cs typeface="Times New Roman"/>
              </a:rPr>
              <a:t>)</a:t>
            </a:r>
            <a:r>
              <a:rPr dirty="0" sz="2600" spc="-705">
                <a:latin typeface="Times New Roman"/>
                <a:cs typeface="Times New Roman"/>
              </a:rPr>
              <a:t>R</a:t>
            </a:r>
            <a:r>
              <a:rPr dirty="0" baseline="-14814" sz="2250" spc="-1057">
                <a:latin typeface="Times New Roman"/>
                <a:cs typeface="Times New Roman"/>
              </a:rPr>
              <a:t>L</a:t>
            </a:r>
            <a:r>
              <a:rPr dirty="0" baseline="3205" sz="3900" spc="-1057">
                <a:latin typeface="Times New Roman"/>
                <a:cs typeface="Times New Roman"/>
              </a:rPr>
              <a:t></a:t>
            </a:r>
            <a:r>
              <a:rPr dirty="0" baseline="3205" sz="3900" spc="-712">
                <a:latin typeface="Times New Roman"/>
                <a:cs typeface="Times New Roman"/>
              </a:rPr>
              <a:t> </a:t>
            </a:r>
            <a:r>
              <a:rPr dirty="0" baseline="-14814" sz="2250" spc="15">
                <a:latin typeface="Times New Roman"/>
                <a:cs typeface="Times New Roman"/>
              </a:rPr>
              <a:t>1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78932" y="2313940"/>
            <a:ext cx="131635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20">
                <a:latin typeface="Times New Roman"/>
                <a:cs typeface="Times New Roman"/>
              </a:rPr>
              <a:t>5</a:t>
            </a:r>
            <a:r>
              <a:rPr dirty="0" sz="2600" spc="60">
                <a:latin typeface="Times New Roman"/>
                <a:cs typeface="Times New Roman"/>
              </a:rPr>
              <a:t>1</a:t>
            </a:r>
            <a:r>
              <a:rPr dirty="0" sz="2600" spc="-1065">
                <a:latin typeface="Times New Roman"/>
                <a:cs typeface="Times New Roman"/>
              </a:rPr>
              <a:t></a:t>
            </a:r>
            <a:r>
              <a:rPr dirty="0" sz="2600" spc="15">
                <a:latin typeface="Times New Roman"/>
                <a:cs typeface="Times New Roman"/>
              </a:rPr>
              <a:t>1.35k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04975" y="2524252"/>
            <a:ext cx="66992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dirty="0" sz="2600" spc="-270"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	 </a:t>
            </a:r>
            <a:r>
              <a:rPr dirty="0" sz="2600" spc="-204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52902" y="2524252"/>
            <a:ext cx="20955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4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734456" y="2524252"/>
            <a:ext cx="868044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4">
                <a:latin typeface="Times New Roman"/>
                <a:cs typeface="Times New Roman"/>
              </a:rPr>
              <a:t> 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0.96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53260" y="2760980"/>
            <a:ext cx="2103120" cy="459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be1 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370">
                <a:latin typeface="Times New Roman"/>
                <a:cs typeface="Times New Roman"/>
              </a:rPr>
              <a:t> </a:t>
            </a:r>
            <a:r>
              <a:rPr dirty="0" sz="2600" spc="-380">
                <a:latin typeface="Times New Roman"/>
                <a:cs typeface="Times New Roman"/>
              </a:rPr>
              <a:t>(1</a:t>
            </a:r>
            <a:r>
              <a:rPr dirty="0" sz="2600" spc="-380">
                <a:latin typeface="Times New Roman"/>
                <a:cs typeface="Times New Roman"/>
              </a:rPr>
              <a:t></a:t>
            </a:r>
            <a:r>
              <a:rPr dirty="0" sz="2600" spc="-340">
                <a:latin typeface="Times New Roman"/>
                <a:cs typeface="Times New Roman"/>
              </a:rPr>
              <a:t> </a:t>
            </a:r>
            <a:r>
              <a:rPr dirty="0" sz="2800" spc="-660" i="1">
                <a:latin typeface="Times New Roman"/>
                <a:cs typeface="Times New Roman"/>
              </a:rPr>
              <a:t></a:t>
            </a:r>
            <a:r>
              <a:rPr dirty="0" baseline="-14814" sz="2250" spc="-989">
                <a:latin typeface="Times New Roman"/>
                <a:cs typeface="Times New Roman"/>
              </a:rPr>
              <a:t>1</a:t>
            </a:r>
            <a:r>
              <a:rPr dirty="0" baseline="-14814" sz="2250" spc="-397">
                <a:latin typeface="Times New Roman"/>
                <a:cs typeface="Times New Roman"/>
              </a:rPr>
              <a:t> </a:t>
            </a:r>
            <a:r>
              <a:rPr dirty="0" sz="2600" spc="-415">
                <a:latin typeface="Times New Roman"/>
                <a:cs typeface="Times New Roman"/>
              </a:rPr>
              <a:t>)</a:t>
            </a:r>
            <a:r>
              <a:rPr dirty="0" sz="2600" spc="-415">
                <a:latin typeface="Times New Roman"/>
                <a:cs typeface="Times New Roman"/>
              </a:rPr>
              <a:t>R</a:t>
            </a:r>
            <a:r>
              <a:rPr dirty="0" baseline="-14814" sz="2250" spc="-622">
                <a:latin typeface="Times New Roman"/>
                <a:cs typeface="Times New Roman"/>
              </a:rPr>
              <a:t>L</a:t>
            </a:r>
            <a:r>
              <a:rPr dirty="0" baseline="3205" sz="3900" spc="-622">
                <a:latin typeface="Times New Roman"/>
                <a:cs typeface="Times New Roman"/>
              </a:rPr>
              <a:t></a:t>
            </a:r>
            <a:r>
              <a:rPr dirty="0" baseline="-14814" sz="2250" spc="-622">
                <a:latin typeface="Times New Roman"/>
                <a:cs typeface="Times New Roman"/>
              </a:rPr>
              <a:t>1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39747" y="2786380"/>
            <a:ext cx="220472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2.8k</a:t>
            </a:r>
            <a:r>
              <a:rPr dirty="0" sz="2600" spc="-19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290">
                <a:latin typeface="Times New Roman"/>
                <a:cs typeface="Times New Roman"/>
              </a:rPr>
              <a:t> </a:t>
            </a:r>
            <a:r>
              <a:rPr dirty="0" sz="2600" spc="-110">
                <a:latin typeface="Times New Roman"/>
                <a:cs typeface="Times New Roman"/>
              </a:rPr>
              <a:t>51</a:t>
            </a:r>
            <a:r>
              <a:rPr dirty="0" sz="2600" spc="-110">
                <a:latin typeface="Times New Roman"/>
                <a:cs typeface="Times New Roman"/>
              </a:rPr>
              <a:t></a:t>
            </a:r>
            <a:r>
              <a:rPr dirty="0" sz="2600" spc="-110">
                <a:latin typeface="Times New Roman"/>
                <a:cs typeface="Times New Roman"/>
              </a:rPr>
              <a:t>1.35k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166651" y="377847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009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91305" y="3778472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39" h="0">
                <a:moveTo>
                  <a:pt x="0" y="0"/>
                </a:moveTo>
                <a:lnTo>
                  <a:pt x="1665636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4192015" y="3793744"/>
            <a:ext cx="44450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1.5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610091" y="56749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577270" y="57130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473196" y="5734436"/>
            <a:ext cx="260350" cy="979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21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206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1594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840003" y="5808998"/>
            <a:ext cx="685800" cy="786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66700">
              <a:lnSpc>
                <a:spcPts val="3160"/>
              </a:lnSpc>
              <a:spcBef>
                <a:spcPts val="90"/>
              </a:spcBef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203914" y="5869886"/>
            <a:ext cx="1270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164022" y="5869886"/>
            <a:ext cx="32956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383295" y="5917196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017300" y="5921810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585913" y="6074036"/>
            <a:ext cx="2165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219940" y="6078614"/>
            <a:ext cx="1606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702063" y="6334223"/>
            <a:ext cx="1384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675566" y="6342397"/>
            <a:ext cx="1270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247379" y="6364596"/>
            <a:ext cx="1441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527614" y="6394338"/>
            <a:ext cx="160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10</a:t>
            </a:fld>
          </a:p>
        </p:txBody>
      </p:sp>
      <p:sp>
        <p:nvSpPr>
          <p:cNvPr id="102" name="object 102"/>
          <p:cNvSpPr txBox="1"/>
          <p:nvPr/>
        </p:nvSpPr>
        <p:spPr>
          <a:xfrm>
            <a:off x="1343659" y="3724655"/>
            <a:ext cx="2279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r>
              <a:rPr dirty="0" sz="1500" spc="-32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160780" y="3531615"/>
            <a:ext cx="230504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7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67788" y="3847084"/>
            <a:ext cx="4108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60">
                <a:latin typeface="Times New Roman"/>
                <a:cs typeface="Times New Roman"/>
              </a:rPr>
              <a:t>r</a:t>
            </a: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56079" y="3347720"/>
            <a:ext cx="1313815" cy="59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6709" sz="3900" spc="-307">
                <a:latin typeface="Times New Roman"/>
                <a:cs typeface="Times New Roman"/>
              </a:rPr>
              <a:t></a:t>
            </a:r>
            <a:r>
              <a:rPr dirty="0" baseline="-26709" sz="3900" spc="-202">
                <a:latin typeface="Times New Roman"/>
                <a:cs typeface="Times New Roman"/>
              </a:rPr>
              <a:t> </a:t>
            </a:r>
            <a:r>
              <a:rPr dirty="0" baseline="-26709" sz="3900" spc="-1732">
                <a:latin typeface="Times New Roman"/>
                <a:cs typeface="Times New Roman"/>
              </a:rPr>
              <a:t></a:t>
            </a:r>
            <a:r>
              <a:rPr dirty="0" baseline="-26709" sz="3900" spc="-195">
                <a:latin typeface="Times New Roman"/>
                <a:cs typeface="Times New Roman"/>
              </a:rPr>
              <a:t> </a:t>
            </a:r>
            <a:r>
              <a:rPr dirty="0" baseline="7936" sz="4200" spc="-742" i="1">
                <a:latin typeface="Times New Roman"/>
                <a:cs typeface="Times New Roman"/>
              </a:rPr>
              <a:t></a:t>
            </a:r>
            <a:r>
              <a:rPr dirty="0" sz="1500" spc="-495">
                <a:latin typeface="Times New Roman"/>
                <a:cs typeface="Times New Roman"/>
              </a:rPr>
              <a:t>2</a:t>
            </a:r>
            <a:r>
              <a:rPr dirty="0" sz="1500" spc="-204">
                <a:latin typeface="Times New Roman"/>
                <a:cs typeface="Times New Roman"/>
              </a:rPr>
              <a:t> </a:t>
            </a:r>
            <a:r>
              <a:rPr dirty="0" baseline="8547" sz="3900" spc="-1477">
                <a:latin typeface="Times New Roman"/>
                <a:cs typeface="Times New Roman"/>
              </a:rPr>
              <a:t>R</a:t>
            </a:r>
            <a:r>
              <a:rPr dirty="0" sz="1500" spc="-985">
                <a:latin typeface="Times New Roman"/>
                <a:cs typeface="Times New Roman"/>
              </a:rPr>
              <a:t>L</a:t>
            </a:r>
            <a:r>
              <a:rPr dirty="0" baseline="11752" sz="3900" spc="-1477">
                <a:latin typeface="Times New Roman"/>
                <a:cs typeface="Times New Roman"/>
              </a:rPr>
              <a:t> </a:t>
            </a:r>
            <a:r>
              <a:rPr dirty="0" baseline="11752" sz="3900" spc="-892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080963" y="3321303"/>
            <a:ext cx="3477895" cy="619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256" sz="3900" spc="-307">
                <a:latin typeface="Times New Roman"/>
                <a:cs typeface="Times New Roman"/>
              </a:rPr>
              <a:t></a:t>
            </a:r>
            <a:r>
              <a:rPr dirty="0" baseline="-35256" sz="3900" spc="-67">
                <a:latin typeface="Times New Roman"/>
                <a:cs typeface="Times New Roman"/>
              </a:rPr>
              <a:t> </a:t>
            </a:r>
            <a:r>
              <a:rPr dirty="0" baseline="-35256" sz="3900" spc="-1732">
                <a:latin typeface="Times New Roman"/>
                <a:cs typeface="Times New Roman"/>
              </a:rPr>
              <a:t></a:t>
            </a:r>
            <a:r>
              <a:rPr dirty="0" baseline="-35256" sz="3900" spc="-247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50</a:t>
            </a:r>
            <a:r>
              <a:rPr dirty="0" sz="2600" spc="-40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</a:t>
            </a:r>
            <a:r>
              <a:rPr dirty="0" sz="2600" spc="-32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(10//10)</a:t>
            </a:r>
            <a:r>
              <a:rPr dirty="0" sz="2600" spc="145">
                <a:latin typeface="Times New Roman"/>
                <a:cs typeface="Times New Roman"/>
              </a:rPr>
              <a:t> </a:t>
            </a:r>
            <a:r>
              <a:rPr dirty="0" baseline="-35256" sz="3900" spc="-307">
                <a:latin typeface="Times New Roman"/>
                <a:cs typeface="Times New Roman"/>
              </a:rPr>
              <a:t> </a:t>
            </a:r>
            <a:r>
              <a:rPr dirty="0" baseline="-35256" sz="3900" spc="-892">
                <a:latin typeface="Times New Roman"/>
                <a:cs typeface="Times New Roman"/>
              </a:rPr>
              <a:t> </a:t>
            </a:r>
            <a:r>
              <a:rPr dirty="0" baseline="-35256" sz="3900" spc="-277">
                <a:latin typeface="Times New Roman"/>
                <a:cs typeface="Times New Roman"/>
              </a:rPr>
              <a:t></a:t>
            </a:r>
            <a:r>
              <a:rPr dirty="0" baseline="-35256" sz="3900" spc="-277">
                <a:latin typeface="Times New Roman"/>
                <a:cs typeface="Times New Roman"/>
              </a:rPr>
              <a:t>166.7</a:t>
            </a:r>
            <a:endParaRPr baseline="-35256" sz="3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58603" y="1720596"/>
            <a:ext cx="3073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益之积，各级使用公式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418323" y="3506977"/>
            <a:ext cx="172148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05">
                <a:latin typeface="Times New Roman"/>
                <a:cs typeface="Times New Roman"/>
              </a:rPr>
              <a:t>R</a:t>
            </a:r>
            <a:r>
              <a:rPr dirty="0" baseline="-25925" sz="2250" spc="-1162">
                <a:latin typeface="Times New Roman"/>
                <a:cs typeface="Times New Roman"/>
              </a:rPr>
              <a:t>L</a:t>
            </a:r>
            <a:r>
              <a:rPr dirty="0" baseline="3144" sz="3975" spc="-2722">
                <a:latin typeface="Times New Roman"/>
                <a:cs typeface="Times New Roman"/>
              </a:rPr>
              <a:t></a:t>
            </a:r>
            <a:r>
              <a:rPr dirty="0" baseline="-25925" sz="2250" spc="22">
                <a:latin typeface="Times New Roman"/>
                <a:cs typeface="Times New Roman"/>
              </a:rPr>
              <a:t>2</a:t>
            </a:r>
            <a:r>
              <a:rPr dirty="0" baseline="-25925" sz="2250" spc="104">
                <a:latin typeface="Times New Roman"/>
                <a:cs typeface="Times New Roman"/>
              </a:rPr>
              <a:t> </a:t>
            </a:r>
            <a:r>
              <a:rPr dirty="0" sz="2650" spc="110">
                <a:latin typeface="Times New Roman"/>
                <a:cs typeface="Times New Roman"/>
              </a:rPr>
              <a:t>=</a:t>
            </a:r>
            <a:r>
              <a:rPr dirty="0" sz="2650" spc="-110">
                <a:latin typeface="Times New Roman"/>
                <a:cs typeface="Times New Roman"/>
              </a:rPr>
              <a:t>R</a:t>
            </a:r>
            <a:r>
              <a:rPr dirty="0" baseline="-25925" sz="2250" spc="97">
                <a:latin typeface="Times New Roman"/>
                <a:cs typeface="Times New Roman"/>
              </a:rPr>
              <a:t>c</a:t>
            </a:r>
            <a:r>
              <a:rPr dirty="0" baseline="-25925" sz="2250" spc="22">
                <a:latin typeface="Times New Roman"/>
                <a:cs typeface="Times New Roman"/>
              </a:rPr>
              <a:t>2</a:t>
            </a:r>
            <a:r>
              <a:rPr dirty="0" baseline="-25925" sz="2250" spc="157">
                <a:latin typeface="Times New Roman"/>
                <a:cs typeface="Times New Roman"/>
              </a:rPr>
              <a:t> </a:t>
            </a:r>
            <a:r>
              <a:rPr dirty="0" sz="2650" spc="75">
                <a:latin typeface="Times New Roman"/>
                <a:cs typeface="Times New Roman"/>
              </a:rPr>
              <a:t>/</a:t>
            </a:r>
            <a:r>
              <a:rPr dirty="0" sz="2650" spc="60">
                <a:latin typeface="Times New Roman"/>
                <a:cs typeface="Times New Roman"/>
              </a:rPr>
              <a:t>/</a:t>
            </a:r>
            <a:r>
              <a:rPr dirty="0" sz="2650" spc="-114">
                <a:latin typeface="Times New Roman"/>
                <a:cs typeface="Times New Roman"/>
              </a:rPr>
              <a:t>R</a:t>
            </a:r>
            <a:r>
              <a:rPr dirty="0" baseline="-25925" sz="2250" spc="30">
                <a:latin typeface="Times New Roman"/>
                <a:cs typeface="Times New Roman"/>
              </a:rPr>
              <a:t>L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098796" y="1323028"/>
            <a:ext cx="4538345" cy="582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2210" algn="l"/>
              </a:tabLst>
            </a:pPr>
            <a:r>
              <a:rPr dirty="0" baseline="-27253" sz="3975" spc="-382">
                <a:latin typeface="Times New Roman"/>
                <a:cs typeface="Times New Roman"/>
              </a:rPr>
              <a:t></a:t>
            </a:r>
            <a:r>
              <a:rPr dirty="0" baseline="-27253" sz="3975" spc="240">
                <a:latin typeface="Times New Roman"/>
                <a:cs typeface="Times New Roman"/>
              </a:rPr>
              <a:t> </a:t>
            </a:r>
            <a:r>
              <a:rPr dirty="0" baseline="-27253" sz="3975" spc="-1635">
                <a:latin typeface="Times New Roman"/>
                <a:cs typeface="Times New Roman"/>
              </a:rPr>
              <a:t></a:t>
            </a:r>
            <a:r>
              <a:rPr dirty="0" baseline="-27253" sz="3975" spc="187">
                <a:latin typeface="Times New Roman"/>
                <a:cs typeface="Times New Roman"/>
              </a:rPr>
              <a:t>1</a:t>
            </a:r>
            <a:r>
              <a:rPr dirty="0" baseline="-27253" sz="3975" spc="150">
                <a:latin typeface="Times New Roman"/>
                <a:cs typeface="Times New Roman"/>
              </a:rPr>
              <a:t>6</a:t>
            </a:r>
            <a:r>
              <a:rPr dirty="0" baseline="-27253" sz="3975" spc="-7">
                <a:latin typeface="Times New Roman"/>
                <a:cs typeface="Times New Roman"/>
              </a:rPr>
              <a:t>0</a:t>
            </a:r>
            <a:r>
              <a:rPr dirty="0" baseline="-27253" sz="3975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总电压增益是各级电压增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9488" y="6745985"/>
            <a:ext cx="3312160" cy="0"/>
          </a:xfrm>
          <a:custGeom>
            <a:avLst/>
            <a:gdLst/>
            <a:ahLst/>
            <a:cxnLst/>
            <a:rect l="l" t="t" r="r" b="b"/>
            <a:pathLst>
              <a:path w="3312160" h="0">
                <a:moveTo>
                  <a:pt x="0" y="0"/>
                </a:moveTo>
                <a:lnTo>
                  <a:pt x="33116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0760" y="66857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0948" y="6667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4571"/>
                </a:moveTo>
                <a:lnTo>
                  <a:pt x="47244" y="4571"/>
                </a:lnTo>
                <a:lnTo>
                  <a:pt x="56387" y="1523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3"/>
                </a:lnTo>
                <a:lnTo>
                  <a:pt x="100584" y="4571"/>
                </a:lnTo>
                <a:close/>
              </a:path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5719" y="4571"/>
                </a:lnTo>
                <a:lnTo>
                  <a:pt x="102108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26491" y="124967"/>
                </a:moveTo>
                <a:lnTo>
                  <a:pt x="19812" y="124967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7911"/>
                </a:lnTo>
                <a:lnTo>
                  <a:pt x="3048" y="56387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2671"/>
                </a:lnTo>
                <a:lnTo>
                  <a:pt x="12192" y="33527"/>
                </a:lnTo>
                <a:lnTo>
                  <a:pt x="13716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33528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4968" y="21335"/>
                </a:lnTo>
                <a:lnTo>
                  <a:pt x="126491" y="21335"/>
                </a:lnTo>
                <a:lnTo>
                  <a:pt x="126491" y="22859"/>
                </a:lnTo>
                <a:lnTo>
                  <a:pt x="132588" y="30479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922" y="38099"/>
                </a:lnTo>
                <a:lnTo>
                  <a:pt x="68580" y="38099"/>
                </a:lnTo>
                <a:lnTo>
                  <a:pt x="63246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7244" y="48767"/>
                </a:lnTo>
                <a:lnTo>
                  <a:pt x="49072" y="48767"/>
                </a:lnTo>
                <a:lnTo>
                  <a:pt x="46634" y="51815"/>
                </a:lnTo>
                <a:lnTo>
                  <a:pt x="45719" y="51815"/>
                </a:lnTo>
                <a:lnTo>
                  <a:pt x="41148" y="60959"/>
                </a:lnTo>
                <a:lnTo>
                  <a:pt x="41365" y="60959"/>
                </a:lnTo>
                <a:lnTo>
                  <a:pt x="40059" y="64007"/>
                </a:lnTo>
                <a:lnTo>
                  <a:pt x="39624" y="64007"/>
                </a:lnTo>
                <a:lnTo>
                  <a:pt x="38100" y="68579"/>
                </a:lnTo>
                <a:lnTo>
                  <a:pt x="38970" y="68579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lnTo>
                  <a:pt x="38535" y="74675"/>
                </a:lnTo>
                <a:lnTo>
                  <a:pt x="39188" y="79247"/>
                </a:lnTo>
                <a:lnTo>
                  <a:pt x="38100" y="79247"/>
                </a:lnTo>
                <a:lnTo>
                  <a:pt x="42672" y="89915"/>
                </a:lnTo>
                <a:lnTo>
                  <a:pt x="43434" y="89915"/>
                </a:lnTo>
                <a:lnTo>
                  <a:pt x="45719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3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3152" y="109727"/>
                </a:lnTo>
                <a:lnTo>
                  <a:pt x="137160" y="109727"/>
                </a:lnTo>
                <a:lnTo>
                  <a:pt x="135636" y="112775"/>
                </a:lnTo>
                <a:lnTo>
                  <a:pt x="134112" y="114299"/>
                </a:lnTo>
                <a:lnTo>
                  <a:pt x="134112" y="115823"/>
                </a:lnTo>
                <a:lnTo>
                  <a:pt x="132588" y="115823"/>
                </a:lnTo>
                <a:lnTo>
                  <a:pt x="126491" y="124967"/>
                </a:lnTo>
                <a:close/>
              </a:path>
              <a:path w="146685" h="147954">
                <a:moveTo>
                  <a:pt x="88391" y="41147"/>
                </a:moveTo>
                <a:lnTo>
                  <a:pt x="80772" y="38099"/>
                </a:lnTo>
                <a:lnTo>
                  <a:pt x="137922" y="38099"/>
                </a:lnTo>
                <a:lnTo>
                  <a:pt x="138684" y="39623"/>
                </a:lnTo>
                <a:lnTo>
                  <a:pt x="85344" y="39623"/>
                </a:lnTo>
                <a:lnTo>
                  <a:pt x="88391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3246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4488" y="44195"/>
                </a:lnTo>
                <a:lnTo>
                  <a:pt x="85344" y="39623"/>
                </a:lnTo>
                <a:lnTo>
                  <a:pt x="138684" y="39623"/>
                </a:lnTo>
                <a:lnTo>
                  <a:pt x="140208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98213" y="48090"/>
                </a:moveTo>
                <a:lnTo>
                  <a:pt x="91439" y="42671"/>
                </a:lnTo>
                <a:lnTo>
                  <a:pt x="94488" y="44195"/>
                </a:lnTo>
                <a:lnTo>
                  <a:pt x="140208" y="44195"/>
                </a:lnTo>
                <a:lnTo>
                  <a:pt x="141732" y="45719"/>
                </a:lnTo>
                <a:lnTo>
                  <a:pt x="141732" y="47243"/>
                </a:lnTo>
                <a:lnTo>
                  <a:pt x="97536" y="47243"/>
                </a:lnTo>
                <a:lnTo>
                  <a:pt x="98213" y="48090"/>
                </a:lnTo>
                <a:close/>
              </a:path>
              <a:path w="146685" h="147954">
                <a:moveTo>
                  <a:pt x="49072" y="48767"/>
                </a:moveTo>
                <a:lnTo>
                  <a:pt x="47244" y="48767"/>
                </a:lnTo>
                <a:lnTo>
                  <a:pt x="50292" y="47243"/>
                </a:lnTo>
                <a:lnTo>
                  <a:pt x="49072" y="48767"/>
                </a:lnTo>
                <a:close/>
              </a:path>
              <a:path w="146685" h="147954">
                <a:moveTo>
                  <a:pt x="99060" y="48767"/>
                </a:moveTo>
                <a:lnTo>
                  <a:pt x="98213" y="48090"/>
                </a:lnTo>
                <a:lnTo>
                  <a:pt x="97536" y="47243"/>
                </a:lnTo>
                <a:lnTo>
                  <a:pt x="99060" y="48767"/>
                </a:lnTo>
                <a:close/>
              </a:path>
              <a:path w="146685" h="147954">
                <a:moveTo>
                  <a:pt x="142240" y="48767"/>
                </a:moveTo>
                <a:lnTo>
                  <a:pt x="99060" y="48767"/>
                </a:lnTo>
                <a:lnTo>
                  <a:pt x="97536" y="47243"/>
                </a:lnTo>
                <a:lnTo>
                  <a:pt x="141732" y="47243"/>
                </a:lnTo>
                <a:lnTo>
                  <a:pt x="142240" y="48767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8213" y="48090"/>
                </a:lnTo>
                <a:lnTo>
                  <a:pt x="99060" y="48767"/>
                </a:lnTo>
                <a:lnTo>
                  <a:pt x="142240" y="48767"/>
                </a:lnTo>
                <a:lnTo>
                  <a:pt x="143256" y="51815"/>
                </a:lnTo>
                <a:lnTo>
                  <a:pt x="102108" y="51815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3"/>
                </a:moveTo>
                <a:lnTo>
                  <a:pt x="45719" y="51815"/>
                </a:lnTo>
                <a:lnTo>
                  <a:pt x="46634" y="51815"/>
                </a:lnTo>
                <a:lnTo>
                  <a:pt x="44195" y="54863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6679" y="60959"/>
                </a:lnTo>
                <a:lnTo>
                  <a:pt x="102108" y="51815"/>
                </a:lnTo>
                <a:lnTo>
                  <a:pt x="143256" y="51815"/>
                </a:lnTo>
                <a:lnTo>
                  <a:pt x="144779" y="56387"/>
                </a:lnTo>
                <a:lnTo>
                  <a:pt x="144779" y="60959"/>
                </a:lnTo>
                <a:close/>
              </a:path>
              <a:path w="146685" h="147954">
                <a:moveTo>
                  <a:pt x="41365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365" y="60959"/>
                </a:lnTo>
                <a:close/>
              </a:path>
              <a:path w="146685" h="147954">
                <a:moveTo>
                  <a:pt x="145868" y="68579"/>
                </a:moveTo>
                <a:lnTo>
                  <a:pt x="108204" y="68579"/>
                </a:lnTo>
                <a:lnTo>
                  <a:pt x="105155" y="57911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5" h="147954">
                <a:moveTo>
                  <a:pt x="38100" y="68579"/>
                </a:moveTo>
                <a:lnTo>
                  <a:pt x="39624" y="64007"/>
                </a:lnTo>
                <a:lnTo>
                  <a:pt x="39406" y="65531"/>
                </a:lnTo>
                <a:lnTo>
                  <a:pt x="38100" y="68579"/>
                </a:lnTo>
                <a:close/>
              </a:path>
              <a:path w="146685" h="147954">
                <a:moveTo>
                  <a:pt x="39406" y="65531"/>
                </a:moveTo>
                <a:lnTo>
                  <a:pt x="39624" y="64007"/>
                </a:lnTo>
                <a:lnTo>
                  <a:pt x="40059" y="64007"/>
                </a:lnTo>
                <a:lnTo>
                  <a:pt x="39406" y="65531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08204" y="68579"/>
                </a:lnTo>
                <a:lnTo>
                  <a:pt x="145868" y="68579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38970" y="68579"/>
                </a:moveTo>
                <a:lnTo>
                  <a:pt x="38100" y="68579"/>
                </a:lnTo>
                <a:lnTo>
                  <a:pt x="39406" y="65531"/>
                </a:lnTo>
                <a:lnTo>
                  <a:pt x="38970" y="68579"/>
                </a:lnTo>
                <a:close/>
              </a:path>
              <a:path w="146685" h="147954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6685" h="147954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38535" y="74675"/>
                </a:moveTo>
                <a:lnTo>
                  <a:pt x="38100" y="74675"/>
                </a:lnTo>
                <a:lnTo>
                  <a:pt x="38317" y="73151"/>
                </a:lnTo>
                <a:lnTo>
                  <a:pt x="38535" y="74675"/>
                </a:lnTo>
                <a:close/>
              </a:path>
              <a:path w="146685" h="147954">
                <a:moveTo>
                  <a:pt x="106679" y="82295"/>
                </a:move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732" y="79247"/>
                </a:lnTo>
                <a:lnTo>
                  <a:pt x="108204" y="79247"/>
                </a:lnTo>
                <a:lnTo>
                  <a:pt x="106679" y="82295"/>
                </a:lnTo>
                <a:close/>
              </a:path>
              <a:path w="146685" h="147954">
                <a:moveTo>
                  <a:pt x="39624" y="82295"/>
                </a:moveTo>
                <a:lnTo>
                  <a:pt x="38100" y="79247"/>
                </a:lnTo>
                <a:lnTo>
                  <a:pt x="39188" y="79247"/>
                </a:lnTo>
                <a:lnTo>
                  <a:pt x="39624" y="82295"/>
                </a:lnTo>
                <a:close/>
              </a:path>
              <a:path w="146685" h="147954">
                <a:moveTo>
                  <a:pt x="106172" y="86359"/>
                </a:moveTo>
                <a:lnTo>
                  <a:pt x="108204" y="79247"/>
                </a:lnTo>
                <a:lnTo>
                  <a:pt x="145732" y="79247"/>
                </a:lnTo>
                <a:lnTo>
                  <a:pt x="144970" y="85343"/>
                </a:lnTo>
                <a:lnTo>
                  <a:pt x="106679" y="85343"/>
                </a:lnTo>
                <a:lnTo>
                  <a:pt x="106172" y="86359"/>
                </a:lnTo>
                <a:close/>
              </a:path>
              <a:path w="146685" h="147954">
                <a:moveTo>
                  <a:pt x="43434" y="89915"/>
                </a:moveTo>
                <a:lnTo>
                  <a:pt x="42672" y="89915"/>
                </a:lnTo>
                <a:lnTo>
                  <a:pt x="41148" y="85343"/>
                </a:lnTo>
                <a:lnTo>
                  <a:pt x="43434" y="89915"/>
                </a:lnTo>
                <a:close/>
              </a:path>
              <a:path w="146685" h="147954">
                <a:moveTo>
                  <a:pt x="105155" y="89915"/>
                </a:moveTo>
                <a:lnTo>
                  <a:pt x="106172" y="86359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5" h="147954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70" y="85343"/>
                </a:lnTo>
                <a:lnTo>
                  <a:pt x="144843" y="86359"/>
                </a:lnTo>
                <a:lnTo>
                  <a:pt x="144779" y="89915"/>
                </a:lnTo>
                <a:close/>
              </a:path>
              <a:path w="146685" h="147954">
                <a:moveTo>
                  <a:pt x="143473" y="94487"/>
                </a:moveTo>
                <a:lnTo>
                  <a:pt x="102108" y="94487"/>
                </a:lnTo>
                <a:lnTo>
                  <a:pt x="106172" y="86359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5" h="147954">
                <a:moveTo>
                  <a:pt x="46228" y="94487"/>
                </a:moveTo>
                <a:lnTo>
                  <a:pt x="45719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6685" h="147954">
                <a:moveTo>
                  <a:pt x="141732" y="100583"/>
                </a:moveTo>
                <a:lnTo>
                  <a:pt x="97536" y="100583"/>
                </a:lnTo>
                <a:lnTo>
                  <a:pt x="103632" y="91439"/>
                </a:lnTo>
                <a:lnTo>
                  <a:pt x="102108" y="94487"/>
                </a:lnTo>
                <a:lnTo>
                  <a:pt x="143473" y="94487"/>
                </a:lnTo>
                <a:lnTo>
                  <a:pt x="141732" y="100583"/>
                </a:lnTo>
                <a:close/>
              </a:path>
              <a:path w="146685" h="147954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6685" h="147954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6685" h="147954">
                <a:moveTo>
                  <a:pt x="91440" y="103631"/>
                </a:moveTo>
                <a:lnTo>
                  <a:pt x="99060" y="97535"/>
                </a:lnTo>
                <a:lnTo>
                  <a:pt x="97536" y="100583"/>
                </a:lnTo>
                <a:lnTo>
                  <a:pt x="141732" y="100583"/>
                </a:lnTo>
                <a:lnTo>
                  <a:pt x="141732" y="102107"/>
                </a:lnTo>
                <a:lnTo>
                  <a:pt x="94488" y="102107"/>
                </a:lnTo>
                <a:lnTo>
                  <a:pt x="91440" y="103631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3" y="100583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8684" y="106679"/>
                </a:moveTo>
                <a:lnTo>
                  <a:pt x="85344" y="106679"/>
                </a:lnTo>
                <a:lnTo>
                  <a:pt x="94488" y="102107"/>
                </a:lnTo>
                <a:lnTo>
                  <a:pt x="140208" y="102107"/>
                </a:lnTo>
                <a:lnTo>
                  <a:pt x="140208" y="103631"/>
                </a:lnTo>
                <a:lnTo>
                  <a:pt x="138684" y="106679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137160" y="109727"/>
                </a:moveTo>
                <a:lnTo>
                  <a:pt x="76200" y="109727"/>
                </a:lnTo>
                <a:lnTo>
                  <a:pt x="79248" y="108203"/>
                </a:lnTo>
                <a:lnTo>
                  <a:pt x="88391" y="105155"/>
                </a:lnTo>
                <a:lnTo>
                  <a:pt x="85344" y="106679"/>
                </a:lnTo>
                <a:lnTo>
                  <a:pt x="138684" y="106679"/>
                </a:lnTo>
                <a:lnTo>
                  <a:pt x="137160" y="109727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24968" y="124967"/>
                </a:lnTo>
                <a:lnTo>
                  <a:pt x="124968" y="126491"/>
                </a:lnTo>
                <a:lnTo>
                  <a:pt x="123444" y="126491"/>
                </a:lnTo>
                <a:lnTo>
                  <a:pt x="115824" y="134111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4300" y="135635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4676" y="147827"/>
                </a:moveTo>
                <a:lnTo>
                  <a:pt x="67056" y="146303"/>
                </a:lnTo>
                <a:lnTo>
                  <a:pt x="59436" y="146303"/>
                </a:lnTo>
                <a:lnTo>
                  <a:pt x="47244" y="141731"/>
                </a:lnTo>
                <a:lnTo>
                  <a:pt x="100584" y="141731"/>
                </a:lnTo>
                <a:lnTo>
                  <a:pt x="89916" y="144779"/>
                </a:lnTo>
                <a:lnTo>
                  <a:pt x="74676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4916" y="465429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3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8768" y="4920919"/>
            <a:ext cx="44894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303" y="575919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8485" y="71627"/>
                </a:lnTo>
                <a:lnTo>
                  <a:pt x="28956" y="71627"/>
                </a:lnTo>
                <a:lnTo>
                  <a:pt x="28956" y="85343"/>
                </a:lnTo>
                <a:close/>
              </a:path>
              <a:path w="85725" h="360045">
                <a:moveTo>
                  <a:pt x="57912" y="359663"/>
                </a:moveTo>
                <a:lnTo>
                  <a:pt x="28956" y="359663"/>
                </a:lnTo>
                <a:lnTo>
                  <a:pt x="28956" y="71627"/>
                </a:lnTo>
                <a:lnTo>
                  <a:pt x="57912" y="71627"/>
                </a:lnTo>
                <a:lnTo>
                  <a:pt x="57912" y="359663"/>
                </a:lnTo>
                <a:close/>
              </a:path>
              <a:path w="85725" h="360045">
                <a:moveTo>
                  <a:pt x="85344" y="85343"/>
                </a:moveTo>
                <a:lnTo>
                  <a:pt x="57912" y="85343"/>
                </a:lnTo>
                <a:lnTo>
                  <a:pt x="57912" y="71627"/>
                </a:lnTo>
                <a:lnTo>
                  <a:pt x="78485" y="71627"/>
                </a:lnTo>
                <a:lnTo>
                  <a:pt x="85344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51732" y="4756403"/>
            <a:ext cx="94615" cy="355600"/>
          </a:xfrm>
          <a:custGeom>
            <a:avLst/>
            <a:gdLst/>
            <a:ahLst/>
            <a:cxnLst/>
            <a:rect l="l" t="t" r="r" b="b"/>
            <a:pathLst>
              <a:path w="94614" h="355600">
                <a:moveTo>
                  <a:pt x="64008" y="275843"/>
                </a:moveTo>
                <a:lnTo>
                  <a:pt x="32004" y="275843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5843"/>
                </a:lnTo>
                <a:close/>
              </a:path>
              <a:path w="94614" h="355600">
                <a:moveTo>
                  <a:pt x="47244" y="355091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5843"/>
                </a:lnTo>
                <a:lnTo>
                  <a:pt x="86239" y="275843"/>
                </a:lnTo>
                <a:lnTo>
                  <a:pt x="47244" y="355091"/>
                </a:lnTo>
                <a:close/>
              </a:path>
              <a:path w="94614" h="355600">
                <a:moveTo>
                  <a:pt x="86239" y="275843"/>
                </a:moveTo>
                <a:lnTo>
                  <a:pt x="64008" y="275843"/>
                </a:lnTo>
                <a:lnTo>
                  <a:pt x="64008" y="259080"/>
                </a:lnTo>
                <a:lnTo>
                  <a:pt x="94488" y="259080"/>
                </a:lnTo>
                <a:lnTo>
                  <a:pt x="86239" y="2758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8563" y="4613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1" y="12191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5343" y="42671"/>
                </a:lnTo>
                <a:lnTo>
                  <a:pt x="27431" y="42671"/>
                </a:lnTo>
                <a:lnTo>
                  <a:pt x="27431" y="82240"/>
                </a:lnTo>
                <a:close/>
              </a:path>
              <a:path w="85725" h="2173604">
                <a:moveTo>
                  <a:pt x="42671" y="85343"/>
                </a:moveTo>
                <a:lnTo>
                  <a:pt x="27431" y="82240"/>
                </a:lnTo>
                <a:lnTo>
                  <a:pt x="27431" y="42671"/>
                </a:lnTo>
                <a:lnTo>
                  <a:pt x="56387" y="42671"/>
                </a:lnTo>
                <a:lnTo>
                  <a:pt x="56387" y="82440"/>
                </a:lnTo>
                <a:lnTo>
                  <a:pt x="42671" y="85343"/>
                </a:lnTo>
                <a:close/>
              </a:path>
              <a:path w="85725" h="2173604">
                <a:moveTo>
                  <a:pt x="56387" y="82440"/>
                </a:moveTo>
                <a:lnTo>
                  <a:pt x="56387" y="42671"/>
                </a:lnTo>
                <a:lnTo>
                  <a:pt x="85343" y="42671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7" y="82440"/>
                </a:lnTo>
                <a:close/>
              </a:path>
              <a:path w="85725" h="2173604">
                <a:moveTo>
                  <a:pt x="27431" y="2090790"/>
                </a:moveTo>
                <a:lnTo>
                  <a:pt x="27431" y="82240"/>
                </a:lnTo>
                <a:lnTo>
                  <a:pt x="42671" y="85343"/>
                </a:lnTo>
                <a:lnTo>
                  <a:pt x="56387" y="85343"/>
                </a:lnTo>
                <a:lnTo>
                  <a:pt x="56387" y="2087879"/>
                </a:lnTo>
                <a:lnTo>
                  <a:pt x="42671" y="2087879"/>
                </a:lnTo>
                <a:lnTo>
                  <a:pt x="27431" y="2090790"/>
                </a:lnTo>
                <a:close/>
              </a:path>
              <a:path w="85725" h="2173604">
                <a:moveTo>
                  <a:pt x="56387" y="85343"/>
                </a:moveTo>
                <a:lnTo>
                  <a:pt x="42671" y="85343"/>
                </a:lnTo>
                <a:lnTo>
                  <a:pt x="56387" y="82440"/>
                </a:lnTo>
                <a:lnTo>
                  <a:pt x="56387" y="85343"/>
                </a:lnTo>
                <a:close/>
              </a:path>
              <a:path w="85725" h="2173604">
                <a:moveTo>
                  <a:pt x="56387" y="2130551"/>
                </a:moveTo>
                <a:lnTo>
                  <a:pt x="27431" y="2130551"/>
                </a:lnTo>
                <a:lnTo>
                  <a:pt x="27431" y="2090790"/>
                </a:lnTo>
                <a:lnTo>
                  <a:pt x="42671" y="2087879"/>
                </a:lnTo>
                <a:lnTo>
                  <a:pt x="56387" y="2090603"/>
                </a:lnTo>
                <a:lnTo>
                  <a:pt x="56387" y="2130551"/>
                </a:lnTo>
                <a:close/>
              </a:path>
              <a:path w="85725" h="2173604">
                <a:moveTo>
                  <a:pt x="56387" y="2090603"/>
                </a:moveTo>
                <a:lnTo>
                  <a:pt x="42671" y="2087879"/>
                </a:lnTo>
                <a:lnTo>
                  <a:pt x="56387" y="2087879"/>
                </a:lnTo>
                <a:lnTo>
                  <a:pt x="56387" y="2090603"/>
                </a:lnTo>
                <a:close/>
              </a:path>
              <a:path w="85725" h="2173604">
                <a:moveTo>
                  <a:pt x="85343" y="2130551"/>
                </a:moveTo>
                <a:lnTo>
                  <a:pt x="56387" y="2130551"/>
                </a:lnTo>
                <a:lnTo>
                  <a:pt x="56387" y="2090603"/>
                </a:lnTo>
                <a:lnTo>
                  <a:pt x="58983" y="2091118"/>
                </a:lnTo>
                <a:lnTo>
                  <a:pt x="72580" y="2100071"/>
                </a:lnTo>
                <a:lnTo>
                  <a:pt x="81891" y="2113597"/>
                </a:lnTo>
                <a:lnTo>
                  <a:pt x="85343" y="2130551"/>
                </a:lnTo>
                <a:close/>
              </a:path>
              <a:path w="85725" h="2173604">
                <a:moveTo>
                  <a:pt x="42671" y="2173223"/>
                </a:moveTo>
                <a:lnTo>
                  <a:pt x="25717" y="2169771"/>
                </a:lnTo>
                <a:lnTo>
                  <a:pt x="12191" y="2160460"/>
                </a:lnTo>
                <a:lnTo>
                  <a:pt x="3238" y="2146863"/>
                </a:lnTo>
                <a:lnTo>
                  <a:pt x="0" y="2130551"/>
                </a:lnTo>
                <a:lnTo>
                  <a:pt x="3238" y="2113597"/>
                </a:lnTo>
                <a:lnTo>
                  <a:pt x="12191" y="2100071"/>
                </a:lnTo>
                <a:lnTo>
                  <a:pt x="25717" y="2091118"/>
                </a:lnTo>
                <a:lnTo>
                  <a:pt x="27431" y="2090790"/>
                </a:lnTo>
                <a:lnTo>
                  <a:pt x="27431" y="2130551"/>
                </a:lnTo>
                <a:lnTo>
                  <a:pt x="85343" y="2130551"/>
                </a:lnTo>
                <a:lnTo>
                  <a:pt x="81891" y="2146863"/>
                </a:lnTo>
                <a:lnTo>
                  <a:pt x="72580" y="2160460"/>
                </a:lnTo>
                <a:lnTo>
                  <a:pt x="58983" y="2169771"/>
                </a:lnTo>
                <a:lnTo>
                  <a:pt x="42671" y="21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3511" y="565099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70">
                <a:moveTo>
                  <a:pt x="0" y="0"/>
                </a:moveTo>
                <a:lnTo>
                  <a:pt x="149352" y="0"/>
                </a:lnTo>
                <a:lnTo>
                  <a:pt x="149352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3700" y="5632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70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3004"/>
                </a:lnTo>
                <a:lnTo>
                  <a:pt x="187452" y="413004"/>
                </a:lnTo>
                <a:lnTo>
                  <a:pt x="187452" y="432815"/>
                </a:lnTo>
                <a:close/>
              </a:path>
              <a:path w="187960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7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149352" y="18288"/>
                </a:lnTo>
                <a:lnTo>
                  <a:pt x="169164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9164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38100"/>
                </a:moveTo>
                <a:lnTo>
                  <a:pt x="169164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70">
                <a:moveTo>
                  <a:pt x="38100" y="413004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3004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38100" y="413004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413004"/>
                </a:moveTo>
                <a:lnTo>
                  <a:pt x="149352" y="413004"/>
                </a:lnTo>
                <a:lnTo>
                  <a:pt x="169164" y="394715"/>
                </a:lnTo>
                <a:lnTo>
                  <a:pt x="187452" y="394715"/>
                </a:lnTo>
                <a:lnTo>
                  <a:pt x="18745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5935" y="4716779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1836" y="85344"/>
                </a:moveTo>
                <a:lnTo>
                  <a:pt x="211836" y="0"/>
                </a:lnTo>
                <a:lnTo>
                  <a:pt x="267679" y="27432"/>
                </a:lnTo>
                <a:lnTo>
                  <a:pt x="227076" y="27432"/>
                </a:lnTo>
                <a:lnTo>
                  <a:pt x="227076" y="56388"/>
                </a:lnTo>
                <a:lnTo>
                  <a:pt x="270782" y="56388"/>
                </a:lnTo>
                <a:lnTo>
                  <a:pt x="211836" y="85344"/>
                </a:lnTo>
                <a:close/>
              </a:path>
              <a:path w="299085" h="85725">
                <a:moveTo>
                  <a:pt x="211836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11836" y="27432"/>
                </a:lnTo>
                <a:lnTo>
                  <a:pt x="211836" y="56388"/>
                </a:lnTo>
                <a:close/>
              </a:path>
              <a:path w="299085" h="85725">
                <a:moveTo>
                  <a:pt x="270782" y="56388"/>
                </a:moveTo>
                <a:lnTo>
                  <a:pt x="227076" y="56388"/>
                </a:lnTo>
                <a:lnTo>
                  <a:pt x="227076" y="27432"/>
                </a:lnTo>
                <a:lnTo>
                  <a:pt x="267679" y="27432"/>
                </a:lnTo>
                <a:lnTo>
                  <a:pt x="298704" y="42672"/>
                </a:lnTo>
                <a:lnTo>
                  <a:pt x="27078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8371" y="5379720"/>
            <a:ext cx="1195070" cy="85725"/>
          </a:xfrm>
          <a:custGeom>
            <a:avLst/>
            <a:gdLst/>
            <a:ahLst/>
            <a:cxnLst/>
            <a:rect l="l" t="t" r="r" b="b"/>
            <a:pathLst>
              <a:path w="1195070" h="85725">
                <a:moveTo>
                  <a:pt x="42672" y="85344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4055" y="56388"/>
                </a:lnTo>
                <a:lnTo>
                  <a:pt x="83391" y="59626"/>
                </a:lnTo>
                <a:lnTo>
                  <a:pt x="73914" y="73152"/>
                </a:lnTo>
                <a:lnTo>
                  <a:pt x="59864" y="82105"/>
                </a:lnTo>
                <a:lnTo>
                  <a:pt x="42672" y="85344"/>
                </a:lnTo>
                <a:close/>
              </a:path>
              <a:path w="1195070" h="85725">
                <a:moveTo>
                  <a:pt x="84055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3944" y="28956"/>
                </a:lnTo>
                <a:lnTo>
                  <a:pt x="86868" y="42672"/>
                </a:lnTo>
                <a:lnTo>
                  <a:pt x="84055" y="56388"/>
                </a:lnTo>
                <a:close/>
              </a:path>
              <a:path w="1195070" h="85725">
                <a:moveTo>
                  <a:pt x="1194815" y="56388"/>
                </a:moveTo>
                <a:lnTo>
                  <a:pt x="84055" y="56388"/>
                </a:lnTo>
                <a:lnTo>
                  <a:pt x="86868" y="42672"/>
                </a:lnTo>
                <a:lnTo>
                  <a:pt x="83944" y="28956"/>
                </a:lnTo>
                <a:lnTo>
                  <a:pt x="1194815" y="28956"/>
                </a:lnTo>
                <a:lnTo>
                  <a:pt x="119481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0861" y="542239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10861" y="616915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27803" y="5736335"/>
            <a:ext cx="149860" cy="433070"/>
          </a:xfrm>
          <a:custGeom>
            <a:avLst/>
            <a:gdLst/>
            <a:ahLst/>
            <a:cxnLst/>
            <a:rect l="l" t="t" r="r" b="b"/>
            <a:pathLst>
              <a:path w="149860" h="433070">
                <a:moveTo>
                  <a:pt x="0" y="0"/>
                </a:moveTo>
                <a:lnTo>
                  <a:pt x="149352" y="0"/>
                </a:lnTo>
                <a:lnTo>
                  <a:pt x="149352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9515" y="5718048"/>
            <a:ext cx="186055" cy="469900"/>
          </a:xfrm>
          <a:custGeom>
            <a:avLst/>
            <a:gdLst/>
            <a:ahLst/>
            <a:cxnLst/>
            <a:rect l="l" t="t" r="r" b="b"/>
            <a:pathLst>
              <a:path w="186054" h="469900">
                <a:moveTo>
                  <a:pt x="185928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5928" y="0"/>
                </a:lnTo>
                <a:lnTo>
                  <a:pt x="185928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8288" y="431291"/>
                </a:lnTo>
                <a:lnTo>
                  <a:pt x="38100" y="451104"/>
                </a:lnTo>
                <a:lnTo>
                  <a:pt x="185928" y="451104"/>
                </a:lnTo>
                <a:lnTo>
                  <a:pt x="185928" y="469391"/>
                </a:lnTo>
                <a:close/>
              </a:path>
              <a:path w="186054" h="4699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6054" h="469900">
                <a:moveTo>
                  <a:pt x="147828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7828" y="18288"/>
                </a:lnTo>
                <a:lnTo>
                  <a:pt x="147828" y="38100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147828" y="18288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431291"/>
                </a:lnTo>
                <a:lnTo>
                  <a:pt x="167640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38100"/>
                </a:moveTo>
                <a:lnTo>
                  <a:pt x="167640" y="38100"/>
                </a:lnTo>
                <a:lnTo>
                  <a:pt x="147828" y="18288"/>
                </a:lnTo>
                <a:lnTo>
                  <a:pt x="185928" y="18287"/>
                </a:lnTo>
                <a:lnTo>
                  <a:pt x="185928" y="38100"/>
                </a:lnTo>
                <a:close/>
              </a:path>
              <a:path w="186054" h="469900">
                <a:moveTo>
                  <a:pt x="38100" y="451104"/>
                </a:moveTo>
                <a:lnTo>
                  <a:pt x="18288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6054" h="469900">
                <a:moveTo>
                  <a:pt x="147828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7828" y="431291"/>
                </a:lnTo>
                <a:lnTo>
                  <a:pt x="147828" y="451104"/>
                </a:lnTo>
                <a:close/>
              </a:path>
              <a:path w="186054" h="469900">
                <a:moveTo>
                  <a:pt x="185928" y="451104"/>
                </a:moveTo>
                <a:lnTo>
                  <a:pt x="147828" y="451104"/>
                </a:lnTo>
                <a:lnTo>
                  <a:pt x="167640" y="431291"/>
                </a:lnTo>
                <a:lnTo>
                  <a:pt x="185928" y="431291"/>
                </a:lnTo>
                <a:lnTo>
                  <a:pt x="185928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82667" y="5385816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937"/>
                </a:lnTo>
                <a:lnTo>
                  <a:pt x="9715" y="61531"/>
                </a:lnTo>
                <a:lnTo>
                  <a:pt x="2643" y="50411"/>
                </a:lnTo>
                <a:lnTo>
                  <a:pt x="0" y="36575"/>
                </a:lnTo>
                <a:lnTo>
                  <a:pt x="2643" y="22502"/>
                </a:lnTo>
                <a:lnTo>
                  <a:pt x="9715" y="10858"/>
                </a:lnTo>
                <a:lnTo>
                  <a:pt x="19931" y="2928"/>
                </a:lnTo>
                <a:lnTo>
                  <a:pt x="32004" y="0"/>
                </a:lnTo>
                <a:lnTo>
                  <a:pt x="43838" y="2928"/>
                </a:lnTo>
                <a:lnTo>
                  <a:pt x="53530" y="10858"/>
                </a:lnTo>
                <a:lnTo>
                  <a:pt x="60078" y="22502"/>
                </a:lnTo>
                <a:lnTo>
                  <a:pt x="62484" y="36575"/>
                </a:lnTo>
                <a:lnTo>
                  <a:pt x="60078" y="50411"/>
                </a:lnTo>
                <a:lnTo>
                  <a:pt x="53530" y="61531"/>
                </a:lnTo>
                <a:lnTo>
                  <a:pt x="43838" y="68937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4379" y="5367528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0960" y="1523"/>
                </a:moveTo>
                <a:lnTo>
                  <a:pt x="39624" y="1523"/>
                </a:lnTo>
                <a:lnTo>
                  <a:pt x="39624" y="0"/>
                </a:lnTo>
                <a:lnTo>
                  <a:pt x="59436" y="0"/>
                </a:lnTo>
                <a:lnTo>
                  <a:pt x="60960" y="1523"/>
                </a:lnTo>
                <a:close/>
              </a:path>
              <a:path w="100964" h="109854">
                <a:moveTo>
                  <a:pt x="68580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3047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59" y="9143"/>
                </a:lnTo>
                <a:lnTo>
                  <a:pt x="27432" y="4571"/>
                </a:lnTo>
                <a:lnTo>
                  <a:pt x="28956" y="4571"/>
                </a:lnTo>
                <a:lnTo>
                  <a:pt x="30480" y="3047"/>
                </a:lnTo>
                <a:lnTo>
                  <a:pt x="70104" y="3047"/>
                </a:lnTo>
                <a:lnTo>
                  <a:pt x="71628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28956" y="103631"/>
                </a:lnTo>
                <a:lnTo>
                  <a:pt x="27432" y="103631"/>
                </a:lnTo>
                <a:lnTo>
                  <a:pt x="22859" y="100583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12192" y="89915"/>
                </a:lnTo>
                <a:lnTo>
                  <a:pt x="9144" y="85343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3048" y="74675"/>
                </a:lnTo>
                <a:lnTo>
                  <a:pt x="3048" y="73151"/>
                </a:lnTo>
                <a:lnTo>
                  <a:pt x="1524" y="67055"/>
                </a:lnTo>
                <a:lnTo>
                  <a:pt x="1524" y="64007"/>
                </a:lnTo>
                <a:lnTo>
                  <a:pt x="0" y="62483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2859"/>
                </a:lnTo>
                <a:lnTo>
                  <a:pt x="12192" y="18287"/>
                </a:lnTo>
                <a:lnTo>
                  <a:pt x="13716" y="16763"/>
                </a:lnTo>
                <a:lnTo>
                  <a:pt x="13716" y="15239"/>
                </a:lnTo>
                <a:lnTo>
                  <a:pt x="15240" y="15239"/>
                </a:lnTo>
                <a:lnTo>
                  <a:pt x="21336" y="9143"/>
                </a:lnTo>
                <a:lnTo>
                  <a:pt x="79248" y="9143"/>
                </a:lnTo>
                <a:lnTo>
                  <a:pt x="79248" y="10667"/>
                </a:lnTo>
                <a:lnTo>
                  <a:pt x="80772" y="10667"/>
                </a:lnTo>
                <a:lnTo>
                  <a:pt x="86868" y="16763"/>
                </a:lnTo>
                <a:lnTo>
                  <a:pt x="86868" y="18287"/>
                </a:lnTo>
                <a:lnTo>
                  <a:pt x="91439" y="22859"/>
                </a:lnTo>
                <a:lnTo>
                  <a:pt x="91439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6012" y="32003"/>
                </a:lnTo>
                <a:lnTo>
                  <a:pt x="96012" y="35051"/>
                </a:lnTo>
                <a:lnTo>
                  <a:pt x="97536" y="35051"/>
                </a:lnTo>
                <a:lnTo>
                  <a:pt x="97840" y="36575"/>
                </a:lnTo>
                <a:lnTo>
                  <a:pt x="48768" y="36575"/>
                </a:lnTo>
                <a:lnTo>
                  <a:pt x="47244" y="37591"/>
                </a:lnTo>
                <a:lnTo>
                  <a:pt x="45719" y="38099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59435"/>
                </a:lnTo>
                <a:lnTo>
                  <a:pt x="40386" y="64007"/>
                </a:lnTo>
                <a:lnTo>
                  <a:pt x="39624" y="64007"/>
                </a:lnTo>
                <a:lnTo>
                  <a:pt x="45719" y="70103"/>
                </a:lnTo>
                <a:lnTo>
                  <a:pt x="47244" y="70611"/>
                </a:lnTo>
                <a:lnTo>
                  <a:pt x="48339" y="71342"/>
                </a:lnTo>
                <a:lnTo>
                  <a:pt x="47244" y="71627"/>
                </a:lnTo>
                <a:lnTo>
                  <a:pt x="97840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6199"/>
                </a:lnTo>
                <a:lnTo>
                  <a:pt x="92964" y="82295"/>
                </a:lnTo>
                <a:lnTo>
                  <a:pt x="92964" y="83819"/>
                </a:lnTo>
                <a:lnTo>
                  <a:pt x="91439" y="83819"/>
                </a:lnTo>
                <a:lnTo>
                  <a:pt x="91439" y="85343"/>
                </a:lnTo>
                <a:lnTo>
                  <a:pt x="86868" y="89915"/>
                </a:lnTo>
                <a:lnTo>
                  <a:pt x="86868" y="91439"/>
                </a:lnTo>
                <a:lnTo>
                  <a:pt x="77724" y="100583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47244" y="37591"/>
                </a:moveTo>
                <a:lnTo>
                  <a:pt x="48768" y="36575"/>
                </a:lnTo>
                <a:lnTo>
                  <a:pt x="47548" y="37490"/>
                </a:lnTo>
                <a:lnTo>
                  <a:pt x="47244" y="37591"/>
                </a:lnTo>
                <a:close/>
              </a:path>
              <a:path w="100964" h="109854">
                <a:moveTo>
                  <a:pt x="47548" y="37490"/>
                </a:moveTo>
                <a:lnTo>
                  <a:pt x="48768" y="36575"/>
                </a:lnTo>
                <a:lnTo>
                  <a:pt x="50292" y="36575"/>
                </a:lnTo>
                <a:lnTo>
                  <a:pt x="47548" y="37490"/>
                </a:lnTo>
                <a:close/>
              </a:path>
              <a:path w="100964" h="109854">
                <a:moveTo>
                  <a:pt x="45720" y="38861"/>
                </a:moveTo>
                <a:lnTo>
                  <a:pt x="47548" y="37490"/>
                </a:lnTo>
                <a:lnTo>
                  <a:pt x="50292" y="36575"/>
                </a:lnTo>
                <a:lnTo>
                  <a:pt x="45720" y="38861"/>
                </a:lnTo>
                <a:close/>
              </a:path>
              <a:path w="100964" h="109854">
                <a:moveTo>
                  <a:pt x="53339" y="38099"/>
                </a:moveTo>
                <a:lnTo>
                  <a:pt x="47244" y="38099"/>
                </a:lnTo>
                <a:lnTo>
                  <a:pt x="50292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3339" y="38099"/>
                </a:moveTo>
                <a:lnTo>
                  <a:pt x="50292" y="36575"/>
                </a:lnTo>
                <a:lnTo>
                  <a:pt x="51816" y="36575"/>
                </a:lnTo>
                <a:lnTo>
                  <a:pt x="53339" y="38099"/>
                </a:lnTo>
                <a:close/>
              </a:path>
              <a:path w="100964" h="109854">
                <a:moveTo>
                  <a:pt x="55372" y="39115"/>
                </a:moveTo>
                <a:lnTo>
                  <a:pt x="53339" y="38099"/>
                </a:lnTo>
                <a:lnTo>
                  <a:pt x="51816" y="36575"/>
                </a:lnTo>
                <a:lnTo>
                  <a:pt x="55244" y="38861"/>
                </a:lnTo>
                <a:lnTo>
                  <a:pt x="55372" y="39115"/>
                </a:lnTo>
                <a:close/>
              </a:path>
              <a:path w="100964" h="109854">
                <a:moveTo>
                  <a:pt x="55244" y="38861"/>
                </a:moveTo>
                <a:lnTo>
                  <a:pt x="51816" y="36575"/>
                </a:lnTo>
                <a:lnTo>
                  <a:pt x="97840" y="36575"/>
                </a:lnTo>
                <a:lnTo>
                  <a:pt x="98145" y="38099"/>
                </a:lnTo>
                <a:lnTo>
                  <a:pt x="54864" y="38099"/>
                </a:lnTo>
                <a:lnTo>
                  <a:pt x="55244" y="38861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7244" y="37591"/>
                </a:lnTo>
                <a:lnTo>
                  <a:pt x="47548" y="37490"/>
                </a:lnTo>
                <a:lnTo>
                  <a:pt x="45720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5719" y="38099"/>
                </a:lnTo>
                <a:lnTo>
                  <a:pt x="47244" y="37591"/>
                </a:lnTo>
                <a:lnTo>
                  <a:pt x="44195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3339" y="38099"/>
                </a:lnTo>
                <a:lnTo>
                  <a:pt x="55372" y="39115"/>
                </a:lnTo>
                <a:lnTo>
                  <a:pt x="56387" y="41147"/>
                </a:lnTo>
                <a:close/>
              </a:path>
              <a:path w="100964" h="109854">
                <a:moveTo>
                  <a:pt x="99060" y="42671"/>
                </a:moveTo>
                <a:lnTo>
                  <a:pt x="59436" y="42671"/>
                </a:lnTo>
                <a:lnTo>
                  <a:pt x="54864" y="38099"/>
                </a:lnTo>
                <a:lnTo>
                  <a:pt x="98145" y="38099"/>
                </a:lnTo>
                <a:lnTo>
                  <a:pt x="99060" y="42671"/>
                </a:lnTo>
                <a:close/>
              </a:path>
              <a:path w="100964" h="109854">
                <a:moveTo>
                  <a:pt x="43542" y="40494"/>
                </a:moveTo>
                <a:lnTo>
                  <a:pt x="44195" y="39623"/>
                </a:lnTo>
                <a:lnTo>
                  <a:pt x="45720" y="38861"/>
                </a:lnTo>
                <a:lnTo>
                  <a:pt x="43542" y="40494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5372" y="39115"/>
                </a:lnTo>
                <a:lnTo>
                  <a:pt x="55244" y="38861"/>
                </a:lnTo>
                <a:lnTo>
                  <a:pt x="56387" y="39623"/>
                </a:lnTo>
                <a:close/>
              </a:path>
              <a:path w="100964" h="109854">
                <a:moveTo>
                  <a:pt x="42672" y="41147"/>
                </a:moveTo>
                <a:lnTo>
                  <a:pt x="44196" y="39623"/>
                </a:lnTo>
                <a:lnTo>
                  <a:pt x="43542" y="40494"/>
                </a:lnTo>
                <a:lnTo>
                  <a:pt x="42672" y="41147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6387" y="39623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2" y="41147"/>
                </a:lnTo>
                <a:lnTo>
                  <a:pt x="43542" y="40494"/>
                </a:lnTo>
                <a:lnTo>
                  <a:pt x="39624" y="45719"/>
                </a:lnTo>
                <a:close/>
              </a:path>
              <a:path w="100964" h="109854">
                <a:moveTo>
                  <a:pt x="59436" y="64007"/>
                </a:moveTo>
                <a:lnTo>
                  <a:pt x="62484" y="56387"/>
                </a:ln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584" y="51815"/>
                </a:lnTo>
                <a:lnTo>
                  <a:pt x="100584" y="56387"/>
                </a:lnTo>
                <a:lnTo>
                  <a:pt x="99060" y="62483"/>
                </a:lnTo>
                <a:lnTo>
                  <a:pt x="60960" y="62483"/>
                </a:lnTo>
                <a:lnTo>
                  <a:pt x="59436" y="64007"/>
                </a:lnTo>
                <a:close/>
              </a:path>
              <a:path w="100964" h="109854">
                <a:moveTo>
                  <a:pt x="38100" y="51815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1815"/>
                </a:lnTo>
                <a:close/>
              </a:path>
              <a:path w="100964" h="109854">
                <a:moveTo>
                  <a:pt x="62026" y="54101"/>
                </a:moveTo>
                <a:lnTo>
                  <a:pt x="60960" y="48767"/>
                </a:lnTo>
                <a:lnTo>
                  <a:pt x="62484" y="51815"/>
                </a:lnTo>
                <a:lnTo>
                  <a:pt x="62026" y="54101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026" y="54101"/>
                </a:lnTo>
                <a:lnTo>
                  <a:pt x="62484" y="51815"/>
                </a:lnTo>
                <a:lnTo>
                  <a:pt x="62484" y="56387"/>
                </a:lnTo>
                <a:close/>
              </a:path>
              <a:path w="100964" h="109854">
                <a:moveTo>
                  <a:pt x="60960" y="59435"/>
                </a:moveTo>
                <a:lnTo>
                  <a:pt x="62026" y="54101"/>
                </a:lnTo>
                <a:lnTo>
                  <a:pt x="62484" y="56387"/>
                </a:lnTo>
                <a:lnTo>
                  <a:pt x="60960" y="59435"/>
                </a:lnTo>
                <a:close/>
              </a:path>
              <a:path w="100964" h="109854">
                <a:moveTo>
                  <a:pt x="39624" y="62483"/>
                </a:moveTo>
                <a:lnTo>
                  <a:pt x="38100" y="59435"/>
                </a:lnTo>
                <a:lnTo>
                  <a:pt x="38100" y="56387"/>
                </a:lnTo>
                <a:lnTo>
                  <a:pt x="39624" y="62483"/>
                </a:lnTo>
                <a:close/>
              </a:path>
              <a:path w="100964" h="109854">
                <a:moveTo>
                  <a:pt x="57912" y="65531"/>
                </a:moveTo>
                <a:lnTo>
                  <a:pt x="60960" y="59435"/>
                </a:lnTo>
                <a:lnTo>
                  <a:pt x="59436" y="64007"/>
                </a:lnTo>
                <a:lnTo>
                  <a:pt x="57912" y="6553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2483"/>
                </a:lnTo>
                <a:lnTo>
                  <a:pt x="99060" y="62483"/>
                </a:lnTo>
                <a:lnTo>
                  <a:pt x="99060" y="65531"/>
                </a:lnTo>
                <a:lnTo>
                  <a:pt x="59436" y="65531"/>
                </a:lnTo>
                <a:lnTo>
                  <a:pt x="56387" y="68579"/>
                </a:lnTo>
                <a:close/>
              </a:path>
              <a:path w="100964" h="109854">
                <a:moveTo>
                  <a:pt x="41148" y="65531"/>
                </a:moveTo>
                <a:lnTo>
                  <a:pt x="39624" y="64007"/>
                </a:lnTo>
                <a:lnTo>
                  <a:pt x="40386" y="64007"/>
                </a:lnTo>
                <a:lnTo>
                  <a:pt x="41148" y="65531"/>
                </a:lnTo>
                <a:close/>
              </a:path>
              <a:path w="100964" h="109854">
                <a:moveTo>
                  <a:pt x="98145" y="70103"/>
                </a:moveTo>
                <a:lnTo>
                  <a:pt x="54864" y="70103"/>
                </a:lnTo>
                <a:lnTo>
                  <a:pt x="59436" y="65531"/>
                </a:lnTo>
                <a:lnTo>
                  <a:pt x="99060" y="65531"/>
                </a:lnTo>
                <a:lnTo>
                  <a:pt x="98145" y="70103"/>
                </a:lnTo>
                <a:close/>
              </a:path>
              <a:path w="100964" h="109854">
                <a:moveTo>
                  <a:pt x="45720" y="69341"/>
                </a:moveTo>
                <a:lnTo>
                  <a:pt x="44195" y="68579"/>
                </a:lnTo>
                <a:lnTo>
                  <a:pt x="42672" y="67055"/>
                </a:lnTo>
                <a:lnTo>
                  <a:pt x="45720" y="69341"/>
                </a:lnTo>
                <a:close/>
              </a:path>
              <a:path w="100964" h="109854">
                <a:moveTo>
                  <a:pt x="53340" y="70103"/>
                </a:moveTo>
                <a:lnTo>
                  <a:pt x="56387" y="67055"/>
                </a:lnTo>
                <a:lnTo>
                  <a:pt x="55372" y="69087"/>
                </a:lnTo>
                <a:lnTo>
                  <a:pt x="53340" y="70103"/>
                </a:lnTo>
                <a:close/>
              </a:path>
              <a:path w="100964" h="109854">
                <a:moveTo>
                  <a:pt x="46939" y="70408"/>
                </a:moveTo>
                <a:lnTo>
                  <a:pt x="45719" y="70103"/>
                </a:lnTo>
                <a:lnTo>
                  <a:pt x="44196" y="68579"/>
                </a:lnTo>
                <a:lnTo>
                  <a:pt x="46939" y="70408"/>
                </a:lnTo>
                <a:close/>
              </a:path>
              <a:path w="100964" h="109854">
                <a:moveTo>
                  <a:pt x="47244" y="70484"/>
                </a:moveTo>
                <a:lnTo>
                  <a:pt x="46939" y="70408"/>
                </a:lnTo>
                <a:lnTo>
                  <a:pt x="44195" y="68579"/>
                </a:lnTo>
                <a:lnTo>
                  <a:pt x="45720" y="69341"/>
                </a:lnTo>
                <a:lnTo>
                  <a:pt x="47244" y="70484"/>
                </a:lnTo>
                <a:close/>
              </a:path>
              <a:path w="100964" h="109854">
                <a:moveTo>
                  <a:pt x="55244" y="69341"/>
                </a:moveTo>
                <a:lnTo>
                  <a:pt x="55371" y="69087"/>
                </a:lnTo>
                <a:lnTo>
                  <a:pt x="56387" y="68579"/>
                </a:lnTo>
                <a:lnTo>
                  <a:pt x="55244" y="69341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3340" y="70103"/>
                </a:lnTo>
                <a:lnTo>
                  <a:pt x="55371" y="69087"/>
                </a:lnTo>
                <a:lnTo>
                  <a:pt x="55244" y="69341"/>
                </a:lnTo>
                <a:lnTo>
                  <a:pt x="51816" y="71627"/>
                </a:lnTo>
                <a:close/>
              </a:path>
              <a:path w="100964" h="109854">
                <a:moveTo>
                  <a:pt x="48768" y="70865"/>
                </a:moveTo>
                <a:lnTo>
                  <a:pt x="47244" y="70484"/>
                </a:lnTo>
                <a:lnTo>
                  <a:pt x="45720" y="69341"/>
                </a:lnTo>
                <a:lnTo>
                  <a:pt x="48768" y="70865"/>
                </a:lnTo>
                <a:close/>
              </a:path>
              <a:path w="100964" h="109854">
                <a:moveTo>
                  <a:pt x="97840" y="71627"/>
                </a:moveTo>
                <a:lnTo>
                  <a:pt x="51816" y="71627"/>
                </a:lnTo>
                <a:lnTo>
                  <a:pt x="55244" y="69341"/>
                </a:lnTo>
                <a:lnTo>
                  <a:pt x="54864" y="70103"/>
                </a:lnTo>
                <a:lnTo>
                  <a:pt x="98145" y="70103"/>
                </a:lnTo>
                <a:lnTo>
                  <a:pt x="97840" y="71627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19" y="70103"/>
                </a:lnTo>
                <a:lnTo>
                  <a:pt x="46939" y="70408"/>
                </a:lnTo>
                <a:lnTo>
                  <a:pt x="47244" y="70611"/>
                </a:lnTo>
                <a:close/>
              </a:path>
              <a:path w="100964" h="109854">
                <a:moveTo>
                  <a:pt x="50800" y="71373"/>
                </a:moveTo>
                <a:lnTo>
                  <a:pt x="49530" y="71056"/>
                </a:lnTo>
                <a:lnTo>
                  <a:pt x="53339" y="70103"/>
                </a:lnTo>
                <a:lnTo>
                  <a:pt x="50800" y="71373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800" y="71373"/>
                </a:lnTo>
                <a:lnTo>
                  <a:pt x="53340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47548" y="70713"/>
                </a:moveTo>
                <a:lnTo>
                  <a:pt x="47244" y="70611"/>
                </a:lnTo>
                <a:lnTo>
                  <a:pt x="46939" y="70408"/>
                </a:lnTo>
                <a:lnTo>
                  <a:pt x="47244" y="70484"/>
                </a:lnTo>
                <a:lnTo>
                  <a:pt x="47548" y="70713"/>
                </a:lnTo>
                <a:close/>
              </a:path>
              <a:path w="100964" h="109854">
                <a:moveTo>
                  <a:pt x="48985" y="71192"/>
                </a:moveTo>
                <a:lnTo>
                  <a:pt x="47548" y="70713"/>
                </a:lnTo>
                <a:lnTo>
                  <a:pt x="47244" y="70484"/>
                </a:lnTo>
                <a:lnTo>
                  <a:pt x="48768" y="70865"/>
                </a:lnTo>
                <a:lnTo>
                  <a:pt x="49276" y="71119"/>
                </a:lnTo>
                <a:lnTo>
                  <a:pt x="48985" y="71192"/>
                </a:lnTo>
                <a:close/>
              </a:path>
              <a:path w="100964" h="109854">
                <a:moveTo>
                  <a:pt x="48352" y="71350"/>
                </a:moveTo>
                <a:lnTo>
                  <a:pt x="47244" y="70611"/>
                </a:lnTo>
                <a:lnTo>
                  <a:pt x="47548" y="70713"/>
                </a:lnTo>
                <a:lnTo>
                  <a:pt x="48387" y="71342"/>
                </a:lnTo>
                <a:close/>
              </a:path>
              <a:path w="100964" h="109854">
                <a:moveTo>
                  <a:pt x="48387" y="71342"/>
                </a:moveTo>
                <a:lnTo>
                  <a:pt x="47548" y="70713"/>
                </a:lnTo>
                <a:lnTo>
                  <a:pt x="48985" y="71192"/>
                </a:lnTo>
                <a:lnTo>
                  <a:pt x="48387" y="71342"/>
                </a:lnTo>
                <a:close/>
              </a:path>
              <a:path w="100964" h="109854">
                <a:moveTo>
                  <a:pt x="49276" y="71119"/>
                </a:moveTo>
                <a:lnTo>
                  <a:pt x="48768" y="70865"/>
                </a:lnTo>
                <a:lnTo>
                  <a:pt x="49530" y="71056"/>
                </a:lnTo>
                <a:lnTo>
                  <a:pt x="49276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276" y="71119"/>
                </a:lnTo>
                <a:lnTo>
                  <a:pt x="49530" y="71056"/>
                </a:lnTo>
                <a:lnTo>
                  <a:pt x="50800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985" y="71192"/>
                </a:lnTo>
                <a:lnTo>
                  <a:pt x="49276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8387" y="71342"/>
                </a:lnTo>
                <a:lnTo>
                  <a:pt x="48985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8387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1627"/>
                </a:lnTo>
                <a:lnTo>
                  <a:pt x="48352" y="71350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0800" y="71373"/>
                </a:lnTo>
                <a:lnTo>
                  <a:pt x="51816" y="71627"/>
                </a:lnTo>
                <a:close/>
              </a:path>
              <a:path w="100964" h="109854">
                <a:moveTo>
                  <a:pt x="60960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2484" y="106679"/>
                </a:lnTo>
                <a:lnTo>
                  <a:pt x="60960" y="108203"/>
                </a:lnTo>
                <a:close/>
              </a:path>
              <a:path w="100964" h="109854">
                <a:moveTo>
                  <a:pt x="50292" y="109727"/>
                </a:moveTo>
                <a:lnTo>
                  <a:pt x="48768" y="109727"/>
                </a:lnTo>
                <a:lnTo>
                  <a:pt x="47244" y="108203"/>
                </a:lnTo>
                <a:lnTo>
                  <a:pt x="51816" y="108203"/>
                </a:lnTo>
                <a:lnTo>
                  <a:pt x="50292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82667" y="6702552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2004" y="71627"/>
                </a:moveTo>
                <a:lnTo>
                  <a:pt x="19931" y="68699"/>
                </a:lnTo>
                <a:lnTo>
                  <a:pt x="9715" y="60769"/>
                </a:lnTo>
                <a:lnTo>
                  <a:pt x="2643" y="49125"/>
                </a:lnTo>
                <a:lnTo>
                  <a:pt x="0" y="35051"/>
                </a:lnTo>
                <a:lnTo>
                  <a:pt x="2643" y="21216"/>
                </a:lnTo>
                <a:lnTo>
                  <a:pt x="9715" y="10096"/>
                </a:lnTo>
                <a:lnTo>
                  <a:pt x="19931" y="2690"/>
                </a:lnTo>
                <a:lnTo>
                  <a:pt x="32004" y="0"/>
                </a:lnTo>
                <a:lnTo>
                  <a:pt x="43838" y="2690"/>
                </a:lnTo>
                <a:lnTo>
                  <a:pt x="53530" y="10096"/>
                </a:lnTo>
                <a:lnTo>
                  <a:pt x="60078" y="21216"/>
                </a:lnTo>
                <a:lnTo>
                  <a:pt x="62484" y="35051"/>
                </a:lnTo>
                <a:lnTo>
                  <a:pt x="60078" y="49125"/>
                </a:lnTo>
                <a:lnTo>
                  <a:pt x="53530" y="60769"/>
                </a:lnTo>
                <a:lnTo>
                  <a:pt x="43838" y="68699"/>
                </a:lnTo>
                <a:lnTo>
                  <a:pt x="3200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4379" y="668274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57912" y="1523"/>
                </a:moveTo>
                <a:lnTo>
                  <a:pt x="41148" y="1523"/>
                </a:lnTo>
                <a:lnTo>
                  <a:pt x="47244" y="0"/>
                </a:lnTo>
                <a:lnTo>
                  <a:pt x="51816" y="0"/>
                </a:lnTo>
                <a:lnTo>
                  <a:pt x="57912" y="1523"/>
                </a:lnTo>
                <a:close/>
              </a:path>
              <a:path w="100964" h="109854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2484" y="1523"/>
                </a:lnTo>
                <a:lnTo>
                  <a:pt x="68580" y="4571"/>
                </a:lnTo>
                <a:close/>
              </a:path>
              <a:path w="100964" h="109854">
                <a:moveTo>
                  <a:pt x="80772" y="99059"/>
                </a:moveTo>
                <a:lnTo>
                  <a:pt x="19812" y="99059"/>
                </a:lnTo>
                <a:lnTo>
                  <a:pt x="12192" y="91439"/>
                </a:lnTo>
                <a:lnTo>
                  <a:pt x="9144" y="85343"/>
                </a:lnTo>
                <a:lnTo>
                  <a:pt x="7620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3048" y="76199"/>
                </a:lnTo>
                <a:lnTo>
                  <a:pt x="3048" y="74675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64007"/>
                </a:lnTo>
                <a:lnTo>
                  <a:pt x="0" y="45719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6575"/>
                </a:lnTo>
                <a:lnTo>
                  <a:pt x="3048" y="33527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4383"/>
                </a:lnTo>
                <a:lnTo>
                  <a:pt x="9144" y="24383"/>
                </a:lnTo>
                <a:lnTo>
                  <a:pt x="12192" y="18287"/>
                </a:lnTo>
                <a:lnTo>
                  <a:pt x="13716" y="18287"/>
                </a:lnTo>
                <a:lnTo>
                  <a:pt x="13716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2859" y="9143"/>
                </a:lnTo>
                <a:lnTo>
                  <a:pt x="27432" y="6095"/>
                </a:lnTo>
                <a:lnTo>
                  <a:pt x="28956" y="4571"/>
                </a:lnTo>
                <a:lnTo>
                  <a:pt x="71628" y="4571"/>
                </a:lnTo>
                <a:lnTo>
                  <a:pt x="71628" y="6095"/>
                </a:lnTo>
                <a:lnTo>
                  <a:pt x="77724" y="9143"/>
                </a:lnTo>
                <a:lnTo>
                  <a:pt x="86868" y="18287"/>
                </a:lnTo>
                <a:lnTo>
                  <a:pt x="91439" y="24383"/>
                </a:lnTo>
                <a:lnTo>
                  <a:pt x="92964" y="25907"/>
                </a:lnTo>
                <a:lnTo>
                  <a:pt x="92964" y="27431"/>
                </a:lnTo>
                <a:lnTo>
                  <a:pt x="96012" y="33527"/>
                </a:lnTo>
                <a:lnTo>
                  <a:pt x="96012" y="35051"/>
                </a:lnTo>
                <a:lnTo>
                  <a:pt x="97536" y="36575"/>
                </a:lnTo>
                <a:lnTo>
                  <a:pt x="97917" y="38099"/>
                </a:lnTo>
                <a:lnTo>
                  <a:pt x="47244" y="38099"/>
                </a:lnTo>
                <a:lnTo>
                  <a:pt x="48114" y="38317"/>
                </a:lnTo>
                <a:lnTo>
                  <a:pt x="44195" y="39623"/>
                </a:lnTo>
                <a:lnTo>
                  <a:pt x="45719" y="39623"/>
                </a:lnTo>
                <a:lnTo>
                  <a:pt x="42672" y="41147"/>
                </a:lnTo>
                <a:lnTo>
                  <a:pt x="44195" y="41147"/>
                </a:lnTo>
                <a:lnTo>
                  <a:pt x="42672" y="42671"/>
                </a:lnTo>
                <a:lnTo>
                  <a:pt x="41148" y="42671"/>
                </a:lnTo>
                <a:lnTo>
                  <a:pt x="38100" y="48767"/>
                </a:lnTo>
                <a:lnTo>
                  <a:pt x="38100" y="60959"/>
                </a:lnTo>
                <a:lnTo>
                  <a:pt x="41148" y="67055"/>
                </a:lnTo>
                <a:lnTo>
                  <a:pt x="44195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6012" y="74675"/>
                </a:lnTo>
                <a:lnTo>
                  <a:pt x="96012" y="77723"/>
                </a:lnTo>
                <a:lnTo>
                  <a:pt x="92964" y="83819"/>
                </a:lnTo>
                <a:lnTo>
                  <a:pt x="91439" y="85343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5344" y="94487"/>
                </a:lnTo>
                <a:lnTo>
                  <a:pt x="80772" y="99059"/>
                </a:lnTo>
                <a:close/>
              </a:path>
              <a:path w="100964" h="109854">
                <a:moveTo>
                  <a:pt x="48114" y="38317"/>
                </a:moveTo>
                <a:lnTo>
                  <a:pt x="47244" y="38099"/>
                </a:lnTo>
                <a:lnTo>
                  <a:pt x="48768" y="38099"/>
                </a:lnTo>
                <a:lnTo>
                  <a:pt x="48114" y="38317"/>
                </a:lnTo>
                <a:close/>
              </a:path>
              <a:path w="100964" h="109854">
                <a:moveTo>
                  <a:pt x="48260" y="38353"/>
                </a:moveTo>
                <a:lnTo>
                  <a:pt x="48768" y="38099"/>
                </a:lnTo>
                <a:lnTo>
                  <a:pt x="48260" y="38353"/>
                </a:lnTo>
                <a:close/>
              </a:path>
              <a:path w="100964" h="109854">
                <a:moveTo>
                  <a:pt x="48768" y="38480"/>
                </a:moveTo>
                <a:lnTo>
                  <a:pt x="48260" y="38353"/>
                </a:lnTo>
                <a:lnTo>
                  <a:pt x="48768" y="38099"/>
                </a:lnTo>
                <a:lnTo>
                  <a:pt x="50292" y="38099"/>
                </a:lnTo>
                <a:lnTo>
                  <a:pt x="48768" y="38480"/>
                </a:lnTo>
                <a:close/>
              </a:path>
              <a:path w="100964" h="109854">
                <a:moveTo>
                  <a:pt x="48985" y="38535"/>
                </a:moveTo>
                <a:lnTo>
                  <a:pt x="48768" y="38480"/>
                </a:lnTo>
                <a:lnTo>
                  <a:pt x="50292" y="38099"/>
                </a:lnTo>
                <a:lnTo>
                  <a:pt x="48985" y="38535"/>
                </a:lnTo>
                <a:close/>
              </a:path>
              <a:path w="100964" h="109854">
                <a:moveTo>
                  <a:pt x="49530" y="38671"/>
                </a:moveTo>
                <a:lnTo>
                  <a:pt x="48985" y="38535"/>
                </a:lnTo>
                <a:lnTo>
                  <a:pt x="50292" y="38099"/>
                </a:lnTo>
                <a:lnTo>
                  <a:pt x="50800" y="38353"/>
                </a:lnTo>
                <a:lnTo>
                  <a:pt x="49530" y="38671"/>
                </a:lnTo>
                <a:close/>
              </a:path>
              <a:path w="100964" h="109854">
                <a:moveTo>
                  <a:pt x="50800" y="38353"/>
                </a:moveTo>
                <a:lnTo>
                  <a:pt x="50292" y="38099"/>
                </a:lnTo>
                <a:lnTo>
                  <a:pt x="51054" y="38290"/>
                </a:lnTo>
                <a:lnTo>
                  <a:pt x="50800" y="38353"/>
                </a:lnTo>
                <a:close/>
              </a:path>
              <a:path w="100964" h="109854">
                <a:moveTo>
                  <a:pt x="51054" y="38290"/>
                </a:moveTo>
                <a:lnTo>
                  <a:pt x="50292" y="38099"/>
                </a:lnTo>
                <a:lnTo>
                  <a:pt x="51816" y="38099"/>
                </a:lnTo>
                <a:lnTo>
                  <a:pt x="51054" y="38290"/>
                </a:lnTo>
                <a:close/>
              </a:path>
              <a:path w="100964" h="109854">
                <a:moveTo>
                  <a:pt x="52730" y="38709"/>
                </a:moveTo>
                <a:lnTo>
                  <a:pt x="51054" y="38290"/>
                </a:lnTo>
                <a:lnTo>
                  <a:pt x="51816" y="38099"/>
                </a:lnTo>
                <a:lnTo>
                  <a:pt x="52730" y="38709"/>
                </a:lnTo>
                <a:close/>
              </a:path>
              <a:path w="100964" h="109854">
                <a:moveTo>
                  <a:pt x="56387" y="39623"/>
                </a:moveTo>
                <a:lnTo>
                  <a:pt x="52730" y="38709"/>
                </a:lnTo>
                <a:lnTo>
                  <a:pt x="51816" y="38099"/>
                </a:lnTo>
                <a:lnTo>
                  <a:pt x="56387" y="39623"/>
                </a:lnTo>
                <a:close/>
              </a:path>
              <a:path w="100964" h="109854">
                <a:moveTo>
                  <a:pt x="99060" y="45719"/>
                </a:moveTo>
                <a:lnTo>
                  <a:pt x="60960" y="45719"/>
                </a:lnTo>
                <a:lnTo>
                  <a:pt x="54864" y="39623"/>
                </a:lnTo>
                <a:lnTo>
                  <a:pt x="56387" y="39623"/>
                </a:lnTo>
                <a:lnTo>
                  <a:pt x="51816" y="38099"/>
                </a:lnTo>
                <a:lnTo>
                  <a:pt x="97917" y="38099"/>
                </a:lnTo>
                <a:lnTo>
                  <a:pt x="99060" y="42671"/>
                </a:lnTo>
                <a:lnTo>
                  <a:pt x="99060" y="45719"/>
                </a:lnTo>
                <a:close/>
              </a:path>
              <a:path w="100964" h="109854">
                <a:moveTo>
                  <a:pt x="44195" y="39623"/>
                </a:moveTo>
                <a:lnTo>
                  <a:pt x="48114" y="38317"/>
                </a:lnTo>
                <a:lnTo>
                  <a:pt x="48260" y="38353"/>
                </a:lnTo>
                <a:lnTo>
                  <a:pt x="47244" y="38861"/>
                </a:lnTo>
                <a:lnTo>
                  <a:pt x="44195" y="39623"/>
                </a:lnTo>
                <a:close/>
              </a:path>
              <a:path w="100964" h="109854">
                <a:moveTo>
                  <a:pt x="47244" y="38861"/>
                </a:moveTo>
                <a:lnTo>
                  <a:pt x="48260" y="38353"/>
                </a:lnTo>
                <a:lnTo>
                  <a:pt x="48768" y="38480"/>
                </a:lnTo>
                <a:lnTo>
                  <a:pt x="47244" y="38861"/>
                </a:lnTo>
                <a:close/>
              </a:path>
              <a:path w="100964" h="109854">
                <a:moveTo>
                  <a:pt x="53339" y="39623"/>
                </a:moveTo>
                <a:lnTo>
                  <a:pt x="49530" y="38671"/>
                </a:lnTo>
                <a:lnTo>
                  <a:pt x="50800" y="38353"/>
                </a:lnTo>
                <a:lnTo>
                  <a:pt x="53339" y="39623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8985" y="38535"/>
                </a:lnTo>
                <a:lnTo>
                  <a:pt x="49530" y="38671"/>
                </a:lnTo>
                <a:lnTo>
                  <a:pt x="45719" y="39623"/>
                </a:lnTo>
                <a:close/>
              </a:path>
              <a:path w="100964" h="109854">
                <a:moveTo>
                  <a:pt x="56387" y="41147"/>
                </a:moveTo>
                <a:lnTo>
                  <a:pt x="52730" y="38709"/>
                </a:lnTo>
                <a:lnTo>
                  <a:pt x="56387" y="39623"/>
                </a:lnTo>
                <a:lnTo>
                  <a:pt x="54864" y="39623"/>
                </a:lnTo>
                <a:lnTo>
                  <a:pt x="56387" y="41147"/>
                </a:lnTo>
                <a:close/>
              </a:path>
              <a:path w="100964" h="109854">
                <a:moveTo>
                  <a:pt x="45719" y="39623"/>
                </a:moveTo>
                <a:lnTo>
                  <a:pt x="44195" y="39623"/>
                </a:lnTo>
                <a:lnTo>
                  <a:pt x="47244" y="38861"/>
                </a:lnTo>
                <a:lnTo>
                  <a:pt x="45719" y="39623"/>
                </a:lnTo>
                <a:close/>
              </a:path>
              <a:path w="100964" h="109854">
                <a:moveTo>
                  <a:pt x="44195" y="41147"/>
                </a:moveTo>
                <a:lnTo>
                  <a:pt x="42672" y="41147"/>
                </a:lnTo>
                <a:lnTo>
                  <a:pt x="45719" y="39623"/>
                </a:lnTo>
                <a:lnTo>
                  <a:pt x="44195" y="41147"/>
                </a:lnTo>
                <a:close/>
              </a:path>
              <a:path w="100964" h="109854">
                <a:moveTo>
                  <a:pt x="39624" y="45719"/>
                </a:moveTo>
                <a:lnTo>
                  <a:pt x="41148" y="42671"/>
                </a:lnTo>
                <a:lnTo>
                  <a:pt x="42671" y="42671"/>
                </a:lnTo>
                <a:lnTo>
                  <a:pt x="39624" y="45719"/>
                </a:lnTo>
                <a:close/>
              </a:path>
              <a:path w="100964" h="109854">
                <a:moveTo>
                  <a:pt x="100279" y="51815"/>
                </a:moveTo>
                <a:lnTo>
                  <a:pt x="62484" y="51815"/>
                </a:lnTo>
                <a:lnTo>
                  <a:pt x="57912" y="42671"/>
                </a:lnTo>
                <a:lnTo>
                  <a:pt x="60960" y="45719"/>
                </a:lnTo>
                <a:lnTo>
                  <a:pt x="99060" y="45719"/>
                </a:lnTo>
                <a:lnTo>
                  <a:pt x="100279" y="51815"/>
                </a:lnTo>
                <a:close/>
              </a:path>
              <a:path w="100964" h="109854">
                <a:moveTo>
                  <a:pt x="38100" y="53339"/>
                </a:moveTo>
                <a:lnTo>
                  <a:pt x="38100" y="48767"/>
                </a:lnTo>
                <a:lnTo>
                  <a:pt x="39624" y="45719"/>
                </a:lnTo>
                <a:lnTo>
                  <a:pt x="38100" y="53339"/>
                </a:lnTo>
                <a:close/>
              </a:path>
              <a:path w="100964" h="109854">
                <a:moveTo>
                  <a:pt x="62179" y="54863"/>
                </a:moveTo>
                <a:lnTo>
                  <a:pt x="60960" y="48767"/>
                </a:lnTo>
                <a:lnTo>
                  <a:pt x="62484" y="51815"/>
                </a:lnTo>
                <a:lnTo>
                  <a:pt x="100279" y="51815"/>
                </a:lnTo>
                <a:lnTo>
                  <a:pt x="100584" y="53339"/>
                </a:lnTo>
                <a:lnTo>
                  <a:pt x="62484" y="53339"/>
                </a:lnTo>
                <a:lnTo>
                  <a:pt x="62179" y="54863"/>
                </a:lnTo>
                <a:close/>
              </a:path>
              <a:path w="100964" h="109854">
                <a:moveTo>
                  <a:pt x="62484" y="56387"/>
                </a:moveTo>
                <a:lnTo>
                  <a:pt x="62179" y="54863"/>
                </a:lnTo>
                <a:lnTo>
                  <a:pt x="62484" y="53339"/>
                </a:lnTo>
                <a:lnTo>
                  <a:pt x="62484" y="56387"/>
                </a:lnTo>
                <a:close/>
              </a:path>
              <a:path w="100964" h="109854">
                <a:moveTo>
                  <a:pt x="100584" y="56387"/>
                </a:moveTo>
                <a:lnTo>
                  <a:pt x="62484" y="56387"/>
                </a:lnTo>
                <a:lnTo>
                  <a:pt x="62484" y="53339"/>
                </a:lnTo>
                <a:lnTo>
                  <a:pt x="100584" y="53339"/>
                </a:lnTo>
                <a:lnTo>
                  <a:pt x="100584" y="56387"/>
                </a:lnTo>
                <a:close/>
              </a:path>
              <a:path w="100964" h="109854">
                <a:moveTo>
                  <a:pt x="60960" y="60959"/>
                </a:moveTo>
                <a:lnTo>
                  <a:pt x="62179" y="54863"/>
                </a:lnTo>
                <a:lnTo>
                  <a:pt x="62484" y="56387"/>
                </a:lnTo>
                <a:lnTo>
                  <a:pt x="100584" y="56387"/>
                </a:lnTo>
                <a:lnTo>
                  <a:pt x="100279" y="57911"/>
                </a:lnTo>
                <a:lnTo>
                  <a:pt x="62484" y="57911"/>
                </a:lnTo>
                <a:lnTo>
                  <a:pt x="60960" y="60959"/>
                </a:lnTo>
                <a:close/>
              </a:path>
              <a:path w="100964" h="109854">
                <a:moveTo>
                  <a:pt x="39624" y="64007"/>
                </a:moveTo>
                <a:lnTo>
                  <a:pt x="38100" y="60959"/>
                </a:lnTo>
                <a:lnTo>
                  <a:pt x="38100" y="57911"/>
                </a:lnTo>
                <a:lnTo>
                  <a:pt x="39624" y="64007"/>
                </a:lnTo>
                <a:close/>
              </a:path>
              <a:path w="100964" h="109854">
                <a:moveTo>
                  <a:pt x="57912" y="67055"/>
                </a:moveTo>
                <a:lnTo>
                  <a:pt x="62484" y="57911"/>
                </a:lnTo>
                <a:lnTo>
                  <a:pt x="100279" y="57911"/>
                </a:lnTo>
                <a:lnTo>
                  <a:pt x="99060" y="64007"/>
                </a:lnTo>
                <a:lnTo>
                  <a:pt x="60960" y="64007"/>
                </a:lnTo>
                <a:lnTo>
                  <a:pt x="57912" y="67055"/>
                </a:lnTo>
                <a:close/>
              </a:path>
              <a:path w="100964" h="109854">
                <a:moveTo>
                  <a:pt x="42671" y="68071"/>
                </a:moveTo>
                <a:lnTo>
                  <a:pt x="41148" y="67055"/>
                </a:lnTo>
                <a:lnTo>
                  <a:pt x="39624" y="64007"/>
                </a:lnTo>
                <a:lnTo>
                  <a:pt x="42671" y="68071"/>
                </a:lnTo>
                <a:close/>
              </a:path>
              <a:path w="100964" h="109854">
                <a:moveTo>
                  <a:pt x="56387" y="68579"/>
                </a:moveTo>
                <a:lnTo>
                  <a:pt x="60960" y="64007"/>
                </a:lnTo>
                <a:lnTo>
                  <a:pt x="99060" y="64007"/>
                </a:lnTo>
                <a:lnTo>
                  <a:pt x="99060" y="67055"/>
                </a:lnTo>
                <a:lnTo>
                  <a:pt x="59436" y="67055"/>
                </a:lnTo>
                <a:lnTo>
                  <a:pt x="56387" y="68579"/>
                </a:lnTo>
                <a:close/>
              </a:path>
              <a:path w="100964" h="109854">
                <a:moveTo>
                  <a:pt x="43281" y="68884"/>
                </a:moveTo>
                <a:lnTo>
                  <a:pt x="42671" y="68579"/>
                </a:lnTo>
                <a:lnTo>
                  <a:pt x="41148" y="67055"/>
                </a:lnTo>
                <a:lnTo>
                  <a:pt x="42671" y="68071"/>
                </a:lnTo>
                <a:lnTo>
                  <a:pt x="43281" y="68884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1816" y="71627"/>
                </a:lnTo>
                <a:lnTo>
                  <a:pt x="56387" y="70103"/>
                </a:lnTo>
                <a:lnTo>
                  <a:pt x="54864" y="70103"/>
                </a:lnTo>
                <a:lnTo>
                  <a:pt x="59436" y="67055"/>
                </a:lnTo>
                <a:lnTo>
                  <a:pt x="99060" y="67055"/>
                </a:lnTo>
                <a:lnTo>
                  <a:pt x="97917" y="71627"/>
                </a:lnTo>
                <a:close/>
              </a:path>
              <a:path w="100964" h="109854">
                <a:moveTo>
                  <a:pt x="45719" y="70103"/>
                </a:moveTo>
                <a:lnTo>
                  <a:pt x="43281" y="68884"/>
                </a:lnTo>
                <a:lnTo>
                  <a:pt x="42671" y="68071"/>
                </a:lnTo>
                <a:lnTo>
                  <a:pt x="45719" y="70103"/>
                </a:lnTo>
                <a:close/>
              </a:path>
              <a:path w="100964" h="109854">
                <a:moveTo>
                  <a:pt x="44195" y="70103"/>
                </a:moveTo>
                <a:lnTo>
                  <a:pt x="42671" y="68579"/>
                </a:lnTo>
                <a:lnTo>
                  <a:pt x="43281" y="68884"/>
                </a:lnTo>
                <a:lnTo>
                  <a:pt x="44195" y="70103"/>
                </a:lnTo>
                <a:close/>
              </a:path>
              <a:path w="100964" h="109854">
                <a:moveTo>
                  <a:pt x="52730" y="71018"/>
                </a:moveTo>
                <a:lnTo>
                  <a:pt x="56387" y="68579"/>
                </a:lnTo>
                <a:lnTo>
                  <a:pt x="54864" y="70103"/>
                </a:lnTo>
                <a:lnTo>
                  <a:pt x="56387" y="70103"/>
                </a:lnTo>
                <a:lnTo>
                  <a:pt x="52730" y="71018"/>
                </a:lnTo>
                <a:close/>
              </a:path>
              <a:path w="100964" h="109854">
                <a:moveTo>
                  <a:pt x="47244" y="70865"/>
                </a:moveTo>
                <a:lnTo>
                  <a:pt x="44195" y="70103"/>
                </a:lnTo>
                <a:lnTo>
                  <a:pt x="43281" y="68884"/>
                </a:lnTo>
                <a:lnTo>
                  <a:pt x="47244" y="70865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4195" y="70103"/>
                </a:lnTo>
                <a:lnTo>
                  <a:pt x="47244" y="70865"/>
                </a:lnTo>
                <a:lnTo>
                  <a:pt x="48768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2730" y="71018"/>
                </a:lnTo>
                <a:lnTo>
                  <a:pt x="56387" y="70103"/>
                </a:lnTo>
                <a:lnTo>
                  <a:pt x="51816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7244" y="70865"/>
                </a:lnTo>
                <a:lnTo>
                  <a:pt x="50292" y="71627"/>
                </a:lnTo>
                <a:close/>
              </a:path>
              <a:path w="100964" h="109854">
                <a:moveTo>
                  <a:pt x="51816" y="71627"/>
                </a:moveTo>
                <a:lnTo>
                  <a:pt x="50292" y="71627"/>
                </a:lnTo>
                <a:lnTo>
                  <a:pt x="52730" y="71018"/>
                </a:lnTo>
                <a:lnTo>
                  <a:pt x="51816" y="71627"/>
                </a:lnTo>
                <a:close/>
              </a:path>
              <a:path w="100964" h="109854">
                <a:moveTo>
                  <a:pt x="79248" y="100583"/>
                </a:moveTo>
                <a:lnTo>
                  <a:pt x="21336" y="100583"/>
                </a:lnTo>
                <a:lnTo>
                  <a:pt x="21336" y="99059"/>
                </a:lnTo>
                <a:lnTo>
                  <a:pt x="79248" y="99059"/>
                </a:lnTo>
                <a:lnTo>
                  <a:pt x="79248" y="100583"/>
                </a:lnTo>
                <a:close/>
              </a:path>
              <a:path w="100964" h="109854">
                <a:moveTo>
                  <a:pt x="71628" y="105155"/>
                </a:moveTo>
                <a:lnTo>
                  <a:pt x="28956" y="105155"/>
                </a:lnTo>
                <a:lnTo>
                  <a:pt x="27432" y="103631"/>
                </a:lnTo>
                <a:lnTo>
                  <a:pt x="22859" y="100583"/>
                </a:lnTo>
                <a:lnTo>
                  <a:pt x="77724" y="100583"/>
                </a:lnTo>
                <a:lnTo>
                  <a:pt x="71628" y="103631"/>
                </a:lnTo>
                <a:lnTo>
                  <a:pt x="71628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30480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47244" y="109727"/>
                </a:lnTo>
                <a:lnTo>
                  <a:pt x="41148" y="108203"/>
                </a:lnTo>
                <a:lnTo>
                  <a:pt x="57912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9896" y="4654296"/>
            <a:ext cx="86995" cy="2131060"/>
          </a:xfrm>
          <a:custGeom>
            <a:avLst/>
            <a:gdLst/>
            <a:ahLst/>
            <a:cxnLst/>
            <a:rect l="l" t="t" r="r" b="b"/>
            <a:pathLst>
              <a:path w="86995" h="2131059">
                <a:moveTo>
                  <a:pt x="28956" y="204793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2045208"/>
                </a:lnTo>
                <a:lnTo>
                  <a:pt x="42672" y="2045208"/>
                </a:lnTo>
                <a:lnTo>
                  <a:pt x="28956" y="2047931"/>
                </a:lnTo>
                <a:close/>
              </a:path>
              <a:path w="86995" h="2131059">
                <a:moveTo>
                  <a:pt x="57912" y="2087879"/>
                </a:moveTo>
                <a:lnTo>
                  <a:pt x="28956" y="2087879"/>
                </a:lnTo>
                <a:lnTo>
                  <a:pt x="28956" y="2047931"/>
                </a:lnTo>
                <a:lnTo>
                  <a:pt x="42672" y="2045208"/>
                </a:lnTo>
                <a:lnTo>
                  <a:pt x="57912" y="2048078"/>
                </a:lnTo>
                <a:lnTo>
                  <a:pt x="57912" y="2087879"/>
                </a:lnTo>
                <a:close/>
              </a:path>
              <a:path w="86995" h="2131059">
                <a:moveTo>
                  <a:pt x="57912" y="2048078"/>
                </a:moveTo>
                <a:lnTo>
                  <a:pt x="42672" y="2045208"/>
                </a:lnTo>
                <a:lnTo>
                  <a:pt x="57912" y="2045208"/>
                </a:lnTo>
                <a:lnTo>
                  <a:pt x="57912" y="2048078"/>
                </a:lnTo>
                <a:close/>
              </a:path>
              <a:path w="86995" h="2131059">
                <a:moveTo>
                  <a:pt x="42672" y="2130551"/>
                </a:moveTo>
                <a:lnTo>
                  <a:pt x="26360" y="2127313"/>
                </a:lnTo>
                <a:lnTo>
                  <a:pt x="12763" y="2118359"/>
                </a:lnTo>
                <a:lnTo>
                  <a:pt x="3452" y="2104834"/>
                </a:lnTo>
                <a:lnTo>
                  <a:pt x="0" y="2087879"/>
                </a:lnTo>
                <a:lnTo>
                  <a:pt x="3452" y="2070925"/>
                </a:lnTo>
                <a:lnTo>
                  <a:pt x="12763" y="2057399"/>
                </a:lnTo>
                <a:lnTo>
                  <a:pt x="26360" y="2048446"/>
                </a:lnTo>
                <a:lnTo>
                  <a:pt x="28956" y="2047931"/>
                </a:lnTo>
                <a:lnTo>
                  <a:pt x="28956" y="2087879"/>
                </a:lnTo>
                <a:lnTo>
                  <a:pt x="86868" y="2087879"/>
                </a:lnTo>
                <a:lnTo>
                  <a:pt x="83391" y="2104834"/>
                </a:lnTo>
                <a:lnTo>
                  <a:pt x="73914" y="2118359"/>
                </a:lnTo>
                <a:lnTo>
                  <a:pt x="59864" y="2127313"/>
                </a:lnTo>
                <a:lnTo>
                  <a:pt x="42672" y="2130551"/>
                </a:lnTo>
                <a:close/>
              </a:path>
              <a:path w="86995" h="2131059">
                <a:moveTo>
                  <a:pt x="86868" y="2087879"/>
                </a:moveTo>
                <a:lnTo>
                  <a:pt x="57912" y="2087879"/>
                </a:lnTo>
                <a:lnTo>
                  <a:pt x="57912" y="2048078"/>
                </a:lnTo>
                <a:lnTo>
                  <a:pt x="59864" y="2048446"/>
                </a:lnTo>
                <a:lnTo>
                  <a:pt x="73914" y="2057399"/>
                </a:lnTo>
                <a:lnTo>
                  <a:pt x="83391" y="2070925"/>
                </a:lnTo>
                <a:lnTo>
                  <a:pt x="86868" y="208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0167" y="5807964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3"/>
                </a:moveTo>
                <a:lnTo>
                  <a:pt x="0" y="252983"/>
                </a:lnTo>
                <a:lnTo>
                  <a:pt x="149351" y="0"/>
                </a:lnTo>
                <a:lnTo>
                  <a:pt x="298704" y="252983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08832" y="5771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0688" y="579120"/>
                </a:moveTo>
                <a:lnTo>
                  <a:pt x="0" y="289560"/>
                </a:lnTo>
                <a:lnTo>
                  <a:pt x="170688" y="0"/>
                </a:lnTo>
                <a:lnTo>
                  <a:pt x="198785" y="47243"/>
                </a:lnTo>
                <a:lnTo>
                  <a:pt x="155448" y="47243"/>
                </a:lnTo>
                <a:lnTo>
                  <a:pt x="171450" y="74186"/>
                </a:lnTo>
                <a:lnTo>
                  <a:pt x="49867" y="278892"/>
                </a:lnTo>
                <a:lnTo>
                  <a:pt x="38100" y="278892"/>
                </a:lnTo>
                <a:lnTo>
                  <a:pt x="38100" y="298704"/>
                </a:lnTo>
                <a:lnTo>
                  <a:pt x="49796" y="298704"/>
                </a:lnTo>
                <a:lnTo>
                  <a:pt x="171450" y="504770"/>
                </a:lnTo>
                <a:lnTo>
                  <a:pt x="155448" y="531876"/>
                </a:lnTo>
                <a:lnTo>
                  <a:pt x="198785" y="531876"/>
                </a:lnTo>
                <a:lnTo>
                  <a:pt x="170688" y="579120"/>
                </a:lnTo>
                <a:close/>
              </a:path>
              <a:path w="342900" h="579120">
                <a:moveTo>
                  <a:pt x="171450" y="74186"/>
                </a:moveTo>
                <a:lnTo>
                  <a:pt x="155448" y="47243"/>
                </a:lnTo>
                <a:lnTo>
                  <a:pt x="187452" y="47243"/>
                </a:lnTo>
                <a:lnTo>
                  <a:pt x="171450" y="74186"/>
                </a:lnTo>
                <a:close/>
              </a:path>
              <a:path w="342900" h="579120">
                <a:moveTo>
                  <a:pt x="298934" y="288827"/>
                </a:moveTo>
                <a:lnTo>
                  <a:pt x="171450" y="74186"/>
                </a:lnTo>
                <a:lnTo>
                  <a:pt x="187452" y="47243"/>
                </a:lnTo>
                <a:lnTo>
                  <a:pt x="198785" y="47243"/>
                </a:lnTo>
                <a:lnTo>
                  <a:pt x="336555" y="278892"/>
                </a:lnTo>
                <a:lnTo>
                  <a:pt x="304800" y="278892"/>
                </a:lnTo>
                <a:lnTo>
                  <a:pt x="298934" y="288827"/>
                </a:lnTo>
                <a:close/>
              </a:path>
              <a:path w="342900" h="579120">
                <a:moveTo>
                  <a:pt x="38100" y="298704"/>
                </a:moveTo>
                <a:lnTo>
                  <a:pt x="38100" y="278892"/>
                </a:lnTo>
                <a:lnTo>
                  <a:pt x="43965" y="288827"/>
                </a:lnTo>
                <a:lnTo>
                  <a:pt x="38100" y="298704"/>
                </a:lnTo>
                <a:close/>
              </a:path>
              <a:path w="342900" h="579120">
                <a:moveTo>
                  <a:pt x="43965" y="288827"/>
                </a:moveTo>
                <a:lnTo>
                  <a:pt x="38100" y="278892"/>
                </a:lnTo>
                <a:lnTo>
                  <a:pt x="49867" y="278892"/>
                </a:lnTo>
                <a:lnTo>
                  <a:pt x="43965" y="288827"/>
                </a:lnTo>
                <a:close/>
              </a:path>
              <a:path w="342900" h="579120">
                <a:moveTo>
                  <a:pt x="304800" y="298704"/>
                </a:moveTo>
                <a:lnTo>
                  <a:pt x="298934" y="288827"/>
                </a:lnTo>
                <a:lnTo>
                  <a:pt x="304800" y="278892"/>
                </a:lnTo>
                <a:lnTo>
                  <a:pt x="304800" y="298704"/>
                </a:lnTo>
                <a:close/>
              </a:path>
              <a:path w="342900" h="579120">
                <a:moveTo>
                  <a:pt x="337461" y="298704"/>
                </a:moveTo>
                <a:lnTo>
                  <a:pt x="304800" y="298704"/>
                </a:lnTo>
                <a:lnTo>
                  <a:pt x="304800" y="278892"/>
                </a:lnTo>
                <a:lnTo>
                  <a:pt x="336555" y="278892"/>
                </a:lnTo>
                <a:lnTo>
                  <a:pt x="342900" y="289560"/>
                </a:lnTo>
                <a:lnTo>
                  <a:pt x="337461" y="298704"/>
                </a:lnTo>
                <a:close/>
              </a:path>
              <a:path w="342900" h="579120">
                <a:moveTo>
                  <a:pt x="49796" y="298704"/>
                </a:moveTo>
                <a:lnTo>
                  <a:pt x="38100" y="298704"/>
                </a:lnTo>
                <a:lnTo>
                  <a:pt x="43965" y="288827"/>
                </a:lnTo>
                <a:lnTo>
                  <a:pt x="49796" y="298704"/>
                </a:lnTo>
                <a:close/>
              </a:path>
              <a:path w="342900" h="579120">
                <a:moveTo>
                  <a:pt x="198785" y="531876"/>
                </a:moveTo>
                <a:lnTo>
                  <a:pt x="187452" y="531876"/>
                </a:lnTo>
                <a:lnTo>
                  <a:pt x="171450" y="504770"/>
                </a:lnTo>
                <a:lnTo>
                  <a:pt x="298934" y="288827"/>
                </a:lnTo>
                <a:lnTo>
                  <a:pt x="304800" y="298704"/>
                </a:lnTo>
                <a:lnTo>
                  <a:pt x="337461" y="298704"/>
                </a:lnTo>
                <a:lnTo>
                  <a:pt x="198785" y="531876"/>
                </a:lnTo>
                <a:close/>
              </a:path>
              <a:path w="342900" h="579120">
                <a:moveTo>
                  <a:pt x="187452" y="531876"/>
                </a:moveTo>
                <a:lnTo>
                  <a:pt x="155448" y="531876"/>
                </a:lnTo>
                <a:lnTo>
                  <a:pt x="171450" y="504770"/>
                </a:lnTo>
                <a:lnTo>
                  <a:pt x="187452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3884" y="6070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0940" y="4835652"/>
            <a:ext cx="147955" cy="323215"/>
          </a:xfrm>
          <a:custGeom>
            <a:avLst/>
            <a:gdLst/>
            <a:ahLst/>
            <a:cxnLst/>
            <a:rect l="l" t="t" r="r" b="b"/>
            <a:pathLst>
              <a:path w="147954" h="323214">
                <a:moveTo>
                  <a:pt x="0" y="0"/>
                </a:moveTo>
                <a:lnTo>
                  <a:pt x="147827" y="0"/>
                </a:lnTo>
                <a:lnTo>
                  <a:pt x="147827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1127" y="4815840"/>
            <a:ext cx="187960" cy="363220"/>
          </a:xfrm>
          <a:custGeom>
            <a:avLst/>
            <a:gdLst/>
            <a:ahLst/>
            <a:cxnLst/>
            <a:rect l="l" t="t" r="r" b="b"/>
            <a:pathLst>
              <a:path w="187960" h="363220">
                <a:moveTo>
                  <a:pt x="187452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9812" y="324612"/>
                </a:lnTo>
                <a:lnTo>
                  <a:pt x="38100" y="342900"/>
                </a:lnTo>
                <a:lnTo>
                  <a:pt x="187452" y="342900"/>
                </a:lnTo>
                <a:lnTo>
                  <a:pt x="187452" y="362712"/>
                </a:lnTo>
                <a:close/>
              </a:path>
              <a:path w="187960" h="36322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7960" h="363220">
                <a:moveTo>
                  <a:pt x="1493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149352" y="19812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24612"/>
                </a:lnTo>
                <a:lnTo>
                  <a:pt x="167640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8100"/>
                </a:moveTo>
                <a:lnTo>
                  <a:pt x="167640" y="38100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100"/>
                </a:lnTo>
                <a:close/>
              </a:path>
              <a:path w="187960" h="363220">
                <a:moveTo>
                  <a:pt x="38100" y="342900"/>
                </a:moveTo>
                <a:lnTo>
                  <a:pt x="19812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7960" h="363220">
                <a:moveTo>
                  <a:pt x="149352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9352" y="324612"/>
                </a:lnTo>
                <a:lnTo>
                  <a:pt x="149352" y="342900"/>
                </a:lnTo>
                <a:close/>
              </a:path>
              <a:path w="187960" h="363220">
                <a:moveTo>
                  <a:pt x="187452" y="342900"/>
                </a:moveTo>
                <a:lnTo>
                  <a:pt x="149352" y="342900"/>
                </a:lnTo>
                <a:lnTo>
                  <a:pt x="167640" y="324612"/>
                </a:lnTo>
                <a:lnTo>
                  <a:pt x="187452" y="324612"/>
                </a:lnTo>
                <a:lnTo>
                  <a:pt x="187452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73479" y="4724387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3783" y="476246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7379" y="4661482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7398" y="5516895"/>
            <a:ext cx="2171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2774" y="43753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3206" y="52394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85231" y="6704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8955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2"/>
                </a:lnTo>
                <a:lnTo>
                  <a:pt x="3452" y="25717"/>
                </a:lnTo>
                <a:lnTo>
                  <a:pt x="12763" y="12192"/>
                </a:lnTo>
                <a:lnTo>
                  <a:pt x="26360" y="3238"/>
                </a:lnTo>
                <a:lnTo>
                  <a:pt x="42671" y="0"/>
                </a:lnTo>
                <a:lnTo>
                  <a:pt x="59626" y="3238"/>
                </a:lnTo>
                <a:lnTo>
                  <a:pt x="73151" y="12192"/>
                </a:lnTo>
                <a:lnTo>
                  <a:pt x="82105" y="25717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4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8955" y="82440"/>
                </a:lnTo>
                <a:lnTo>
                  <a:pt x="28955" y="42672"/>
                </a:lnTo>
                <a:lnTo>
                  <a:pt x="57911" y="42672"/>
                </a:lnTo>
                <a:lnTo>
                  <a:pt x="57911" y="82240"/>
                </a:lnTo>
                <a:lnTo>
                  <a:pt x="42671" y="85344"/>
                </a:lnTo>
                <a:close/>
              </a:path>
              <a:path w="85725" h="222884">
                <a:moveTo>
                  <a:pt x="57911" y="82240"/>
                </a:moveTo>
                <a:lnTo>
                  <a:pt x="57911" y="42672"/>
                </a:lnTo>
                <a:lnTo>
                  <a:pt x="85343" y="42672"/>
                </a:lnTo>
                <a:lnTo>
                  <a:pt x="82105" y="58983"/>
                </a:lnTo>
                <a:lnTo>
                  <a:pt x="73151" y="72580"/>
                </a:lnTo>
                <a:lnTo>
                  <a:pt x="59626" y="81891"/>
                </a:lnTo>
                <a:lnTo>
                  <a:pt x="57911" y="82240"/>
                </a:lnTo>
                <a:close/>
              </a:path>
              <a:path w="85725" h="222884">
                <a:moveTo>
                  <a:pt x="57911" y="85344"/>
                </a:moveTo>
                <a:lnTo>
                  <a:pt x="42671" y="85344"/>
                </a:lnTo>
                <a:lnTo>
                  <a:pt x="57911" y="82240"/>
                </a:lnTo>
                <a:lnTo>
                  <a:pt x="57911" y="85344"/>
                </a:lnTo>
                <a:close/>
              </a:path>
              <a:path w="85725" h="222884">
                <a:moveTo>
                  <a:pt x="57911" y="222503"/>
                </a:moveTo>
                <a:lnTo>
                  <a:pt x="28955" y="222503"/>
                </a:lnTo>
                <a:lnTo>
                  <a:pt x="28955" y="82440"/>
                </a:lnTo>
                <a:lnTo>
                  <a:pt x="42671" y="85344"/>
                </a:lnTo>
                <a:lnTo>
                  <a:pt x="57911" y="85344"/>
                </a:lnTo>
                <a:lnTo>
                  <a:pt x="5791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95315" y="693801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07336" y="45994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87524" y="4581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79248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14300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14300" y="13716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7954">
                <a:moveTo>
                  <a:pt x="124968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close/>
              </a:path>
              <a:path w="146685" h="147954">
                <a:moveTo>
                  <a:pt x="126491" y="124968"/>
                </a:moveTo>
                <a:lnTo>
                  <a:pt x="19812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3527"/>
                </a:lnTo>
                <a:lnTo>
                  <a:pt x="13716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126491" y="22860"/>
                </a:lnTo>
                <a:lnTo>
                  <a:pt x="132588" y="30480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3527"/>
                </a:lnTo>
                <a:lnTo>
                  <a:pt x="137595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365" y="60960"/>
                </a:lnTo>
                <a:lnTo>
                  <a:pt x="40059" y="64008"/>
                </a:lnTo>
                <a:lnTo>
                  <a:pt x="39624" y="64008"/>
                </a:lnTo>
                <a:lnTo>
                  <a:pt x="38100" y="68580"/>
                </a:lnTo>
                <a:lnTo>
                  <a:pt x="39052" y="68580"/>
                </a:lnTo>
                <a:lnTo>
                  <a:pt x="38671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188" y="79248"/>
                </a:lnTo>
                <a:lnTo>
                  <a:pt x="38100" y="79248"/>
                </a:lnTo>
                <a:lnTo>
                  <a:pt x="41365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6387" y="105156"/>
                </a:lnTo>
                <a:lnTo>
                  <a:pt x="58674" y="106680"/>
                </a:lnTo>
                <a:lnTo>
                  <a:pt x="57912" y="106680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595" y="38100"/>
                </a:lnTo>
                <a:lnTo>
                  <a:pt x="138248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901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8248" y="39624"/>
                </a:lnTo>
                <a:lnTo>
                  <a:pt x="138901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901" y="41148"/>
                </a:lnTo>
                <a:lnTo>
                  <a:pt x="139554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554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50292" y="47244"/>
                </a:lnTo>
                <a:lnTo>
                  <a:pt x="47853" y="50292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365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365" y="60960"/>
                </a:lnTo>
                <a:close/>
              </a:path>
              <a:path w="146685" h="147954">
                <a:moveTo>
                  <a:pt x="145868" y="68580"/>
                </a:moveTo>
                <a:lnTo>
                  <a:pt x="108204" y="68580"/>
                </a:ln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868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9624" y="64008"/>
                </a:lnTo>
                <a:lnTo>
                  <a:pt x="39444" y="65442"/>
                </a:lnTo>
                <a:lnTo>
                  <a:pt x="38100" y="68580"/>
                </a:lnTo>
                <a:close/>
              </a:path>
              <a:path w="146685" h="147954">
                <a:moveTo>
                  <a:pt x="39444" y="65442"/>
                </a:moveTo>
                <a:lnTo>
                  <a:pt x="39624" y="64008"/>
                </a:lnTo>
                <a:lnTo>
                  <a:pt x="40059" y="64008"/>
                </a:lnTo>
                <a:lnTo>
                  <a:pt x="39444" y="65442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08204" y="68580"/>
                </a:lnTo>
                <a:lnTo>
                  <a:pt x="145868" y="68580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39052" y="68580"/>
                </a:moveTo>
                <a:lnTo>
                  <a:pt x="38100" y="68580"/>
                </a:lnTo>
                <a:lnTo>
                  <a:pt x="39444" y="65442"/>
                </a:lnTo>
                <a:lnTo>
                  <a:pt x="39052" y="6858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3761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3761"/>
                </a:moveTo>
                <a:lnTo>
                  <a:pt x="38100" y="71628"/>
                </a:lnTo>
                <a:lnTo>
                  <a:pt x="38671" y="71628"/>
                </a:lnTo>
                <a:lnTo>
                  <a:pt x="38404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04" y="73761"/>
                </a:lnTo>
                <a:lnTo>
                  <a:pt x="38753" y="76200"/>
                </a:lnTo>
                <a:close/>
              </a:path>
              <a:path w="146685" h="147954">
                <a:moveTo>
                  <a:pt x="106679" y="82296"/>
                </a:move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679" y="82296"/>
                </a:lnTo>
                <a:close/>
              </a:path>
              <a:path w="146685" h="147954">
                <a:moveTo>
                  <a:pt x="39624" y="82296"/>
                </a:moveTo>
                <a:lnTo>
                  <a:pt x="38100" y="79248"/>
                </a:lnTo>
                <a:lnTo>
                  <a:pt x="39188" y="79248"/>
                </a:lnTo>
                <a:lnTo>
                  <a:pt x="3962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45868" y="79248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365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7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7912" y="106680"/>
                </a:lnTo>
                <a:lnTo>
                  <a:pt x="59000" y="106897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000" y="106897"/>
                </a:moveTo>
                <a:lnTo>
                  <a:pt x="57912" y="106680"/>
                </a:lnTo>
                <a:lnTo>
                  <a:pt x="58674" y="106680"/>
                </a:lnTo>
                <a:lnTo>
                  <a:pt x="59000" y="106897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9000" y="106897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21336" y="126492"/>
                </a:lnTo>
                <a:lnTo>
                  <a:pt x="21336" y="12496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115824" y="134112"/>
                </a:moveTo>
                <a:lnTo>
                  <a:pt x="30480" y="134112"/>
                </a:lnTo>
                <a:lnTo>
                  <a:pt x="22859" y="126492"/>
                </a:lnTo>
                <a:lnTo>
                  <a:pt x="123444" y="126492"/>
                </a:lnTo>
                <a:lnTo>
                  <a:pt x="115824" y="134112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114300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0584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01773" y="465124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01773" y="5547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40051" y="5038344"/>
            <a:ext cx="134620" cy="509270"/>
          </a:xfrm>
          <a:custGeom>
            <a:avLst/>
            <a:gdLst/>
            <a:ahLst/>
            <a:cxnLst/>
            <a:rect l="l" t="t" r="r" b="b"/>
            <a:pathLst>
              <a:path w="134619" h="509270">
                <a:moveTo>
                  <a:pt x="0" y="0"/>
                </a:moveTo>
                <a:lnTo>
                  <a:pt x="134112" y="0"/>
                </a:lnTo>
                <a:lnTo>
                  <a:pt x="134112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20239" y="5020055"/>
            <a:ext cx="173990" cy="546100"/>
          </a:xfrm>
          <a:custGeom>
            <a:avLst/>
            <a:gdLst/>
            <a:ahLst/>
            <a:cxnLst/>
            <a:rect l="l" t="t" r="r" b="b"/>
            <a:pathLst>
              <a:path w="173989" h="546100">
                <a:moveTo>
                  <a:pt x="173736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9812" y="507491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5591"/>
                </a:lnTo>
                <a:close/>
              </a:path>
              <a:path w="173989" h="5461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54610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7491"/>
                </a:lnTo>
                <a:lnTo>
                  <a:pt x="153924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8"/>
                </a:lnTo>
                <a:lnTo>
                  <a:pt x="173736" y="38100"/>
                </a:lnTo>
                <a:close/>
              </a:path>
              <a:path w="173989" h="546100">
                <a:moveTo>
                  <a:pt x="38100" y="527304"/>
                </a:moveTo>
                <a:lnTo>
                  <a:pt x="19812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5636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527304"/>
                </a:moveTo>
                <a:lnTo>
                  <a:pt x="135636" y="527304"/>
                </a:lnTo>
                <a:lnTo>
                  <a:pt x="153924" y="507491"/>
                </a:lnTo>
                <a:lnTo>
                  <a:pt x="173736" y="507491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61744" y="5993891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2191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53339" y="158495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6031"/>
                </a:lnTo>
                <a:lnTo>
                  <a:pt x="53339" y="312419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58495" y="417575"/>
                </a:lnTo>
                <a:lnTo>
                  <a:pt x="175260" y="42519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83464" y="467867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3855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12419" y="419100"/>
                </a:lnTo>
                <a:lnTo>
                  <a:pt x="345948" y="400812"/>
                </a:lnTo>
                <a:lnTo>
                  <a:pt x="387095" y="36271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47472" y="73151"/>
                </a:lnTo>
                <a:lnTo>
                  <a:pt x="313943" y="54863"/>
                </a:lnTo>
                <a:lnTo>
                  <a:pt x="275843" y="42671"/>
                </a:lnTo>
                <a:lnTo>
                  <a:pt x="236219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564576" y="5039901"/>
            <a:ext cx="3073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04304" y="4703064"/>
            <a:ext cx="76200" cy="2074545"/>
          </a:xfrm>
          <a:custGeom>
            <a:avLst/>
            <a:gdLst/>
            <a:ahLst/>
            <a:cxnLst/>
            <a:rect l="l" t="t" r="r" b="b"/>
            <a:pathLst>
              <a:path w="76200" h="2074545">
                <a:moveTo>
                  <a:pt x="25907" y="200037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7963"/>
                </a:lnTo>
                <a:lnTo>
                  <a:pt x="38099" y="1997963"/>
                </a:lnTo>
                <a:lnTo>
                  <a:pt x="25907" y="2000371"/>
                </a:lnTo>
                <a:close/>
              </a:path>
              <a:path w="76200" h="2074545">
                <a:moveTo>
                  <a:pt x="51815" y="2036063"/>
                </a:moveTo>
                <a:lnTo>
                  <a:pt x="25907" y="2036063"/>
                </a:lnTo>
                <a:lnTo>
                  <a:pt x="25907" y="2000371"/>
                </a:lnTo>
                <a:lnTo>
                  <a:pt x="38099" y="1997963"/>
                </a:lnTo>
                <a:lnTo>
                  <a:pt x="51815" y="2000672"/>
                </a:lnTo>
                <a:lnTo>
                  <a:pt x="51815" y="2036063"/>
                </a:lnTo>
                <a:close/>
              </a:path>
              <a:path w="76200" h="2074545">
                <a:moveTo>
                  <a:pt x="51815" y="2000672"/>
                </a:moveTo>
                <a:lnTo>
                  <a:pt x="38099" y="1997963"/>
                </a:lnTo>
                <a:lnTo>
                  <a:pt x="51815" y="1997963"/>
                </a:lnTo>
                <a:lnTo>
                  <a:pt x="51815" y="2000672"/>
                </a:lnTo>
                <a:close/>
              </a:path>
              <a:path w="76200" h="2074545">
                <a:moveTo>
                  <a:pt x="38099" y="2074163"/>
                </a:moveTo>
                <a:lnTo>
                  <a:pt x="23145" y="2071211"/>
                </a:lnTo>
                <a:lnTo>
                  <a:pt x="11048" y="2063114"/>
                </a:lnTo>
                <a:lnTo>
                  <a:pt x="2952" y="2051018"/>
                </a:lnTo>
                <a:lnTo>
                  <a:pt x="0" y="2036063"/>
                </a:lnTo>
                <a:lnTo>
                  <a:pt x="2952" y="2021109"/>
                </a:lnTo>
                <a:lnTo>
                  <a:pt x="11048" y="2009012"/>
                </a:lnTo>
                <a:lnTo>
                  <a:pt x="23145" y="2000916"/>
                </a:lnTo>
                <a:lnTo>
                  <a:pt x="25907" y="2000371"/>
                </a:lnTo>
                <a:lnTo>
                  <a:pt x="25907" y="2036063"/>
                </a:lnTo>
                <a:lnTo>
                  <a:pt x="76199" y="2036063"/>
                </a:lnTo>
                <a:lnTo>
                  <a:pt x="73247" y="2051018"/>
                </a:lnTo>
                <a:lnTo>
                  <a:pt x="65150" y="2063114"/>
                </a:lnTo>
                <a:lnTo>
                  <a:pt x="53054" y="2071211"/>
                </a:lnTo>
                <a:lnTo>
                  <a:pt x="38099" y="2074163"/>
                </a:lnTo>
                <a:close/>
              </a:path>
              <a:path w="76200" h="2074545">
                <a:moveTo>
                  <a:pt x="76199" y="2036063"/>
                </a:moveTo>
                <a:lnTo>
                  <a:pt x="51815" y="2036063"/>
                </a:lnTo>
                <a:lnTo>
                  <a:pt x="51815" y="2000672"/>
                </a:lnTo>
                <a:lnTo>
                  <a:pt x="53054" y="2000916"/>
                </a:lnTo>
                <a:lnTo>
                  <a:pt x="65150" y="2009012"/>
                </a:lnTo>
                <a:lnTo>
                  <a:pt x="73247" y="2021109"/>
                </a:lnTo>
                <a:lnTo>
                  <a:pt x="76199" y="203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03719" y="5199888"/>
            <a:ext cx="279400" cy="739140"/>
          </a:xfrm>
          <a:custGeom>
            <a:avLst/>
            <a:gdLst/>
            <a:ahLst/>
            <a:cxnLst/>
            <a:rect l="l" t="t" r="r" b="b"/>
            <a:pathLst>
              <a:path w="279400" h="739139">
                <a:moveTo>
                  <a:pt x="138683" y="739140"/>
                </a:moveTo>
                <a:lnTo>
                  <a:pt x="0" y="368808"/>
                </a:lnTo>
                <a:lnTo>
                  <a:pt x="138683" y="0"/>
                </a:lnTo>
                <a:lnTo>
                  <a:pt x="278892" y="368808"/>
                </a:lnTo>
                <a:lnTo>
                  <a:pt x="138683" y="739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90003" y="5164836"/>
            <a:ext cx="306705" cy="809625"/>
          </a:xfrm>
          <a:custGeom>
            <a:avLst/>
            <a:gdLst/>
            <a:ahLst/>
            <a:cxnLst/>
            <a:rect l="l" t="t" r="r" b="b"/>
            <a:pathLst>
              <a:path w="306704" h="809625">
                <a:moveTo>
                  <a:pt x="152400" y="809244"/>
                </a:moveTo>
                <a:lnTo>
                  <a:pt x="0" y="403860"/>
                </a:lnTo>
                <a:lnTo>
                  <a:pt x="152400" y="0"/>
                </a:lnTo>
                <a:lnTo>
                  <a:pt x="167501" y="39624"/>
                </a:lnTo>
                <a:lnTo>
                  <a:pt x="140208" y="39624"/>
                </a:lnTo>
                <a:lnTo>
                  <a:pt x="152400" y="71694"/>
                </a:lnTo>
                <a:lnTo>
                  <a:pt x="27280" y="400812"/>
                </a:lnTo>
                <a:lnTo>
                  <a:pt x="24384" y="400812"/>
                </a:lnTo>
                <a:lnTo>
                  <a:pt x="24384" y="408432"/>
                </a:lnTo>
                <a:lnTo>
                  <a:pt x="27280" y="408432"/>
                </a:lnTo>
                <a:lnTo>
                  <a:pt x="152400" y="737549"/>
                </a:lnTo>
                <a:lnTo>
                  <a:pt x="140208" y="769620"/>
                </a:lnTo>
                <a:lnTo>
                  <a:pt x="167445" y="769620"/>
                </a:lnTo>
                <a:lnTo>
                  <a:pt x="152400" y="809244"/>
                </a:lnTo>
                <a:close/>
              </a:path>
              <a:path w="306704" h="809625">
                <a:moveTo>
                  <a:pt x="152400" y="71694"/>
                </a:moveTo>
                <a:lnTo>
                  <a:pt x="140208" y="39624"/>
                </a:lnTo>
                <a:lnTo>
                  <a:pt x="164592" y="39624"/>
                </a:lnTo>
                <a:lnTo>
                  <a:pt x="152400" y="71694"/>
                </a:lnTo>
                <a:close/>
              </a:path>
              <a:path w="306704" h="809625">
                <a:moveTo>
                  <a:pt x="278967" y="404622"/>
                </a:moveTo>
                <a:lnTo>
                  <a:pt x="152400" y="71694"/>
                </a:lnTo>
                <a:lnTo>
                  <a:pt x="164592" y="39624"/>
                </a:lnTo>
                <a:lnTo>
                  <a:pt x="167501" y="39624"/>
                </a:lnTo>
                <a:lnTo>
                  <a:pt x="305162" y="400812"/>
                </a:lnTo>
                <a:lnTo>
                  <a:pt x="280416" y="400812"/>
                </a:lnTo>
                <a:lnTo>
                  <a:pt x="278967" y="404622"/>
                </a:lnTo>
                <a:close/>
              </a:path>
              <a:path w="306704" h="809625">
                <a:moveTo>
                  <a:pt x="24384" y="408432"/>
                </a:moveTo>
                <a:lnTo>
                  <a:pt x="24384" y="400812"/>
                </a:lnTo>
                <a:lnTo>
                  <a:pt x="25832" y="404622"/>
                </a:lnTo>
                <a:lnTo>
                  <a:pt x="24384" y="408432"/>
                </a:lnTo>
                <a:close/>
              </a:path>
              <a:path w="306704" h="809625">
                <a:moveTo>
                  <a:pt x="25832" y="404622"/>
                </a:moveTo>
                <a:lnTo>
                  <a:pt x="24384" y="400812"/>
                </a:lnTo>
                <a:lnTo>
                  <a:pt x="27280" y="400812"/>
                </a:lnTo>
                <a:lnTo>
                  <a:pt x="25832" y="404622"/>
                </a:lnTo>
                <a:close/>
              </a:path>
              <a:path w="306704" h="809625">
                <a:moveTo>
                  <a:pt x="280416" y="408432"/>
                </a:moveTo>
                <a:lnTo>
                  <a:pt x="278967" y="404622"/>
                </a:lnTo>
                <a:lnTo>
                  <a:pt x="280416" y="400812"/>
                </a:lnTo>
                <a:lnTo>
                  <a:pt x="280416" y="408432"/>
                </a:lnTo>
                <a:close/>
              </a:path>
              <a:path w="306704" h="809625">
                <a:moveTo>
                  <a:pt x="304588" y="408432"/>
                </a:moveTo>
                <a:lnTo>
                  <a:pt x="280416" y="408432"/>
                </a:lnTo>
                <a:lnTo>
                  <a:pt x="280416" y="400812"/>
                </a:lnTo>
                <a:lnTo>
                  <a:pt x="305162" y="400812"/>
                </a:lnTo>
                <a:lnTo>
                  <a:pt x="306323" y="403860"/>
                </a:lnTo>
                <a:lnTo>
                  <a:pt x="304588" y="408432"/>
                </a:lnTo>
                <a:close/>
              </a:path>
              <a:path w="306704" h="809625">
                <a:moveTo>
                  <a:pt x="27280" y="408432"/>
                </a:moveTo>
                <a:lnTo>
                  <a:pt x="24384" y="408432"/>
                </a:lnTo>
                <a:lnTo>
                  <a:pt x="25832" y="404622"/>
                </a:lnTo>
                <a:lnTo>
                  <a:pt x="27280" y="408432"/>
                </a:lnTo>
                <a:close/>
              </a:path>
              <a:path w="306704" h="809625">
                <a:moveTo>
                  <a:pt x="167445" y="769620"/>
                </a:moveTo>
                <a:lnTo>
                  <a:pt x="164592" y="769620"/>
                </a:lnTo>
                <a:lnTo>
                  <a:pt x="152400" y="737549"/>
                </a:lnTo>
                <a:lnTo>
                  <a:pt x="278967" y="404622"/>
                </a:lnTo>
                <a:lnTo>
                  <a:pt x="280416" y="408432"/>
                </a:lnTo>
                <a:lnTo>
                  <a:pt x="304588" y="408432"/>
                </a:lnTo>
                <a:lnTo>
                  <a:pt x="167445" y="769620"/>
                </a:lnTo>
                <a:close/>
              </a:path>
              <a:path w="306704" h="809625">
                <a:moveTo>
                  <a:pt x="164592" y="769620"/>
                </a:moveTo>
                <a:lnTo>
                  <a:pt x="140208" y="769620"/>
                </a:lnTo>
                <a:lnTo>
                  <a:pt x="152400" y="737549"/>
                </a:lnTo>
                <a:lnTo>
                  <a:pt x="164592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15911" y="55801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43144" y="6744461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73495" y="4657344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1534">
                <a:moveTo>
                  <a:pt x="25908" y="2047615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5908" y="2047615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5908" y="2083308"/>
                </a:lnTo>
                <a:lnTo>
                  <a:pt x="25908" y="2047615"/>
                </a:lnTo>
                <a:lnTo>
                  <a:pt x="38100" y="2045208"/>
                </a:lnTo>
                <a:lnTo>
                  <a:pt x="50292" y="2047615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615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615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7"/>
                </a:lnTo>
                <a:lnTo>
                  <a:pt x="23145" y="2048160"/>
                </a:lnTo>
                <a:lnTo>
                  <a:pt x="25908" y="2047615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615"/>
                </a:lnTo>
                <a:lnTo>
                  <a:pt x="53054" y="2048160"/>
                </a:lnTo>
                <a:lnTo>
                  <a:pt x="65151" y="2056257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41492" y="5283707"/>
            <a:ext cx="158750" cy="504825"/>
          </a:xfrm>
          <a:custGeom>
            <a:avLst/>
            <a:gdLst/>
            <a:ahLst/>
            <a:cxnLst/>
            <a:rect l="l" t="t" r="r" b="b"/>
            <a:pathLst>
              <a:path w="158750" h="504825">
                <a:moveTo>
                  <a:pt x="0" y="0"/>
                </a:moveTo>
                <a:lnTo>
                  <a:pt x="158495" y="0"/>
                </a:lnTo>
                <a:lnTo>
                  <a:pt x="158495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27776" y="5271516"/>
            <a:ext cx="184785" cy="528955"/>
          </a:xfrm>
          <a:custGeom>
            <a:avLst/>
            <a:gdLst/>
            <a:ahLst/>
            <a:cxnLst/>
            <a:rect l="l" t="t" r="r" b="b"/>
            <a:pathLst>
              <a:path w="184785" h="528954">
                <a:moveTo>
                  <a:pt x="184404" y="528827"/>
                </a:moveTo>
                <a:lnTo>
                  <a:pt x="0" y="528827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5"/>
                </a:lnTo>
                <a:lnTo>
                  <a:pt x="184404" y="516635"/>
                </a:lnTo>
                <a:lnTo>
                  <a:pt x="184404" y="528827"/>
                </a:lnTo>
                <a:close/>
              </a:path>
              <a:path w="184785" h="528954">
                <a:moveTo>
                  <a:pt x="25908" y="25908"/>
                </a:moveTo>
                <a:lnTo>
                  <a:pt x="13716" y="25908"/>
                </a:lnTo>
                <a:lnTo>
                  <a:pt x="25908" y="12191"/>
                </a:lnTo>
                <a:lnTo>
                  <a:pt x="25908" y="25908"/>
                </a:lnTo>
                <a:close/>
              </a:path>
              <a:path w="184785" h="528954">
                <a:moveTo>
                  <a:pt x="160020" y="25908"/>
                </a:moveTo>
                <a:lnTo>
                  <a:pt x="25908" y="25908"/>
                </a:lnTo>
                <a:lnTo>
                  <a:pt x="25908" y="12191"/>
                </a:lnTo>
                <a:lnTo>
                  <a:pt x="160020" y="12191"/>
                </a:lnTo>
                <a:lnTo>
                  <a:pt x="160020" y="25908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160020" y="12191"/>
                </a:lnTo>
                <a:lnTo>
                  <a:pt x="172212" y="25908"/>
                </a:lnTo>
                <a:lnTo>
                  <a:pt x="184404" y="25908"/>
                </a:lnTo>
                <a:lnTo>
                  <a:pt x="184404" y="504443"/>
                </a:lnTo>
                <a:lnTo>
                  <a:pt x="172212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25908"/>
                </a:moveTo>
                <a:lnTo>
                  <a:pt x="172212" y="25908"/>
                </a:lnTo>
                <a:lnTo>
                  <a:pt x="160020" y="12191"/>
                </a:lnTo>
                <a:lnTo>
                  <a:pt x="184404" y="12191"/>
                </a:lnTo>
                <a:lnTo>
                  <a:pt x="184404" y="25908"/>
                </a:lnTo>
                <a:close/>
              </a:path>
              <a:path w="184785" h="528954">
                <a:moveTo>
                  <a:pt x="25908" y="516635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5"/>
                </a:lnTo>
                <a:close/>
              </a:path>
              <a:path w="184785" h="528954">
                <a:moveTo>
                  <a:pt x="160020" y="516635"/>
                </a:moveTo>
                <a:lnTo>
                  <a:pt x="25908" y="516635"/>
                </a:lnTo>
                <a:lnTo>
                  <a:pt x="25908" y="504443"/>
                </a:lnTo>
                <a:lnTo>
                  <a:pt x="160020" y="504443"/>
                </a:lnTo>
                <a:lnTo>
                  <a:pt x="160020" y="516635"/>
                </a:lnTo>
                <a:close/>
              </a:path>
              <a:path w="184785" h="528954">
                <a:moveTo>
                  <a:pt x="184404" y="516635"/>
                </a:moveTo>
                <a:lnTo>
                  <a:pt x="160020" y="516635"/>
                </a:lnTo>
                <a:lnTo>
                  <a:pt x="172212" y="504443"/>
                </a:lnTo>
                <a:lnTo>
                  <a:pt x="184404" y="504443"/>
                </a:lnTo>
                <a:lnTo>
                  <a:pt x="184404" y="516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30211" y="471601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73923" y="4661915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2121534">
                <a:moveTo>
                  <a:pt x="24384" y="2047916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4384" y="2047916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4384" y="2083308"/>
                </a:lnTo>
                <a:lnTo>
                  <a:pt x="24384" y="2047916"/>
                </a:lnTo>
                <a:lnTo>
                  <a:pt x="38100" y="2045208"/>
                </a:lnTo>
                <a:lnTo>
                  <a:pt x="50292" y="2047723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723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723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723"/>
                </a:lnTo>
                <a:lnTo>
                  <a:pt x="52411" y="2048160"/>
                </a:lnTo>
                <a:lnTo>
                  <a:pt x="64579" y="2056256"/>
                </a:lnTo>
                <a:lnTo>
                  <a:pt x="73032" y="2068353"/>
                </a:lnTo>
                <a:lnTo>
                  <a:pt x="76200" y="2083308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6"/>
                </a:lnTo>
                <a:lnTo>
                  <a:pt x="23145" y="2048160"/>
                </a:lnTo>
                <a:lnTo>
                  <a:pt x="24384" y="2047916"/>
                </a:lnTo>
                <a:lnTo>
                  <a:pt x="24384" y="2083308"/>
                </a:lnTo>
                <a:lnTo>
                  <a:pt x="76200" y="2083308"/>
                </a:lnTo>
                <a:lnTo>
                  <a:pt x="73032" y="2098262"/>
                </a:lnTo>
                <a:lnTo>
                  <a:pt x="64579" y="2110359"/>
                </a:lnTo>
                <a:lnTo>
                  <a:pt x="52411" y="2118455"/>
                </a:lnTo>
                <a:lnTo>
                  <a:pt x="38100" y="212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40396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1" y="0"/>
                </a:lnTo>
                <a:lnTo>
                  <a:pt x="172211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726680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10193" y="4716780"/>
            <a:ext cx="0" cy="719455"/>
          </a:xfrm>
          <a:custGeom>
            <a:avLst/>
            <a:gdLst/>
            <a:ahLst/>
            <a:cxnLst/>
            <a:rect l="l" t="t" r="r" b="b"/>
            <a:pathLst>
              <a:path w="0" h="719454">
                <a:moveTo>
                  <a:pt x="0" y="0"/>
                </a:moveTo>
                <a:lnTo>
                  <a:pt x="0" y="71932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10193" y="5940552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16467" y="5436107"/>
            <a:ext cx="172720" cy="504825"/>
          </a:xfrm>
          <a:custGeom>
            <a:avLst/>
            <a:gdLst/>
            <a:ahLst/>
            <a:cxnLst/>
            <a:rect l="l" t="t" r="r" b="b"/>
            <a:pathLst>
              <a:path w="172720" h="504825">
                <a:moveTo>
                  <a:pt x="0" y="0"/>
                </a:moveTo>
                <a:lnTo>
                  <a:pt x="172212" y="0"/>
                </a:lnTo>
                <a:lnTo>
                  <a:pt x="172212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02752" y="5423915"/>
            <a:ext cx="200025" cy="528955"/>
          </a:xfrm>
          <a:custGeom>
            <a:avLst/>
            <a:gdLst/>
            <a:ahLst/>
            <a:cxnLst/>
            <a:rect l="l" t="t" r="r" b="b"/>
            <a:pathLst>
              <a:path w="200025" h="528954">
                <a:moveTo>
                  <a:pt x="199643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99643" y="516636"/>
                </a:lnTo>
                <a:lnTo>
                  <a:pt x="199643" y="528828"/>
                </a:lnTo>
                <a:close/>
              </a:path>
              <a:path w="200025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200025" h="528954">
                <a:moveTo>
                  <a:pt x="1737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5907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173736" y="12192"/>
                </a:lnTo>
                <a:lnTo>
                  <a:pt x="185928" y="25908"/>
                </a:lnTo>
                <a:lnTo>
                  <a:pt x="199643" y="25907"/>
                </a:lnTo>
                <a:lnTo>
                  <a:pt x="199643" y="504443"/>
                </a:lnTo>
                <a:lnTo>
                  <a:pt x="185928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25907"/>
                </a:moveTo>
                <a:lnTo>
                  <a:pt x="185928" y="25908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5907"/>
                </a:lnTo>
                <a:close/>
              </a:path>
              <a:path w="200025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200025" h="528954">
                <a:moveTo>
                  <a:pt x="17373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3736" y="504443"/>
                </a:lnTo>
                <a:lnTo>
                  <a:pt x="173736" y="516636"/>
                </a:lnTo>
                <a:close/>
              </a:path>
              <a:path w="200025" h="528954">
                <a:moveTo>
                  <a:pt x="199643" y="516636"/>
                </a:moveTo>
                <a:lnTo>
                  <a:pt x="173736" y="516636"/>
                </a:lnTo>
                <a:lnTo>
                  <a:pt x="185928" y="504443"/>
                </a:lnTo>
                <a:lnTo>
                  <a:pt x="199643" y="504443"/>
                </a:lnTo>
                <a:lnTo>
                  <a:pt x="199643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44617" y="4671059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31379" y="5396484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0210">
                <a:moveTo>
                  <a:pt x="38100" y="409956"/>
                </a:moveTo>
                <a:lnTo>
                  <a:pt x="0" y="333756"/>
                </a:lnTo>
                <a:lnTo>
                  <a:pt x="27432" y="333756"/>
                </a:lnTo>
                <a:lnTo>
                  <a:pt x="27432" y="347472"/>
                </a:lnTo>
                <a:lnTo>
                  <a:pt x="69342" y="347472"/>
                </a:lnTo>
                <a:lnTo>
                  <a:pt x="38100" y="409956"/>
                </a:lnTo>
                <a:close/>
              </a:path>
              <a:path w="76200" h="410210">
                <a:moveTo>
                  <a:pt x="69342" y="347472"/>
                </a:moveTo>
                <a:lnTo>
                  <a:pt x="47244" y="347472"/>
                </a:lnTo>
                <a:lnTo>
                  <a:pt x="47244" y="333756"/>
                </a:lnTo>
                <a:lnTo>
                  <a:pt x="76200" y="333756"/>
                </a:lnTo>
                <a:lnTo>
                  <a:pt x="6934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68699" y="4905250"/>
            <a:ext cx="6178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333" sz="3750" spc="-697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8" sz="3600" spc="-6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49062" y="466039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582697" y="544828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45184" y="5666169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64807" y="4698491"/>
            <a:ext cx="76200" cy="2075814"/>
          </a:xfrm>
          <a:custGeom>
            <a:avLst/>
            <a:gdLst/>
            <a:ahLst/>
            <a:cxnLst/>
            <a:rect l="l" t="t" r="r" b="b"/>
            <a:pathLst>
              <a:path w="76200" h="2075815">
                <a:moveTo>
                  <a:pt x="25907" y="2002070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999487"/>
                </a:lnTo>
                <a:lnTo>
                  <a:pt x="38099" y="1999487"/>
                </a:lnTo>
                <a:lnTo>
                  <a:pt x="25907" y="2002070"/>
                </a:lnTo>
                <a:close/>
              </a:path>
              <a:path w="76200" h="2075815">
                <a:moveTo>
                  <a:pt x="51815" y="2037587"/>
                </a:moveTo>
                <a:lnTo>
                  <a:pt x="25907" y="2037587"/>
                </a:lnTo>
                <a:lnTo>
                  <a:pt x="25907" y="2002070"/>
                </a:lnTo>
                <a:lnTo>
                  <a:pt x="38099" y="1999487"/>
                </a:lnTo>
                <a:lnTo>
                  <a:pt x="51815" y="2002392"/>
                </a:lnTo>
                <a:lnTo>
                  <a:pt x="51815" y="2037587"/>
                </a:lnTo>
                <a:close/>
              </a:path>
              <a:path w="76200" h="2075815">
                <a:moveTo>
                  <a:pt x="51815" y="2002392"/>
                </a:moveTo>
                <a:lnTo>
                  <a:pt x="38099" y="1999487"/>
                </a:lnTo>
                <a:lnTo>
                  <a:pt x="51815" y="1999487"/>
                </a:lnTo>
                <a:lnTo>
                  <a:pt x="51815" y="2002392"/>
                </a:lnTo>
                <a:close/>
              </a:path>
              <a:path w="76200" h="2075815">
                <a:moveTo>
                  <a:pt x="38099" y="2075687"/>
                </a:moveTo>
                <a:lnTo>
                  <a:pt x="23145" y="2072735"/>
                </a:lnTo>
                <a:lnTo>
                  <a:pt x="11048" y="2064639"/>
                </a:lnTo>
                <a:lnTo>
                  <a:pt x="2952" y="2052542"/>
                </a:lnTo>
                <a:lnTo>
                  <a:pt x="0" y="2037587"/>
                </a:lnTo>
                <a:lnTo>
                  <a:pt x="2952" y="2023276"/>
                </a:lnTo>
                <a:lnTo>
                  <a:pt x="11048" y="2011108"/>
                </a:lnTo>
                <a:lnTo>
                  <a:pt x="23145" y="2002655"/>
                </a:lnTo>
                <a:lnTo>
                  <a:pt x="25907" y="2002070"/>
                </a:lnTo>
                <a:lnTo>
                  <a:pt x="25907" y="2037587"/>
                </a:lnTo>
                <a:lnTo>
                  <a:pt x="76199" y="2037587"/>
                </a:lnTo>
                <a:lnTo>
                  <a:pt x="73247" y="2052542"/>
                </a:lnTo>
                <a:lnTo>
                  <a:pt x="65150" y="2064639"/>
                </a:lnTo>
                <a:lnTo>
                  <a:pt x="53054" y="2072735"/>
                </a:lnTo>
                <a:lnTo>
                  <a:pt x="38099" y="2075687"/>
                </a:lnTo>
                <a:close/>
              </a:path>
              <a:path w="76200" h="2075815">
                <a:moveTo>
                  <a:pt x="76199" y="2037587"/>
                </a:moveTo>
                <a:lnTo>
                  <a:pt x="51815" y="2037587"/>
                </a:lnTo>
                <a:lnTo>
                  <a:pt x="51815" y="2002392"/>
                </a:lnTo>
                <a:lnTo>
                  <a:pt x="53054" y="2002655"/>
                </a:lnTo>
                <a:lnTo>
                  <a:pt x="65150" y="2011108"/>
                </a:lnTo>
                <a:lnTo>
                  <a:pt x="73247" y="2023276"/>
                </a:lnTo>
                <a:lnTo>
                  <a:pt x="76199" y="2037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11467" y="5305044"/>
            <a:ext cx="180340" cy="467995"/>
          </a:xfrm>
          <a:custGeom>
            <a:avLst/>
            <a:gdLst/>
            <a:ahLst/>
            <a:cxnLst/>
            <a:rect l="l" t="t" r="r" b="b"/>
            <a:pathLst>
              <a:path w="180340" h="467995">
                <a:moveTo>
                  <a:pt x="0" y="0"/>
                </a:moveTo>
                <a:lnTo>
                  <a:pt x="179832" y="0"/>
                </a:lnTo>
                <a:lnTo>
                  <a:pt x="1798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97752" y="5292852"/>
            <a:ext cx="205740" cy="494030"/>
          </a:xfrm>
          <a:custGeom>
            <a:avLst/>
            <a:gdLst/>
            <a:ahLst/>
            <a:cxnLst/>
            <a:rect l="l" t="t" r="r" b="b"/>
            <a:pathLst>
              <a:path w="205740" h="494029">
                <a:moveTo>
                  <a:pt x="205740" y="493776"/>
                </a:moveTo>
                <a:lnTo>
                  <a:pt x="0" y="493776"/>
                </a:lnTo>
                <a:lnTo>
                  <a:pt x="0" y="0"/>
                </a:lnTo>
                <a:lnTo>
                  <a:pt x="205740" y="0"/>
                </a:lnTo>
                <a:lnTo>
                  <a:pt x="205740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467867"/>
                </a:lnTo>
                <a:lnTo>
                  <a:pt x="13716" y="467867"/>
                </a:lnTo>
                <a:lnTo>
                  <a:pt x="25908" y="480060"/>
                </a:lnTo>
                <a:lnTo>
                  <a:pt x="205740" y="480060"/>
                </a:lnTo>
                <a:lnTo>
                  <a:pt x="205740" y="493776"/>
                </a:lnTo>
                <a:close/>
              </a:path>
              <a:path w="205740" h="494029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205740" h="494029">
                <a:moveTo>
                  <a:pt x="181356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81356" y="12192"/>
                </a:lnTo>
                <a:lnTo>
                  <a:pt x="181356" y="24383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181356" y="12192"/>
                </a:lnTo>
                <a:lnTo>
                  <a:pt x="193548" y="24384"/>
                </a:lnTo>
                <a:lnTo>
                  <a:pt x="205740" y="24383"/>
                </a:lnTo>
                <a:lnTo>
                  <a:pt x="205740" y="467867"/>
                </a:lnTo>
                <a:lnTo>
                  <a:pt x="193548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24383"/>
                </a:moveTo>
                <a:lnTo>
                  <a:pt x="193548" y="24384"/>
                </a:lnTo>
                <a:lnTo>
                  <a:pt x="181356" y="12192"/>
                </a:lnTo>
                <a:lnTo>
                  <a:pt x="205740" y="12192"/>
                </a:lnTo>
                <a:lnTo>
                  <a:pt x="205740" y="24383"/>
                </a:lnTo>
                <a:close/>
              </a:path>
              <a:path w="205740" h="494029">
                <a:moveTo>
                  <a:pt x="25908" y="480060"/>
                </a:moveTo>
                <a:lnTo>
                  <a:pt x="13716" y="467867"/>
                </a:lnTo>
                <a:lnTo>
                  <a:pt x="25908" y="467867"/>
                </a:lnTo>
                <a:lnTo>
                  <a:pt x="25908" y="480060"/>
                </a:lnTo>
                <a:close/>
              </a:path>
              <a:path w="205740" h="494029">
                <a:moveTo>
                  <a:pt x="181356" y="480060"/>
                </a:moveTo>
                <a:lnTo>
                  <a:pt x="25908" y="480060"/>
                </a:lnTo>
                <a:lnTo>
                  <a:pt x="25908" y="467867"/>
                </a:lnTo>
                <a:lnTo>
                  <a:pt x="181356" y="467867"/>
                </a:lnTo>
                <a:lnTo>
                  <a:pt x="181356" y="480060"/>
                </a:lnTo>
                <a:close/>
              </a:path>
              <a:path w="205740" h="494029">
                <a:moveTo>
                  <a:pt x="205740" y="480060"/>
                </a:moveTo>
                <a:lnTo>
                  <a:pt x="181356" y="480060"/>
                </a:lnTo>
                <a:lnTo>
                  <a:pt x="193548" y="467867"/>
                </a:lnTo>
                <a:lnTo>
                  <a:pt x="205740" y="467867"/>
                </a:lnTo>
                <a:lnTo>
                  <a:pt x="205740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39484" y="4759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7244" y="347472"/>
                </a:moveTo>
                <a:lnTo>
                  <a:pt x="27432" y="347472"/>
                </a:lnTo>
                <a:lnTo>
                  <a:pt x="27432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1479">
                <a:moveTo>
                  <a:pt x="38100" y="411480"/>
                </a:moveTo>
                <a:lnTo>
                  <a:pt x="0" y="335280"/>
                </a:lnTo>
                <a:lnTo>
                  <a:pt x="27432" y="335280"/>
                </a:lnTo>
                <a:lnTo>
                  <a:pt x="27432" y="347472"/>
                </a:lnTo>
                <a:lnTo>
                  <a:pt x="70104" y="347472"/>
                </a:lnTo>
                <a:lnTo>
                  <a:pt x="38100" y="411480"/>
                </a:lnTo>
                <a:close/>
              </a:path>
              <a:path w="76200" h="411479">
                <a:moveTo>
                  <a:pt x="70104" y="347472"/>
                </a:moveTo>
                <a:lnTo>
                  <a:pt x="47244" y="347472"/>
                </a:lnTo>
                <a:lnTo>
                  <a:pt x="47244" y="335280"/>
                </a:lnTo>
                <a:lnTo>
                  <a:pt x="76200" y="335280"/>
                </a:lnTo>
                <a:lnTo>
                  <a:pt x="70104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627398" y="4696950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58538" y="439114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08595" y="439114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7423" y="4652771"/>
            <a:ext cx="76200" cy="2120265"/>
          </a:xfrm>
          <a:custGeom>
            <a:avLst/>
            <a:gdLst/>
            <a:ahLst/>
            <a:cxnLst/>
            <a:rect l="l" t="t" r="r" b="b"/>
            <a:pathLst>
              <a:path w="76200" h="2120265">
                <a:moveTo>
                  <a:pt x="25907" y="73792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2026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20265">
                <a:moveTo>
                  <a:pt x="50292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0265">
                <a:moveTo>
                  <a:pt x="25907" y="2046091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043683"/>
                </a:lnTo>
                <a:lnTo>
                  <a:pt x="38099" y="2043683"/>
                </a:lnTo>
                <a:lnTo>
                  <a:pt x="25907" y="2046091"/>
                </a:lnTo>
                <a:close/>
              </a:path>
              <a:path w="76200" h="2120265">
                <a:moveTo>
                  <a:pt x="50291" y="76200"/>
                </a:moveTo>
                <a:lnTo>
                  <a:pt x="38099" y="76200"/>
                </a:lnTo>
                <a:lnTo>
                  <a:pt x="50292" y="73792"/>
                </a:lnTo>
                <a:lnTo>
                  <a:pt x="50291" y="76200"/>
                </a:lnTo>
                <a:close/>
              </a:path>
              <a:path w="76200" h="2120265">
                <a:moveTo>
                  <a:pt x="50291" y="2081783"/>
                </a:moveTo>
                <a:lnTo>
                  <a:pt x="25907" y="2081783"/>
                </a:lnTo>
                <a:lnTo>
                  <a:pt x="25907" y="2046091"/>
                </a:lnTo>
                <a:lnTo>
                  <a:pt x="38099" y="2043683"/>
                </a:lnTo>
                <a:lnTo>
                  <a:pt x="50291" y="2046091"/>
                </a:lnTo>
                <a:lnTo>
                  <a:pt x="50291" y="2081783"/>
                </a:lnTo>
                <a:close/>
              </a:path>
              <a:path w="76200" h="2120265">
                <a:moveTo>
                  <a:pt x="50291" y="2046091"/>
                </a:moveTo>
                <a:lnTo>
                  <a:pt x="38099" y="2043683"/>
                </a:lnTo>
                <a:lnTo>
                  <a:pt x="50291" y="2043683"/>
                </a:lnTo>
                <a:lnTo>
                  <a:pt x="50291" y="2046091"/>
                </a:lnTo>
                <a:close/>
              </a:path>
              <a:path w="76200" h="2120265">
                <a:moveTo>
                  <a:pt x="38099" y="2119883"/>
                </a:moveTo>
                <a:lnTo>
                  <a:pt x="23145" y="2116931"/>
                </a:lnTo>
                <a:lnTo>
                  <a:pt x="11048" y="2108834"/>
                </a:lnTo>
                <a:lnTo>
                  <a:pt x="2952" y="2096738"/>
                </a:lnTo>
                <a:lnTo>
                  <a:pt x="0" y="2081783"/>
                </a:lnTo>
                <a:lnTo>
                  <a:pt x="2952" y="2066829"/>
                </a:lnTo>
                <a:lnTo>
                  <a:pt x="11048" y="2054732"/>
                </a:lnTo>
                <a:lnTo>
                  <a:pt x="23145" y="2046636"/>
                </a:lnTo>
                <a:lnTo>
                  <a:pt x="25907" y="2046091"/>
                </a:lnTo>
                <a:lnTo>
                  <a:pt x="25907" y="2081783"/>
                </a:lnTo>
                <a:lnTo>
                  <a:pt x="76199" y="2081783"/>
                </a:lnTo>
                <a:lnTo>
                  <a:pt x="73247" y="2096738"/>
                </a:lnTo>
                <a:lnTo>
                  <a:pt x="65150" y="2108834"/>
                </a:lnTo>
                <a:lnTo>
                  <a:pt x="53054" y="2116931"/>
                </a:lnTo>
                <a:lnTo>
                  <a:pt x="38099" y="2119883"/>
                </a:lnTo>
                <a:close/>
              </a:path>
              <a:path w="76200" h="2120265">
                <a:moveTo>
                  <a:pt x="76199" y="2081783"/>
                </a:moveTo>
                <a:lnTo>
                  <a:pt x="50291" y="2081783"/>
                </a:lnTo>
                <a:lnTo>
                  <a:pt x="50291" y="2046091"/>
                </a:lnTo>
                <a:lnTo>
                  <a:pt x="53054" y="2046636"/>
                </a:lnTo>
                <a:lnTo>
                  <a:pt x="65150" y="2054732"/>
                </a:lnTo>
                <a:lnTo>
                  <a:pt x="73247" y="2066829"/>
                </a:lnTo>
                <a:lnTo>
                  <a:pt x="76199" y="2081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65420" y="5268467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51703" y="5256276"/>
            <a:ext cx="170815" cy="528955"/>
          </a:xfrm>
          <a:custGeom>
            <a:avLst/>
            <a:gdLst/>
            <a:ahLst/>
            <a:cxnLst/>
            <a:rect l="l" t="t" r="r" b="b"/>
            <a:pathLst>
              <a:path w="170814" h="528954">
                <a:moveTo>
                  <a:pt x="170688" y="528828"/>
                </a:moveTo>
                <a:lnTo>
                  <a:pt x="0" y="528828"/>
                </a:lnTo>
                <a:lnTo>
                  <a:pt x="0" y="0"/>
                </a:lnTo>
                <a:lnTo>
                  <a:pt x="170688" y="0"/>
                </a:lnTo>
                <a:lnTo>
                  <a:pt x="170688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3716" y="504443"/>
                </a:lnTo>
                <a:lnTo>
                  <a:pt x="25908" y="516636"/>
                </a:lnTo>
                <a:lnTo>
                  <a:pt x="170688" y="516636"/>
                </a:lnTo>
                <a:lnTo>
                  <a:pt x="170688" y="528828"/>
                </a:lnTo>
                <a:close/>
              </a:path>
              <a:path w="170814" h="528954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70814" h="528954">
                <a:moveTo>
                  <a:pt x="144779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7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04443"/>
                </a:lnTo>
                <a:lnTo>
                  <a:pt x="156972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25907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70688" y="12192"/>
                </a:lnTo>
                <a:lnTo>
                  <a:pt x="170688" y="25907"/>
                </a:lnTo>
                <a:close/>
              </a:path>
              <a:path w="170814" h="528954">
                <a:moveTo>
                  <a:pt x="25908" y="516636"/>
                </a:moveTo>
                <a:lnTo>
                  <a:pt x="13716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70814" h="528954">
                <a:moveTo>
                  <a:pt x="144779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44779" y="504443"/>
                </a:lnTo>
                <a:lnTo>
                  <a:pt x="144779" y="516636"/>
                </a:lnTo>
                <a:close/>
              </a:path>
              <a:path w="170814" h="528954">
                <a:moveTo>
                  <a:pt x="170688" y="516636"/>
                </a:moveTo>
                <a:lnTo>
                  <a:pt x="144779" y="516636"/>
                </a:lnTo>
                <a:lnTo>
                  <a:pt x="156972" y="504443"/>
                </a:lnTo>
                <a:lnTo>
                  <a:pt x="170688" y="504443"/>
                </a:lnTo>
                <a:lnTo>
                  <a:pt x="170688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001306" y="566616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53000" y="469239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4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272795" y="734615"/>
            <a:ext cx="52724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>
                <a:latin typeface="Times New Roman"/>
                <a:cs typeface="Times New Roman"/>
              </a:rPr>
              <a:t>2. </a:t>
            </a:r>
            <a:r>
              <a:rPr dirty="0" baseline="2314" sz="3600" spc="7">
                <a:latin typeface="宋体"/>
                <a:cs typeface="宋体"/>
              </a:rPr>
              <a:t>小信号参数分析</a:t>
            </a:r>
            <a:r>
              <a:rPr dirty="0" baseline="2314" sz="3600" spc="-52">
                <a:latin typeface="宋体"/>
                <a:cs typeface="宋体"/>
              </a:rPr>
              <a:t> 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6</a:t>
            </a:r>
            <a:r>
              <a:rPr dirty="0" sz="2400" spc="-35">
                <a:solidFill>
                  <a:srgbClr val="0000CC"/>
                </a:solidFill>
                <a:latin typeface="宋体"/>
                <a:cs typeface="宋体"/>
              </a:rPr>
              <a:t>）源电压增益</a:t>
            </a:r>
            <a:r>
              <a:rPr dirty="0" sz="2400" spc="-35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52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34185" y="4293053"/>
            <a:ext cx="9137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3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25">
                <a:solidFill>
                  <a:srgbClr val="0000CC"/>
                </a:solidFill>
                <a:latin typeface="Times New Roman"/>
                <a:cs typeface="Times New Roman"/>
              </a:rPr>
              <a:t>o1</a:t>
            </a:r>
            <a:r>
              <a:rPr dirty="0" baseline="13888" sz="3600" spc="-37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baseline="13888" sz="3600" spc="-112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7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50">
                <a:solidFill>
                  <a:srgbClr val="0000CC"/>
                </a:solidFill>
                <a:latin typeface="Times New Roman"/>
                <a:cs typeface="Times New Roman"/>
              </a:rPr>
              <a:t>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03265" y="1839277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 h="0">
                <a:moveTo>
                  <a:pt x="0" y="0"/>
                </a:moveTo>
                <a:lnTo>
                  <a:pt x="836675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774696" y="1381252"/>
            <a:ext cx="27432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4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21711" y="1853691"/>
            <a:ext cx="77914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14814" sz="2250" spc="-157">
                <a:latin typeface="Times New Roman"/>
                <a:cs typeface="Times New Roman"/>
              </a:rPr>
              <a:t>s</a:t>
            </a:r>
            <a:r>
              <a:rPr dirty="0" baseline="-14814" sz="2250" spc="-127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+</a:t>
            </a:r>
            <a:r>
              <a:rPr dirty="0" sz="2600" spc="-65">
                <a:latin typeface="Times New Roman"/>
                <a:cs typeface="Times New Roman"/>
              </a:rPr>
              <a:t>R</a:t>
            </a:r>
            <a:r>
              <a:rPr dirty="0" baseline="-14814" sz="2250" spc="-9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66875" y="1593088"/>
            <a:ext cx="1299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85">
                <a:latin typeface="Times New Roman"/>
                <a:cs typeface="Times New Roman"/>
              </a:rPr>
              <a:t>A</a:t>
            </a:r>
            <a:r>
              <a:rPr dirty="0" baseline="-14814" sz="2250" spc="-277">
                <a:latin typeface="Times New Roman"/>
                <a:cs typeface="Times New Roman"/>
              </a:rPr>
              <a:t>v</a:t>
            </a:r>
            <a:r>
              <a:rPr dirty="0" baseline="-14814" sz="2250" spc="-277">
                <a:latin typeface="Times New Roman"/>
                <a:cs typeface="Times New Roman"/>
              </a:rPr>
              <a:t>s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280">
                <a:latin typeface="Times New Roman"/>
                <a:cs typeface="Times New Roman"/>
              </a:rPr>
              <a:t>A</a:t>
            </a:r>
            <a:r>
              <a:rPr dirty="0" baseline="-14814" sz="2250" spc="-419">
                <a:latin typeface="Times New Roman"/>
                <a:cs typeface="Times New Roman"/>
              </a:rPr>
              <a:t>v </a:t>
            </a:r>
            <a:r>
              <a:rPr dirty="0" baseline="-14814" sz="2250" spc="-315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01325" y="1322832"/>
            <a:ext cx="4342130" cy="3039110"/>
          </a:xfrm>
          <a:prstGeom prst="rect">
            <a:avLst/>
          </a:prstGeom>
        </p:spPr>
        <p:txBody>
          <a:bodyPr wrap="square" lIns="0" tIns="2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500" spc="85">
                <a:latin typeface="Times New Roman"/>
                <a:cs typeface="Times New Roman"/>
              </a:rPr>
              <a:t>23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19676" y="1797050"/>
            <a:ext cx="107314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85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23920" y="1614932"/>
            <a:ext cx="1971039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21435" algn="l"/>
              </a:tabLst>
            </a:pPr>
            <a:r>
              <a:rPr dirty="0" sz="2500" spc="-229">
                <a:latin typeface="Times New Roman"/>
                <a:cs typeface="Times New Roman"/>
              </a:rPr>
              <a:t> </a:t>
            </a:r>
            <a:r>
              <a:rPr dirty="0" sz="2500" spc="-215">
                <a:latin typeface="Times New Roman"/>
                <a:cs typeface="Times New Roman"/>
              </a:rPr>
              <a:t> </a:t>
            </a:r>
            <a:r>
              <a:rPr dirty="0" sz="2500" spc="50">
                <a:latin typeface="Times New Roman"/>
                <a:cs typeface="Times New Roman"/>
              </a:rPr>
              <a:t>0.77</a:t>
            </a:r>
            <a:r>
              <a:rPr dirty="0" sz="2500" spc="50">
                <a:latin typeface="Times New Roman"/>
                <a:cs typeface="Times New Roman"/>
              </a:rPr>
              <a:t>A	</a:t>
            </a:r>
            <a:r>
              <a:rPr dirty="0" sz="2500" spc="-229">
                <a:latin typeface="Times New Roman"/>
                <a:cs typeface="Times New Roman"/>
              </a:rPr>
              <a:t> 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 spc="-420">
                <a:latin typeface="Times New Roman"/>
                <a:cs typeface="Times New Roman"/>
              </a:rPr>
              <a:t></a:t>
            </a:r>
            <a:r>
              <a:rPr dirty="0" sz="2500" spc="-42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427987" y="2359151"/>
            <a:ext cx="2635250" cy="16859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510" rIns="0" bIns="0" rtlCol="0" vert="horz">
            <a:spAutoFit/>
          </a:bodyPr>
          <a:lstStyle/>
          <a:p>
            <a:pPr algn="just" marL="247015" marR="236854">
              <a:lnSpc>
                <a:spcPts val="4320"/>
              </a:lnSpc>
              <a:spcBef>
                <a:spcPts val="130"/>
              </a:spcBef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什么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要多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级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？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第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一级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的作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？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第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二级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的作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426964" y="1322832"/>
            <a:ext cx="4315967" cy="3038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81600" y="2470403"/>
            <a:ext cx="1012190" cy="923290"/>
          </a:xfrm>
          <a:custGeom>
            <a:avLst/>
            <a:gdLst/>
            <a:ahLst/>
            <a:cxnLst/>
            <a:rect l="l" t="t" r="r" b="b"/>
            <a:pathLst>
              <a:path w="1012189" h="923289">
                <a:moveTo>
                  <a:pt x="505967" y="922972"/>
                </a:moveTo>
                <a:lnTo>
                  <a:pt x="454151" y="920114"/>
                </a:lnTo>
                <a:lnTo>
                  <a:pt x="403860" y="914400"/>
                </a:lnTo>
                <a:lnTo>
                  <a:pt x="355092" y="902017"/>
                </a:lnTo>
                <a:lnTo>
                  <a:pt x="309371" y="886777"/>
                </a:lnTo>
                <a:lnTo>
                  <a:pt x="243839" y="856297"/>
                </a:lnTo>
                <a:lnTo>
                  <a:pt x="202692" y="831532"/>
                </a:lnTo>
                <a:lnTo>
                  <a:pt x="147828" y="787717"/>
                </a:lnTo>
                <a:lnTo>
                  <a:pt x="115823" y="755332"/>
                </a:lnTo>
                <a:lnTo>
                  <a:pt x="73151" y="701039"/>
                </a:lnTo>
                <a:lnTo>
                  <a:pt x="48767" y="661035"/>
                </a:lnTo>
                <a:lnTo>
                  <a:pt x="30480" y="620077"/>
                </a:lnTo>
                <a:lnTo>
                  <a:pt x="15239" y="577215"/>
                </a:lnTo>
                <a:lnTo>
                  <a:pt x="4571" y="531495"/>
                </a:lnTo>
                <a:lnTo>
                  <a:pt x="0" y="483870"/>
                </a:lnTo>
                <a:lnTo>
                  <a:pt x="0" y="437197"/>
                </a:lnTo>
                <a:lnTo>
                  <a:pt x="4571" y="389572"/>
                </a:lnTo>
                <a:lnTo>
                  <a:pt x="15239" y="345757"/>
                </a:lnTo>
                <a:lnTo>
                  <a:pt x="30480" y="300990"/>
                </a:lnTo>
                <a:lnTo>
                  <a:pt x="48767" y="260032"/>
                </a:lnTo>
                <a:lnTo>
                  <a:pt x="73151" y="220980"/>
                </a:lnTo>
                <a:lnTo>
                  <a:pt x="100583" y="183832"/>
                </a:lnTo>
                <a:lnTo>
                  <a:pt x="131064" y="150495"/>
                </a:lnTo>
                <a:lnTo>
                  <a:pt x="166116" y="118110"/>
                </a:lnTo>
                <a:lnTo>
                  <a:pt x="222503" y="77152"/>
                </a:lnTo>
                <a:lnTo>
                  <a:pt x="286512" y="43815"/>
                </a:lnTo>
                <a:lnTo>
                  <a:pt x="355092" y="19050"/>
                </a:lnTo>
                <a:lnTo>
                  <a:pt x="428244" y="3810"/>
                </a:lnTo>
                <a:lnTo>
                  <a:pt x="480060" y="0"/>
                </a:lnTo>
                <a:lnTo>
                  <a:pt x="531876" y="0"/>
                </a:lnTo>
                <a:lnTo>
                  <a:pt x="582167" y="3810"/>
                </a:lnTo>
                <a:lnTo>
                  <a:pt x="632460" y="13335"/>
                </a:lnTo>
                <a:lnTo>
                  <a:pt x="679703" y="26670"/>
                </a:lnTo>
                <a:lnTo>
                  <a:pt x="505967" y="26670"/>
                </a:lnTo>
                <a:lnTo>
                  <a:pt x="480060" y="28575"/>
                </a:lnTo>
                <a:lnTo>
                  <a:pt x="481583" y="28575"/>
                </a:lnTo>
                <a:lnTo>
                  <a:pt x="455676" y="30480"/>
                </a:lnTo>
                <a:lnTo>
                  <a:pt x="457200" y="30480"/>
                </a:lnTo>
                <a:lnTo>
                  <a:pt x="408432" y="36195"/>
                </a:lnTo>
                <a:lnTo>
                  <a:pt x="409955" y="36195"/>
                </a:lnTo>
                <a:lnTo>
                  <a:pt x="385571" y="40957"/>
                </a:lnTo>
                <a:lnTo>
                  <a:pt x="362712" y="46672"/>
                </a:lnTo>
                <a:lnTo>
                  <a:pt x="364235" y="46672"/>
                </a:lnTo>
                <a:lnTo>
                  <a:pt x="318516" y="61912"/>
                </a:lnTo>
                <a:lnTo>
                  <a:pt x="320039" y="61912"/>
                </a:lnTo>
                <a:lnTo>
                  <a:pt x="301752" y="69532"/>
                </a:lnTo>
                <a:lnTo>
                  <a:pt x="298703" y="69532"/>
                </a:lnTo>
                <a:lnTo>
                  <a:pt x="277367" y="80010"/>
                </a:lnTo>
                <a:lnTo>
                  <a:pt x="237744" y="101917"/>
                </a:lnTo>
                <a:lnTo>
                  <a:pt x="219455" y="114300"/>
                </a:lnTo>
                <a:lnTo>
                  <a:pt x="203780" y="125730"/>
                </a:lnTo>
                <a:lnTo>
                  <a:pt x="201167" y="125730"/>
                </a:lnTo>
                <a:lnTo>
                  <a:pt x="182880" y="140970"/>
                </a:lnTo>
                <a:lnTo>
                  <a:pt x="183356" y="140970"/>
                </a:lnTo>
                <a:lnTo>
                  <a:pt x="150876" y="170497"/>
                </a:lnTo>
                <a:lnTo>
                  <a:pt x="152400" y="170497"/>
                </a:lnTo>
                <a:lnTo>
                  <a:pt x="135635" y="185737"/>
                </a:lnTo>
                <a:lnTo>
                  <a:pt x="137160" y="185737"/>
                </a:lnTo>
                <a:lnTo>
                  <a:pt x="121919" y="201930"/>
                </a:lnTo>
                <a:lnTo>
                  <a:pt x="108203" y="219075"/>
                </a:lnTo>
                <a:lnTo>
                  <a:pt x="109728" y="219075"/>
                </a:lnTo>
                <a:lnTo>
                  <a:pt x="96012" y="237172"/>
                </a:lnTo>
                <a:lnTo>
                  <a:pt x="96926" y="237172"/>
                </a:lnTo>
                <a:lnTo>
                  <a:pt x="85953" y="254317"/>
                </a:lnTo>
                <a:lnTo>
                  <a:pt x="85344" y="254317"/>
                </a:lnTo>
                <a:lnTo>
                  <a:pt x="75692" y="272415"/>
                </a:lnTo>
                <a:lnTo>
                  <a:pt x="74676" y="272415"/>
                </a:lnTo>
                <a:lnTo>
                  <a:pt x="56387" y="312420"/>
                </a:lnTo>
                <a:lnTo>
                  <a:pt x="49460" y="331470"/>
                </a:lnTo>
                <a:lnTo>
                  <a:pt x="48767" y="331470"/>
                </a:lnTo>
                <a:lnTo>
                  <a:pt x="42671" y="353377"/>
                </a:lnTo>
                <a:lnTo>
                  <a:pt x="38307" y="373380"/>
                </a:lnTo>
                <a:lnTo>
                  <a:pt x="38100" y="373380"/>
                </a:lnTo>
                <a:lnTo>
                  <a:pt x="33909" y="394335"/>
                </a:lnTo>
                <a:lnTo>
                  <a:pt x="33528" y="394335"/>
                </a:lnTo>
                <a:lnTo>
                  <a:pt x="30734" y="415290"/>
                </a:lnTo>
                <a:lnTo>
                  <a:pt x="30480" y="415290"/>
                </a:lnTo>
                <a:lnTo>
                  <a:pt x="27495" y="460057"/>
                </a:lnTo>
                <a:lnTo>
                  <a:pt x="30480" y="505777"/>
                </a:lnTo>
                <a:lnTo>
                  <a:pt x="30734" y="505777"/>
                </a:lnTo>
                <a:lnTo>
                  <a:pt x="33528" y="526732"/>
                </a:lnTo>
                <a:lnTo>
                  <a:pt x="38100" y="548640"/>
                </a:lnTo>
                <a:lnTo>
                  <a:pt x="38480" y="548640"/>
                </a:lnTo>
                <a:lnTo>
                  <a:pt x="42671" y="569595"/>
                </a:lnTo>
                <a:lnTo>
                  <a:pt x="43201" y="569595"/>
                </a:lnTo>
                <a:lnTo>
                  <a:pt x="48767" y="589597"/>
                </a:lnTo>
                <a:lnTo>
                  <a:pt x="56387" y="609600"/>
                </a:lnTo>
                <a:lnTo>
                  <a:pt x="74676" y="648652"/>
                </a:lnTo>
                <a:lnTo>
                  <a:pt x="75209" y="648652"/>
                </a:lnTo>
                <a:lnTo>
                  <a:pt x="85344" y="666750"/>
                </a:lnTo>
                <a:lnTo>
                  <a:pt x="96316" y="683895"/>
                </a:lnTo>
                <a:lnTo>
                  <a:pt x="96012" y="683895"/>
                </a:lnTo>
                <a:lnTo>
                  <a:pt x="109728" y="701992"/>
                </a:lnTo>
                <a:lnTo>
                  <a:pt x="108203" y="701992"/>
                </a:lnTo>
                <a:lnTo>
                  <a:pt x="121919" y="720089"/>
                </a:lnTo>
                <a:lnTo>
                  <a:pt x="122816" y="720089"/>
                </a:lnTo>
                <a:lnTo>
                  <a:pt x="137160" y="735330"/>
                </a:lnTo>
                <a:lnTo>
                  <a:pt x="135635" y="735330"/>
                </a:lnTo>
                <a:lnTo>
                  <a:pt x="152400" y="752475"/>
                </a:lnTo>
                <a:lnTo>
                  <a:pt x="152971" y="752475"/>
                </a:lnTo>
                <a:lnTo>
                  <a:pt x="184403" y="781050"/>
                </a:lnTo>
                <a:lnTo>
                  <a:pt x="182880" y="781050"/>
                </a:lnTo>
                <a:lnTo>
                  <a:pt x="201167" y="795337"/>
                </a:lnTo>
                <a:lnTo>
                  <a:pt x="237744" y="819150"/>
                </a:lnTo>
                <a:lnTo>
                  <a:pt x="257555" y="831532"/>
                </a:lnTo>
                <a:lnTo>
                  <a:pt x="259356" y="831532"/>
                </a:lnTo>
                <a:lnTo>
                  <a:pt x="277367" y="841057"/>
                </a:lnTo>
                <a:lnTo>
                  <a:pt x="298703" y="851535"/>
                </a:lnTo>
                <a:lnTo>
                  <a:pt x="297180" y="851535"/>
                </a:lnTo>
                <a:lnTo>
                  <a:pt x="320039" y="859155"/>
                </a:lnTo>
                <a:lnTo>
                  <a:pt x="318516" y="859155"/>
                </a:lnTo>
                <a:lnTo>
                  <a:pt x="341376" y="868680"/>
                </a:lnTo>
                <a:lnTo>
                  <a:pt x="347091" y="868680"/>
                </a:lnTo>
                <a:lnTo>
                  <a:pt x="364235" y="874395"/>
                </a:lnTo>
                <a:lnTo>
                  <a:pt x="362712" y="874395"/>
                </a:lnTo>
                <a:lnTo>
                  <a:pt x="385571" y="880110"/>
                </a:lnTo>
                <a:lnTo>
                  <a:pt x="409955" y="884872"/>
                </a:lnTo>
                <a:lnTo>
                  <a:pt x="408432" y="884872"/>
                </a:lnTo>
                <a:lnTo>
                  <a:pt x="432816" y="889635"/>
                </a:lnTo>
                <a:lnTo>
                  <a:pt x="457200" y="891539"/>
                </a:lnTo>
                <a:lnTo>
                  <a:pt x="455676" y="891539"/>
                </a:lnTo>
                <a:lnTo>
                  <a:pt x="481583" y="894397"/>
                </a:lnTo>
                <a:lnTo>
                  <a:pt x="679703" y="894397"/>
                </a:lnTo>
                <a:lnTo>
                  <a:pt x="655319" y="902017"/>
                </a:lnTo>
                <a:lnTo>
                  <a:pt x="632460" y="907732"/>
                </a:lnTo>
                <a:lnTo>
                  <a:pt x="608076" y="912495"/>
                </a:lnTo>
                <a:lnTo>
                  <a:pt x="582167" y="917257"/>
                </a:lnTo>
                <a:lnTo>
                  <a:pt x="557783" y="920114"/>
                </a:lnTo>
                <a:lnTo>
                  <a:pt x="505967" y="922972"/>
                </a:lnTo>
                <a:close/>
              </a:path>
              <a:path w="1012189" h="923289">
                <a:moveTo>
                  <a:pt x="713232" y="71437"/>
                </a:moveTo>
                <a:lnTo>
                  <a:pt x="670560" y="54292"/>
                </a:lnTo>
                <a:lnTo>
                  <a:pt x="624839" y="40957"/>
                </a:lnTo>
                <a:lnTo>
                  <a:pt x="577596" y="33337"/>
                </a:lnTo>
                <a:lnTo>
                  <a:pt x="579119" y="33337"/>
                </a:lnTo>
                <a:lnTo>
                  <a:pt x="554735" y="30480"/>
                </a:lnTo>
                <a:lnTo>
                  <a:pt x="505967" y="26670"/>
                </a:lnTo>
                <a:lnTo>
                  <a:pt x="679703" y="26670"/>
                </a:lnTo>
                <a:lnTo>
                  <a:pt x="723900" y="43815"/>
                </a:lnTo>
                <a:lnTo>
                  <a:pt x="768096" y="64770"/>
                </a:lnTo>
                <a:lnTo>
                  <a:pt x="775715" y="69532"/>
                </a:lnTo>
                <a:lnTo>
                  <a:pt x="713232" y="69532"/>
                </a:lnTo>
                <a:lnTo>
                  <a:pt x="713232" y="71437"/>
                </a:lnTo>
                <a:close/>
              </a:path>
              <a:path w="1012189" h="923289">
                <a:moveTo>
                  <a:pt x="297180" y="71437"/>
                </a:moveTo>
                <a:lnTo>
                  <a:pt x="298703" y="69532"/>
                </a:lnTo>
                <a:lnTo>
                  <a:pt x="301752" y="69532"/>
                </a:lnTo>
                <a:lnTo>
                  <a:pt x="297180" y="71437"/>
                </a:lnTo>
                <a:close/>
              </a:path>
              <a:path w="1012189" h="923289">
                <a:moveTo>
                  <a:pt x="810767" y="127635"/>
                </a:moveTo>
                <a:lnTo>
                  <a:pt x="790955" y="114300"/>
                </a:lnTo>
                <a:lnTo>
                  <a:pt x="792480" y="114300"/>
                </a:lnTo>
                <a:lnTo>
                  <a:pt x="772667" y="101917"/>
                </a:lnTo>
                <a:lnTo>
                  <a:pt x="752855" y="91440"/>
                </a:lnTo>
                <a:lnTo>
                  <a:pt x="754380" y="91440"/>
                </a:lnTo>
                <a:lnTo>
                  <a:pt x="733044" y="80010"/>
                </a:lnTo>
                <a:lnTo>
                  <a:pt x="734567" y="80010"/>
                </a:lnTo>
                <a:lnTo>
                  <a:pt x="713232" y="69532"/>
                </a:lnTo>
                <a:lnTo>
                  <a:pt x="775715" y="69532"/>
                </a:lnTo>
                <a:lnTo>
                  <a:pt x="787907" y="77152"/>
                </a:lnTo>
                <a:lnTo>
                  <a:pt x="827532" y="104775"/>
                </a:lnTo>
                <a:lnTo>
                  <a:pt x="845819" y="118110"/>
                </a:lnTo>
                <a:lnTo>
                  <a:pt x="854201" y="125730"/>
                </a:lnTo>
                <a:lnTo>
                  <a:pt x="809244" y="125730"/>
                </a:lnTo>
                <a:lnTo>
                  <a:pt x="810767" y="127635"/>
                </a:lnTo>
                <a:close/>
              </a:path>
              <a:path w="1012189" h="923289">
                <a:moveTo>
                  <a:pt x="201167" y="127635"/>
                </a:moveTo>
                <a:lnTo>
                  <a:pt x="201167" y="125730"/>
                </a:lnTo>
                <a:lnTo>
                  <a:pt x="203780" y="125730"/>
                </a:lnTo>
                <a:lnTo>
                  <a:pt x="201167" y="127635"/>
                </a:lnTo>
                <a:close/>
              </a:path>
              <a:path w="1012189" h="923289">
                <a:moveTo>
                  <a:pt x="827532" y="140970"/>
                </a:moveTo>
                <a:lnTo>
                  <a:pt x="809244" y="125730"/>
                </a:lnTo>
                <a:lnTo>
                  <a:pt x="854201" y="125730"/>
                </a:lnTo>
                <a:lnTo>
                  <a:pt x="862583" y="133350"/>
                </a:lnTo>
                <a:lnTo>
                  <a:pt x="869103" y="140017"/>
                </a:lnTo>
                <a:lnTo>
                  <a:pt x="827532" y="140017"/>
                </a:lnTo>
                <a:lnTo>
                  <a:pt x="827532" y="140970"/>
                </a:lnTo>
                <a:close/>
              </a:path>
              <a:path w="1012189" h="923289">
                <a:moveTo>
                  <a:pt x="183356" y="140970"/>
                </a:moveTo>
                <a:lnTo>
                  <a:pt x="182880" y="140970"/>
                </a:lnTo>
                <a:lnTo>
                  <a:pt x="184403" y="140017"/>
                </a:lnTo>
                <a:lnTo>
                  <a:pt x="183356" y="140970"/>
                </a:lnTo>
                <a:close/>
              </a:path>
              <a:path w="1012189" h="923289">
                <a:moveTo>
                  <a:pt x="914400" y="237172"/>
                </a:moveTo>
                <a:lnTo>
                  <a:pt x="902207" y="219075"/>
                </a:lnTo>
                <a:lnTo>
                  <a:pt x="874776" y="185737"/>
                </a:lnTo>
                <a:lnTo>
                  <a:pt x="844296" y="155257"/>
                </a:lnTo>
                <a:lnTo>
                  <a:pt x="827532" y="140017"/>
                </a:lnTo>
                <a:lnTo>
                  <a:pt x="869103" y="140017"/>
                </a:lnTo>
                <a:lnTo>
                  <a:pt x="896112" y="167640"/>
                </a:lnTo>
                <a:lnTo>
                  <a:pt x="911351" y="183832"/>
                </a:lnTo>
                <a:lnTo>
                  <a:pt x="938783" y="220980"/>
                </a:lnTo>
                <a:lnTo>
                  <a:pt x="948537" y="236220"/>
                </a:lnTo>
                <a:lnTo>
                  <a:pt x="914400" y="236220"/>
                </a:lnTo>
                <a:lnTo>
                  <a:pt x="914400" y="237172"/>
                </a:lnTo>
                <a:close/>
              </a:path>
              <a:path w="1012189" h="923289">
                <a:moveTo>
                  <a:pt x="96926" y="237172"/>
                </a:moveTo>
                <a:lnTo>
                  <a:pt x="96012" y="237172"/>
                </a:lnTo>
                <a:lnTo>
                  <a:pt x="97535" y="236220"/>
                </a:lnTo>
                <a:lnTo>
                  <a:pt x="96926" y="237172"/>
                </a:lnTo>
                <a:close/>
              </a:path>
              <a:path w="1012189" h="923289">
                <a:moveTo>
                  <a:pt x="959104" y="255270"/>
                </a:moveTo>
                <a:lnTo>
                  <a:pt x="926592" y="255270"/>
                </a:lnTo>
                <a:lnTo>
                  <a:pt x="914400" y="236220"/>
                </a:lnTo>
                <a:lnTo>
                  <a:pt x="948537" y="236220"/>
                </a:lnTo>
                <a:lnTo>
                  <a:pt x="950976" y="240030"/>
                </a:lnTo>
                <a:lnTo>
                  <a:pt x="959104" y="255270"/>
                </a:lnTo>
                <a:close/>
              </a:path>
              <a:path w="1012189" h="923289">
                <a:moveTo>
                  <a:pt x="85344" y="255270"/>
                </a:moveTo>
                <a:lnTo>
                  <a:pt x="85344" y="254317"/>
                </a:lnTo>
                <a:lnTo>
                  <a:pt x="85953" y="254317"/>
                </a:lnTo>
                <a:lnTo>
                  <a:pt x="85344" y="255270"/>
                </a:lnTo>
                <a:close/>
              </a:path>
              <a:path w="1012189" h="923289">
                <a:moveTo>
                  <a:pt x="969264" y="274320"/>
                </a:moveTo>
                <a:lnTo>
                  <a:pt x="937260" y="274320"/>
                </a:lnTo>
                <a:lnTo>
                  <a:pt x="925067" y="254317"/>
                </a:lnTo>
                <a:lnTo>
                  <a:pt x="926592" y="255270"/>
                </a:lnTo>
                <a:lnTo>
                  <a:pt x="959104" y="255270"/>
                </a:lnTo>
                <a:lnTo>
                  <a:pt x="969264" y="274320"/>
                </a:lnTo>
                <a:close/>
              </a:path>
              <a:path w="1012189" h="923289">
                <a:moveTo>
                  <a:pt x="74676" y="274320"/>
                </a:moveTo>
                <a:lnTo>
                  <a:pt x="74676" y="272415"/>
                </a:lnTo>
                <a:lnTo>
                  <a:pt x="75692" y="272415"/>
                </a:lnTo>
                <a:lnTo>
                  <a:pt x="74676" y="274320"/>
                </a:lnTo>
                <a:close/>
              </a:path>
              <a:path w="1012189" h="923289">
                <a:moveTo>
                  <a:pt x="961644" y="333375"/>
                </a:moveTo>
                <a:lnTo>
                  <a:pt x="954023" y="312420"/>
                </a:lnTo>
                <a:lnTo>
                  <a:pt x="946403" y="292417"/>
                </a:lnTo>
                <a:lnTo>
                  <a:pt x="935735" y="272415"/>
                </a:lnTo>
                <a:lnTo>
                  <a:pt x="937260" y="274320"/>
                </a:lnTo>
                <a:lnTo>
                  <a:pt x="969264" y="274320"/>
                </a:lnTo>
                <a:lnTo>
                  <a:pt x="972312" y="280035"/>
                </a:lnTo>
                <a:lnTo>
                  <a:pt x="981455" y="300990"/>
                </a:lnTo>
                <a:lnTo>
                  <a:pt x="989076" y="322897"/>
                </a:lnTo>
                <a:lnTo>
                  <a:pt x="991362" y="331470"/>
                </a:lnTo>
                <a:lnTo>
                  <a:pt x="961644" y="331470"/>
                </a:lnTo>
                <a:lnTo>
                  <a:pt x="961644" y="333375"/>
                </a:lnTo>
                <a:close/>
              </a:path>
              <a:path w="1012189" h="923289">
                <a:moveTo>
                  <a:pt x="48767" y="333375"/>
                </a:moveTo>
                <a:lnTo>
                  <a:pt x="48767" y="331470"/>
                </a:lnTo>
                <a:lnTo>
                  <a:pt x="49460" y="331470"/>
                </a:lnTo>
                <a:lnTo>
                  <a:pt x="48767" y="333375"/>
                </a:lnTo>
                <a:close/>
              </a:path>
              <a:path w="1012189" h="923289">
                <a:moveTo>
                  <a:pt x="973835" y="374332"/>
                </a:moveTo>
                <a:lnTo>
                  <a:pt x="961644" y="331470"/>
                </a:lnTo>
                <a:lnTo>
                  <a:pt x="991362" y="331470"/>
                </a:lnTo>
                <a:lnTo>
                  <a:pt x="995171" y="345757"/>
                </a:lnTo>
                <a:lnTo>
                  <a:pt x="1001267" y="366712"/>
                </a:lnTo>
                <a:lnTo>
                  <a:pt x="1002601" y="373380"/>
                </a:lnTo>
                <a:lnTo>
                  <a:pt x="973835" y="373380"/>
                </a:lnTo>
                <a:lnTo>
                  <a:pt x="973835" y="374332"/>
                </a:lnTo>
                <a:close/>
              </a:path>
              <a:path w="1012189" h="923289">
                <a:moveTo>
                  <a:pt x="38100" y="374332"/>
                </a:moveTo>
                <a:lnTo>
                  <a:pt x="38100" y="373380"/>
                </a:lnTo>
                <a:lnTo>
                  <a:pt x="38307" y="373380"/>
                </a:lnTo>
                <a:lnTo>
                  <a:pt x="38100" y="374332"/>
                </a:lnTo>
                <a:close/>
              </a:path>
              <a:path w="1012189" h="923289">
                <a:moveTo>
                  <a:pt x="978407" y="396240"/>
                </a:moveTo>
                <a:lnTo>
                  <a:pt x="973835" y="373380"/>
                </a:lnTo>
                <a:lnTo>
                  <a:pt x="1002601" y="373380"/>
                </a:lnTo>
                <a:lnTo>
                  <a:pt x="1005839" y="389572"/>
                </a:lnTo>
                <a:lnTo>
                  <a:pt x="1006425" y="394335"/>
                </a:lnTo>
                <a:lnTo>
                  <a:pt x="978407" y="394335"/>
                </a:lnTo>
                <a:lnTo>
                  <a:pt x="978407" y="396240"/>
                </a:lnTo>
                <a:close/>
              </a:path>
              <a:path w="1012189" h="923289">
                <a:moveTo>
                  <a:pt x="33528" y="396240"/>
                </a:moveTo>
                <a:lnTo>
                  <a:pt x="33528" y="394335"/>
                </a:lnTo>
                <a:lnTo>
                  <a:pt x="33909" y="394335"/>
                </a:lnTo>
                <a:lnTo>
                  <a:pt x="33528" y="396240"/>
                </a:lnTo>
                <a:close/>
              </a:path>
              <a:path w="1012189" h="923289">
                <a:moveTo>
                  <a:pt x="1009078" y="417195"/>
                </a:moveTo>
                <a:lnTo>
                  <a:pt x="981455" y="417195"/>
                </a:lnTo>
                <a:lnTo>
                  <a:pt x="978407" y="394335"/>
                </a:lnTo>
                <a:lnTo>
                  <a:pt x="1006425" y="394335"/>
                </a:lnTo>
                <a:lnTo>
                  <a:pt x="1008887" y="414337"/>
                </a:lnTo>
                <a:lnTo>
                  <a:pt x="1009078" y="417195"/>
                </a:lnTo>
                <a:close/>
              </a:path>
              <a:path w="1012189" h="923289">
                <a:moveTo>
                  <a:pt x="30480" y="417195"/>
                </a:moveTo>
                <a:lnTo>
                  <a:pt x="30480" y="415290"/>
                </a:lnTo>
                <a:lnTo>
                  <a:pt x="30734" y="415290"/>
                </a:lnTo>
                <a:lnTo>
                  <a:pt x="30480" y="417195"/>
                </a:lnTo>
                <a:close/>
              </a:path>
              <a:path w="1012189" h="923289">
                <a:moveTo>
                  <a:pt x="979932" y="505777"/>
                </a:moveTo>
                <a:lnTo>
                  <a:pt x="982980" y="482917"/>
                </a:lnTo>
                <a:lnTo>
                  <a:pt x="982980" y="438150"/>
                </a:lnTo>
                <a:lnTo>
                  <a:pt x="979932" y="415290"/>
                </a:lnTo>
                <a:lnTo>
                  <a:pt x="981455" y="417195"/>
                </a:lnTo>
                <a:lnTo>
                  <a:pt x="1009078" y="417195"/>
                </a:lnTo>
                <a:lnTo>
                  <a:pt x="1010473" y="438150"/>
                </a:lnTo>
                <a:lnTo>
                  <a:pt x="1011935" y="461010"/>
                </a:lnTo>
                <a:lnTo>
                  <a:pt x="1010412" y="483870"/>
                </a:lnTo>
                <a:lnTo>
                  <a:pt x="1009180" y="503872"/>
                </a:lnTo>
                <a:lnTo>
                  <a:pt x="981455" y="503872"/>
                </a:lnTo>
                <a:lnTo>
                  <a:pt x="979932" y="505777"/>
                </a:lnTo>
                <a:close/>
              </a:path>
              <a:path w="1012189" h="923289">
                <a:moveTo>
                  <a:pt x="27463" y="460533"/>
                </a:moveTo>
                <a:lnTo>
                  <a:pt x="27432" y="460057"/>
                </a:lnTo>
                <a:lnTo>
                  <a:pt x="27463" y="460533"/>
                </a:lnTo>
                <a:close/>
              </a:path>
              <a:path w="1012189" h="923289">
                <a:moveTo>
                  <a:pt x="27495" y="461010"/>
                </a:moveTo>
                <a:lnTo>
                  <a:pt x="27463" y="460533"/>
                </a:lnTo>
                <a:lnTo>
                  <a:pt x="27495" y="461010"/>
                </a:lnTo>
                <a:close/>
              </a:path>
              <a:path w="1012189" h="923289">
                <a:moveTo>
                  <a:pt x="30734" y="505777"/>
                </a:moveTo>
                <a:lnTo>
                  <a:pt x="30480" y="505777"/>
                </a:lnTo>
                <a:lnTo>
                  <a:pt x="30480" y="503872"/>
                </a:lnTo>
                <a:lnTo>
                  <a:pt x="30734" y="505777"/>
                </a:lnTo>
                <a:close/>
              </a:path>
              <a:path w="1012189" h="923289">
                <a:moveTo>
                  <a:pt x="1002410" y="548640"/>
                </a:moveTo>
                <a:lnTo>
                  <a:pt x="973835" y="548640"/>
                </a:lnTo>
                <a:lnTo>
                  <a:pt x="978407" y="526732"/>
                </a:lnTo>
                <a:lnTo>
                  <a:pt x="976883" y="526732"/>
                </a:lnTo>
                <a:lnTo>
                  <a:pt x="981455" y="503872"/>
                </a:lnTo>
                <a:lnTo>
                  <a:pt x="1009180" y="503872"/>
                </a:lnTo>
                <a:lnTo>
                  <a:pt x="1008887" y="508635"/>
                </a:lnTo>
                <a:lnTo>
                  <a:pt x="1005839" y="531495"/>
                </a:lnTo>
                <a:lnTo>
                  <a:pt x="1002410" y="548640"/>
                </a:lnTo>
                <a:close/>
              </a:path>
              <a:path w="1012189" h="923289">
                <a:moveTo>
                  <a:pt x="38480" y="548640"/>
                </a:moveTo>
                <a:lnTo>
                  <a:pt x="38100" y="548640"/>
                </a:lnTo>
                <a:lnTo>
                  <a:pt x="38100" y="546735"/>
                </a:lnTo>
                <a:lnTo>
                  <a:pt x="38480" y="548640"/>
                </a:lnTo>
                <a:close/>
              </a:path>
              <a:path w="1012189" h="923289">
                <a:moveTo>
                  <a:pt x="997203" y="569595"/>
                </a:moveTo>
                <a:lnTo>
                  <a:pt x="967739" y="569595"/>
                </a:lnTo>
                <a:lnTo>
                  <a:pt x="973835" y="546735"/>
                </a:lnTo>
                <a:lnTo>
                  <a:pt x="973835" y="548640"/>
                </a:lnTo>
                <a:lnTo>
                  <a:pt x="1002410" y="548640"/>
                </a:lnTo>
                <a:lnTo>
                  <a:pt x="1001267" y="554355"/>
                </a:lnTo>
                <a:lnTo>
                  <a:pt x="997203" y="569595"/>
                </a:lnTo>
                <a:close/>
              </a:path>
              <a:path w="1012189" h="923289">
                <a:moveTo>
                  <a:pt x="43201" y="569595"/>
                </a:moveTo>
                <a:lnTo>
                  <a:pt x="42671" y="569595"/>
                </a:lnTo>
                <a:lnTo>
                  <a:pt x="42671" y="567690"/>
                </a:lnTo>
                <a:lnTo>
                  <a:pt x="43201" y="569595"/>
                </a:lnTo>
                <a:close/>
              </a:path>
              <a:path w="1012189" h="923289">
                <a:moveTo>
                  <a:pt x="935735" y="648652"/>
                </a:moveTo>
                <a:lnTo>
                  <a:pt x="946403" y="628650"/>
                </a:lnTo>
                <a:lnTo>
                  <a:pt x="961644" y="589597"/>
                </a:lnTo>
                <a:lnTo>
                  <a:pt x="967739" y="567690"/>
                </a:lnTo>
                <a:lnTo>
                  <a:pt x="967739" y="569595"/>
                </a:lnTo>
                <a:lnTo>
                  <a:pt x="997203" y="569595"/>
                </a:lnTo>
                <a:lnTo>
                  <a:pt x="995171" y="577215"/>
                </a:lnTo>
                <a:lnTo>
                  <a:pt x="989076" y="598170"/>
                </a:lnTo>
                <a:lnTo>
                  <a:pt x="981455" y="620077"/>
                </a:lnTo>
                <a:lnTo>
                  <a:pt x="972312" y="641032"/>
                </a:lnTo>
                <a:lnTo>
                  <a:pt x="968756" y="647700"/>
                </a:lnTo>
                <a:lnTo>
                  <a:pt x="937260" y="647700"/>
                </a:lnTo>
                <a:lnTo>
                  <a:pt x="935735" y="648652"/>
                </a:lnTo>
                <a:close/>
              </a:path>
              <a:path w="1012189" h="923289">
                <a:moveTo>
                  <a:pt x="75209" y="648652"/>
                </a:moveTo>
                <a:lnTo>
                  <a:pt x="74676" y="648652"/>
                </a:lnTo>
                <a:lnTo>
                  <a:pt x="74676" y="647700"/>
                </a:lnTo>
                <a:lnTo>
                  <a:pt x="75209" y="648652"/>
                </a:lnTo>
                <a:close/>
              </a:path>
              <a:path w="1012189" h="923289">
                <a:moveTo>
                  <a:pt x="948073" y="685800"/>
                </a:moveTo>
                <a:lnTo>
                  <a:pt x="914400" y="685800"/>
                </a:lnTo>
                <a:lnTo>
                  <a:pt x="926592" y="666750"/>
                </a:lnTo>
                <a:lnTo>
                  <a:pt x="925067" y="666750"/>
                </a:lnTo>
                <a:lnTo>
                  <a:pt x="937260" y="647700"/>
                </a:lnTo>
                <a:lnTo>
                  <a:pt x="968756" y="647700"/>
                </a:lnTo>
                <a:lnTo>
                  <a:pt x="950976" y="681037"/>
                </a:lnTo>
                <a:lnTo>
                  <a:pt x="948073" y="685800"/>
                </a:lnTo>
                <a:close/>
              </a:path>
              <a:path w="1012189" h="923289">
                <a:moveTo>
                  <a:pt x="97535" y="685800"/>
                </a:moveTo>
                <a:lnTo>
                  <a:pt x="96012" y="683895"/>
                </a:lnTo>
                <a:lnTo>
                  <a:pt x="96316" y="683895"/>
                </a:lnTo>
                <a:lnTo>
                  <a:pt x="97535" y="685800"/>
                </a:lnTo>
                <a:close/>
              </a:path>
              <a:path w="1012189" h="923289">
                <a:moveTo>
                  <a:pt x="924346" y="720089"/>
                </a:moveTo>
                <a:lnTo>
                  <a:pt x="888492" y="720089"/>
                </a:lnTo>
                <a:lnTo>
                  <a:pt x="902207" y="701992"/>
                </a:lnTo>
                <a:lnTo>
                  <a:pt x="914400" y="683895"/>
                </a:lnTo>
                <a:lnTo>
                  <a:pt x="914400" y="685800"/>
                </a:lnTo>
                <a:lnTo>
                  <a:pt x="948073" y="685800"/>
                </a:lnTo>
                <a:lnTo>
                  <a:pt x="938783" y="701039"/>
                </a:lnTo>
                <a:lnTo>
                  <a:pt x="924346" y="720089"/>
                </a:lnTo>
                <a:close/>
              </a:path>
              <a:path w="1012189" h="923289">
                <a:moveTo>
                  <a:pt x="122816" y="720089"/>
                </a:moveTo>
                <a:lnTo>
                  <a:pt x="121919" y="720089"/>
                </a:lnTo>
                <a:lnTo>
                  <a:pt x="121919" y="719137"/>
                </a:lnTo>
                <a:lnTo>
                  <a:pt x="122816" y="720089"/>
                </a:lnTo>
                <a:close/>
              </a:path>
              <a:path w="1012189" h="923289">
                <a:moveTo>
                  <a:pt x="898518" y="752475"/>
                </a:moveTo>
                <a:lnTo>
                  <a:pt x="859535" y="752475"/>
                </a:lnTo>
                <a:lnTo>
                  <a:pt x="874776" y="735330"/>
                </a:lnTo>
                <a:lnTo>
                  <a:pt x="888492" y="719137"/>
                </a:lnTo>
                <a:lnTo>
                  <a:pt x="888492" y="720089"/>
                </a:lnTo>
                <a:lnTo>
                  <a:pt x="924346" y="720089"/>
                </a:lnTo>
                <a:lnTo>
                  <a:pt x="911351" y="737235"/>
                </a:lnTo>
                <a:lnTo>
                  <a:pt x="898518" y="752475"/>
                </a:lnTo>
                <a:close/>
              </a:path>
              <a:path w="1012189" h="923289">
                <a:moveTo>
                  <a:pt x="152971" y="752475"/>
                </a:moveTo>
                <a:lnTo>
                  <a:pt x="152400" y="752475"/>
                </a:lnTo>
                <a:lnTo>
                  <a:pt x="150876" y="750570"/>
                </a:lnTo>
                <a:lnTo>
                  <a:pt x="152971" y="752475"/>
                </a:lnTo>
                <a:close/>
              </a:path>
              <a:path w="1012189" h="923289">
                <a:moveTo>
                  <a:pt x="807719" y="831532"/>
                </a:moveTo>
                <a:lnTo>
                  <a:pt x="752855" y="831532"/>
                </a:lnTo>
                <a:lnTo>
                  <a:pt x="792480" y="807720"/>
                </a:lnTo>
                <a:lnTo>
                  <a:pt x="790955" y="807720"/>
                </a:lnTo>
                <a:lnTo>
                  <a:pt x="810767" y="795337"/>
                </a:lnTo>
                <a:lnTo>
                  <a:pt x="809244" y="795337"/>
                </a:lnTo>
                <a:lnTo>
                  <a:pt x="827532" y="781050"/>
                </a:lnTo>
                <a:lnTo>
                  <a:pt x="844296" y="765810"/>
                </a:lnTo>
                <a:lnTo>
                  <a:pt x="842771" y="765810"/>
                </a:lnTo>
                <a:lnTo>
                  <a:pt x="859535" y="750570"/>
                </a:lnTo>
                <a:lnTo>
                  <a:pt x="859535" y="752475"/>
                </a:lnTo>
                <a:lnTo>
                  <a:pt x="898518" y="752475"/>
                </a:lnTo>
                <a:lnTo>
                  <a:pt x="896112" y="755332"/>
                </a:lnTo>
                <a:lnTo>
                  <a:pt x="879348" y="772477"/>
                </a:lnTo>
                <a:lnTo>
                  <a:pt x="845819" y="802957"/>
                </a:lnTo>
                <a:lnTo>
                  <a:pt x="827532" y="818197"/>
                </a:lnTo>
                <a:lnTo>
                  <a:pt x="807719" y="831532"/>
                </a:lnTo>
                <a:close/>
              </a:path>
              <a:path w="1012189" h="923289">
                <a:moveTo>
                  <a:pt x="259356" y="831532"/>
                </a:moveTo>
                <a:lnTo>
                  <a:pt x="257555" y="831532"/>
                </a:lnTo>
                <a:lnTo>
                  <a:pt x="257555" y="830580"/>
                </a:lnTo>
                <a:lnTo>
                  <a:pt x="259356" y="831532"/>
                </a:lnTo>
                <a:close/>
              </a:path>
              <a:path w="1012189" h="923289">
                <a:moveTo>
                  <a:pt x="742603" y="868680"/>
                </a:moveTo>
                <a:lnTo>
                  <a:pt x="670560" y="868680"/>
                </a:lnTo>
                <a:lnTo>
                  <a:pt x="691896" y="859155"/>
                </a:lnTo>
                <a:lnTo>
                  <a:pt x="713232" y="851535"/>
                </a:lnTo>
                <a:lnTo>
                  <a:pt x="734567" y="841057"/>
                </a:lnTo>
                <a:lnTo>
                  <a:pt x="733044" y="841057"/>
                </a:lnTo>
                <a:lnTo>
                  <a:pt x="754380" y="830580"/>
                </a:lnTo>
                <a:lnTo>
                  <a:pt x="752855" y="831532"/>
                </a:lnTo>
                <a:lnTo>
                  <a:pt x="807719" y="831532"/>
                </a:lnTo>
                <a:lnTo>
                  <a:pt x="768096" y="856297"/>
                </a:lnTo>
                <a:lnTo>
                  <a:pt x="746760" y="866775"/>
                </a:lnTo>
                <a:lnTo>
                  <a:pt x="742603" y="868680"/>
                </a:lnTo>
                <a:close/>
              </a:path>
              <a:path w="1012189" h="923289">
                <a:moveTo>
                  <a:pt x="347091" y="868680"/>
                </a:moveTo>
                <a:lnTo>
                  <a:pt x="341376" y="868680"/>
                </a:lnTo>
                <a:lnTo>
                  <a:pt x="341376" y="866775"/>
                </a:lnTo>
                <a:lnTo>
                  <a:pt x="347091" y="868680"/>
                </a:lnTo>
                <a:close/>
              </a:path>
              <a:path w="1012189" h="923289">
                <a:moveTo>
                  <a:pt x="679703" y="894397"/>
                </a:moveTo>
                <a:lnTo>
                  <a:pt x="530351" y="894397"/>
                </a:lnTo>
                <a:lnTo>
                  <a:pt x="554735" y="891539"/>
                </a:lnTo>
                <a:lnTo>
                  <a:pt x="579119" y="889635"/>
                </a:lnTo>
                <a:lnTo>
                  <a:pt x="577596" y="889635"/>
                </a:lnTo>
                <a:lnTo>
                  <a:pt x="626364" y="880110"/>
                </a:lnTo>
                <a:lnTo>
                  <a:pt x="624839" y="880110"/>
                </a:lnTo>
                <a:lnTo>
                  <a:pt x="647700" y="874395"/>
                </a:lnTo>
                <a:lnTo>
                  <a:pt x="670560" y="866775"/>
                </a:lnTo>
                <a:lnTo>
                  <a:pt x="670560" y="868680"/>
                </a:lnTo>
                <a:lnTo>
                  <a:pt x="742603" y="868680"/>
                </a:lnTo>
                <a:lnTo>
                  <a:pt x="723900" y="877252"/>
                </a:lnTo>
                <a:lnTo>
                  <a:pt x="702564" y="886777"/>
                </a:lnTo>
                <a:lnTo>
                  <a:pt x="679703" y="894397"/>
                </a:lnTo>
                <a:close/>
              </a:path>
              <a:path w="1012189" h="923289">
                <a:moveTo>
                  <a:pt x="505967" y="894397"/>
                </a:moveTo>
                <a:lnTo>
                  <a:pt x="481583" y="894397"/>
                </a:lnTo>
                <a:lnTo>
                  <a:pt x="480060" y="892492"/>
                </a:lnTo>
                <a:lnTo>
                  <a:pt x="505967" y="894397"/>
                </a:lnTo>
                <a:close/>
              </a:path>
              <a:path w="1012189" h="923289">
                <a:moveTo>
                  <a:pt x="530351" y="894397"/>
                </a:moveTo>
                <a:lnTo>
                  <a:pt x="505967" y="894397"/>
                </a:lnTo>
                <a:lnTo>
                  <a:pt x="530351" y="892492"/>
                </a:lnTo>
                <a:lnTo>
                  <a:pt x="530351" y="8943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38616" y="2590800"/>
            <a:ext cx="1012190" cy="923290"/>
          </a:xfrm>
          <a:custGeom>
            <a:avLst/>
            <a:gdLst/>
            <a:ahLst/>
            <a:cxnLst/>
            <a:rect l="l" t="t" r="r" b="b"/>
            <a:pathLst>
              <a:path w="1012190" h="923289">
                <a:moveTo>
                  <a:pt x="531876" y="922972"/>
                </a:moveTo>
                <a:lnTo>
                  <a:pt x="480060" y="922972"/>
                </a:lnTo>
                <a:lnTo>
                  <a:pt x="454151" y="921067"/>
                </a:lnTo>
                <a:lnTo>
                  <a:pt x="405383" y="914400"/>
                </a:lnTo>
                <a:lnTo>
                  <a:pt x="356616" y="902970"/>
                </a:lnTo>
                <a:lnTo>
                  <a:pt x="309371" y="886777"/>
                </a:lnTo>
                <a:lnTo>
                  <a:pt x="288035" y="877252"/>
                </a:lnTo>
                <a:lnTo>
                  <a:pt x="265176" y="868679"/>
                </a:lnTo>
                <a:lnTo>
                  <a:pt x="224028" y="844867"/>
                </a:lnTo>
                <a:lnTo>
                  <a:pt x="184403" y="818197"/>
                </a:lnTo>
                <a:lnTo>
                  <a:pt x="149351" y="788670"/>
                </a:lnTo>
                <a:lnTo>
                  <a:pt x="115823" y="755332"/>
                </a:lnTo>
                <a:lnTo>
                  <a:pt x="73151" y="701992"/>
                </a:lnTo>
                <a:lnTo>
                  <a:pt x="50291" y="662940"/>
                </a:lnTo>
                <a:lnTo>
                  <a:pt x="30480" y="620077"/>
                </a:lnTo>
                <a:lnTo>
                  <a:pt x="16764" y="577215"/>
                </a:lnTo>
                <a:lnTo>
                  <a:pt x="6096" y="531495"/>
                </a:lnTo>
                <a:lnTo>
                  <a:pt x="1347" y="482917"/>
                </a:lnTo>
                <a:lnTo>
                  <a:pt x="0" y="461009"/>
                </a:lnTo>
                <a:lnTo>
                  <a:pt x="1523" y="437197"/>
                </a:lnTo>
                <a:lnTo>
                  <a:pt x="6096" y="391477"/>
                </a:lnTo>
                <a:lnTo>
                  <a:pt x="16764" y="345757"/>
                </a:lnTo>
                <a:lnTo>
                  <a:pt x="30480" y="302895"/>
                </a:lnTo>
                <a:lnTo>
                  <a:pt x="50291" y="260032"/>
                </a:lnTo>
                <a:lnTo>
                  <a:pt x="73151" y="221932"/>
                </a:lnTo>
                <a:lnTo>
                  <a:pt x="100583" y="183832"/>
                </a:lnTo>
                <a:lnTo>
                  <a:pt x="149351" y="133350"/>
                </a:lnTo>
                <a:lnTo>
                  <a:pt x="166116" y="120015"/>
                </a:lnTo>
                <a:lnTo>
                  <a:pt x="184403" y="104775"/>
                </a:lnTo>
                <a:lnTo>
                  <a:pt x="243839" y="66675"/>
                </a:lnTo>
                <a:lnTo>
                  <a:pt x="288035" y="44767"/>
                </a:lnTo>
                <a:lnTo>
                  <a:pt x="309371" y="36195"/>
                </a:lnTo>
                <a:lnTo>
                  <a:pt x="332232" y="26670"/>
                </a:lnTo>
                <a:lnTo>
                  <a:pt x="356616" y="20954"/>
                </a:lnTo>
                <a:lnTo>
                  <a:pt x="405383" y="8572"/>
                </a:lnTo>
                <a:lnTo>
                  <a:pt x="480060" y="0"/>
                </a:lnTo>
                <a:lnTo>
                  <a:pt x="531876" y="0"/>
                </a:lnTo>
                <a:lnTo>
                  <a:pt x="608076" y="8572"/>
                </a:lnTo>
                <a:lnTo>
                  <a:pt x="679703" y="26670"/>
                </a:lnTo>
                <a:lnTo>
                  <a:pt x="684516" y="28575"/>
                </a:lnTo>
                <a:lnTo>
                  <a:pt x="481583" y="28575"/>
                </a:lnTo>
                <a:lnTo>
                  <a:pt x="457200" y="30479"/>
                </a:lnTo>
                <a:lnTo>
                  <a:pt x="432816" y="33337"/>
                </a:lnTo>
                <a:lnTo>
                  <a:pt x="434339" y="33337"/>
                </a:lnTo>
                <a:lnTo>
                  <a:pt x="409955" y="38100"/>
                </a:lnTo>
                <a:lnTo>
                  <a:pt x="387096" y="41909"/>
                </a:lnTo>
                <a:lnTo>
                  <a:pt x="341376" y="54292"/>
                </a:lnTo>
                <a:lnTo>
                  <a:pt x="320039" y="61912"/>
                </a:lnTo>
                <a:lnTo>
                  <a:pt x="277367" y="80009"/>
                </a:lnTo>
                <a:lnTo>
                  <a:pt x="278891" y="80009"/>
                </a:lnTo>
                <a:lnTo>
                  <a:pt x="257555" y="91440"/>
                </a:lnTo>
                <a:lnTo>
                  <a:pt x="259080" y="91440"/>
                </a:lnTo>
                <a:lnTo>
                  <a:pt x="240918" y="101917"/>
                </a:lnTo>
                <a:lnTo>
                  <a:pt x="239267" y="101917"/>
                </a:lnTo>
                <a:lnTo>
                  <a:pt x="219455" y="115252"/>
                </a:lnTo>
                <a:lnTo>
                  <a:pt x="201167" y="127634"/>
                </a:lnTo>
                <a:lnTo>
                  <a:pt x="202691" y="127634"/>
                </a:lnTo>
                <a:lnTo>
                  <a:pt x="184403" y="140970"/>
                </a:lnTo>
                <a:lnTo>
                  <a:pt x="167639" y="156209"/>
                </a:lnTo>
                <a:lnTo>
                  <a:pt x="168116" y="156209"/>
                </a:lnTo>
                <a:lnTo>
                  <a:pt x="152400" y="170497"/>
                </a:lnTo>
                <a:lnTo>
                  <a:pt x="138056" y="185737"/>
                </a:lnTo>
                <a:lnTo>
                  <a:pt x="137160" y="185737"/>
                </a:lnTo>
                <a:lnTo>
                  <a:pt x="124888" y="201929"/>
                </a:lnTo>
                <a:lnTo>
                  <a:pt x="123444" y="201929"/>
                </a:lnTo>
                <a:lnTo>
                  <a:pt x="111099" y="219075"/>
                </a:lnTo>
                <a:lnTo>
                  <a:pt x="109728" y="219075"/>
                </a:lnTo>
                <a:lnTo>
                  <a:pt x="85344" y="255270"/>
                </a:lnTo>
                <a:lnTo>
                  <a:pt x="86867" y="255270"/>
                </a:lnTo>
                <a:lnTo>
                  <a:pt x="74676" y="273367"/>
                </a:lnTo>
                <a:lnTo>
                  <a:pt x="76200" y="273367"/>
                </a:lnTo>
                <a:lnTo>
                  <a:pt x="65532" y="293370"/>
                </a:lnTo>
                <a:lnTo>
                  <a:pt x="58637" y="311467"/>
                </a:lnTo>
                <a:lnTo>
                  <a:pt x="57912" y="311467"/>
                </a:lnTo>
                <a:lnTo>
                  <a:pt x="50291" y="333375"/>
                </a:lnTo>
                <a:lnTo>
                  <a:pt x="44196" y="353377"/>
                </a:lnTo>
                <a:lnTo>
                  <a:pt x="38100" y="374332"/>
                </a:lnTo>
                <a:lnTo>
                  <a:pt x="33528" y="396240"/>
                </a:lnTo>
                <a:lnTo>
                  <a:pt x="35051" y="396240"/>
                </a:lnTo>
                <a:lnTo>
                  <a:pt x="30480" y="417195"/>
                </a:lnTo>
                <a:lnTo>
                  <a:pt x="32003" y="417195"/>
                </a:lnTo>
                <a:lnTo>
                  <a:pt x="29209" y="438150"/>
                </a:lnTo>
                <a:lnTo>
                  <a:pt x="28955" y="438150"/>
                </a:lnTo>
                <a:lnTo>
                  <a:pt x="28955" y="483870"/>
                </a:lnTo>
                <a:lnTo>
                  <a:pt x="29082" y="483870"/>
                </a:lnTo>
                <a:lnTo>
                  <a:pt x="32003" y="505777"/>
                </a:lnTo>
                <a:lnTo>
                  <a:pt x="30480" y="505777"/>
                </a:lnTo>
                <a:lnTo>
                  <a:pt x="35051" y="526732"/>
                </a:lnTo>
                <a:lnTo>
                  <a:pt x="33528" y="526732"/>
                </a:lnTo>
                <a:lnTo>
                  <a:pt x="38100" y="548640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2" y="610552"/>
                </a:lnTo>
                <a:lnTo>
                  <a:pt x="58258" y="610552"/>
                </a:lnTo>
                <a:lnTo>
                  <a:pt x="65532" y="630554"/>
                </a:lnTo>
                <a:lnTo>
                  <a:pt x="66548" y="630554"/>
                </a:lnTo>
                <a:lnTo>
                  <a:pt x="76200" y="648652"/>
                </a:lnTo>
                <a:lnTo>
                  <a:pt x="74676" y="648652"/>
                </a:lnTo>
                <a:lnTo>
                  <a:pt x="86867" y="666750"/>
                </a:lnTo>
                <a:lnTo>
                  <a:pt x="85344" y="666750"/>
                </a:lnTo>
                <a:lnTo>
                  <a:pt x="109728" y="703897"/>
                </a:lnTo>
                <a:lnTo>
                  <a:pt x="111171" y="703897"/>
                </a:lnTo>
                <a:lnTo>
                  <a:pt x="123444" y="720090"/>
                </a:lnTo>
                <a:lnTo>
                  <a:pt x="137160" y="737234"/>
                </a:lnTo>
                <a:lnTo>
                  <a:pt x="138853" y="737234"/>
                </a:lnTo>
                <a:lnTo>
                  <a:pt x="152400" y="752475"/>
                </a:lnTo>
                <a:lnTo>
                  <a:pt x="169164" y="767715"/>
                </a:lnTo>
                <a:lnTo>
                  <a:pt x="167639" y="767715"/>
                </a:lnTo>
                <a:lnTo>
                  <a:pt x="184403" y="781050"/>
                </a:lnTo>
                <a:lnTo>
                  <a:pt x="202691" y="795337"/>
                </a:lnTo>
                <a:lnTo>
                  <a:pt x="201167" y="795337"/>
                </a:lnTo>
                <a:lnTo>
                  <a:pt x="220980" y="808672"/>
                </a:lnTo>
                <a:lnTo>
                  <a:pt x="222097" y="808672"/>
                </a:lnTo>
                <a:lnTo>
                  <a:pt x="239267" y="821054"/>
                </a:lnTo>
                <a:lnTo>
                  <a:pt x="242315" y="821054"/>
                </a:lnTo>
                <a:lnTo>
                  <a:pt x="259080" y="831532"/>
                </a:lnTo>
                <a:lnTo>
                  <a:pt x="257555" y="831532"/>
                </a:lnTo>
                <a:lnTo>
                  <a:pt x="278891" y="842009"/>
                </a:lnTo>
                <a:lnTo>
                  <a:pt x="277367" y="842009"/>
                </a:lnTo>
                <a:lnTo>
                  <a:pt x="320039" y="860107"/>
                </a:lnTo>
                <a:lnTo>
                  <a:pt x="341376" y="868679"/>
                </a:lnTo>
                <a:lnTo>
                  <a:pt x="364235" y="876300"/>
                </a:lnTo>
                <a:lnTo>
                  <a:pt x="371269" y="876300"/>
                </a:lnTo>
                <a:lnTo>
                  <a:pt x="409955" y="886777"/>
                </a:lnTo>
                <a:lnTo>
                  <a:pt x="419709" y="886777"/>
                </a:lnTo>
                <a:lnTo>
                  <a:pt x="434339" y="889634"/>
                </a:lnTo>
                <a:lnTo>
                  <a:pt x="432816" y="889634"/>
                </a:lnTo>
                <a:lnTo>
                  <a:pt x="457200" y="892492"/>
                </a:lnTo>
                <a:lnTo>
                  <a:pt x="481583" y="894397"/>
                </a:lnTo>
                <a:lnTo>
                  <a:pt x="682110" y="894397"/>
                </a:lnTo>
                <a:lnTo>
                  <a:pt x="679703" y="895350"/>
                </a:lnTo>
                <a:lnTo>
                  <a:pt x="656844" y="902970"/>
                </a:lnTo>
                <a:lnTo>
                  <a:pt x="632460" y="909637"/>
                </a:lnTo>
                <a:lnTo>
                  <a:pt x="583691" y="918209"/>
                </a:lnTo>
                <a:lnTo>
                  <a:pt x="557783" y="920115"/>
                </a:lnTo>
                <a:lnTo>
                  <a:pt x="531876" y="922972"/>
                </a:lnTo>
                <a:close/>
              </a:path>
              <a:path w="1012190" h="923289">
                <a:moveTo>
                  <a:pt x="774191" y="102870"/>
                </a:moveTo>
                <a:lnTo>
                  <a:pt x="734567" y="80009"/>
                </a:lnTo>
                <a:lnTo>
                  <a:pt x="713232" y="71437"/>
                </a:lnTo>
                <a:lnTo>
                  <a:pt x="714755" y="71437"/>
                </a:lnTo>
                <a:lnTo>
                  <a:pt x="691896" y="61912"/>
                </a:lnTo>
                <a:lnTo>
                  <a:pt x="693419" y="61912"/>
                </a:lnTo>
                <a:lnTo>
                  <a:pt x="670560" y="54292"/>
                </a:lnTo>
                <a:lnTo>
                  <a:pt x="672083" y="54292"/>
                </a:lnTo>
                <a:lnTo>
                  <a:pt x="626364" y="41909"/>
                </a:lnTo>
                <a:lnTo>
                  <a:pt x="601980" y="3810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54735" y="30479"/>
                </a:lnTo>
                <a:lnTo>
                  <a:pt x="556260" y="30479"/>
                </a:lnTo>
                <a:lnTo>
                  <a:pt x="530351" y="28575"/>
                </a:lnTo>
                <a:lnTo>
                  <a:pt x="684516" y="28575"/>
                </a:lnTo>
                <a:lnTo>
                  <a:pt x="725423" y="44767"/>
                </a:lnTo>
                <a:lnTo>
                  <a:pt x="789432" y="79057"/>
                </a:lnTo>
                <a:lnTo>
                  <a:pt x="823613" y="101917"/>
                </a:lnTo>
                <a:lnTo>
                  <a:pt x="774191" y="101917"/>
                </a:lnTo>
                <a:lnTo>
                  <a:pt x="774191" y="102870"/>
                </a:lnTo>
                <a:close/>
              </a:path>
              <a:path w="1012190" h="923289">
                <a:moveTo>
                  <a:pt x="239267" y="102870"/>
                </a:moveTo>
                <a:lnTo>
                  <a:pt x="239267" y="101917"/>
                </a:lnTo>
                <a:lnTo>
                  <a:pt x="240918" y="101917"/>
                </a:lnTo>
                <a:lnTo>
                  <a:pt x="239267" y="102870"/>
                </a:lnTo>
                <a:close/>
              </a:path>
              <a:path w="1012190" h="923289">
                <a:moveTo>
                  <a:pt x="792480" y="115252"/>
                </a:moveTo>
                <a:lnTo>
                  <a:pt x="774191" y="101917"/>
                </a:lnTo>
                <a:lnTo>
                  <a:pt x="823613" y="101917"/>
                </a:lnTo>
                <a:lnTo>
                  <a:pt x="827532" y="104775"/>
                </a:lnTo>
                <a:lnTo>
                  <a:pt x="838961" y="114300"/>
                </a:lnTo>
                <a:lnTo>
                  <a:pt x="792480" y="114300"/>
                </a:lnTo>
                <a:lnTo>
                  <a:pt x="792480" y="115252"/>
                </a:lnTo>
                <a:close/>
              </a:path>
              <a:path w="1012190" h="923289">
                <a:moveTo>
                  <a:pt x="219564" y="115252"/>
                </a:moveTo>
                <a:lnTo>
                  <a:pt x="220980" y="114300"/>
                </a:lnTo>
                <a:lnTo>
                  <a:pt x="219564" y="115252"/>
                </a:lnTo>
                <a:close/>
              </a:path>
              <a:path w="1012190" h="923289">
                <a:moveTo>
                  <a:pt x="844296" y="156209"/>
                </a:moveTo>
                <a:lnTo>
                  <a:pt x="827532" y="140970"/>
                </a:lnTo>
                <a:lnTo>
                  <a:pt x="829055" y="140970"/>
                </a:lnTo>
                <a:lnTo>
                  <a:pt x="792480" y="114300"/>
                </a:lnTo>
                <a:lnTo>
                  <a:pt x="838961" y="114300"/>
                </a:lnTo>
                <a:lnTo>
                  <a:pt x="845819" y="120015"/>
                </a:lnTo>
                <a:lnTo>
                  <a:pt x="864107" y="133350"/>
                </a:lnTo>
                <a:lnTo>
                  <a:pt x="880871" y="150495"/>
                </a:lnTo>
                <a:lnTo>
                  <a:pt x="885226" y="155257"/>
                </a:lnTo>
                <a:lnTo>
                  <a:pt x="844296" y="155257"/>
                </a:lnTo>
                <a:lnTo>
                  <a:pt x="844296" y="156209"/>
                </a:lnTo>
                <a:close/>
              </a:path>
              <a:path w="1012190" h="923289">
                <a:moveTo>
                  <a:pt x="168116" y="156209"/>
                </a:moveTo>
                <a:lnTo>
                  <a:pt x="167639" y="156209"/>
                </a:lnTo>
                <a:lnTo>
                  <a:pt x="169164" y="155257"/>
                </a:lnTo>
                <a:lnTo>
                  <a:pt x="168116" y="156209"/>
                </a:lnTo>
                <a:close/>
              </a:path>
              <a:path w="1012190" h="923289">
                <a:moveTo>
                  <a:pt x="913517" y="186690"/>
                </a:moveTo>
                <a:lnTo>
                  <a:pt x="876300" y="186690"/>
                </a:lnTo>
                <a:lnTo>
                  <a:pt x="859535" y="170497"/>
                </a:lnTo>
                <a:lnTo>
                  <a:pt x="861060" y="170497"/>
                </a:lnTo>
                <a:lnTo>
                  <a:pt x="844296" y="155257"/>
                </a:lnTo>
                <a:lnTo>
                  <a:pt x="885226" y="155257"/>
                </a:lnTo>
                <a:lnTo>
                  <a:pt x="911351" y="183832"/>
                </a:lnTo>
                <a:lnTo>
                  <a:pt x="913517" y="186690"/>
                </a:lnTo>
                <a:close/>
              </a:path>
              <a:path w="1012190" h="923289">
                <a:moveTo>
                  <a:pt x="137160" y="186690"/>
                </a:moveTo>
                <a:lnTo>
                  <a:pt x="137160" y="185737"/>
                </a:lnTo>
                <a:lnTo>
                  <a:pt x="138056" y="185737"/>
                </a:lnTo>
                <a:lnTo>
                  <a:pt x="137160" y="186690"/>
                </a:lnTo>
                <a:close/>
              </a:path>
              <a:path w="1012190" h="923289">
                <a:moveTo>
                  <a:pt x="938130" y="220979"/>
                </a:moveTo>
                <a:lnTo>
                  <a:pt x="903732" y="220979"/>
                </a:lnTo>
                <a:lnTo>
                  <a:pt x="890016" y="201929"/>
                </a:lnTo>
                <a:lnTo>
                  <a:pt x="874776" y="185737"/>
                </a:lnTo>
                <a:lnTo>
                  <a:pt x="876300" y="186690"/>
                </a:lnTo>
                <a:lnTo>
                  <a:pt x="913517" y="186690"/>
                </a:lnTo>
                <a:lnTo>
                  <a:pt x="925067" y="201929"/>
                </a:lnTo>
                <a:lnTo>
                  <a:pt x="938130" y="220979"/>
                </a:lnTo>
                <a:close/>
              </a:path>
              <a:path w="1012190" h="923289">
                <a:moveTo>
                  <a:pt x="123444" y="203834"/>
                </a:moveTo>
                <a:lnTo>
                  <a:pt x="123444" y="201929"/>
                </a:lnTo>
                <a:lnTo>
                  <a:pt x="124888" y="201929"/>
                </a:lnTo>
                <a:lnTo>
                  <a:pt x="123444" y="203834"/>
                </a:lnTo>
                <a:close/>
              </a:path>
              <a:path w="1012190" h="923289">
                <a:moveTo>
                  <a:pt x="109728" y="220979"/>
                </a:moveTo>
                <a:lnTo>
                  <a:pt x="109728" y="219075"/>
                </a:lnTo>
                <a:lnTo>
                  <a:pt x="111099" y="219075"/>
                </a:lnTo>
                <a:lnTo>
                  <a:pt x="109728" y="220979"/>
                </a:lnTo>
                <a:close/>
              </a:path>
              <a:path w="1012190" h="923289">
                <a:moveTo>
                  <a:pt x="955548" y="313372"/>
                </a:moveTo>
                <a:lnTo>
                  <a:pt x="937260" y="273367"/>
                </a:lnTo>
                <a:lnTo>
                  <a:pt x="926591" y="255270"/>
                </a:lnTo>
                <a:lnTo>
                  <a:pt x="914400" y="237172"/>
                </a:lnTo>
                <a:lnTo>
                  <a:pt x="915923" y="237172"/>
                </a:lnTo>
                <a:lnTo>
                  <a:pt x="902207" y="219075"/>
                </a:lnTo>
                <a:lnTo>
                  <a:pt x="903732" y="220979"/>
                </a:lnTo>
                <a:lnTo>
                  <a:pt x="938130" y="220979"/>
                </a:lnTo>
                <a:lnTo>
                  <a:pt x="950976" y="240029"/>
                </a:lnTo>
                <a:lnTo>
                  <a:pt x="963167" y="260032"/>
                </a:lnTo>
                <a:lnTo>
                  <a:pt x="981455" y="302895"/>
                </a:lnTo>
                <a:lnTo>
                  <a:pt x="984503" y="311467"/>
                </a:lnTo>
                <a:lnTo>
                  <a:pt x="955548" y="311467"/>
                </a:lnTo>
                <a:lnTo>
                  <a:pt x="955548" y="313372"/>
                </a:lnTo>
                <a:close/>
              </a:path>
              <a:path w="1012190" h="923289">
                <a:moveTo>
                  <a:pt x="57912" y="313372"/>
                </a:moveTo>
                <a:lnTo>
                  <a:pt x="57912" y="311467"/>
                </a:lnTo>
                <a:lnTo>
                  <a:pt x="58637" y="311467"/>
                </a:lnTo>
                <a:lnTo>
                  <a:pt x="57912" y="313372"/>
                </a:lnTo>
                <a:close/>
              </a:path>
              <a:path w="1012190" h="923289">
                <a:moveTo>
                  <a:pt x="1011935" y="483870"/>
                </a:moveTo>
                <a:lnTo>
                  <a:pt x="982980" y="483870"/>
                </a:lnTo>
                <a:lnTo>
                  <a:pt x="984503" y="461009"/>
                </a:lnTo>
                <a:lnTo>
                  <a:pt x="982980" y="438150"/>
                </a:lnTo>
                <a:lnTo>
                  <a:pt x="982853" y="438150"/>
                </a:lnTo>
                <a:lnTo>
                  <a:pt x="981455" y="417195"/>
                </a:lnTo>
                <a:lnTo>
                  <a:pt x="978407" y="396240"/>
                </a:lnTo>
                <a:lnTo>
                  <a:pt x="969264" y="353377"/>
                </a:lnTo>
                <a:lnTo>
                  <a:pt x="963167" y="333375"/>
                </a:lnTo>
                <a:lnTo>
                  <a:pt x="955548" y="311467"/>
                </a:lnTo>
                <a:lnTo>
                  <a:pt x="984503" y="311467"/>
                </a:lnTo>
                <a:lnTo>
                  <a:pt x="1002791" y="368617"/>
                </a:lnTo>
                <a:lnTo>
                  <a:pt x="1010412" y="414337"/>
                </a:lnTo>
                <a:lnTo>
                  <a:pt x="1011935" y="437197"/>
                </a:lnTo>
                <a:lnTo>
                  <a:pt x="1011935" y="438150"/>
                </a:lnTo>
                <a:lnTo>
                  <a:pt x="982980" y="438150"/>
                </a:lnTo>
                <a:lnTo>
                  <a:pt x="982980" y="440054"/>
                </a:lnTo>
                <a:lnTo>
                  <a:pt x="1011935" y="440054"/>
                </a:lnTo>
                <a:lnTo>
                  <a:pt x="1011935" y="483870"/>
                </a:lnTo>
                <a:close/>
              </a:path>
              <a:path w="1012190" h="923289">
                <a:moveTo>
                  <a:pt x="28955" y="440054"/>
                </a:moveTo>
                <a:lnTo>
                  <a:pt x="28955" y="438150"/>
                </a:lnTo>
                <a:lnTo>
                  <a:pt x="29209" y="438150"/>
                </a:lnTo>
                <a:lnTo>
                  <a:pt x="28955" y="440054"/>
                </a:lnTo>
                <a:close/>
              </a:path>
              <a:path w="1012190" h="923289">
                <a:moveTo>
                  <a:pt x="29082" y="483870"/>
                </a:moveTo>
                <a:lnTo>
                  <a:pt x="28955" y="483870"/>
                </a:lnTo>
                <a:lnTo>
                  <a:pt x="28955" y="482917"/>
                </a:lnTo>
                <a:lnTo>
                  <a:pt x="29082" y="483870"/>
                </a:lnTo>
                <a:close/>
              </a:path>
              <a:path w="1012190" h="923289">
                <a:moveTo>
                  <a:pt x="991954" y="590550"/>
                </a:moveTo>
                <a:lnTo>
                  <a:pt x="963167" y="590550"/>
                </a:lnTo>
                <a:lnTo>
                  <a:pt x="969264" y="569595"/>
                </a:lnTo>
                <a:lnTo>
                  <a:pt x="978407" y="526732"/>
                </a:lnTo>
                <a:lnTo>
                  <a:pt x="981455" y="505777"/>
                </a:lnTo>
                <a:lnTo>
                  <a:pt x="982980" y="482917"/>
                </a:lnTo>
                <a:lnTo>
                  <a:pt x="982980" y="483870"/>
                </a:lnTo>
                <a:lnTo>
                  <a:pt x="1011935" y="483870"/>
                </a:lnTo>
                <a:lnTo>
                  <a:pt x="1011935" y="485775"/>
                </a:lnTo>
                <a:lnTo>
                  <a:pt x="1010412" y="508634"/>
                </a:lnTo>
                <a:lnTo>
                  <a:pt x="1007364" y="531495"/>
                </a:lnTo>
                <a:lnTo>
                  <a:pt x="1002791" y="554354"/>
                </a:lnTo>
                <a:lnTo>
                  <a:pt x="996696" y="577215"/>
                </a:lnTo>
                <a:lnTo>
                  <a:pt x="991954" y="590550"/>
                </a:lnTo>
                <a:close/>
              </a:path>
              <a:path w="1012190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2190" h="923289">
                <a:moveTo>
                  <a:pt x="984842" y="610552"/>
                </a:moveTo>
                <a:lnTo>
                  <a:pt x="955548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1954" y="590550"/>
                </a:lnTo>
                <a:lnTo>
                  <a:pt x="984842" y="610552"/>
                </a:lnTo>
                <a:close/>
              </a:path>
              <a:path w="1012190" h="923289">
                <a:moveTo>
                  <a:pt x="58258" y="610552"/>
                </a:moveTo>
                <a:lnTo>
                  <a:pt x="57912" y="610552"/>
                </a:lnTo>
                <a:lnTo>
                  <a:pt x="57912" y="609600"/>
                </a:lnTo>
                <a:lnTo>
                  <a:pt x="58258" y="610552"/>
                </a:lnTo>
                <a:close/>
              </a:path>
              <a:path w="1012190" h="923289">
                <a:moveTo>
                  <a:pt x="976985" y="630554"/>
                </a:moveTo>
                <a:lnTo>
                  <a:pt x="946403" y="630554"/>
                </a:lnTo>
                <a:lnTo>
                  <a:pt x="955548" y="609600"/>
                </a:lnTo>
                <a:lnTo>
                  <a:pt x="955548" y="610552"/>
                </a:lnTo>
                <a:lnTo>
                  <a:pt x="984842" y="610552"/>
                </a:lnTo>
                <a:lnTo>
                  <a:pt x="981455" y="620077"/>
                </a:lnTo>
                <a:lnTo>
                  <a:pt x="976985" y="630554"/>
                </a:lnTo>
                <a:close/>
              </a:path>
              <a:path w="1012190" h="923289">
                <a:moveTo>
                  <a:pt x="66548" y="630554"/>
                </a:moveTo>
                <a:lnTo>
                  <a:pt x="65532" y="630554"/>
                </a:lnTo>
                <a:lnTo>
                  <a:pt x="65532" y="628650"/>
                </a:lnTo>
                <a:lnTo>
                  <a:pt x="66548" y="630554"/>
                </a:lnTo>
                <a:close/>
              </a:path>
              <a:path w="1012190" h="923289">
                <a:moveTo>
                  <a:pt x="912758" y="737234"/>
                </a:moveTo>
                <a:lnTo>
                  <a:pt x="874776" y="737234"/>
                </a:lnTo>
                <a:lnTo>
                  <a:pt x="890016" y="720090"/>
                </a:lnTo>
                <a:lnTo>
                  <a:pt x="903732" y="701992"/>
                </a:lnTo>
                <a:lnTo>
                  <a:pt x="915923" y="685800"/>
                </a:lnTo>
                <a:lnTo>
                  <a:pt x="914400" y="685800"/>
                </a:lnTo>
                <a:lnTo>
                  <a:pt x="926591" y="666750"/>
                </a:lnTo>
                <a:lnTo>
                  <a:pt x="937260" y="648652"/>
                </a:lnTo>
                <a:lnTo>
                  <a:pt x="946403" y="628650"/>
                </a:lnTo>
                <a:lnTo>
                  <a:pt x="946403" y="630554"/>
                </a:lnTo>
                <a:lnTo>
                  <a:pt x="976985" y="630554"/>
                </a:lnTo>
                <a:lnTo>
                  <a:pt x="963167" y="662940"/>
                </a:lnTo>
                <a:lnTo>
                  <a:pt x="938783" y="701992"/>
                </a:lnTo>
                <a:lnTo>
                  <a:pt x="912758" y="737234"/>
                </a:lnTo>
                <a:close/>
              </a:path>
              <a:path w="1012190" h="923289">
                <a:moveTo>
                  <a:pt x="111171" y="703897"/>
                </a:moveTo>
                <a:lnTo>
                  <a:pt x="109728" y="703897"/>
                </a:lnTo>
                <a:lnTo>
                  <a:pt x="109728" y="701992"/>
                </a:lnTo>
                <a:lnTo>
                  <a:pt x="111171" y="703897"/>
                </a:lnTo>
                <a:close/>
              </a:path>
              <a:path w="1012190" h="923289">
                <a:moveTo>
                  <a:pt x="902207" y="703897"/>
                </a:moveTo>
                <a:lnTo>
                  <a:pt x="903651" y="701992"/>
                </a:lnTo>
                <a:lnTo>
                  <a:pt x="902207" y="703897"/>
                </a:lnTo>
                <a:close/>
              </a:path>
              <a:path w="1012190" h="923289">
                <a:moveTo>
                  <a:pt x="138853" y="737234"/>
                </a:moveTo>
                <a:lnTo>
                  <a:pt x="137160" y="737234"/>
                </a:lnTo>
                <a:lnTo>
                  <a:pt x="137160" y="735329"/>
                </a:lnTo>
                <a:lnTo>
                  <a:pt x="138853" y="737234"/>
                </a:lnTo>
                <a:close/>
              </a:path>
              <a:path w="1012190" h="923289">
                <a:moveTo>
                  <a:pt x="839513" y="808672"/>
                </a:moveTo>
                <a:lnTo>
                  <a:pt x="792480" y="808672"/>
                </a:lnTo>
                <a:lnTo>
                  <a:pt x="829055" y="781050"/>
                </a:lnTo>
                <a:lnTo>
                  <a:pt x="827532" y="781050"/>
                </a:lnTo>
                <a:lnTo>
                  <a:pt x="844296" y="767715"/>
                </a:lnTo>
                <a:lnTo>
                  <a:pt x="861060" y="752475"/>
                </a:lnTo>
                <a:lnTo>
                  <a:pt x="859535" y="752475"/>
                </a:lnTo>
                <a:lnTo>
                  <a:pt x="876300" y="735329"/>
                </a:lnTo>
                <a:lnTo>
                  <a:pt x="874776" y="737234"/>
                </a:lnTo>
                <a:lnTo>
                  <a:pt x="912758" y="737234"/>
                </a:lnTo>
                <a:lnTo>
                  <a:pt x="911351" y="739140"/>
                </a:lnTo>
                <a:lnTo>
                  <a:pt x="880871" y="772477"/>
                </a:lnTo>
                <a:lnTo>
                  <a:pt x="864107" y="788670"/>
                </a:lnTo>
                <a:lnTo>
                  <a:pt x="845819" y="803909"/>
                </a:lnTo>
                <a:lnTo>
                  <a:pt x="839513" y="808672"/>
                </a:lnTo>
                <a:close/>
              </a:path>
              <a:path w="1012190" h="923289">
                <a:moveTo>
                  <a:pt x="222097" y="808672"/>
                </a:moveTo>
                <a:lnTo>
                  <a:pt x="220980" y="808672"/>
                </a:lnTo>
                <a:lnTo>
                  <a:pt x="219455" y="806767"/>
                </a:lnTo>
                <a:lnTo>
                  <a:pt x="222097" y="808672"/>
                </a:lnTo>
                <a:close/>
              </a:path>
              <a:path w="1012190" h="923289">
                <a:moveTo>
                  <a:pt x="823117" y="821054"/>
                </a:moveTo>
                <a:lnTo>
                  <a:pt x="774191" y="821054"/>
                </a:lnTo>
                <a:lnTo>
                  <a:pt x="792480" y="806767"/>
                </a:lnTo>
                <a:lnTo>
                  <a:pt x="792480" y="808672"/>
                </a:lnTo>
                <a:lnTo>
                  <a:pt x="839513" y="808672"/>
                </a:lnTo>
                <a:lnTo>
                  <a:pt x="823117" y="821054"/>
                </a:lnTo>
                <a:close/>
              </a:path>
              <a:path w="1012190" h="923289">
                <a:moveTo>
                  <a:pt x="242315" y="821054"/>
                </a:moveTo>
                <a:lnTo>
                  <a:pt x="239267" y="821054"/>
                </a:lnTo>
                <a:lnTo>
                  <a:pt x="239267" y="819150"/>
                </a:lnTo>
                <a:lnTo>
                  <a:pt x="242315" y="821054"/>
                </a:lnTo>
                <a:close/>
              </a:path>
              <a:path w="1012190" h="923289">
                <a:moveTo>
                  <a:pt x="727794" y="876300"/>
                </a:moveTo>
                <a:lnTo>
                  <a:pt x="649223" y="876300"/>
                </a:lnTo>
                <a:lnTo>
                  <a:pt x="672083" y="868679"/>
                </a:lnTo>
                <a:lnTo>
                  <a:pt x="670560" y="868679"/>
                </a:lnTo>
                <a:lnTo>
                  <a:pt x="693419" y="860107"/>
                </a:lnTo>
                <a:lnTo>
                  <a:pt x="691896" y="860107"/>
                </a:lnTo>
                <a:lnTo>
                  <a:pt x="714755" y="851534"/>
                </a:lnTo>
                <a:lnTo>
                  <a:pt x="713232" y="851534"/>
                </a:lnTo>
                <a:lnTo>
                  <a:pt x="734567" y="842009"/>
                </a:lnTo>
                <a:lnTo>
                  <a:pt x="754380" y="831532"/>
                </a:lnTo>
                <a:lnTo>
                  <a:pt x="774191" y="819150"/>
                </a:lnTo>
                <a:lnTo>
                  <a:pt x="774191" y="821054"/>
                </a:lnTo>
                <a:lnTo>
                  <a:pt x="823117" y="821054"/>
                </a:lnTo>
                <a:lnTo>
                  <a:pt x="809244" y="831532"/>
                </a:lnTo>
                <a:lnTo>
                  <a:pt x="789432" y="844867"/>
                </a:lnTo>
                <a:lnTo>
                  <a:pt x="768096" y="856297"/>
                </a:lnTo>
                <a:lnTo>
                  <a:pt x="746760" y="868679"/>
                </a:lnTo>
                <a:lnTo>
                  <a:pt x="727794" y="876300"/>
                </a:lnTo>
                <a:close/>
              </a:path>
              <a:path w="1012190" h="923289">
                <a:moveTo>
                  <a:pt x="371269" y="876300"/>
                </a:moveTo>
                <a:lnTo>
                  <a:pt x="364235" y="876300"/>
                </a:lnTo>
                <a:lnTo>
                  <a:pt x="364235" y="874395"/>
                </a:lnTo>
                <a:lnTo>
                  <a:pt x="371269" y="876300"/>
                </a:lnTo>
                <a:close/>
              </a:path>
              <a:path w="1012190" h="923289">
                <a:moveTo>
                  <a:pt x="682110" y="894397"/>
                </a:moveTo>
                <a:lnTo>
                  <a:pt x="530351" y="894397"/>
                </a:lnTo>
                <a:lnTo>
                  <a:pt x="556260" y="892492"/>
                </a:lnTo>
                <a:lnTo>
                  <a:pt x="554735" y="892492"/>
                </a:lnTo>
                <a:lnTo>
                  <a:pt x="579119" y="889634"/>
                </a:lnTo>
                <a:lnTo>
                  <a:pt x="603503" y="884872"/>
                </a:lnTo>
                <a:lnTo>
                  <a:pt x="601980" y="884872"/>
                </a:lnTo>
                <a:lnTo>
                  <a:pt x="626364" y="880109"/>
                </a:lnTo>
                <a:lnTo>
                  <a:pt x="649223" y="874395"/>
                </a:lnTo>
                <a:lnTo>
                  <a:pt x="649223" y="876300"/>
                </a:lnTo>
                <a:lnTo>
                  <a:pt x="727794" y="876300"/>
                </a:lnTo>
                <a:lnTo>
                  <a:pt x="682110" y="894397"/>
                </a:lnTo>
                <a:close/>
              </a:path>
              <a:path w="1012190" h="923289">
                <a:moveTo>
                  <a:pt x="419709" y="886777"/>
                </a:moveTo>
                <a:lnTo>
                  <a:pt x="409955" y="886777"/>
                </a:lnTo>
                <a:lnTo>
                  <a:pt x="409955" y="884872"/>
                </a:lnTo>
                <a:lnTo>
                  <a:pt x="419709" y="8867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610091" y="56749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577270" y="5713005"/>
            <a:ext cx="3295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73196" y="5734436"/>
            <a:ext cx="260350" cy="979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21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206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1594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840003" y="5808998"/>
            <a:ext cx="685800" cy="786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66700">
              <a:lnSpc>
                <a:spcPts val="3160"/>
              </a:lnSpc>
              <a:spcBef>
                <a:spcPts val="90"/>
              </a:spcBef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3888" sz="3600" spc="22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203914" y="5869886"/>
            <a:ext cx="1270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64022" y="5869886"/>
            <a:ext cx="32956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383295" y="5917196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017300" y="5921810"/>
            <a:ext cx="2286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585913" y="6074036"/>
            <a:ext cx="2165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219940" y="6078614"/>
            <a:ext cx="16065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702063" y="6334223"/>
            <a:ext cx="13843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675566" y="6342397"/>
            <a:ext cx="1270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47379" y="6364596"/>
            <a:ext cx="1441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527614" y="6394338"/>
            <a:ext cx="160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1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573" y="5982715"/>
            <a:ext cx="7695565" cy="389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50"/>
              </a:lnSpc>
            </a:pPr>
            <a:r>
              <a:rPr dirty="0" sz="2400" spc="5">
                <a:latin typeface="Times New Roman"/>
                <a:cs typeface="Times New Roman"/>
              </a:rPr>
              <a:t>(8)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每级电路的输出电压是下一级的输入电压（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44">
                <a:latin typeface="Times New Roman"/>
                <a:cs typeface="Times New Roman"/>
              </a:rPr>
              <a:t>o1</a:t>
            </a: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2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i2</a:t>
            </a:r>
            <a:r>
              <a:rPr dirty="0" baseline="-20833" sz="240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宋体"/>
                <a:cs typeface="宋体"/>
              </a:rPr>
              <a:t>）</a:t>
            </a:r>
            <a:r>
              <a:rPr dirty="0" sz="2400" spc="65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573" y="6501828"/>
            <a:ext cx="6874509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45"/>
              </a:lnSpc>
            </a:pPr>
            <a:r>
              <a:rPr dirty="0" sz="2400" spc="5">
                <a:latin typeface="Times New Roman"/>
                <a:cs typeface="Times New Roman"/>
              </a:rPr>
              <a:t>(9)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宋体"/>
                <a:cs typeface="宋体"/>
              </a:rPr>
              <a:t>总电压增益是各级电压增益之积（</a:t>
            </a:r>
            <a:r>
              <a:rPr dirty="0" sz="2400" spc="-45">
                <a:latin typeface="Times New Roman"/>
                <a:cs typeface="Times New Roman"/>
              </a:rPr>
              <a:t>A</a:t>
            </a:r>
            <a:r>
              <a:rPr dirty="0" baseline="-20833" sz="2400" spc="-67">
                <a:latin typeface="Times New Roman"/>
                <a:cs typeface="Times New Roman"/>
              </a:rPr>
              <a:t>v</a:t>
            </a:r>
            <a:r>
              <a:rPr dirty="0" sz="2400" spc="-45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A</a:t>
            </a:r>
            <a:r>
              <a:rPr dirty="0" baseline="-20833" sz="2400" spc="-67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Times New Roman"/>
                <a:cs typeface="Times New Roman"/>
              </a:rPr>
              <a:t>1</a:t>
            </a:r>
            <a:r>
              <a:rPr dirty="0" sz="2400" spc="-45">
                <a:latin typeface="Times New Roman"/>
                <a:cs typeface="Times New Roman"/>
              </a:rPr>
              <a:t>A</a:t>
            </a:r>
            <a:r>
              <a:rPr dirty="0" baseline="-20833" sz="2400" spc="-67">
                <a:latin typeface="Times New Roman"/>
                <a:cs typeface="Times New Roman"/>
              </a:rPr>
              <a:t>v</a:t>
            </a:r>
            <a:r>
              <a:rPr dirty="0" baseline="-20833" sz="2400" spc="-67">
                <a:latin typeface="Times New Roman"/>
                <a:cs typeface="Times New Roman"/>
              </a:rPr>
              <a:t>2</a:t>
            </a:r>
            <a:r>
              <a:rPr dirty="0" sz="2400" spc="-45">
                <a:latin typeface="宋体"/>
                <a:cs typeface="宋体"/>
              </a:rPr>
              <a:t>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272795" y="722709"/>
            <a:ext cx="2472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小信号参数分析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15" y="1443037"/>
            <a:ext cx="8602980" cy="441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使用单管放大电路公式解决组合电路问题（以两级放大为例）：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095"/>
              </a:spcBef>
            </a:pPr>
            <a:r>
              <a:rPr dirty="0" sz="2400" spc="5">
                <a:latin typeface="Times New Roman"/>
                <a:cs typeface="Times New Roman"/>
              </a:rPr>
              <a:t>(1)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判断每一级电路的组态：共射？共集？共基？</a:t>
            </a:r>
            <a:endParaRPr sz="2400">
              <a:latin typeface="宋体"/>
              <a:cs typeface="宋体"/>
            </a:endParaRPr>
          </a:p>
          <a:p>
            <a:pPr marL="614680" marR="15240" indent="-457834">
              <a:lnSpc>
                <a:spcPts val="2760"/>
              </a:lnSpc>
              <a:spcBef>
                <a:spcPts val="1510"/>
              </a:spcBef>
            </a:pPr>
            <a:r>
              <a:rPr dirty="0" sz="2400" spc="5">
                <a:latin typeface="Times New Roman"/>
                <a:cs typeface="Times New Roman"/>
              </a:rPr>
              <a:t>(2) </a:t>
            </a:r>
            <a:r>
              <a:rPr dirty="0" sz="2400" spc="10">
                <a:latin typeface="宋体"/>
                <a:cs typeface="宋体"/>
              </a:rPr>
              <a:t>阻容耦合，则各级放大器静态工作点相互独立，分别估算； </a:t>
            </a:r>
            <a:r>
              <a:rPr dirty="0" sz="2400" spc="-102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直接耦合，则需考虑静态工作点的相互影响；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130"/>
              </a:spcBef>
            </a:pPr>
            <a:r>
              <a:rPr dirty="0" sz="2400" spc="5">
                <a:latin typeface="Times New Roman"/>
                <a:cs typeface="Times New Roman"/>
              </a:rPr>
              <a:t>(3)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宋体"/>
                <a:cs typeface="宋体"/>
              </a:rPr>
              <a:t>通过静态工作点分析，得到每个</a:t>
            </a:r>
            <a:r>
              <a:rPr dirty="0" sz="2400" spc="30">
                <a:latin typeface="Times New Roman"/>
                <a:cs typeface="Times New Roman"/>
              </a:rPr>
              <a:t>BJT</a:t>
            </a:r>
            <a:r>
              <a:rPr dirty="0" sz="2400" spc="30">
                <a:latin typeface="宋体"/>
                <a:cs typeface="宋体"/>
              </a:rPr>
              <a:t>管的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20833" sz="2400" spc="44">
                <a:latin typeface="Times New Roman"/>
                <a:cs typeface="Times New Roman"/>
              </a:rPr>
              <a:t>be</a:t>
            </a:r>
            <a:r>
              <a:rPr dirty="0" sz="2400" spc="3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200"/>
              </a:spcBef>
            </a:pPr>
            <a:r>
              <a:rPr dirty="0" sz="2400" spc="5">
                <a:latin typeface="Times New Roman"/>
                <a:cs typeface="Times New Roman"/>
              </a:rPr>
              <a:t>(4) </a:t>
            </a:r>
            <a:r>
              <a:rPr dirty="0" sz="2400" spc="5">
                <a:latin typeface="宋体"/>
                <a:cs typeface="宋体"/>
              </a:rPr>
              <a:t>总输入阻抗是第一级的输入阻抗（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i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i1</a:t>
            </a:r>
            <a:r>
              <a:rPr dirty="0" sz="2400" spc="-5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195"/>
              </a:spcBef>
            </a:pPr>
            <a:r>
              <a:rPr dirty="0" sz="2400" spc="5">
                <a:latin typeface="Times New Roman"/>
                <a:cs typeface="Times New Roman"/>
              </a:rPr>
              <a:t>(5) </a:t>
            </a:r>
            <a:r>
              <a:rPr dirty="0" sz="2400" spc="10">
                <a:latin typeface="宋体"/>
                <a:cs typeface="宋体"/>
              </a:rPr>
              <a:t>每级电路的负载是下一级电路的输入阻抗（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latin typeface="Times New Roman"/>
                <a:cs typeface="Times New Roman"/>
              </a:rPr>
              <a:t>L1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i2</a:t>
            </a:r>
            <a:r>
              <a:rPr dirty="0" sz="2400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195"/>
              </a:spcBef>
            </a:pPr>
            <a:r>
              <a:rPr dirty="0" sz="2400" spc="5">
                <a:latin typeface="Times New Roman"/>
                <a:cs typeface="Times New Roman"/>
              </a:rPr>
              <a:t>(6) </a:t>
            </a:r>
            <a:r>
              <a:rPr dirty="0" sz="2400" spc="5">
                <a:latin typeface="宋体"/>
                <a:cs typeface="宋体"/>
              </a:rPr>
              <a:t>总输出阻抗是输出级的输出阻抗（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o2</a:t>
            </a:r>
            <a:r>
              <a:rPr dirty="0" sz="2400" spc="-5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  <a:p>
            <a:pPr marL="156845">
              <a:lnSpc>
                <a:spcPct val="100000"/>
              </a:lnSpc>
              <a:spcBef>
                <a:spcPts val="1200"/>
              </a:spcBef>
            </a:pPr>
            <a:r>
              <a:rPr dirty="0" sz="2400" spc="5">
                <a:latin typeface="Times New Roman"/>
                <a:cs typeface="Times New Roman"/>
              </a:rPr>
              <a:t>(7) </a:t>
            </a:r>
            <a:r>
              <a:rPr dirty="0" sz="2400" spc="5">
                <a:latin typeface="宋体"/>
                <a:cs typeface="宋体"/>
              </a:rPr>
              <a:t>每级电路的信号源内阻是上一级的输出阻抗（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s2</a:t>
            </a:r>
            <a:r>
              <a:rPr dirty="0" sz="2400" spc="5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o1</a:t>
            </a:r>
            <a:r>
              <a:rPr dirty="0" sz="2400" spc="-5">
                <a:latin typeface="宋体"/>
                <a:cs typeface="宋体"/>
              </a:rPr>
              <a:t>）；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1237" y="1328882"/>
            <a:ext cx="811212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5" u="heavy">
                <a:latin typeface="宋体"/>
                <a:cs typeface="宋体"/>
              </a:rPr>
              <a:t>例：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20833" sz="2400" spc="-67">
                <a:latin typeface="Times New Roman"/>
                <a:cs typeface="Times New Roman"/>
              </a:rPr>
              <a:t>s</a:t>
            </a:r>
            <a:r>
              <a:rPr dirty="0" sz="2400" spc="-45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20k</a:t>
            </a:r>
            <a:r>
              <a:rPr dirty="0" sz="2400" spc="-45" b="1">
                <a:latin typeface="Times New Roman"/>
                <a:cs typeface="Times New Roman"/>
              </a:rPr>
              <a:t> </a:t>
            </a:r>
            <a:r>
              <a:rPr dirty="0" sz="2400" spc="-45">
                <a:latin typeface="宋体"/>
                <a:cs typeface="宋体"/>
              </a:rPr>
              <a:t>，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20833" sz="2400" spc="-67">
                <a:latin typeface="Times New Roman"/>
                <a:cs typeface="Times New Roman"/>
              </a:rPr>
              <a:t>L</a:t>
            </a:r>
            <a:r>
              <a:rPr dirty="0" sz="2400" spc="-45">
                <a:latin typeface="Times New Roman"/>
                <a:cs typeface="Times New Roman"/>
              </a:rPr>
              <a:t>=10k</a:t>
            </a:r>
            <a:r>
              <a:rPr dirty="0" sz="2400" spc="-45" b="1">
                <a:latin typeface="Times New Roman"/>
                <a:cs typeface="Times New Roman"/>
              </a:rPr>
              <a:t>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宋体"/>
                <a:cs typeface="宋体"/>
              </a:rPr>
              <a:t>，如果只用一级共射放大，求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baseline="-20833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s</a:t>
            </a:r>
            <a:r>
              <a:rPr dirty="0" sz="2400" spc="-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10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  <a:tabLst>
                <a:tab pos="3512185" algn="l"/>
              </a:tabLst>
            </a:pPr>
            <a:r>
              <a:rPr dirty="0" sz="2800">
                <a:latin typeface="宋体"/>
                <a:cs typeface="宋体"/>
              </a:rPr>
              <a:t>4.6组合放大电路	</a:t>
            </a: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/>
              <a:t>如何选择合适的电路组合？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882" y="366369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882" y="4543044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1619" y="492099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072" y="388620"/>
                </a:moveTo>
                <a:lnTo>
                  <a:pt x="155448" y="385572"/>
                </a:lnTo>
                <a:lnTo>
                  <a:pt x="118872" y="373379"/>
                </a:lnTo>
                <a:lnTo>
                  <a:pt x="57912" y="332232"/>
                </a:lnTo>
                <a:lnTo>
                  <a:pt x="22859" y="288036"/>
                </a:lnTo>
                <a:lnTo>
                  <a:pt x="4572" y="234696"/>
                </a:lnTo>
                <a:lnTo>
                  <a:pt x="0" y="195072"/>
                </a:lnTo>
                <a:lnTo>
                  <a:pt x="0" y="175260"/>
                </a:lnTo>
                <a:lnTo>
                  <a:pt x="7620" y="137160"/>
                </a:lnTo>
                <a:lnTo>
                  <a:pt x="22859" y="102108"/>
                </a:lnTo>
                <a:lnTo>
                  <a:pt x="56387" y="57912"/>
                </a:lnTo>
                <a:lnTo>
                  <a:pt x="100584" y="24384"/>
                </a:lnTo>
                <a:lnTo>
                  <a:pt x="135636" y="9144"/>
                </a:lnTo>
                <a:lnTo>
                  <a:pt x="173736" y="1524"/>
                </a:lnTo>
                <a:lnTo>
                  <a:pt x="193548" y="0"/>
                </a:lnTo>
                <a:lnTo>
                  <a:pt x="213359" y="1524"/>
                </a:lnTo>
                <a:lnTo>
                  <a:pt x="251459" y="9144"/>
                </a:lnTo>
                <a:lnTo>
                  <a:pt x="295220" y="28955"/>
                </a:lnTo>
                <a:lnTo>
                  <a:pt x="178307" y="28955"/>
                </a:lnTo>
                <a:lnTo>
                  <a:pt x="161543" y="32003"/>
                </a:lnTo>
                <a:lnTo>
                  <a:pt x="102108" y="56388"/>
                </a:lnTo>
                <a:lnTo>
                  <a:pt x="67056" y="88392"/>
                </a:lnTo>
                <a:lnTo>
                  <a:pt x="41148" y="129540"/>
                </a:lnTo>
                <a:lnTo>
                  <a:pt x="28956" y="176784"/>
                </a:lnTo>
                <a:lnTo>
                  <a:pt x="28956" y="210312"/>
                </a:lnTo>
                <a:lnTo>
                  <a:pt x="41148" y="259080"/>
                </a:lnTo>
                <a:lnTo>
                  <a:pt x="65532" y="298704"/>
                </a:lnTo>
                <a:lnTo>
                  <a:pt x="100584" y="332232"/>
                </a:lnTo>
                <a:lnTo>
                  <a:pt x="160019" y="356615"/>
                </a:lnTo>
                <a:lnTo>
                  <a:pt x="176783" y="359664"/>
                </a:lnTo>
                <a:lnTo>
                  <a:pt x="295655" y="359664"/>
                </a:lnTo>
                <a:lnTo>
                  <a:pt x="288036" y="364236"/>
                </a:lnTo>
                <a:lnTo>
                  <a:pt x="269748" y="373379"/>
                </a:lnTo>
                <a:lnTo>
                  <a:pt x="252983" y="379476"/>
                </a:lnTo>
                <a:lnTo>
                  <a:pt x="233172" y="384048"/>
                </a:lnTo>
                <a:lnTo>
                  <a:pt x="214883" y="387096"/>
                </a:lnTo>
                <a:lnTo>
                  <a:pt x="195072" y="388620"/>
                </a:lnTo>
                <a:close/>
              </a:path>
              <a:path w="388619" h="388620">
                <a:moveTo>
                  <a:pt x="295655" y="359664"/>
                </a:moveTo>
                <a:lnTo>
                  <a:pt x="210311" y="359664"/>
                </a:lnTo>
                <a:lnTo>
                  <a:pt x="227076" y="356615"/>
                </a:lnTo>
                <a:lnTo>
                  <a:pt x="242316" y="353567"/>
                </a:lnTo>
                <a:lnTo>
                  <a:pt x="286512" y="332232"/>
                </a:lnTo>
                <a:lnTo>
                  <a:pt x="321563" y="300228"/>
                </a:lnTo>
                <a:lnTo>
                  <a:pt x="352043" y="243840"/>
                </a:lnTo>
                <a:lnTo>
                  <a:pt x="359663" y="195072"/>
                </a:lnTo>
                <a:lnTo>
                  <a:pt x="359663" y="178308"/>
                </a:lnTo>
                <a:lnTo>
                  <a:pt x="347472" y="131064"/>
                </a:lnTo>
                <a:lnTo>
                  <a:pt x="321563" y="89916"/>
                </a:lnTo>
                <a:lnTo>
                  <a:pt x="312419" y="77724"/>
                </a:lnTo>
                <a:lnTo>
                  <a:pt x="274319" y="48768"/>
                </a:lnTo>
                <a:lnTo>
                  <a:pt x="228600" y="32003"/>
                </a:lnTo>
                <a:lnTo>
                  <a:pt x="211836" y="28955"/>
                </a:lnTo>
                <a:lnTo>
                  <a:pt x="295220" y="28955"/>
                </a:lnTo>
                <a:lnTo>
                  <a:pt x="330708" y="56388"/>
                </a:lnTo>
                <a:lnTo>
                  <a:pt x="364236" y="100584"/>
                </a:lnTo>
                <a:lnTo>
                  <a:pt x="379476" y="135636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9476" y="251460"/>
                </a:lnTo>
                <a:lnTo>
                  <a:pt x="355091" y="303276"/>
                </a:lnTo>
                <a:lnTo>
                  <a:pt x="318515" y="344424"/>
                </a:lnTo>
                <a:lnTo>
                  <a:pt x="303276" y="355091"/>
                </a:lnTo>
                <a:lnTo>
                  <a:pt x="295655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0492" y="403860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5251" y="4024884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72719" h="532129">
                <a:moveTo>
                  <a:pt x="144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2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2211" y="27432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27432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7432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4779" y="518160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17212" y="4064484"/>
            <a:ext cx="353060" cy="160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35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9387" y="3268980"/>
            <a:ext cx="0" cy="692150"/>
          </a:xfrm>
          <a:custGeom>
            <a:avLst/>
            <a:gdLst/>
            <a:ahLst/>
            <a:cxnLst/>
            <a:rect l="l" t="t" r="r" b="b"/>
            <a:pathLst>
              <a:path w="0"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09387" y="4331208"/>
            <a:ext cx="0" cy="1242060"/>
          </a:xfrm>
          <a:custGeom>
            <a:avLst/>
            <a:gdLst/>
            <a:ahLst/>
            <a:cxnLst/>
            <a:rect l="l" t="t" r="r" b="b"/>
            <a:pathLst>
              <a:path w="0" h="1242060">
                <a:moveTo>
                  <a:pt x="0" y="0"/>
                </a:moveTo>
                <a:lnTo>
                  <a:pt x="0" y="1242059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0807" y="3960876"/>
            <a:ext cx="144780" cy="370840"/>
          </a:xfrm>
          <a:custGeom>
            <a:avLst/>
            <a:gdLst/>
            <a:ahLst/>
            <a:cxnLst/>
            <a:rect l="l" t="t" r="r" b="b"/>
            <a:pathLst>
              <a:path w="144779" h="370839">
                <a:moveTo>
                  <a:pt x="0" y="0"/>
                </a:moveTo>
                <a:lnTo>
                  <a:pt x="144780" y="0"/>
                </a:lnTo>
                <a:lnTo>
                  <a:pt x="144780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7092" y="3945635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71856"/>
                </a:lnTo>
                <a:lnTo>
                  <a:pt x="13716" y="371856"/>
                </a:lnTo>
                <a:lnTo>
                  <a:pt x="28956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72720" h="401320">
                <a:moveTo>
                  <a:pt x="144779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6"/>
                </a:lnTo>
                <a:close/>
              </a:path>
              <a:path w="172720" h="401320">
                <a:moveTo>
                  <a:pt x="144779" y="385572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6"/>
                </a:lnTo>
                <a:lnTo>
                  <a:pt x="172211" y="371856"/>
                </a:lnTo>
                <a:lnTo>
                  <a:pt x="158495" y="371856"/>
                </a:lnTo>
                <a:lnTo>
                  <a:pt x="144779" y="385572"/>
                </a:lnTo>
                <a:close/>
              </a:path>
              <a:path w="172720" h="401320">
                <a:moveTo>
                  <a:pt x="172211" y="28956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6"/>
                </a:lnTo>
                <a:close/>
              </a:path>
              <a:path w="172720" h="401320">
                <a:moveTo>
                  <a:pt x="28956" y="385572"/>
                </a:moveTo>
                <a:lnTo>
                  <a:pt x="13716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2720" h="401320">
                <a:moveTo>
                  <a:pt x="144779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4779" y="371856"/>
                </a:lnTo>
                <a:lnTo>
                  <a:pt x="144779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4779" y="385572"/>
                </a:lnTo>
                <a:lnTo>
                  <a:pt x="158495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60776" y="392577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862" y="3346688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5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7653" y="554431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22120" y="5538216"/>
            <a:ext cx="1644650" cy="85725"/>
          </a:xfrm>
          <a:custGeom>
            <a:avLst/>
            <a:gdLst/>
            <a:ahLst/>
            <a:cxnLst/>
            <a:rect l="l" t="t" r="r" b="b"/>
            <a:pathLst>
              <a:path w="1644650" h="85725">
                <a:moveTo>
                  <a:pt x="1601724" y="85344"/>
                </a:moveTo>
                <a:lnTo>
                  <a:pt x="1585412" y="81891"/>
                </a:lnTo>
                <a:lnTo>
                  <a:pt x="1571815" y="72580"/>
                </a:lnTo>
                <a:lnTo>
                  <a:pt x="1562504" y="58983"/>
                </a:lnTo>
                <a:lnTo>
                  <a:pt x="1559051" y="42672"/>
                </a:lnTo>
                <a:lnTo>
                  <a:pt x="1562504" y="25717"/>
                </a:lnTo>
                <a:lnTo>
                  <a:pt x="1571815" y="12192"/>
                </a:lnTo>
                <a:lnTo>
                  <a:pt x="1585412" y="3238"/>
                </a:lnTo>
                <a:lnTo>
                  <a:pt x="1601724" y="0"/>
                </a:lnTo>
                <a:lnTo>
                  <a:pt x="1618678" y="3238"/>
                </a:lnTo>
                <a:lnTo>
                  <a:pt x="1632204" y="12192"/>
                </a:lnTo>
                <a:lnTo>
                  <a:pt x="1641157" y="25717"/>
                </a:lnTo>
                <a:lnTo>
                  <a:pt x="1641484" y="27432"/>
                </a:lnTo>
                <a:lnTo>
                  <a:pt x="1601724" y="27432"/>
                </a:lnTo>
                <a:lnTo>
                  <a:pt x="1601724" y="56388"/>
                </a:lnTo>
                <a:lnTo>
                  <a:pt x="1641672" y="56388"/>
                </a:lnTo>
                <a:lnTo>
                  <a:pt x="1641157" y="58983"/>
                </a:lnTo>
                <a:lnTo>
                  <a:pt x="1632204" y="72580"/>
                </a:lnTo>
                <a:lnTo>
                  <a:pt x="1618678" y="81891"/>
                </a:lnTo>
                <a:lnTo>
                  <a:pt x="1601724" y="85344"/>
                </a:lnTo>
                <a:close/>
              </a:path>
              <a:path w="1644650" h="85725">
                <a:moveTo>
                  <a:pt x="15619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562155" y="27432"/>
                </a:lnTo>
                <a:lnTo>
                  <a:pt x="1559051" y="42672"/>
                </a:lnTo>
                <a:lnTo>
                  <a:pt x="1561955" y="56388"/>
                </a:lnTo>
                <a:close/>
              </a:path>
              <a:path w="1644650" h="85725">
                <a:moveTo>
                  <a:pt x="1641672" y="56388"/>
                </a:moveTo>
                <a:lnTo>
                  <a:pt x="1601724" y="56388"/>
                </a:lnTo>
                <a:lnTo>
                  <a:pt x="1601724" y="27432"/>
                </a:lnTo>
                <a:lnTo>
                  <a:pt x="1641484" y="27432"/>
                </a:lnTo>
                <a:lnTo>
                  <a:pt x="1644395" y="42672"/>
                </a:lnTo>
                <a:lnTo>
                  <a:pt x="16416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42132" y="5580126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 h="0">
                <a:moveTo>
                  <a:pt x="0" y="0"/>
                </a:moveTo>
                <a:lnTo>
                  <a:pt x="165658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48289" y="1891301"/>
            <a:ext cx="724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56788" y="2141220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80772" y="1523"/>
                </a:moveTo>
                <a:lnTo>
                  <a:pt x="54864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5889" h="137160">
                <a:moveTo>
                  <a:pt x="94488" y="6095"/>
                </a:move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2296" y="1523"/>
                </a:lnTo>
                <a:lnTo>
                  <a:pt x="92964" y="4571"/>
                </a:lnTo>
                <a:lnTo>
                  <a:pt x="94488" y="6095"/>
                </a:lnTo>
                <a:close/>
              </a:path>
              <a:path w="135889" h="137160">
                <a:moveTo>
                  <a:pt x="105155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96012" y="6095"/>
                </a:lnTo>
                <a:lnTo>
                  <a:pt x="105155" y="10667"/>
                </a:lnTo>
                <a:lnTo>
                  <a:pt x="105155" y="12191"/>
                </a:lnTo>
                <a:close/>
              </a:path>
              <a:path w="135889" h="137160">
                <a:moveTo>
                  <a:pt x="38100" y="41147"/>
                </a:move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28956" y="12191"/>
                </a:lnTo>
                <a:lnTo>
                  <a:pt x="106679" y="12191"/>
                </a:lnTo>
                <a:lnTo>
                  <a:pt x="115824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0292" y="32003"/>
                </a:lnTo>
                <a:lnTo>
                  <a:pt x="53339" y="32003"/>
                </a:lnTo>
                <a:lnTo>
                  <a:pt x="44195" y="36575"/>
                </a:lnTo>
                <a:lnTo>
                  <a:pt x="44958" y="36575"/>
                </a:lnTo>
                <a:lnTo>
                  <a:pt x="38100" y="41147"/>
                </a:lnTo>
                <a:close/>
              </a:path>
              <a:path w="135889" h="137160">
                <a:moveTo>
                  <a:pt x="57912" y="30479"/>
                </a:moveTo>
                <a:lnTo>
                  <a:pt x="60960" y="28955"/>
                </a:lnTo>
                <a:lnTo>
                  <a:pt x="67056" y="28955"/>
                </a:lnTo>
                <a:lnTo>
                  <a:pt x="68478" y="29159"/>
                </a:lnTo>
                <a:lnTo>
                  <a:pt x="57912" y="30479"/>
                </a:lnTo>
                <a:close/>
              </a:path>
              <a:path w="135889" h="137160">
                <a:moveTo>
                  <a:pt x="68478" y="29159"/>
                </a:moveTo>
                <a:lnTo>
                  <a:pt x="67056" y="28955"/>
                </a:lnTo>
                <a:lnTo>
                  <a:pt x="70104" y="28955"/>
                </a:lnTo>
                <a:lnTo>
                  <a:pt x="68478" y="29159"/>
                </a:lnTo>
                <a:close/>
              </a:path>
              <a:path w="135889" h="137160">
                <a:moveTo>
                  <a:pt x="77724" y="30479"/>
                </a:moveTo>
                <a:lnTo>
                  <a:pt x="68478" y="29159"/>
                </a:lnTo>
                <a:lnTo>
                  <a:pt x="70104" y="28955"/>
                </a:lnTo>
                <a:lnTo>
                  <a:pt x="74676" y="28955"/>
                </a:lnTo>
                <a:lnTo>
                  <a:pt x="77724" y="30479"/>
                </a:lnTo>
                <a:close/>
              </a:path>
              <a:path w="135889" h="137160">
                <a:moveTo>
                  <a:pt x="127254" y="36575"/>
                </a:moveTo>
                <a:lnTo>
                  <a:pt x="91439" y="36575"/>
                </a:lnTo>
                <a:lnTo>
                  <a:pt x="82296" y="32003"/>
                </a:lnTo>
                <a:lnTo>
                  <a:pt x="85344" y="32003"/>
                </a:ln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124968" y="32003"/>
                </a:lnTo>
                <a:lnTo>
                  <a:pt x="127254" y="36575"/>
                </a:lnTo>
                <a:close/>
              </a:path>
              <a:path w="135889" h="137160">
                <a:moveTo>
                  <a:pt x="44958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4958" y="36575"/>
                </a:lnTo>
                <a:close/>
              </a:path>
              <a:path w="135889" h="137160">
                <a:moveTo>
                  <a:pt x="129539" y="41147"/>
                </a:moveTo>
                <a:lnTo>
                  <a:pt x="97536" y="41147"/>
                </a:lnTo>
                <a:lnTo>
                  <a:pt x="88391" y="35051"/>
                </a:lnTo>
                <a:lnTo>
                  <a:pt x="91439" y="36575"/>
                </a:lnTo>
                <a:lnTo>
                  <a:pt x="127254" y="36575"/>
                </a:lnTo>
                <a:lnTo>
                  <a:pt x="129539" y="41147"/>
                </a:lnTo>
                <a:close/>
              </a:path>
              <a:path w="135889" h="137160">
                <a:moveTo>
                  <a:pt x="41148" y="97535"/>
                </a:moveTo>
                <a:lnTo>
                  <a:pt x="38100" y="96011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4572" y="41147"/>
                </a:lnTo>
                <a:lnTo>
                  <a:pt x="38100" y="41147"/>
                </a:lnTo>
                <a:lnTo>
                  <a:pt x="41148" y="39623"/>
                </a:lnTo>
                <a:lnTo>
                  <a:pt x="33528" y="47243"/>
                </a:lnTo>
                <a:lnTo>
                  <a:pt x="34290" y="47243"/>
                </a:lnTo>
                <a:lnTo>
                  <a:pt x="30480" y="54863"/>
                </a:lnTo>
                <a:lnTo>
                  <a:pt x="31133" y="54863"/>
                </a:lnTo>
                <a:lnTo>
                  <a:pt x="29826" y="59435"/>
                </a:lnTo>
                <a:lnTo>
                  <a:pt x="28956" y="59435"/>
                </a:lnTo>
                <a:lnTo>
                  <a:pt x="27867" y="67055"/>
                </a:lnTo>
                <a:lnTo>
                  <a:pt x="27432" y="67055"/>
                </a:lnTo>
                <a:lnTo>
                  <a:pt x="27432" y="70103"/>
                </a:lnTo>
                <a:lnTo>
                  <a:pt x="27867" y="70103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4290" y="89915"/>
                </a:lnTo>
                <a:lnTo>
                  <a:pt x="33528" y="89915"/>
                </a:lnTo>
                <a:lnTo>
                  <a:pt x="41148" y="97535"/>
                </a:lnTo>
                <a:close/>
              </a:path>
              <a:path w="135889" h="137160">
                <a:moveTo>
                  <a:pt x="132370" y="47243"/>
                </a:moveTo>
                <a:lnTo>
                  <a:pt x="102108" y="47243"/>
                </a:lnTo>
                <a:lnTo>
                  <a:pt x="94488" y="39623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2370" y="47243"/>
                </a:lnTo>
                <a:close/>
              </a:path>
              <a:path w="135889" h="137160">
                <a:moveTo>
                  <a:pt x="34290" y="47243"/>
                </a:moveTo>
                <a:lnTo>
                  <a:pt x="33528" y="47243"/>
                </a:lnTo>
                <a:lnTo>
                  <a:pt x="35052" y="45719"/>
                </a:lnTo>
                <a:lnTo>
                  <a:pt x="34290" y="47243"/>
                </a:lnTo>
                <a:close/>
              </a:path>
              <a:path w="135889" h="137160">
                <a:moveTo>
                  <a:pt x="134112" y="54863"/>
                </a:moveTo>
                <a:lnTo>
                  <a:pt x="105155" y="54863"/>
                </a:lnTo>
                <a:lnTo>
                  <a:pt x="100584" y="45719"/>
                </a:lnTo>
                <a:lnTo>
                  <a:pt x="102108" y="47243"/>
                </a:lnTo>
                <a:lnTo>
                  <a:pt x="132370" y="47243"/>
                </a:lnTo>
                <a:lnTo>
                  <a:pt x="134112" y="53339"/>
                </a:lnTo>
                <a:lnTo>
                  <a:pt x="134112" y="54863"/>
                </a:lnTo>
                <a:close/>
              </a:path>
              <a:path w="135889" h="137160">
                <a:moveTo>
                  <a:pt x="31133" y="54863"/>
                </a:moveTo>
                <a:lnTo>
                  <a:pt x="30480" y="54863"/>
                </a:lnTo>
                <a:lnTo>
                  <a:pt x="32004" y="51815"/>
                </a:lnTo>
                <a:lnTo>
                  <a:pt x="31133" y="54863"/>
                </a:lnTo>
                <a:close/>
              </a:path>
              <a:path w="135889" h="137160">
                <a:moveTo>
                  <a:pt x="106679" y="62483"/>
                </a:moveTo>
                <a:lnTo>
                  <a:pt x="103632" y="51815"/>
                </a:lnTo>
                <a:lnTo>
                  <a:pt x="105155" y="54863"/>
                </a:lnTo>
                <a:lnTo>
                  <a:pt x="134112" y="54863"/>
                </a:lnTo>
                <a:lnTo>
                  <a:pt x="135636" y="56387"/>
                </a:lnTo>
                <a:lnTo>
                  <a:pt x="135636" y="59435"/>
                </a:lnTo>
                <a:lnTo>
                  <a:pt x="106679" y="59435"/>
                </a:lnTo>
                <a:lnTo>
                  <a:pt x="106679" y="62483"/>
                </a:lnTo>
                <a:close/>
              </a:path>
              <a:path w="135889" h="137160">
                <a:moveTo>
                  <a:pt x="28956" y="62483"/>
                </a:moveTo>
                <a:lnTo>
                  <a:pt x="28956" y="59435"/>
                </a:lnTo>
                <a:lnTo>
                  <a:pt x="29826" y="59435"/>
                </a:lnTo>
                <a:lnTo>
                  <a:pt x="28956" y="62483"/>
                </a:lnTo>
                <a:close/>
              </a:path>
              <a:path w="135889" h="137160">
                <a:moveTo>
                  <a:pt x="107986" y="68579"/>
                </a:moveTo>
                <a:lnTo>
                  <a:pt x="106679" y="59435"/>
                </a:lnTo>
                <a:lnTo>
                  <a:pt x="135636" y="59435"/>
                </a:lnTo>
                <a:lnTo>
                  <a:pt x="135636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5889" h="137160">
                <a:moveTo>
                  <a:pt x="27432" y="70103"/>
                </a:moveTo>
                <a:lnTo>
                  <a:pt x="27432" y="67055"/>
                </a:lnTo>
                <a:lnTo>
                  <a:pt x="27649" y="68579"/>
                </a:lnTo>
                <a:lnTo>
                  <a:pt x="27432" y="70103"/>
                </a:lnTo>
                <a:close/>
              </a:path>
              <a:path w="135889" h="137160">
                <a:moveTo>
                  <a:pt x="27649" y="68579"/>
                </a:moveTo>
                <a:lnTo>
                  <a:pt x="27432" y="67055"/>
                </a:lnTo>
                <a:lnTo>
                  <a:pt x="27867" y="67055"/>
                </a:lnTo>
                <a:lnTo>
                  <a:pt x="27649" y="68579"/>
                </a:lnTo>
                <a:close/>
              </a:path>
              <a:path w="135889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5889" h="137160">
                <a:moveTo>
                  <a:pt x="135636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5636" y="67055"/>
                </a:lnTo>
                <a:lnTo>
                  <a:pt x="135636" y="70103"/>
                </a:lnTo>
                <a:close/>
              </a:path>
              <a:path w="135889" h="137160">
                <a:moveTo>
                  <a:pt x="27867" y="70103"/>
                </a:moveTo>
                <a:lnTo>
                  <a:pt x="27432" y="70103"/>
                </a:lnTo>
                <a:lnTo>
                  <a:pt x="27649" y="68579"/>
                </a:lnTo>
                <a:lnTo>
                  <a:pt x="27867" y="70103"/>
                </a:lnTo>
                <a:close/>
              </a:path>
              <a:path w="135889" h="137160">
                <a:moveTo>
                  <a:pt x="135636" y="77723"/>
                </a:moveTo>
                <a:lnTo>
                  <a:pt x="106679" y="77723"/>
                </a:lnTo>
                <a:lnTo>
                  <a:pt x="107986" y="68579"/>
                </a:lnTo>
                <a:lnTo>
                  <a:pt x="108204" y="70103"/>
                </a:lnTo>
                <a:lnTo>
                  <a:pt x="135636" y="70103"/>
                </a:lnTo>
                <a:lnTo>
                  <a:pt x="135636" y="77723"/>
                </a:lnTo>
                <a:close/>
              </a:path>
              <a:path w="135889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5889" h="137160">
                <a:moveTo>
                  <a:pt x="103632" y="85343"/>
                </a:moveTo>
                <a:lnTo>
                  <a:pt x="106679" y="74675"/>
                </a:lnTo>
                <a:lnTo>
                  <a:pt x="106679" y="77723"/>
                </a:lnTo>
                <a:lnTo>
                  <a:pt x="135636" y="77723"/>
                </a:lnTo>
                <a:lnTo>
                  <a:pt x="135636" y="80771"/>
                </a:lnTo>
                <a:lnTo>
                  <a:pt x="134112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5889" h="137160">
                <a:moveTo>
                  <a:pt x="32004" y="85343"/>
                </a:moveTo>
                <a:lnTo>
                  <a:pt x="30480" y="82295"/>
                </a:lnTo>
                <a:lnTo>
                  <a:pt x="31133" y="82295"/>
                </a:lnTo>
                <a:lnTo>
                  <a:pt x="32004" y="85343"/>
                </a:lnTo>
                <a:close/>
              </a:path>
              <a:path w="135889" h="137160">
                <a:moveTo>
                  <a:pt x="100584" y="91439"/>
                </a:moveTo>
                <a:lnTo>
                  <a:pt x="105155" y="82295"/>
                </a:lnTo>
                <a:lnTo>
                  <a:pt x="134112" y="82295"/>
                </a:lnTo>
                <a:lnTo>
                  <a:pt x="134112" y="83819"/>
                </a:lnTo>
                <a:lnTo>
                  <a:pt x="13237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5889" h="137160">
                <a:moveTo>
                  <a:pt x="35052" y="91439"/>
                </a:moveTo>
                <a:lnTo>
                  <a:pt x="33528" y="89915"/>
                </a:lnTo>
                <a:lnTo>
                  <a:pt x="34290" y="89915"/>
                </a:lnTo>
                <a:lnTo>
                  <a:pt x="35052" y="91439"/>
                </a:lnTo>
                <a:close/>
              </a:path>
              <a:path w="135889" h="137160">
                <a:moveTo>
                  <a:pt x="94488" y="97535"/>
                </a:moveTo>
                <a:lnTo>
                  <a:pt x="102108" y="89915"/>
                </a:lnTo>
                <a:lnTo>
                  <a:pt x="132370" y="89915"/>
                </a:lnTo>
                <a:lnTo>
                  <a:pt x="131064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4488" y="97535"/>
                </a:lnTo>
                <a:close/>
              </a:path>
              <a:path w="135889" h="137160">
                <a:moveTo>
                  <a:pt x="117348" y="115823"/>
                </a:move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38100" y="96011"/>
                </a:lnTo>
                <a:lnTo>
                  <a:pt x="44958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0292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close/>
              </a:path>
              <a:path w="135889" h="137160">
                <a:moveTo>
                  <a:pt x="88392" y="102107"/>
                </a:moveTo>
                <a:lnTo>
                  <a:pt x="97536" y="96011"/>
                </a:lnTo>
                <a:lnTo>
                  <a:pt x="129539" y="96011"/>
                </a:lnTo>
                <a:lnTo>
                  <a:pt x="127254" y="100583"/>
                </a:lnTo>
                <a:lnTo>
                  <a:pt x="91439" y="100583"/>
                </a:lnTo>
                <a:lnTo>
                  <a:pt x="88392" y="102107"/>
                </a:lnTo>
                <a:close/>
              </a:path>
              <a:path w="135889" h="137160">
                <a:moveTo>
                  <a:pt x="47243" y="102107"/>
                </a:moveTo>
                <a:lnTo>
                  <a:pt x="44195" y="100583"/>
                </a:lnTo>
                <a:lnTo>
                  <a:pt x="44958" y="100583"/>
                </a:lnTo>
                <a:lnTo>
                  <a:pt x="47243" y="102107"/>
                </a:lnTo>
                <a:close/>
              </a:path>
              <a:path w="135889" h="137160">
                <a:moveTo>
                  <a:pt x="123444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127254" y="100583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5889" h="137160">
                <a:moveTo>
                  <a:pt x="67056" y="108203"/>
                </a:moveTo>
                <a:lnTo>
                  <a:pt x="60960" y="108203"/>
                </a:lnTo>
                <a:lnTo>
                  <a:pt x="57912" y="106679"/>
                </a:lnTo>
                <a:lnTo>
                  <a:pt x="68478" y="108000"/>
                </a:lnTo>
                <a:lnTo>
                  <a:pt x="67056" y="108203"/>
                </a:lnTo>
                <a:close/>
              </a:path>
              <a:path w="135889" h="137160">
                <a:moveTo>
                  <a:pt x="74676" y="108203"/>
                </a:moveTo>
                <a:lnTo>
                  <a:pt x="70104" y="108203"/>
                </a:lnTo>
                <a:lnTo>
                  <a:pt x="68478" y="108000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5889" h="137160">
                <a:moveTo>
                  <a:pt x="70104" y="108203"/>
                </a:moveTo>
                <a:lnTo>
                  <a:pt x="67056" y="108203"/>
                </a:lnTo>
                <a:lnTo>
                  <a:pt x="68478" y="108000"/>
                </a:lnTo>
                <a:lnTo>
                  <a:pt x="70104" y="108203"/>
                </a:lnTo>
                <a:close/>
              </a:path>
              <a:path w="135889" h="137160">
                <a:moveTo>
                  <a:pt x="106679" y="124967"/>
                </a:moveTo>
                <a:lnTo>
                  <a:pt x="28956" y="124967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15824" y="115823"/>
                </a:lnTo>
                <a:lnTo>
                  <a:pt x="115824" y="117347"/>
                </a:lnTo>
                <a:lnTo>
                  <a:pt x="106679" y="124967"/>
                </a:lnTo>
                <a:close/>
              </a:path>
              <a:path w="135889" h="137160">
                <a:moveTo>
                  <a:pt x="96012" y="131063"/>
                </a:moveTo>
                <a:lnTo>
                  <a:pt x="39624" y="131063"/>
                </a:lnTo>
                <a:lnTo>
                  <a:pt x="30480" y="126491"/>
                </a:lnTo>
                <a:lnTo>
                  <a:pt x="30480" y="124967"/>
                </a:lnTo>
                <a:lnTo>
                  <a:pt x="105155" y="124967"/>
                </a:lnTo>
                <a:lnTo>
                  <a:pt x="105155" y="126491"/>
                </a:lnTo>
                <a:lnTo>
                  <a:pt x="96012" y="131063"/>
                </a:lnTo>
                <a:close/>
              </a:path>
              <a:path w="135889" h="137160">
                <a:moveTo>
                  <a:pt x="82296" y="135635"/>
                </a:moveTo>
                <a:lnTo>
                  <a:pt x="53339" y="135635"/>
                </a:lnTo>
                <a:lnTo>
                  <a:pt x="42672" y="132587"/>
                </a:lnTo>
                <a:lnTo>
                  <a:pt x="41148" y="131063"/>
                </a:lnTo>
                <a:lnTo>
                  <a:pt x="94488" y="131063"/>
                </a:lnTo>
                <a:lnTo>
                  <a:pt x="92964" y="132587"/>
                </a:lnTo>
                <a:lnTo>
                  <a:pt x="82296" y="135635"/>
                </a:lnTo>
                <a:close/>
              </a:path>
              <a:path w="135889" h="137160">
                <a:moveTo>
                  <a:pt x="70104" y="137159"/>
                </a:moveTo>
                <a:lnTo>
                  <a:pt x="67056" y="137159"/>
                </a:lnTo>
                <a:lnTo>
                  <a:pt x="54864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53817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5257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11451" y="36781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60904" y="315470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92780" y="571042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41448" y="367665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83675" y="372917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7516" y="4430303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72979" y="333657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0503" y="2270760"/>
            <a:ext cx="85725" cy="187960"/>
          </a:xfrm>
          <a:custGeom>
            <a:avLst/>
            <a:gdLst/>
            <a:ahLst/>
            <a:cxnLst/>
            <a:rect l="l" t="t" r="r" b="b"/>
            <a:pathLst>
              <a:path w="85725" h="187960">
                <a:moveTo>
                  <a:pt x="28955" y="104831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02108"/>
                </a:lnTo>
                <a:lnTo>
                  <a:pt x="42671" y="102108"/>
                </a:lnTo>
                <a:lnTo>
                  <a:pt x="28955" y="104831"/>
                </a:lnTo>
                <a:close/>
              </a:path>
              <a:path w="85725" h="187960">
                <a:moveTo>
                  <a:pt x="57911" y="144779"/>
                </a:moveTo>
                <a:lnTo>
                  <a:pt x="28955" y="144779"/>
                </a:lnTo>
                <a:lnTo>
                  <a:pt x="28955" y="104831"/>
                </a:lnTo>
                <a:lnTo>
                  <a:pt x="42671" y="102108"/>
                </a:lnTo>
                <a:lnTo>
                  <a:pt x="57911" y="105019"/>
                </a:lnTo>
                <a:lnTo>
                  <a:pt x="57911" y="144779"/>
                </a:lnTo>
                <a:close/>
              </a:path>
              <a:path w="85725" h="187960">
                <a:moveTo>
                  <a:pt x="57911" y="105019"/>
                </a:moveTo>
                <a:lnTo>
                  <a:pt x="42671" y="102108"/>
                </a:lnTo>
                <a:lnTo>
                  <a:pt x="57911" y="102108"/>
                </a:lnTo>
                <a:lnTo>
                  <a:pt x="57911" y="105019"/>
                </a:lnTo>
                <a:close/>
              </a:path>
              <a:path w="85725" h="187960">
                <a:moveTo>
                  <a:pt x="42671" y="187452"/>
                </a:moveTo>
                <a:lnTo>
                  <a:pt x="26360" y="183999"/>
                </a:lnTo>
                <a:lnTo>
                  <a:pt x="12763" y="174688"/>
                </a:lnTo>
                <a:lnTo>
                  <a:pt x="3452" y="161091"/>
                </a:lnTo>
                <a:lnTo>
                  <a:pt x="0" y="144779"/>
                </a:lnTo>
                <a:lnTo>
                  <a:pt x="3452" y="127825"/>
                </a:lnTo>
                <a:lnTo>
                  <a:pt x="12763" y="114300"/>
                </a:lnTo>
                <a:lnTo>
                  <a:pt x="26360" y="105346"/>
                </a:lnTo>
                <a:lnTo>
                  <a:pt x="28955" y="104831"/>
                </a:lnTo>
                <a:lnTo>
                  <a:pt x="28955" y="144779"/>
                </a:lnTo>
                <a:lnTo>
                  <a:pt x="85343" y="144779"/>
                </a:lnTo>
                <a:lnTo>
                  <a:pt x="82105" y="161091"/>
                </a:lnTo>
                <a:lnTo>
                  <a:pt x="73151" y="174688"/>
                </a:lnTo>
                <a:lnTo>
                  <a:pt x="59626" y="183999"/>
                </a:lnTo>
                <a:lnTo>
                  <a:pt x="42671" y="187452"/>
                </a:lnTo>
                <a:close/>
              </a:path>
              <a:path w="85725" h="187960">
                <a:moveTo>
                  <a:pt x="85343" y="144779"/>
                </a:moveTo>
                <a:lnTo>
                  <a:pt x="57911" y="144779"/>
                </a:lnTo>
                <a:lnTo>
                  <a:pt x="57911" y="105019"/>
                </a:lnTo>
                <a:lnTo>
                  <a:pt x="59626" y="105346"/>
                </a:lnTo>
                <a:lnTo>
                  <a:pt x="73151" y="114300"/>
                </a:lnTo>
                <a:lnTo>
                  <a:pt x="82105" y="127825"/>
                </a:lnTo>
                <a:lnTo>
                  <a:pt x="85343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78123" y="2414016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8955" y="1220579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217676"/>
                </a:lnTo>
                <a:lnTo>
                  <a:pt x="42671" y="1217676"/>
                </a:lnTo>
                <a:lnTo>
                  <a:pt x="28955" y="1220579"/>
                </a:lnTo>
                <a:close/>
              </a:path>
              <a:path w="85725" h="1303020">
                <a:moveTo>
                  <a:pt x="57911" y="1260348"/>
                </a:moveTo>
                <a:lnTo>
                  <a:pt x="28955" y="1260348"/>
                </a:lnTo>
                <a:lnTo>
                  <a:pt x="28955" y="1220579"/>
                </a:lnTo>
                <a:lnTo>
                  <a:pt x="42671" y="1217676"/>
                </a:lnTo>
                <a:lnTo>
                  <a:pt x="57911" y="1220779"/>
                </a:lnTo>
                <a:lnTo>
                  <a:pt x="57911" y="1260348"/>
                </a:lnTo>
                <a:close/>
              </a:path>
              <a:path w="85725" h="1303020">
                <a:moveTo>
                  <a:pt x="57911" y="1220779"/>
                </a:moveTo>
                <a:lnTo>
                  <a:pt x="42671" y="1217676"/>
                </a:lnTo>
                <a:lnTo>
                  <a:pt x="57911" y="1217676"/>
                </a:lnTo>
                <a:lnTo>
                  <a:pt x="57911" y="1220779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6360" y="1299781"/>
                </a:lnTo>
                <a:lnTo>
                  <a:pt x="12763" y="1290828"/>
                </a:lnTo>
                <a:lnTo>
                  <a:pt x="3452" y="1277302"/>
                </a:lnTo>
                <a:lnTo>
                  <a:pt x="0" y="1260348"/>
                </a:lnTo>
                <a:lnTo>
                  <a:pt x="3452" y="1244036"/>
                </a:lnTo>
                <a:lnTo>
                  <a:pt x="12763" y="1230439"/>
                </a:lnTo>
                <a:lnTo>
                  <a:pt x="26360" y="1221128"/>
                </a:lnTo>
                <a:lnTo>
                  <a:pt x="28955" y="1220579"/>
                </a:lnTo>
                <a:lnTo>
                  <a:pt x="28955" y="1260348"/>
                </a:lnTo>
                <a:lnTo>
                  <a:pt x="85343" y="1260348"/>
                </a:lnTo>
                <a:lnTo>
                  <a:pt x="82105" y="1277302"/>
                </a:lnTo>
                <a:lnTo>
                  <a:pt x="73151" y="1290828"/>
                </a:lnTo>
                <a:lnTo>
                  <a:pt x="59626" y="1299781"/>
                </a:lnTo>
                <a:lnTo>
                  <a:pt x="42671" y="1303020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7911" y="1260348"/>
                </a:lnTo>
                <a:lnTo>
                  <a:pt x="57911" y="1220779"/>
                </a:lnTo>
                <a:lnTo>
                  <a:pt x="59626" y="1221128"/>
                </a:lnTo>
                <a:lnTo>
                  <a:pt x="73151" y="1230439"/>
                </a:lnTo>
                <a:lnTo>
                  <a:pt x="82105" y="1244036"/>
                </a:lnTo>
                <a:lnTo>
                  <a:pt x="85343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49167" y="2639567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19">
                <a:moveTo>
                  <a:pt x="0" y="0"/>
                </a:moveTo>
                <a:lnTo>
                  <a:pt x="143256" y="0"/>
                </a:lnTo>
                <a:lnTo>
                  <a:pt x="14325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33927" y="2625851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20" h="532130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532130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30">
                <a:moveTo>
                  <a:pt x="28956" y="516636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9510" y="3410711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89604" y="3677411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0047" y="198603"/>
                </a:moveTo>
                <a:lnTo>
                  <a:pt x="0" y="19812"/>
                </a:lnTo>
                <a:lnTo>
                  <a:pt x="21336" y="0"/>
                </a:lnTo>
                <a:lnTo>
                  <a:pt x="180923" y="179715"/>
                </a:lnTo>
                <a:lnTo>
                  <a:pt x="160047" y="198603"/>
                </a:lnTo>
                <a:close/>
              </a:path>
              <a:path w="266700" h="295910">
                <a:moveTo>
                  <a:pt x="225706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706" y="208788"/>
                </a:lnTo>
                <a:close/>
              </a:path>
              <a:path w="266700" h="295910">
                <a:moveTo>
                  <a:pt x="169164" y="208788"/>
                </a:moveTo>
                <a:lnTo>
                  <a:pt x="160047" y="198603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38684" y="217931"/>
                </a:lnTo>
                <a:lnTo>
                  <a:pt x="160047" y="198603"/>
                </a:lnTo>
                <a:lnTo>
                  <a:pt x="169164" y="208788"/>
                </a:lnTo>
                <a:lnTo>
                  <a:pt x="225706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89603" y="3410711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2"/>
                </a:lnTo>
                <a:lnTo>
                  <a:pt x="256032" y="0"/>
                </a:lnTo>
                <a:lnTo>
                  <a:pt x="275844" y="19812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40302" y="2424683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40302" y="2968751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86200" y="3960876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7432" y="158025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7432" y="1580251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7432" y="1620012"/>
                </a:lnTo>
                <a:lnTo>
                  <a:pt x="27432" y="1580251"/>
                </a:lnTo>
                <a:lnTo>
                  <a:pt x="42672" y="1577340"/>
                </a:lnTo>
                <a:lnTo>
                  <a:pt x="56388" y="1580063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80063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8006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80063"/>
                </a:lnTo>
                <a:lnTo>
                  <a:pt x="58983" y="1580578"/>
                </a:lnTo>
                <a:lnTo>
                  <a:pt x="72580" y="1589532"/>
                </a:lnTo>
                <a:lnTo>
                  <a:pt x="81891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5717" y="1659231"/>
                </a:lnTo>
                <a:lnTo>
                  <a:pt x="12192" y="1649920"/>
                </a:lnTo>
                <a:lnTo>
                  <a:pt x="3238" y="1636323"/>
                </a:lnTo>
                <a:lnTo>
                  <a:pt x="0" y="1620012"/>
                </a:lnTo>
                <a:lnTo>
                  <a:pt x="3238" y="1603057"/>
                </a:lnTo>
                <a:lnTo>
                  <a:pt x="12192" y="1589532"/>
                </a:lnTo>
                <a:lnTo>
                  <a:pt x="25717" y="1580578"/>
                </a:lnTo>
                <a:lnTo>
                  <a:pt x="27432" y="1580251"/>
                </a:lnTo>
                <a:lnTo>
                  <a:pt x="27432" y="1620012"/>
                </a:lnTo>
                <a:lnTo>
                  <a:pt x="85344" y="1620012"/>
                </a:lnTo>
                <a:lnTo>
                  <a:pt x="81891" y="1636323"/>
                </a:lnTo>
                <a:lnTo>
                  <a:pt x="72580" y="1649920"/>
                </a:lnTo>
                <a:lnTo>
                  <a:pt x="58983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3523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79035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98392" y="3232403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72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724" y="56387"/>
                </a:lnTo>
                <a:lnTo>
                  <a:pt x="82105" y="59626"/>
                </a:lnTo>
                <a:lnTo>
                  <a:pt x="73152" y="73151"/>
                </a:lnTo>
                <a:lnTo>
                  <a:pt x="59626" y="82105"/>
                </a:lnTo>
                <a:lnTo>
                  <a:pt x="42672" y="85343"/>
                </a:lnTo>
                <a:close/>
              </a:path>
              <a:path w="582295" h="85725">
                <a:moveTo>
                  <a:pt x="8272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724" y="28955"/>
                </a:lnTo>
                <a:lnTo>
                  <a:pt x="85344" y="42671"/>
                </a:lnTo>
                <a:lnTo>
                  <a:pt x="82724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724" y="56387"/>
                </a:lnTo>
                <a:lnTo>
                  <a:pt x="85344" y="42671"/>
                </a:lnTo>
                <a:lnTo>
                  <a:pt x="82724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44988" y="268827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5720" y="4585715"/>
            <a:ext cx="144780" cy="467995"/>
          </a:xfrm>
          <a:custGeom>
            <a:avLst/>
            <a:gdLst/>
            <a:ahLst/>
            <a:cxnLst/>
            <a:rect l="l" t="t" r="r" b="b"/>
            <a:pathLst>
              <a:path w="144779" h="467995">
                <a:moveTo>
                  <a:pt x="0" y="0"/>
                </a:moveTo>
                <a:lnTo>
                  <a:pt x="144780" y="0"/>
                </a:lnTo>
                <a:lnTo>
                  <a:pt x="144780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42003" y="4570476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172720" h="497204">
                <a:moveTo>
                  <a:pt x="143256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8764" y="327507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52572" y="367969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280384" y="324660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29940" y="2431541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905812" y="440589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78123" y="3706367"/>
            <a:ext cx="85725" cy="1915795"/>
          </a:xfrm>
          <a:custGeom>
            <a:avLst/>
            <a:gdLst/>
            <a:ahLst/>
            <a:cxnLst/>
            <a:rect l="l" t="t" r="r" b="b"/>
            <a:pathLst>
              <a:path w="85725" h="1915795">
                <a:moveTo>
                  <a:pt x="27432" y="1831925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828799"/>
                </a:lnTo>
                <a:lnTo>
                  <a:pt x="42672" y="1828799"/>
                </a:lnTo>
                <a:lnTo>
                  <a:pt x="27432" y="1831925"/>
                </a:lnTo>
                <a:close/>
              </a:path>
              <a:path w="85725" h="1915795">
                <a:moveTo>
                  <a:pt x="56388" y="1872995"/>
                </a:moveTo>
                <a:lnTo>
                  <a:pt x="27432" y="1872995"/>
                </a:lnTo>
                <a:lnTo>
                  <a:pt x="27432" y="1831925"/>
                </a:lnTo>
                <a:lnTo>
                  <a:pt x="42672" y="1828799"/>
                </a:lnTo>
                <a:lnTo>
                  <a:pt x="56388" y="1831723"/>
                </a:lnTo>
                <a:lnTo>
                  <a:pt x="56388" y="1872995"/>
                </a:lnTo>
                <a:close/>
              </a:path>
              <a:path w="85725" h="1915795">
                <a:moveTo>
                  <a:pt x="56388" y="1831723"/>
                </a:moveTo>
                <a:lnTo>
                  <a:pt x="42672" y="1828799"/>
                </a:lnTo>
                <a:lnTo>
                  <a:pt x="56388" y="1828799"/>
                </a:lnTo>
                <a:lnTo>
                  <a:pt x="56388" y="1831723"/>
                </a:lnTo>
                <a:close/>
              </a:path>
              <a:path w="85725" h="1915795">
                <a:moveTo>
                  <a:pt x="85344" y="1872995"/>
                </a:moveTo>
                <a:lnTo>
                  <a:pt x="56388" y="1872995"/>
                </a:lnTo>
                <a:lnTo>
                  <a:pt x="56388" y="1831723"/>
                </a:lnTo>
                <a:lnTo>
                  <a:pt x="58983" y="1832276"/>
                </a:lnTo>
                <a:lnTo>
                  <a:pt x="72580" y="1841753"/>
                </a:lnTo>
                <a:lnTo>
                  <a:pt x="81891" y="1855803"/>
                </a:lnTo>
                <a:lnTo>
                  <a:pt x="85344" y="1872995"/>
                </a:lnTo>
                <a:close/>
              </a:path>
              <a:path w="85725" h="1915795">
                <a:moveTo>
                  <a:pt x="42672" y="1915667"/>
                </a:moveTo>
                <a:lnTo>
                  <a:pt x="25717" y="1912215"/>
                </a:lnTo>
                <a:lnTo>
                  <a:pt x="12192" y="1902904"/>
                </a:lnTo>
                <a:lnTo>
                  <a:pt x="3238" y="1889307"/>
                </a:lnTo>
                <a:lnTo>
                  <a:pt x="0" y="1872995"/>
                </a:lnTo>
                <a:lnTo>
                  <a:pt x="3238" y="1855803"/>
                </a:lnTo>
                <a:lnTo>
                  <a:pt x="12192" y="1841753"/>
                </a:lnTo>
                <a:lnTo>
                  <a:pt x="25717" y="1832276"/>
                </a:lnTo>
                <a:lnTo>
                  <a:pt x="27432" y="1831925"/>
                </a:lnTo>
                <a:lnTo>
                  <a:pt x="27432" y="1872995"/>
                </a:lnTo>
                <a:lnTo>
                  <a:pt x="85344" y="1872995"/>
                </a:lnTo>
                <a:lnTo>
                  <a:pt x="81891" y="1889307"/>
                </a:lnTo>
                <a:lnTo>
                  <a:pt x="72580" y="1902904"/>
                </a:lnTo>
                <a:lnTo>
                  <a:pt x="58983" y="1912215"/>
                </a:lnTo>
                <a:lnTo>
                  <a:pt x="42672" y="1915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7643" y="4328159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33927" y="4314444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502919"/>
                </a:lnTo>
                <a:lnTo>
                  <a:pt x="13716" y="502919"/>
                </a:lnTo>
                <a:lnTo>
                  <a:pt x="27432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20" h="532129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532129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532129">
                <a:moveTo>
                  <a:pt x="143256" y="518160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6972" y="502919"/>
                </a:lnTo>
                <a:lnTo>
                  <a:pt x="143256" y="518160"/>
                </a:lnTo>
                <a:close/>
              </a:path>
              <a:path w="172720" h="532129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29">
                <a:moveTo>
                  <a:pt x="27432" y="518160"/>
                </a:moveTo>
                <a:lnTo>
                  <a:pt x="13716" y="502919"/>
                </a:lnTo>
                <a:lnTo>
                  <a:pt x="27432" y="502919"/>
                </a:lnTo>
                <a:lnTo>
                  <a:pt x="27432" y="518160"/>
                </a:lnTo>
                <a:close/>
              </a:path>
              <a:path w="172720" h="532129">
                <a:moveTo>
                  <a:pt x="143256" y="518160"/>
                </a:moveTo>
                <a:lnTo>
                  <a:pt x="27432" y="518160"/>
                </a:lnTo>
                <a:lnTo>
                  <a:pt x="27432" y="502919"/>
                </a:lnTo>
                <a:lnTo>
                  <a:pt x="143256" y="502919"/>
                </a:lnTo>
                <a:lnTo>
                  <a:pt x="143256" y="518160"/>
                </a:lnTo>
                <a:close/>
              </a:path>
              <a:path w="172720" h="532129">
                <a:moveTo>
                  <a:pt x="172211" y="518160"/>
                </a:moveTo>
                <a:lnTo>
                  <a:pt x="143256" y="518160"/>
                </a:lnTo>
                <a:lnTo>
                  <a:pt x="156972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103577" y="216097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66388" y="2607564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5" y="0"/>
                </a:lnTo>
                <a:lnTo>
                  <a:pt x="143255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52672" y="2593848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359663"/>
                </a:lnTo>
                <a:lnTo>
                  <a:pt x="13716" y="359663"/>
                </a:lnTo>
                <a:lnTo>
                  <a:pt x="27432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7432" y="28956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close/>
              </a:path>
              <a:path w="172720" h="388619">
                <a:moveTo>
                  <a:pt x="143256" y="28956"/>
                </a:moveTo>
                <a:lnTo>
                  <a:pt x="27432" y="28956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6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6"/>
                </a:lnTo>
                <a:lnTo>
                  <a:pt x="172211" y="359663"/>
                </a:lnTo>
                <a:lnTo>
                  <a:pt x="156972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28956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6"/>
                </a:lnTo>
                <a:close/>
              </a:path>
              <a:path w="172720" h="388619">
                <a:moveTo>
                  <a:pt x="27432" y="374904"/>
                </a:moveTo>
                <a:lnTo>
                  <a:pt x="13716" y="359663"/>
                </a:lnTo>
                <a:lnTo>
                  <a:pt x="27432" y="359663"/>
                </a:lnTo>
                <a:lnTo>
                  <a:pt x="27432" y="374904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27432" y="374904"/>
                </a:lnTo>
                <a:lnTo>
                  <a:pt x="27432" y="359663"/>
                </a:lnTo>
                <a:lnTo>
                  <a:pt x="143256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374904"/>
                </a:moveTo>
                <a:lnTo>
                  <a:pt x="143256" y="374904"/>
                </a:lnTo>
                <a:lnTo>
                  <a:pt x="156972" y="359663"/>
                </a:lnTo>
                <a:lnTo>
                  <a:pt x="172211" y="359663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90771" y="4271771"/>
            <a:ext cx="524510" cy="85725"/>
          </a:xfrm>
          <a:custGeom>
            <a:avLst/>
            <a:gdLst/>
            <a:ahLst/>
            <a:cxnLst/>
            <a:rect l="l" t="t" r="r" b="b"/>
            <a:pathLst>
              <a:path w="52451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52451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3944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524510" h="85725">
                <a:moveTo>
                  <a:pt x="524256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3944" y="28955"/>
                </a:lnTo>
                <a:lnTo>
                  <a:pt x="524256" y="28955"/>
                </a:lnTo>
                <a:lnTo>
                  <a:pt x="52425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67784" y="4933188"/>
            <a:ext cx="85725" cy="690880"/>
          </a:xfrm>
          <a:custGeom>
            <a:avLst/>
            <a:gdLst/>
            <a:ahLst/>
            <a:cxnLst/>
            <a:rect l="l" t="t" r="r" b="b"/>
            <a:pathLst>
              <a:path w="85725" h="690879">
                <a:moveTo>
                  <a:pt x="27432" y="607939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605028"/>
                </a:lnTo>
                <a:lnTo>
                  <a:pt x="42671" y="605028"/>
                </a:lnTo>
                <a:lnTo>
                  <a:pt x="27432" y="607939"/>
                </a:lnTo>
                <a:close/>
              </a:path>
              <a:path w="85725" h="690879">
                <a:moveTo>
                  <a:pt x="56387" y="647700"/>
                </a:moveTo>
                <a:lnTo>
                  <a:pt x="27431" y="647700"/>
                </a:lnTo>
                <a:lnTo>
                  <a:pt x="27432" y="607939"/>
                </a:lnTo>
                <a:lnTo>
                  <a:pt x="42671" y="605028"/>
                </a:lnTo>
                <a:lnTo>
                  <a:pt x="56387" y="607751"/>
                </a:lnTo>
                <a:lnTo>
                  <a:pt x="56387" y="647700"/>
                </a:lnTo>
                <a:close/>
              </a:path>
              <a:path w="85725" h="690879">
                <a:moveTo>
                  <a:pt x="56387" y="607751"/>
                </a:moveTo>
                <a:lnTo>
                  <a:pt x="42671" y="605028"/>
                </a:lnTo>
                <a:lnTo>
                  <a:pt x="56387" y="605028"/>
                </a:lnTo>
                <a:lnTo>
                  <a:pt x="56387" y="607751"/>
                </a:lnTo>
                <a:close/>
              </a:path>
              <a:path w="85725" h="690879">
                <a:moveTo>
                  <a:pt x="85343" y="647700"/>
                </a:moveTo>
                <a:lnTo>
                  <a:pt x="56387" y="647700"/>
                </a:lnTo>
                <a:lnTo>
                  <a:pt x="56387" y="607751"/>
                </a:lnTo>
                <a:lnTo>
                  <a:pt x="58983" y="608266"/>
                </a:lnTo>
                <a:lnTo>
                  <a:pt x="72580" y="617220"/>
                </a:lnTo>
                <a:lnTo>
                  <a:pt x="81891" y="630745"/>
                </a:lnTo>
                <a:lnTo>
                  <a:pt x="85343" y="647700"/>
                </a:lnTo>
                <a:close/>
              </a:path>
              <a:path w="85725" h="690879">
                <a:moveTo>
                  <a:pt x="42671" y="690372"/>
                </a:moveTo>
                <a:lnTo>
                  <a:pt x="25717" y="686919"/>
                </a:lnTo>
                <a:lnTo>
                  <a:pt x="12191" y="677608"/>
                </a:lnTo>
                <a:lnTo>
                  <a:pt x="3238" y="664011"/>
                </a:lnTo>
                <a:lnTo>
                  <a:pt x="0" y="647700"/>
                </a:lnTo>
                <a:lnTo>
                  <a:pt x="3238" y="630745"/>
                </a:lnTo>
                <a:lnTo>
                  <a:pt x="12191" y="617220"/>
                </a:lnTo>
                <a:lnTo>
                  <a:pt x="25717" y="608266"/>
                </a:lnTo>
                <a:lnTo>
                  <a:pt x="27432" y="607939"/>
                </a:lnTo>
                <a:lnTo>
                  <a:pt x="27431" y="647700"/>
                </a:lnTo>
                <a:lnTo>
                  <a:pt x="85343" y="647700"/>
                </a:lnTo>
                <a:lnTo>
                  <a:pt x="81891" y="664011"/>
                </a:lnTo>
                <a:lnTo>
                  <a:pt x="72580" y="677608"/>
                </a:lnTo>
                <a:lnTo>
                  <a:pt x="58983" y="686919"/>
                </a:lnTo>
                <a:lnTo>
                  <a:pt x="42671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507496" y="493616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41291" y="492785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04359" y="431139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228591" y="4516163"/>
            <a:ext cx="3638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574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73219" y="2677707"/>
            <a:ext cx="462280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2665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dirty="0" sz="2000" spc="40">
                <a:latin typeface="Times New Roman"/>
                <a:cs typeface="Times New Roman"/>
              </a:rPr>
              <a:t>82k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39670" y="2576035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97576" y="4773653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20">
                <a:latin typeface="Times New Roman"/>
                <a:cs typeface="Times New Roman"/>
              </a:rPr>
              <a:t>3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97100" y="4607502"/>
            <a:ext cx="348615" cy="734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0"/>
              </a:lnSpc>
            </a:pPr>
            <a:r>
              <a:rPr dirty="0" sz="2000" spc="55">
                <a:latin typeface="Times New Roman"/>
                <a:cs typeface="Times New Roman"/>
              </a:rPr>
              <a:t>8k</a:t>
            </a:r>
            <a:endParaRPr sz="2000">
              <a:latin typeface="Times New Roman"/>
              <a:cs typeface="Times New Roman"/>
            </a:endParaRPr>
          </a:p>
          <a:p>
            <a:pPr marL="43180">
              <a:lnSpc>
                <a:spcPts val="287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701980" y="2376677"/>
            <a:ext cx="1445895" cy="0"/>
          </a:xfrm>
          <a:custGeom>
            <a:avLst/>
            <a:gdLst/>
            <a:ahLst/>
            <a:cxnLst/>
            <a:rect l="l" t="t" r="r" b="b"/>
            <a:pathLst>
              <a:path w="1445895" h="0">
                <a:moveTo>
                  <a:pt x="0" y="0"/>
                </a:moveTo>
                <a:lnTo>
                  <a:pt x="1445418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354316" y="2619755"/>
            <a:ext cx="20891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56780" y="2386838"/>
            <a:ext cx="15621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145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15759" y="1782317"/>
            <a:ext cx="1432560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110" i="1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</a:t>
            </a:r>
            <a:r>
              <a:rPr dirty="0" baseline="-3220" sz="5175" spc="-855">
                <a:latin typeface="Times New Roman"/>
                <a:cs typeface="Times New Roman"/>
              </a:rPr>
              <a:t> </a:t>
            </a:r>
            <a:r>
              <a:rPr dirty="0" sz="2650" spc="-120">
                <a:latin typeface="Times New Roman"/>
                <a:cs typeface="Times New Roman"/>
              </a:rPr>
              <a:t>R</a:t>
            </a:r>
            <a:r>
              <a:rPr dirty="0" baseline="-25925" sz="2250" spc="-179">
                <a:latin typeface="Times New Roman"/>
                <a:cs typeface="Times New Roman"/>
              </a:rPr>
              <a:t>L </a:t>
            </a:r>
            <a:r>
              <a:rPr dirty="0" sz="2650" spc="-65">
                <a:latin typeface="Times New Roman"/>
                <a:cs typeface="Times New Roman"/>
              </a:rPr>
              <a:t>//</a:t>
            </a:r>
            <a:r>
              <a:rPr dirty="0" sz="2650" spc="-65">
                <a:latin typeface="Times New Roman"/>
                <a:cs typeface="Times New Roman"/>
              </a:rPr>
              <a:t>R</a:t>
            </a:r>
            <a:r>
              <a:rPr dirty="0" baseline="-25925" sz="2250" spc="-97">
                <a:latin typeface="Times New Roman"/>
                <a:cs typeface="Times New Roman"/>
              </a:rPr>
              <a:t>c</a:t>
            </a:r>
            <a:r>
              <a:rPr dirty="0" baseline="-25925" sz="2250" spc="254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endParaRPr baseline="-3220" sz="517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13552" y="2124709"/>
            <a:ext cx="84963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325">
                <a:latin typeface="Times New Roman"/>
                <a:cs typeface="Times New Roman"/>
              </a:rPr>
              <a:t>A</a:t>
            </a:r>
            <a:r>
              <a:rPr dirty="0" baseline="-24074" sz="2250" spc="-487">
                <a:latin typeface="Times New Roman"/>
                <a:cs typeface="Times New Roman"/>
              </a:rPr>
              <a:t>v </a:t>
            </a:r>
            <a:r>
              <a:rPr dirty="0" sz="2650" spc="-254">
                <a:latin typeface="Times New Roman"/>
                <a:cs typeface="Times New Roman"/>
              </a:rPr>
              <a:t> </a:t>
            </a:r>
            <a:r>
              <a:rPr dirty="0" sz="2650" spc="-605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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192516" y="2124709"/>
            <a:ext cx="123444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0">
                <a:latin typeface="Times New Roman"/>
                <a:cs typeface="Times New Roman"/>
              </a:rPr>
              <a:t>=</a:t>
            </a:r>
            <a:r>
              <a:rPr dirty="0" sz="2650" spc="-395">
                <a:latin typeface="Times New Roman"/>
                <a:cs typeface="Times New Roman"/>
              </a:rPr>
              <a:t> </a:t>
            </a:r>
            <a:r>
              <a:rPr dirty="0" sz="2650" spc="-160">
                <a:latin typeface="Times New Roman"/>
                <a:cs typeface="Times New Roman"/>
              </a:rPr>
              <a:t></a:t>
            </a:r>
            <a:r>
              <a:rPr dirty="0" sz="2650" spc="-160">
                <a:latin typeface="Times New Roman"/>
                <a:cs typeface="Times New Roman"/>
              </a:rPr>
              <a:t>166.7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69000" y="3198876"/>
            <a:ext cx="79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02821" y="3198876"/>
            <a:ext cx="22097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25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213455" y="3198876"/>
            <a:ext cx="73723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dirty="0" sz="1500" spc="10">
                <a:latin typeface="Times New Roman"/>
                <a:cs typeface="Times New Roman"/>
              </a:rPr>
              <a:t>b2</a:t>
            </a:r>
            <a:r>
              <a:rPr dirty="0" sz="1500" spc="10">
                <a:latin typeface="Times New Roman"/>
                <a:cs typeface="Times New Roman"/>
              </a:rPr>
              <a:t>	</a:t>
            </a:r>
            <a:r>
              <a:rPr dirty="0" sz="1500" spc="25">
                <a:latin typeface="Times New Roman"/>
                <a:cs typeface="Times New Roman"/>
              </a:rPr>
              <a:t>b</a:t>
            </a:r>
            <a:r>
              <a:rPr dirty="0" sz="1500" spc="5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81547" y="2972308"/>
            <a:ext cx="352361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1061085" algn="l"/>
                <a:tab pos="1685289" algn="l"/>
                <a:tab pos="2267585" algn="l"/>
              </a:tabLst>
            </a:pPr>
            <a:r>
              <a:rPr dirty="0" sz="2600" spc="-130">
                <a:latin typeface="Times New Roman"/>
                <a:cs typeface="Times New Roman"/>
              </a:rPr>
              <a:t>R	</a:t>
            </a:r>
            <a:r>
              <a:rPr dirty="0" sz="2600" spc="-215">
                <a:latin typeface="Times New Roman"/>
                <a:cs typeface="Times New Roman"/>
              </a:rPr>
              <a:t>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130">
                <a:latin typeface="Times New Roman"/>
                <a:cs typeface="Times New Roman"/>
              </a:rPr>
              <a:t>R	</a:t>
            </a:r>
            <a:r>
              <a:rPr dirty="0" sz="2600" spc="-35">
                <a:latin typeface="Times New Roman"/>
                <a:cs typeface="Times New Roman"/>
              </a:rPr>
              <a:t>//</a:t>
            </a:r>
            <a:r>
              <a:rPr dirty="0" sz="2600" spc="-35">
                <a:latin typeface="Times New Roman"/>
                <a:cs typeface="Times New Roman"/>
              </a:rPr>
              <a:t>R	</a:t>
            </a:r>
            <a:r>
              <a:rPr dirty="0" sz="2600" spc="60">
                <a:latin typeface="Times New Roman"/>
                <a:cs typeface="Times New Roman"/>
              </a:rPr>
              <a:t>//</a:t>
            </a:r>
            <a:r>
              <a:rPr dirty="0" sz="2600" spc="60">
                <a:latin typeface="Times New Roman"/>
                <a:cs typeface="Times New Roman"/>
              </a:rPr>
              <a:t>r	</a:t>
            </a: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315">
                <a:latin typeface="Times New Roman"/>
                <a:cs typeface="Times New Roman"/>
              </a:rPr>
              <a:t> </a:t>
            </a:r>
            <a:r>
              <a:rPr dirty="0" sz="2600" spc="-80">
                <a:latin typeface="Times New Roman"/>
                <a:cs typeface="Times New Roman"/>
              </a:rPr>
              <a:t>1.42k</a:t>
            </a:r>
            <a:r>
              <a:rPr dirty="0" sz="2600" spc="-80">
                <a:latin typeface="Times New Roman"/>
                <a:cs typeface="Times New Roman"/>
              </a:rPr>
              <a:t>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51267" y="3711448"/>
            <a:ext cx="22987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7136" y="3904488"/>
            <a:ext cx="862330" cy="71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  <a:tab pos="848994" algn="l"/>
              </a:tabLst>
            </a:pPr>
            <a:r>
              <a:rPr dirty="0" sz="1500" spc="5" u="heavy">
                <a:latin typeface="Times New Roman"/>
                <a:cs typeface="Times New Roman"/>
              </a:rPr>
              <a:t> </a:t>
            </a:r>
            <a:r>
              <a:rPr dirty="0" sz="1500" spc="5" u="heavy">
                <a:latin typeface="Times New Roman"/>
                <a:cs typeface="Times New Roman"/>
              </a:rPr>
              <a:t>	</a:t>
            </a:r>
            <a:r>
              <a:rPr dirty="0" sz="1500" spc="5" u="heavy">
                <a:latin typeface="Times New Roman"/>
                <a:cs typeface="Times New Roman"/>
              </a:rPr>
              <a:t>i	</a:t>
            </a:r>
            <a:endParaRPr sz="15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00"/>
              </a:spcBef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14814" sz="2250" spc="-157">
                <a:latin typeface="Times New Roman"/>
                <a:cs typeface="Times New Roman"/>
              </a:rPr>
              <a:t>s</a:t>
            </a:r>
            <a:r>
              <a:rPr dirty="0" baseline="-14814" sz="2250" spc="-127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+</a:t>
            </a:r>
            <a:r>
              <a:rPr dirty="0" sz="2600" spc="-65">
                <a:latin typeface="Times New Roman"/>
                <a:cs typeface="Times New Roman"/>
              </a:rPr>
              <a:t>R</a:t>
            </a:r>
            <a:r>
              <a:rPr dirty="0" baseline="-14814" sz="2250" spc="-9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43447" y="3923284"/>
            <a:ext cx="1299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85">
                <a:latin typeface="Times New Roman"/>
                <a:cs typeface="Times New Roman"/>
              </a:rPr>
              <a:t>A</a:t>
            </a:r>
            <a:r>
              <a:rPr dirty="0" baseline="-14814" sz="2250" spc="-277">
                <a:latin typeface="Times New Roman"/>
                <a:cs typeface="Times New Roman"/>
              </a:rPr>
              <a:t>v</a:t>
            </a:r>
            <a:r>
              <a:rPr dirty="0" baseline="-14814" sz="2250" spc="-277">
                <a:latin typeface="Times New Roman"/>
                <a:cs typeface="Times New Roman"/>
              </a:rPr>
              <a:t>s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280">
                <a:latin typeface="Times New Roman"/>
                <a:cs typeface="Times New Roman"/>
              </a:rPr>
              <a:t>A</a:t>
            </a:r>
            <a:r>
              <a:rPr dirty="0" baseline="-14814" sz="2250" spc="-419">
                <a:latin typeface="Times New Roman"/>
                <a:cs typeface="Times New Roman"/>
              </a:rPr>
              <a:t>v </a:t>
            </a:r>
            <a:r>
              <a:rPr dirty="0" baseline="-14814" sz="2250" spc="-315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363459" y="4942332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01232" y="4750816"/>
            <a:ext cx="207137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78255" algn="l"/>
              </a:tabLst>
            </a:pP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15">
                <a:latin typeface="Times New Roman"/>
                <a:cs typeface="Times New Roman"/>
              </a:rPr>
              <a:t>0.07</a:t>
            </a:r>
            <a:r>
              <a:rPr dirty="0" sz="2600" spc="-215">
                <a:latin typeface="Times New Roman"/>
                <a:cs typeface="Times New Roman"/>
              </a:rPr>
              <a:t> </a:t>
            </a:r>
            <a:r>
              <a:rPr dirty="0" sz="2600" spc="-270">
                <a:latin typeface="Times New Roman"/>
                <a:cs typeface="Times New Roman"/>
              </a:rPr>
              <a:t>A	</a:t>
            </a:r>
            <a:r>
              <a:rPr dirty="0" sz="2600" spc="-210">
                <a:latin typeface="Times New Roman"/>
                <a:cs typeface="Times New Roman"/>
              </a:rPr>
              <a:t> 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375">
                <a:latin typeface="Times New Roman"/>
                <a:cs typeface="Times New Roman"/>
              </a:rPr>
              <a:t></a:t>
            </a:r>
            <a:r>
              <a:rPr dirty="0" sz="2600" spc="-375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570976" y="1894332"/>
            <a:ext cx="1013460" cy="923290"/>
          </a:xfrm>
          <a:custGeom>
            <a:avLst/>
            <a:gdLst/>
            <a:ahLst/>
            <a:cxnLst/>
            <a:rect l="l" t="t" r="r" b="b"/>
            <a:pathLst>
              <a:path w="1013459" h="923289">
                <a:moveTo>
                  <a:pt x="533400" y="922972"/>
                </a:moveTo>
                <a:lnTo>
                  <a:pt x="480059" y="922972"/>
                </a:lnTo>
                <a:lnTo>
                  <a:pt x="455675" y="921067"/>
                </a:lnTo>
                <a:lnTo>
                  <a:pt x="381000" y="909637"/>
                </a:lnTo>
                <a:lnTo>
                  <a:pt x="310895" y="887730"/>
                </a:lnTo>
                <a:lnTo>
                  <a:pt x="265175" y="867727"/>
                </a:lnTo>
                <a:lnTo>
                  <a:pt x="224027" y="844867"/>
                </a:lnTo>
                <a:lnTo>
                  <a:pt x="166116" y="803910"/>
                </a:lnTo>
                <a:lnTo>
                  <a:pt x="115823" y="755332"/>
                </a:lnTo>
                <a:lnTo>
                  <a:pt x="86867" y="720090"/>
                </a:lnTo>
                <a:lnTo>
                  <a:pt x="50291" y="662940"/>
                </a:lnTo>
                <a:lnTo>
                  <a:pt x="22859" y="600075"/>
                </a:lnTo>
                <a:lnTo>
                  <a:pt x="16763" y="577215"/>
                </a:lnTo>
                <a:lnTo>
                  <a:pt x="10667" y="555307"/>
                </a:lnTo>
                <a:lnTo>
                  <a:pt x="6095" y="533400"/>
                </a:lnTo>
                <a:lnTo>
                  <a:pt x="3047" y="508635"/>
                </a:lnTo>
                <a:lnTo>
                  <a:pt x="1523" y="485775"/>
                </a:lnTo>
                <a:lnTo>
                  <a:pt x="0" y="461010"/>
                </a:lnTo>
                <a:lnTo>
                  <a:pt x="1523" y="438150"/>
                </a:lnTo>
                <a:lnTo>
                  <a:pt x="3047" y="414337"/>
                </a:lnTo>
                <a:lnTo>
                  <a:pt x="10667" y="368617"/>
                </a:lnTo>
                <a:lnTo>
                  <a:pt x="22859" y="323850"/>
                </a:lnTo>
                <a:lnTo>
                  <a:pt x="41147" y="280987"/>
                </a:lnTo>
                <a:lnTo>
                  <a:pt x="74675" y="221932"/>
                </a:lnTo>
                <a:lnTo>
                  <a:pt x="102107" y="185737"/>
                </a:lnTo>
                <a:lnTo>
                  <a:pt x="115823" y="166687"/>
                </a:lnTo>
                <a:lnTo>
                  <a:pt x="132587" y="150495"/>
                </a:lnTo>
                <a:lnTo>
                  <a:pt x="166116" y="120015"/>
                </a:lnTo>
                <a:lnTo>
                  <a:pt x="185927" y="104775"/>
                </a:lnTo>
                <a:lnTo>
                  <a:pt x="204216" y="90487"/>
                </a:lnTo>
                <a:lnTo>
                  <a:pt x="245363" y="66675"/>
                </a:lnTo>
                <a:lnTo>
                  <a:pt x="288035" y="44767"/>
                </a:lnTo>
                <a:lnTo>
                  <a:pt x="356616" y="20955"/>
                </a:lnTo>
                <a:lnTo>
                  <a:pt x="405383" y="8572"/>
                </a:lnTo>
                <a:lnTo>
                  <a:pt x="455675" y="2857"/>
                </a:lnTo>
                <a:lnTo>
                  <a:pt x="507491" y="0"/>
                </a:lnTo>
                <a:lnTo>
                  <a:pt x="533400" y="952"/>
                </a:lnTo>
                <a:lnTo>
                  <a:pt x="557783" y="2857"/>
                </a:lnTo>
                <a:lnTo>
                  <a:pt x="608075" y="8572"/>
                </a:lnTo>
                <a:lnTo>
                  <a:pt x="656843" y="20955"/>
                </a:lnTo>
                <a:lnTo>
                  <a:pt x="679703" y="28575"/>
                </a:lnTo>
                <a:lnTo>
                  <a:pt x="483107" y="28575"/>
                </a:lnTo>
                <a:lnTo>
                  <a:pt x="457200" y="31432"/>
                </a:lnTo>
                <a:lnTo>
                  <a:pt x="458723" y="31432"/>
                </a:lnTo>
                <a:lnTo>
                  <a:pt x="432816" y="33337"/>
                </a:lnTo>
                <a:lnTo>
                  <a:pt x="434339" y="33337"/>
                </a:lnTo>
                <a:lnTo>
                  <a:pt x="409955" y="3810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42900" y="54292"/>
                </a:lnTo>
                <a:lnTo>
                  <a:pt x="324611" y="61912"/>
                </a:lnTo>
                <a:lnTo>
                  <a:pt x="320039" y="61912"/>
                </a:lnTo>
                <a:lnTo>
                  <a:pt x="298703" y="71437"/>
                </a:lnTo>
                <a:lnTo>
                  <a:pt x="300227" y="71437"/>
                </a:lnTo>
                <a:lnTo>
                  <a:pt x="282770" y="80010"/>
                </a:lnTo>
                <a:lnTo>
                  <a:pt x="278891" y="80010"/>
                </a:lnTo>
                <a:lnTo>
                  <a:pt x="257555" y="90487"/>
                </a:lnTo>
                <a:lnTo>
                  <a:pt x="259079" y="90487"/>
                </a:lnTo>
                <a:lnTo>
                  <a:pt x="219455" y="115252"/>
                </a:lnTo>
                <a:lnTo>
                  <a:pt x="220979" y="115252"/>
                </a:lnTo>
                <a:lnTo>
                  <a:pt x="202691" y="127635"/>
                </a:lnTo>
                <a:lnTo>
                  <a:pt x="184403" y="140970"/>
                </a:lnTo>
                <a:lnTo>
                  <a:pt x="185927" y="140970"/>
                </a:lnTo>
                <a:lnTo>
                  <a:pt x="167639" y="156210"/>
                </a:lnTo>
                <a:lnTo>
                  <a:pt x="168177" y="156210"/>
                </a:lnTo>
                <a:lnTo>
                  <a:pt x="153386" y="170497"/>
                </a:lnTo>
                <a:lnTo>
                  <a:pt x="152400" y="170497"/>
                </a:lnTo>
                <a:lnTo>
                  <a:pt x="137159" y="186690"/>
                </a:lnTo>
                <a:lnTo>
                  <a:pt x="138683" y="186690"/>
                </a:lnTo>
                <a:lnTo>
                  <a:pt x="125136" y="201930"/>
                </a:lnTo>
                <a:lnTo>
                  <a:pt x="123443" y="201930"/>
                </a:lnTo>
                <a:lnTo>
                  <a:pt x="109727" y="220027"/>
                </a:lnTo>
                <a:lnTo>
                  <a:pt x="97535" y="237172"/>
                </a:lnTo>
                <a:lnTo>
                  <a:pt x="86867" y="255270"/>
                </a:lnTo>
                <a:lnTo>
                  <a:pt x="77215" y="273367"/>
                </a:lnTo>
                <a:lnTo>
                  <a:pt x="76200" y="273367"/>
                </a:lnTo>
                <a:lnTo>
                  <a:pt x="65531" y="293370"/>
                </a:lnTo>
                <a:lnTo>
                  <a:pt x="67055" y="293370"/>
                </a:lnTo>
                <a:lnTo>
                  <a:pt x="57911" y="313372"/>
                </a:lnTo>
                <a:lnTo>
                  <a:pt x="50291" y="333375"/>
                </a:lnTo>
                <a:lnTo>
                  <a:pt x="44472" y="353377"/>
                </a:lnTo>
                <a:lnTo>
                  <a:pt x="44195" y="353377"/>
                </a:lnTo>
                <a:lnTo>
                  <a:pt x="38100" y="374332"/>
                </a:lnTo>
                <a:lnTo>
                  <a:pt x="35051" y="395287"/>
                </a:lnTo>
                <a:lnTo>
                  <a:pt x="32247" y="417195"/>
                </a:lnTo>
                <a:lnTo>
                  <a:pt x="32003" y="417195"/>
                </a:lnTo>
                <a:lnTo>
                  <a:pt x="29209" y="438150"/>
                </a:lnTo>
                <a:lnTo>
                  <a:pt x="28955" y="438150"/>
                </a:lnTo>
                <a:lnTo>
                  <a:pt x="28955" y="483870"/>
                </a:lnTo>
                <a:lnTo>
                  <a:pt x="32003" y="506730"/>
                </a:lnTo>
                <a:lnTo>
                  <a:pt x="32130" y="506730"/>
                </a:lnTo>
                <a:lnTo>
                  <a:pt x="35051" y="528637"/>
                </a:lnTo>
                <a:lnTo>
                  <a:pt x="35305" y="528637"/>
                </a:lnTo>
                <a:lnTo>
                  <a:pt x="38100" y="549592"/>
                </a:lnTo>
                <a:lnTo>
                  <a:pt x="38377" y="549592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66184" y="628650"/>
                </a:lnTo>
                <a:lnTo>
                  <a:pt x="65531" y="628650"/>
                </a:lnTo>
                <a:lnTo>
                  <a:pt x="86867" y="668655"/>
                </a:lnTo>
                <a:lnTo>
                  <a:pt x="87883" y="668655"/>
                </a:lnTo>
                <a:lnTo>
                  <a:pt x="97535" y="686752"/>
                </a:lnTo>
                <a:lnTo>
                  <a:pt x="98755" y="686752"/>
                </a:lnTo>
                <a:lnTo>
                  <a:pt x="109727" y="703897"/>
                </a:lnTo>
                <a:lnTo>
                  <a:pt x="123443" y="720090"/>
                </a:lnTo>
                <a:lnTo>
                  <a:pt x="138683" y="737235"/>
                </a:lnTo>
                <a:lnTo>
                  <a:pt x="137159" y="737235"/>
                </a:lnTo>
                <a:lnTo>
                  <a:pt x="152400" y="752475"/>
                </a:lnTo>
                <a:lnTo>
                  <a:pt x="169163" y="767715"/>
                </a:lnTo>
                <a:lnTo>
                  <a:pt x="167639" y="767715"/>
                </a:lnTo>
                <a:lnTo>
                  <a:pt x="185927" y="782955"/>
                </a:lnTo>
                <a:lnTo>
                  <a:pt x="186926" y="782955"/>
                </a:lnTo>
                <a:lnTo>
                  <a:pt x="220979" y="808672"/>
                </a:lnTo>
                <a:lnTo>
                  <a:pt x="219455" y="808672"/>
                </a:lnTo>
                <a:lnTo>
                  <a:pt x="239267" y="821055"/>
                </a:lnTo>
                <a:lnTo>
                  <a:pt x="259079" y="831532"/>
                </a:lnTo>
                <a:lnTo>
                  <a:pt x="257555" y="831532"/>
                </a:lnTo>
                <a:lnTo>
                  <a:pt x="300227" y="853440"/>
                </a:lnTo>
                <a:lnTo>
                  <a:pt x="303445" y="853440"/>
                </a:lnTo>
                <a:lnTo>
                  <a:pt x="320039" y="860107"/>
                </a:lnTo>
                <a:lnTo>
                  <a:pt x="342900" y="867727"/>
                </a:lnTo>
                <a:lnTo>
                  <a:pt x="341375" y="867727"/>
                </a:lnTo>
                <a:lnTo>
                  <a:pt x="364235" y="875347"/>
                </a:lnTo>
                <a:lnTo>
                  <a:pt x="387095" y="882015"/>
                </a:lnTo>
                <a:lnTo>
                  <a:pt x="409955" y="886777"/>
                </a:lnTo>
                <a:lnTo>
                  <a:pt x="434339" y="889635"/>
                </a:lnTo>
                <a:lnTo>
                  <a:pt x="432816" y="889635"/>
                </a:lnTo>
                <a:lnTo>
                  <a:pt x="458723" y="892492"/>
                </a:lnTo>
                <a:lnTo>
                  <a:pt x="457200" y="892492"/>
                </a:lnTo>
                <a:lnTo>
                  <a:pt x="483107" y="894397"/>
                </a:lnTo>
                <a:lnTo>
                  <a:pt x="481583" y="894397"/>
                </a:lnTo>
                <a:lnTo>
                  <a:pt x="506729" y="895321"/>
                </a:lnTo>
                <a:lnTo>
                  <a:pt x="505967" y="895350"/>
                </a:lnTo>
                <a:lnTo>
                  <a:pt x="679703" y="895350"/>
                </a:lnTo>
                <a:lnTo>
                  <a:pt x="656843" y="902970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7783" y="921067"/>
                </a:lnTo>
                <a:lnTo>
                  <a:pt x="533400" y="922972"/>
                </a:lnTo>
                <a:close/>
              </a:path>
              <a:path w="1013459" h="923289">
                <a:moveTo>
                  <a:pt x="693419" y="63817"/>
                </a:moveTo>
                <a:lnTo>
                  <a:pt x="670559" y="54292"/>
                </a:lnTo>
                <a:lnTo>
                  <a:pt x="672083" y="54292"/>
                </a:lnTo>
                <a:lnTo>
                  <a:pt x="626363" y="4191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80643" y="33337"/>
                </a:lnTo>
                <a:lnTo>
                  <a:pt x="554735" y="31432"/>
                </a:lnTo>
                <a:lnTo>
                  <a:pt x="556259" y="31432"/>
                </a:lnTo>
                <a:lnTo>
                  <a:pt x="530351" y="28575"/>
                </a:lnTo>
                <a:lnTo>
                  <a:pt x="679703" y="28575"/>
                </a:lnTo>
                <a:lnTo>
                  <a:pt x="702563" y="36195"/>
                </a:lnTo>
                <a:lnTo>
                  <a:pt x="725423" y="44767"/>
                </a:lnTo>
                <a:lnTo>
                  <a:pt x="758819" y="61912"/>
                </a:lnTo>
                <a:lnTo>
                  <a:pt x="693419" y="61912"/>
                </a:lnTo>
                <a:lnTo>
                  <a:pt x="693419" y="63817"/>
                </a:lnTo>
                <a:close/>
              </a:path>
              <a:path w="1013459" h="923289">
                <a:moveTo>
                  <a:pt x="320039" y="63817"/>
                </a:moveTo>
                <a:lnTo>
                  <a:pt x="320039" y="61912"/>
                </a:lnTo>
                <a:lnTo>
                  <a:pt x="324611" y="61912"/>
                </a:lnTo>
                <a:lnTo>
                  <a:pt x="320039" y="63817"/>
                </a:lnTo>
                <a:close/>
              </a:path>
              <a:path w="1013459" h="923289">
                <a:moveTo>
                  <a:pt x="734567" y="81915"/>
                </a:moveTo>
                <a:lnTo>
                  <a:pt x="713231" y="71437"/>
                </a:lnTo>
                <a:lnTo>
                  <a:pt x="714755" y="71437"/>
                </a:lnTo>
                <a:lnTo>
                  <a:pt x="693419" y="61912"/>
                </a:lnTo>
                <a:lnTo>
                  <a:pt x="758819" y="61912"/>
                </a:lnTo>
                <a:lnTo>
                  <a:pt x="768095" y="66675"/>
                </a:lnTo>
                <a:lnTo>
                  <a:pt x="791082" y="80010"/>
                </a:lnTo>
                <a:lnTo>
                  <a:pt x="734567" y="80010"/>
                </a:lnTo>
                <a:lnTo>
                  <a:pt x="734567" y="81915"/>
                </a:lnTo>
                <a:close/>
              </a:path>
              <a:path w="1013459" h="923289">
                <a:moveTo>
                  <a:pt x="278891" y="81915"/>
                </a:moveTo>
                <a:lnTo>
                  <a:pt x="278891" y="80010"/>
                </a:lnTo>
                <a:lnTo>
                  <a:pt x="282770" y="80010"/>
                </a:lnTo>
                <a:lnTo>
                  <a:pt x="278891" y="81915"/>
                </a:lnTo>
                <a:close/>
              </a:path>
              <a:path w="1013459" h="923289">
                <a:moveTo>
                  <a:pt x="755903" y="92392"/>
                </a:moveTo>
                <a:lnTo>
                  <a:pt x="734567" y="80010"/>
                </a:lnTo>
                <a:lnTo>
                  <a:pt x="791082" y="80010"/>
                </a:lnTo>
                <a:lnTo>
                  <a:pt x="809243" y="90487"/>
                </a:lnTo>
                <a:lnTo>
                  <a:pt x="754379" y="90487"/>
                </a:lnTo>
                <a:lnTo>
                  <a:pt x="755903" y="92392"/>
                </a:lnTo>
                <a:close/>
              </a:path>
              <a:path w="1013459" h="923289">
                <a:moveTo>
                  <a:pt x="886788" y="156210"/>
                </a:moveTo>
                <a:lnTo>
                  <a:pt x="845819" y="156210"/>
                </a:lnTo>
                <a:lnTo>
                  <a:pt x="827531" y="140970"/>
                </a:lnTo>
                <a:lnTo>
                  <a:pt x="829055" y="140970"/>
                </a:lnTo>
                <a:lnTo>
                  <a:pt x="810767" y="127635"/>
                </a:lnTo>
                <a:lnTo>
                  <a:pt x="792479" y="115252"/>
                </a:lnTo>
                <a:lnTo>
                  <a:pt x="794003" y="115252"/>
                </a:lnTo>
                <a:lnTo>
                  <a:pt x="754379" y="90487"/>
                </a:lnTo>
                <a:lnTo>
                  <a:pt x="809243" y="90487"/>
                </a:lnTo>
                <a:lnTo>
                  <a:pt x="827531" y="104775"/>
                </a:lnTo>
                <a:lnTo>
                  <a:pt x="864107" y="135255"/>
                </a:lnTo>
                <a:lnTo>
                  <a:pt x="880871" y="150495"/>
                </a:lnTo>
                <a:lnTo>
                  <a:pt x="886788" y="156210"/>
                </a:lnTo>
                <a:close/>
              </a:path>
              <a:path w="1013459" h="923289">
                <a:moveTo>
                  <a:pt x="168177" y="156210"/>
                </a:moveTo>
                <a:lnTo>
                  <a:pt x="167639" y="156210"/>
                </a:lnTo>
                <a:lnTo>
                  <a:pt x="169163" y="155257"/>
                </a:lnTo>
                <a:lnTo>
                  <a:pt x="168177" y="156210"/>
                </a:lnTo>
                <a:close/>
              </a:path>
              <a:path w="1013459" h="923289">
                <a:moveTo>
                  <a:pt x="861059" y="171450"/>
                </a:moveTo>
                <a:lnTo>
                  <a:pt x="844295" y="155257"/>
                </a:lnTo>
                <a:lnTo>
                  <a:pt x="845819" y="156210"/>
                </a:lnTo>
                <a:lnTo>
                  <a:pt x="886788" y="156210"/>
                </a:lnTo>
                <a:lnTo>
                  <a:pt x="897635" y="166687"/>
                </a:lnTo>
                <a:lnTo>
                  <a:pt x="900379" y="170497"/>
                </a:lnTo>
                <a:lnTo>
                  <a:pt x="861059" y="170497"/>
                </a:lnTo>
                <a:lnTo>
                  <a:pt x="861059" y="171450"/>
                </a:lnTo>
                <a:close/>
              </a:path>
              <a:path w="1013459" h="923289">
                <a:moveTo>
                  <a:pt x="152400" y="171450"/>
                </a:moveTo>
                <a:lnTo>
                  <a:pt x="152400" y="170497"/>
                </a:lnTo>
                <a:lnTo>
                  <a:pt x="153386" y="170497"/>
                </a:lnTo>
                <a:lnTo>
                  <a:pt x="152400" y="171450"/>
                </a:lnTo>
                <a:close/>
              </a:path>
              <a:path w="1013459" h="923289">
                <a:moveTo>
                  <a:pt x="890016" y="203835"/>
                </a:moveTo>
                <a:lnTo>
                  <a:pt x="874775" y="186690"/>
                </a:lnTo>
                <a:lnTo>
                  <a:pt x="876300" y="186690"/>
                </a:lnTo>
                <a:lnTo>
                  <a:pt x="861059" y="170497"/>
                </a:lnTo>
                <a:lnTo>
                  <a:pt x="900379" y="170497"/>
                </a:lnTo>
                <a:lnTo>
                  <a:pt x="911351" y="185737"/>
                </a:lnTo>
                <a:lnTo>
                  <a:pt x="924987" y="201930"/>
                </a:lnTo>
                <a:lnTo>
                  <a:pt x="890016" y="201930"/>
                </a:lnTo>
                <a:lnTo>
                  <a:pt x="890016" y="203835"/>
                </a:lnTo>
                <a:close/>
              </a:path>
              <a:path w="1013459" h="923289">
                <a:moveTo>
                  <a:pt x="123443" y="203835"/>
                </a:moveTo>
                <a:lnTo>
                  <a:pt x="123443" y="201930"/>
                </a:lnTo>
                <a:lnTo>
                  <a:pt x="125136" y="201930"/>
                </a:lnTo>
                <a:lnTo>
                  <a:pt x="123443" y="203835"/>
                </a:lnTo>
                <a:close/>
              </a:path>
              <a:path w="1013459" h="923289">
                <a:moveTo>
                  <a:pt x="937259" y="275272"/>
                </a:moveTo>
                <a:lnTo>
                  <a:pt x="926591" y="255270"/>
                </a:lnTo>
                <a:lnTo>
                  <a:pt x="915923" y="237172"/>
                </a:lnTo>
                <a:lnTo>
                  <a:pt x="902207" y="220027"/>
                </a:lnTo>
                <a:lnTo>
                  <a:pt x="903731" y="220027"/>
                </a:lnTo>
                <a:lnTo>
                  <a:pt x="890016" y="201930"/>
                </a:lnTo>
                <a:lnTo>
                  <a:pt x="924987" y="201930"/>
                </a:lnTo>
                <a:lnTo>
                  <a:pt x="926591" y="203835"/>
                </a:lnTo>
                <a:lnTo>
                  <a:pt x="938783" y="221932"/>
                </a:lnTo>
                <a:lnTo>
                  <a:pt x="963167" y="261937"/>
                </a:lnTo>
                <a:lnTo>
                  <a:pt x="968654" y="273367"/>
                </a:lnTo>
                <a:lnTo>
                  <a:pt x="937259" y="273367"/>
                </a:lnTo>
                <a:lnTo>
                  <a:pt x="937259" y="275272"/>
                </a:lnTo>
                <a:close/>
              </a:path>
              <a:path w="1013459" h="923289">
                <a:moveTo>
                  <a:pt x="76200" y="275272"/>
                </a:moveTo>
                <a:lnTo>
                  <a:pt x="76200" y="273367"/>
                </a:lnTo>
                <a:lnTo>
                  <a:pt x="77215" y="273367"/>
                </a:lnTo>
                <a:lnTo>
                  <a:pt x="76200" y="275272"/>
                </a:lnTo>
                <a:close/>
              </a:path>
              <a:path w="1013459" h="923289">
                <a:moveTo>
                  <a:pt x="969263" y="354330"/>
                </a:moveTo>
                <a:lnTo>
                  <a:pt x="963167" y="333375"/>
                </a:lnTo>
                <a:lnTo>
                  <a:pt x="955547" y="313372"/>
                </a:lnTo>
                <a:lnTo>
                  <a:pt x="937259" y="273367"/>
                </a:lnTo>
                <a:lnTo>
                  <a:pt x="968654" y="273367"/>
                </a:lnTo>
                <a:lnTo>
                  <a:pt x="972311" y="280987"/>
                </a:lnTo>
                <a:lnTo>
                  <a:pt x="990600" y="323850"/>
                </a:lnTo>
                <a:lnTo>
                  <a:pt x="996695" y="345757"/>
                </a:lnTo>
                <a:lnTo>
                  <a:pt x="998727" y="353377"/>
                </a:lnTo>
                <a:lnTo>
                  <a:pt x="969263" y="353377"/>
                </a:lnTo>
                <a:lnTo>
                  <a:pt x="969263" y="354330"/>
                </a:lnTo>
                <a:close/>
              </a:path>
              <a:path w="1013459" h="923289">
                <a:moveTo>
                  <a:pt x="44195" y="354330"/>
                </a:moveTo>
                <a:lnTo>
                  <a:pt x="44195" y="353377"/>
                </a:lnTo>
                <a:lnTo>
                  <a:pt x="44472" y="353377"/>
                </a:lnTo>
                <a:lnTo>
                  <a:pt x="44195" y="354330"/>
                </a:lnTo>
                <a:close/>
              </a:path>
              <a:path w="1013459" h="923289">
                <a:moveTo>
                  <a:pt x="981455" y="419100"/>
                </a:moveTo>
                <a:lnTo>
                  <a:pt x="978407" y="395287"/>
                </a:lnTo>
                <a:lnTo>
                  <a:pt x="973835" y="374332"/>
                </a:lnTo>
                <a:lnTo>
                  <a:pt x="975359" y="374332"/>
                </a:lnTo>
                <a:lnTo>
                  <a:pt x="969263" y="353377"/>
                </a:lnTo>
                <a:lnTo>
                  <a:pt x="998727" y="353377"/>
                </a:lnTo>
                <a:lnTo>
                  <a:pt x="1002791" y="368617"/>
                </a:lnTo>
                <a:lnTo>
                  <a:pt x="1007363" y="391477"/>
                </a:lnTo>
                <a:lnTo>
                  <a:pt x="1010411" y="414337"/>
                </a:lnTo>
                <a:lnTo>
                  <a:pt x="1010594" y="417195"/>
                </a:lnTo>
                <a:lnTo>
                  <a:pt x="981455" y="417195"/>
                </a:lnTo>
                <a:lnTo>
                  <a:pt x="981455" y="419100"/>
                </a:lnTo>
                <a:close/>
              </a:path>
              <a:path w="1013459" h="923289">
                <a:moveTo>
                  <a:pt x="32003" y="419100"/>
                </a:moveTo>
                <a:lnTo>
                  <a:pt x="32003" y="417195"/>
                </a:lnTo>
                <a:lnTo>
                  <a:pt x="32247" y="417195"/>
                </a:lnTo>
                <a:lnTo>
                  <a:pt x="32003" y="419100"/>
                </a:lnTo>
                <a:close/>
              </a:path>
              <a:path w="1013459" h="923289">
                <a:moveTo>
                  <a:pt x="982979" y="440055"/>
                </a:moveTo>
                <a:lnTo>
                  <a:pt x="981455" y="417195"/>
                </a:lnTo>
                <a:lnTo>
                  <a:pt x="1010594" y="417195"/>
                </a:lnTo>
                <a:lnTo>
                  <a:pt x="1011935" y="438150"/>
                </a:lnTo>
                <a:lnTo>
                  <a:pt x="982979" y="438150"/>
                </a:lnTo>
                <a:lnTo>
                  <a:pt x="982979" y="440055"/>
                </a:lnTo>
                <a:close/>
              </a:path>
              <a:path w="1013459" h="923289">
                <a:moveTo>
                  <a:pt x="28955" y="440055"/>
                </a:moveTo>
                <a:lnTo>
                  <a:pt x="28955" y="438150"/>
                </a:lnTo>
                <a:lnTo>
                  <a:pt x="29209" y="438150"/>
                </a:lnTo>
                <a:lnTo>
                  <a:pt x="28955" y="440055"/>
                </a:lnTo>
                <a:close/>
              </a:path>
              <a:path w="1013459" h="923289">
                <a:moveTo>
                  <a:pt x="1013342" y="462915"/>
                </a:moveTo>
                <a:lnTo>
                  <a:pt x="984503" y="462915"/>
                </a:lnTo>
                <a:lnTo>
                  <a:pt x="984503" y="461010"/>
                </a:lnTo>
                <a:lnTo>
                  <a:pt x="982979" y="438150"/>
                </a:lnTo>
                <a:lnTo>
                  <a:pt x="1011935" y="438150"/>
                </a:lnTo>
                <a:lnTo>
                  <a:pt x="1013459" y="461010"/>
                </a:lnTo>
                <a:lnTo>
                  <a:pt x="984503" y="461010"/>
                </a:lnTo>
                <a:lnTo>
                  <a:pt x="984442" y="461924"/>
                </a:lnTo>
                <a:lnTo>
                  <a:pt x="1013403" y="461924"/>
                </a:lnTo>
                <a:lnTo>
                  <a:pt x="1013342" y="462915"/>
                </a:lnTo>
                <a:close/>
              </a:path>
              <a:path w="1013459" h="923289">
                <a:moveTo>
                  <a:pt x="1010538" y="506730"/>
                </a:moveTo>
                <a:lnTo>
                  <a:pt x="981455" y="506730"/>
                </a:lnTo>
                <a:lnTo>
                  <a:pt x="984442" y="461924"/>
                </a:lnTo>
                <a:lnTo>
                  <a:pt x="984503" y="462915"/>
                </a:lnTo>
                <a:lnTo>
                  <a:pt x="1013342" y="462915"/>
                </a:lnTo>
                <a:lnTo>
                  <a:pt x="1011935" y="485775"/>
                </a:lnTo>
                <a:lnTo>
                  <a:pt x="1010538" y="506730"/>
                </a:lnTo>
                <a:close/>
              </a:path>
              <a:path w="1013459" h="923289">
                <a:moveTo>
                  <a:pt x="32130" y="506730"/>
                </a:moveTo>
                <a:lnTo>
                  <a:pt x="32003" y="506730"/>
                </a:lnTo>
                <a:lnTo>
                  <a:pt x="32003" y="505777"/>
                </a:lnTo>
                <a:lnTo>
                  <a:pt x="32130" y="506730"/>
                </a:lnTo>
                <a:close/>
              </a:path>
              <a:path w="1013459" h="923289">
                <a:moveTo>
                  <a:pt x="1007949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1455" y="506730"/>
                </a:lnTo>
                <a:lnTo>
                  <a:pt x="1010538" y="506730"/>
                </a:lnTo>
                <a:lnTo>
                  <a:pt x="1010411" y="508635"/>
                </a:lnTo>
                <a:lnTo>
                  <a:pt x="1007949" y="528637"/>
                </a:lnTo>
                <a:close/>
              </a:path>
              <a:path w="1013459" h="923289">
                <a:moveTo>
                  <a:pt x="35305" y="528637"/>
                </a:moveTo>
                <a:lnTo>
                  <a:pt x="35051" y="528637"/>
                </a:lnTo>
                <a:lnTo>
                  <a:pt x="35051" y="526732"/>
                </a:lnTo>
                <a:lnTo>
                  <a:pt x="35305" y="528637"/>
                </a:lnTo>
                <a:close/>
              </a:path>
              <a:path w="1013459" h="923289">
                <a:moveTo>
                  <a:pt x="973835" y="549592"/>
                </a:moveTo>
                <a:lnTo>
                  <a:pt x="978407" y="526732"/>
                </a:lnTo>
                <a:lnTo>
                  <a:pt x="978407" y="528637"/>
                </a:lnTo>
                <a:lnTo>
                  <a:pt x="1007949" y="528637"/>
                </a:lnTo>
                <a:lnTo>
                  <a:pt x="1007363" y="533400"/>
                </a:lnTo>
                <a:lnTo>
                  <a:pt x="1004183" y="548640"/>
                </a:lnTo>
                <a:lnTo>
                  <a:pt x="975359" y="548640"/>
                </a:lnTo>
                <a:lnTo>
                  <a:pt x="973835" y="549592"/>
                </a:lnTo>
                <a:close/>
              </a:path>
              <a:path w="1013459" h="923289">
                <a:moveTo>
                  <a:pt x="38377" y="549592"/>
                </a:moveTo>
                <a:lnTo>
                  <a:pt x="38100" y="549592"/>
                </a:lnTo>
                <a:lnTo>
                  <a:pt x="38100" y="548640"/>
                </a:lnTo>
                <a:lnTo>
                  <a:pt x="38377" y="549592"/>
                </a:lnTo>
                <a:close/>
              </a:path>
              <a:path w="1013459" h="923289">
                <a:moveTo>
                  <a:pt x="993139" y="590550"/>
                </a:moveTo>
                <a:lnTo>
                  <a:pt x="963167" y="590550"/>
                </a:lnTo>
                <a:lnTo>
                  <a:pt x="975359" y="548640"/>
                </a:lnTo>
                <a:lnTo>
                  <a:pt x="1004183" y="548640"/>
                </a:lnTo>
                <a:lnTo>
                  <a:pt x="1002791" y="555307"/>
                </a:lnTo>
                <a:lnTo>
                  <a:pt x="996695" y="577215"/>
                </a:lnTo>
                <a:lnTo>
                  <a:pt x="993139" y="590550"/>
                </a:lnTo>
                <a:close/>
              </a:path>
              <a:path w="1013459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3459" h="923289">
                <a:moveTo>
                  <a:pt x="977594" y="630555"/>
                </a:moveTo>
                <a:lnTo>
                  <a:pt x="946403" y="630555"/>
                </a:lnTo>
                <a:lnTo>
                  <a:pt x="955547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3139" y="590550"/>
                </a:lnTo>
                <a:lnTo>
                  <a:pt x="990600" y="600075"/>
                </a:lnTo>
                <a:lnTo>
                  <a:pt x="977594" y="630555"/>
                </a:lnTo>
                <a:close/>
              </a:path>
              <a:path w="1013459" h="923289">
                <a:moveTo>
                  <a:pt x="67055" y="630555"/>
                </a:moveTo>
                <a:lnTo>
                  <a:pt x="65531" y="628650"/>
                </a:lnTo>
                <a:lnTo>
                  <a:pt x="66184" y="628650"/>
                </a:lnTo>
                <a:lnTo>
                  <a:pt x="67055" y="630555"/>
                </a:lnTo>
                <a:close/>
              </a:path>
              <a:path w="1013459" h="923289">
                <a:moveTo>
                  <a:pt x="959599" y="668655"/>
                </a:moveTo>
                <a:lnTo>
                  <a:pt x="926591" y="668655"/>
                </a:lnTo>
                <a:lnTo>
                  <a:pt x="937259" y="648652"/>
                </a:lnTo>
                <a:lnTo>
                  <a:pt x="946403" y="628650"/>
                </a:lnTo>
                <a:lnTo>
                  <a:pt x="946403" y="630555"/>
                </a:lnTo>
                <a:lnTo>
                  <a:pt x="977594" y="630555"/>
                </a:lnTo>
                <a:lnTo>
                  <a:pt x="972311" y="642937"/>
                </a:lnTo>
                <a:lnTo>
                  <a:pt x="963167" y="662940"/>
                </a:lnTo>
                <a:lnTo>
                  <a:pt x="959599" y="668655"/>
                </a:lnTo>
                <a:close/>
              </a:path>
              <a:path w="1013459" h="923289">
                <a:moveTo>
                  <a:pt x="87883" y="668655"/>
                </a:moveTo>
                <a:lnTo>
                  <a:pt x="86867" y="668655"/>
                </a:lnTo>
                <a:lnTo>
                  <a:pt x="86867" y="666750"/>
                </a:lnTo>
                <a:lnTo>
                  <a:pt x="87883" y="668655"/>
                </a:lnTo>
                <a:close/>
              </a:path>
              <a:path w="1013459" h="923289">
                <a:moveTo>
                  <a:pt x="948299" y="686752"/>
                </a:moveTo>
                <a:lnTo>
                  <a:pt x="915923" y="686752"/>
                </a:lnTo>
                <a:lnTo>
                  <a:pt x="926591" y="666750"/>
                </a:lnTo>
                <a:lnTo>
                  <a:pt x="926591" y="668655"/>
                </a:lnTo>
                <a:lnTo>
                  <a:pt x="959599" y="668655"/>
                </a:lnTo>
                <a:lnTo>
                  <a:pt x="948299" y="686752"/>
                </a:lnTo>
                <a:close/>
              </a:path>
              <a:path w="1013459" h="923289">
                <a:moveTo>
                  <a:pt x="98755" y="686752"/>
                </a:moveTo>
                <a:lnTo>
                  <a:pt x="97535" y="686752"/>
                </a:lnTo>
                <a:lnTo>
                  <a:pt x="97535" y="684847"/>
                </a:lnTo>
                <a:lnTo>
                  <a:pt x="98755" y="686752"/>
                </a:lnTo>
                <a:close/>
              </a:path>
              <a:path w="1013459" h="923289">
                <a:moveTo>
                  <a:pt x="869855" y="782955"/>
                </a:moveTo>
                <a:lnTo>
                  <a:pt x="827531" y="782955"/>
                </a:lnTo>
                <a:lnTo>
                  <a:pt x="845819" y="767715"/>
                </a:lnTo>
                <a:lnTo>
                  <a:pt x="844295" y="767715"/>
                </a:lnTo>
                <a:lnTo>
                  <a:pt x="861059" y="752475"/>
                </a:lnTo>
                <a:lnTo>
                  <a:pt x="876300" y="737235"/>
                </a:lnTo>
                <a:lnTo>
                  <a:pt x="874775" y="737235"/>
                </a:lnTo>
                <a:lnTo>
                  <a:pt x="890016" y="720090"/>
                </a:lnTo>
                <a:lnTo>
                  <a:pt x="903731" y="703897"/>
                </a:lnTo>
                <a:lnTo>
                  <a:pt x="902207" y="703897"/>
                </a:lnTo>
                <a:lnTo>
                  <a:pt x="915923" y="684847"/>
                </a:lnTo>
                <a:lnTo>
                  <a:pt x="915923" y="686752"/>
                </a:lnTo>
                <a:lnTo>
                  <a:pt x="948299" y="686752"/>
                </a:lnTo>
                <a:lnTo>
                  <a:pt x="938783" y="701992"/>
                </a:lnTo>
                <a:lnTo>
                  <a:pt x="926591" y="720090"/>
                </a:lnTo>
                <a:lnTo>
                  <a:pt x="911351" y="739140"/>
                </a:lnTo>
                <a:lnTo>
                  <a:pt x="897635" y="755332"/>
                </a:lnTo>
                <a:lnTo>
                  <a:pt x="869855" y="782955"/>
                </a:lnTo>
                <a:close/>
              </a:path>
              <a:path w="1013459" h="923289">
                <a:moveTo>
                  <a:pt x="186926" y="782955"/>
                </a:moveTo>
                <a:lnTo>
                  <a:pt x="185927" y="782955"/>
                </a:lnTo>
                <a:lnTo>
                  <a:pt x="184403" y="781050"/>
                </a:lnTo>
                <a:lnTo>
                  <a:pt x="186926" y="782955"/>
                </a:lnTo>
                <a:close/>
              </a:path>
              <a:path w="1013459" h="923289">
                <a:moveTo>
                  <a:pt x="854963" y="796290"/>
                </a:moveTo>
                <a:lnTo>
                  <a:pt x="810767" y="796290"/>
                </a:lnTo>
                <a:lnTo>
                  <a:pt x="829055" y="781050"/>
                </a:lnTo>
                <a:lnTo>
                  <a:pt x="827531" y="782955"/>
                </a:lnTo>
                <a:lnTo>
                  <a:pt x="869855" y="782955"/>
                </a:lnTo>
                <a:lnTo>
                  <a:pt x="864107" y="788670"/>
                </a:lnTo>
                <a:lnTo>
                  <a:pt x="854963" y="796290"/>
                </a:lnTo>
                <a:close/>
              </a:path>
              <a:path w="1013459" h="923289">
                <a:moveTo>
                  <a:pt x="774660" y="853440"/>
                </a:moveTo>
                <a:lnTo>
                  <a:pt x="713231" y="853440"/>
                </a:lnTo>
                <a:lnTo>
                  <a:pt x="755903" y="831532"/>
                </a:lnTo>
                <a:lnTo>
                  <a:pt x="754379" y="831532"/>
                </a:lnTo>
                <a:lnTo>
                  <a:pt x="774191" y="821055"/>
                </a:lnTo>
                <a:lnTo>
                  <a:pt x="794003" y="808672"/>
                </a:lnTo>
                <a:lnTo>
                  <a:pt x="792479" y="808672"/>
                </a:lnTo>
                <a:lnTo>
                  <a:pt x="810767" y="795337"/>
                </a:lnTo>
                <a:lnTo>
                  <a:pt x="810767" y="796290"/>
                </a:lnTo>
                <a:lnTo>
                  <a:pt x="854963" y="796290"/>
                </a:lnTo>
                <a:lnTo>
                  <a:pt x="845819" y="803910"/>
                </a:lnTo>
                <a:lnTo>
                  <a:pt x="809243" y="831532"/>
                </a:lnTo>
                <a:lnTo>
                  <a:pt x="789431" y="844867"/>
                </a:lnTo>
                <a:lnTo>
                  <a:pt x="774660" y="853440"/>
                </a:lnTo>
                <a:close/>
              </a:path>
              <a:path w="1013459" h="923289">
                <a:moveTo>
                  <a:pt x="303445" y="853440"/>
                </a:moveTo>
                <a:lnTo>
                  <a:pt x="300227" y="853440"/>
                </a:lnTo>
                <a:lnTo>
                  <a:pt x="298703" y="851535"/>
                </a:lnTo>
                <a:lnTo>
                  <a:pt x="303445" y="853440"/>
                </a:lnTo>
                <a:close/>
              </a:path>
              <a:path w="1013459" h="923289">
                <a:moveTo>
                  <a:pt x="679703" y="895350"/>
                </a:moveTo>
                <a:lnTo>
                  <a:pt x="507491" y="895350"/>
                </a:lnTo>
                <a:lnTo>
                  <a:pt x="506729" y="895321"/>
                </a:lnTo>
                <a:lnTo>
                  <a:pt x="531875" y="894397"/>
                </a:lnTo>
                <a:lnTo>
                  <a:pt x="530351" y="894397"/>
                </a:lnTo>
                <a:lnTo>
                  <a:pt x="556259" y="892492"/>
                </a:lnTo>
                <a:lnTo>
                  <a:pt x="554735" y="892492"/>
                </a:lnTo>
                <a:lnTo>
                  <a:pt x="580643" y="889635"/>
                </a:lnTo>
                <a:lnTo>
                  <a:pt x="579119" y="889635"/>
                </a:lnTo>
                <a:lnTo>
                  <a:pt x="603503" y="886777"/>
                </a:lnTo>
                <a:lnTo>
                  <a:pt x="626363" y="882015"/>
                </a:lnTo>
                <a:lnTo>
                  <a:pt x="649223" y="875347"/>
                </a:lnTo>
                <a:lnTo>
                  <a:pt x="672083" y="867727"/>
                </a:lnTo>
                <a:lnTo>
                  <a:pt x="670559" y="867727"/>
                </a:lnTo>
                <a:lnTo>
                  <a:pt x="693419" y="860107"/>
                </a:lnTo>
                <a:lnTo>
                  <a:pt x="714755" y="851535"/>
                </a:lnTo>
                <a:lnTo>
                  <a:pt x="713231" y="853440"/>
                </a:lnTo>
                <a:lnTo>
                  <a:pt x="774660" y="853440"/>
                </a:lnTo>
                <a:lnTo>
                  <a:pt x="768095" y="857250"/>
                </a:lnTo>
                <a:lnTo>
                  <a:pt x="725423" y="879157"/>
                </a:lnTo>
                <a:lnTo>
                  <a:pt x="702563" y="887730"/>
                </a:lnTo>
                <a:lnTo>
                  <a:pt x="679703" y="895350"/>
                </a:lnTo>
                <a:close/>
              </a:path>
              <a:path w="1013459" h="923289">
                <a:moveTo>
                  <a:pt x="507491" y="895350"/>
                </a:moveTo>
                <a:lnTo>
                  <a:pt x="505967" y="895350"/>
                </a:lnTo>
                <a:lnTo>
                  <a:pt x="506729" y="895321"/>
                </a:lnTo>
                <a:lnTo>
                  <a:pt x="507491" y="895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55992" y="4527803"/>
            <a:ext cx="1013460" cy="923290"/>
          </a:xfrm>
          <a:custGeom>
            <a:avLst/>
            <a:gdLst/>
            <a:ahLst/>
            <a:cxnLst/>
            <a:rect l="l" t="t" r="r" b="b"/>
            <a:pathLst>
              <a:path w="1013459" h="923289">
                <a:moveTo>
                  <a:pt x="533400" y="922972"/>
                </a:moveTo>
                <a:lnTo>
                  <a:pt x="481583" y="922972"/>
                </a:lnTo>
                <a:lnTo>
                  <a:pt x="455675" y="921067"/>
                </a:lnTo>
                <a:lnTo>
                  <a:pt x="381000" y="909637"/>
                </a:lnTo>
                <a:lnTo>
                  <a:pt x="310895" y="887730"/>
                </a:lnTo>
                <a:lnTo>
                  <a:pt x="245363" y="857250"/>
                </a:lnTo>
                <a:lnTo>
                  <a:pt x="204215" y="831532"/>
                </a:lnTo>
                <a:lnTo>
                  <a:pt x="167639" y="803910"/>
                </a:lnTo>
                <a:lnTo>
                  <a:pt x="132587" y="772477"/>
                </a:lnTo>
                <a:lnTo>
                  <a:pt x="102107" y="739139"/>
                </a:lnTo>
                <a:lnTo>
                  <a:pt x="74675" y="701992"/>
                </a:lnTo>
                <a:lnTo>
                  <a:pt x="50291" y="662939"/>
                </a:lnTo>
                <a:lnTo>
                  <a:pt x="22859" y="600075"/>
                </a:lnTo>
                <a:lnTo>
                  <a:pt x="16763" y="577214"/>
                </a:lnTo>
                <a:lnTo>
                  <a:pt x="10667" y="556260"/>
                </a:lnTo>
                <a:lnTo>
                  <a:pt x="6095" y="533400"/>
                </a:lnTo>
                <a:lnTo>
                  <a:pt x="3047" y="508635"/>
                </a:lnTo>
                <a:lnTo>
                  <a:pt x="1523" y="485775"/>
                </a:lnTo>
                <a:lnTo>
                  <a:pt x="0" y="461010"/>
                </a:lnTo>
                <a:lnTo>
                  <a:pt x="1523" y="438150"/>
                </a:lnTo>
                <a:lnTo>
                  <a:pt x="3047" y="414337"/>
                </a:lnTo>
                <a:lnTo>
                  <a:pt x="10667" y="368617"/>
                </a:lnTo>
                <a:lnTo>
                  <a:pt x="22859" y="323850"/>
                </a:lnTo>
                <a:lnTo>
                  <a:pt x="41147" y="281940"/>
                </a:lnTo>
                <a:lnTo>
                  <a:pt x="74675" y="221932"/>
                </a:lnTo>
                <a:lnTo>
                  <a:pt x="117347" y="167640"/>
                </a:lnTo>
                <a:lnTo>
                  <a:pt x="149351" y="135255"/>
                </a:lnTo>
                <a:lnTo>
                  <a:pt x="185927" y="104775"/>
                </a:lnTo>
                <a:lnTo>
                  <a:pt x="224027" y="79057"/>
                </a:lnTo>
                <a:lnTo>
                  <a:pt x="288035" y="45720"/>
                </a:lnTo>
                <a:lnTo>
                  <a:pt x="356615" y="20955"/>
                </a:lnTo>
                <a:lnTo>
                  <a:pt x="405383" y="8572"/>
                </a:lnTo>
                <a:lnTo>
                  <a:pt x="455675" y="2857"/>
                </a:lnTo>
                <a:lnTo>
                  <a:pt x="507491" y="0"/>
                </a:lnTo>
                <a:lnTo>
                  <a:pt x="559307" y="2857"/>
                </a:lnTo>
                <a:lnTo>
                  <a:pt x="608075" y="8572"/>
                </a:lnTo>
                <a:lnTo>
                  <a:pt x="656843" y="20955"/>
                </a:lnTo>
                <a:lnTo>
                  <a:pt x="681227" y="28575"/>
                </a:lnTo>
                <a:lnTo>
                  <a:pt x="483107" y="28575"/>
                </a:lnTo>
                <a:lnTo>
                  <a:pt x="465835" y="30480"/>
                </a:lnTo>
                <a:lnTo>
                  <a:pt x="458723" y="30480"/>
                </a:lnTo>
                <a:lnTo>
                  <a:pt x="434339" y="33337"/>
                </a:lnTo>
                <a:lnTo>
                  <a:pt x="409955" y="38100"/>
                </a:lnTo>
                <a:lnTo>
                  <a:pt x="411479" y="3810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42900" y="54292"/>
                </a:lnTo>
                <a:lnTo>
                  <a:pt x="324611" y="61912"/>
                </a:lnTo>
                <a:lnTo>
                  <a:pt x="321563" y="61912"/>
                </a:lnTo>
                <a:lnTo>
                  <a:pt x="298703" y="71437"/>
                </a:lnTo>
                <a:lnTo>
                  <a:pt x="300227" y="71437"/>
                </a:lnTo>
                <a:lnTo>
                  <a:pt x="282770" y="80010"/>
                </a:lnTo>
                <a:lnTo>
                  <a:pt x="278891" y="80010"/>
                </a:lnTo>
                <a:lnTo>
                  <a:pt x="239267" y="102870"/>
                </a:lnTo>
                <a:lnTo>
                  <a:pt x="202691" y="127635"/>
                </a:lnTo>
                <a:lnTo>
                  <a:pt x="184403" y="140970"/>
                </a:lnTo>
                <a:lnTo>
                  <a:pt x="185927" y="140970"/>
                </a:lnTo>
                <a:lnTo>
                  <a:pt x="170211" y="155257"/>
                </a:lnTo>
                <a:lnTo>
                  <a:pt x="169163" y="155257"/>
                </a:lnTo>
                <a:lnTo>
                  <a:pt x="152400" y="171450"/>
                </a:lnTo>
                <a:lnTo>
                  <a:pt x="152937" y="171450"/>
                </a:lnTo>
                <a:lnTo>
                  <a:pt x="137159" y="186690"/>
                </a:lnTo>
                <a:lnTo>
                  <a:pt x="138683" y="186690"/>
                </a:lnTo>
                <a:lnTo>
                  <a:pt x="125137" y="201930"/>
                </a:lnTo>
                <a:lnTo>
                  <a:pt x="123443" y="201930"/>
                </a:lnTo>
                <a:lnTo>
                  <a:pt x="109727" y="220980"/>
                </a:lnTo>
                <a:lnTo>
                  <a:pt x="111251" y="220980"/>
                </a:lnTo>
                <a:lnTo>
                  <a:pt x="97535" y="237172"/>
                </a:lnTo>
                <a:lnTo>
                  <a:pt x="99059" y="237172"/>
                </a:lnTo>
                <a:lnTo>
                  <a:pt x="86867" y="255270"/>
                </a:lnTo>
                <a:lnTo>
                  <a:pt x="76707" y="274320"/>
                </a:lnTo>
                <a:lnTo>
                  <a:pt x="76200" y="274320"/>
                </a:lnTo>
                <a:lnTo>
                  <a:pt x="57911" y="313372"/>
                </a:lnTo>
                <a:lnTo>
                  <a:pt x="50291" y="333375"/>
                </a:lnTo>
                <a:lnTo>
                  <a:pt x="44472" y="353377"/>
                </a:lnTo>
                <a:lnTo>
                  <a:pt x="44195" y="353377"/>
                </a:lnTo>
                <a:lnTo>
                  <a:pt x="38100" y="374332"/>
                </a:lnTo>
                <a:lnTo>
                  <a:pt x="39623" y="374332"/>
                </a:lnTo>
                <a:lnTo>
                  <a:pt x="35051" y="396239"/>
                </a:lnTo>
                <a:lnTo>
                  <a:pt x="32257" y="417195"/>
                </a:lnTo>
                <a:lnTo>
                  <a:pt x="32003" y="417195"/>
                </a:lnTo>
                <a:lnTo>
                  <a:pt x="30606" y="438150"/>
                </a:lnTo>
                <a:lnTo>
                  <a:pt x="30479" y="438150"/>
                </a:lnTo>
                <a:lnTo>
                  <a:pt x="29073" y="461010"/>
                </a:lnTo>
                <a:lnTo>
                  <a:pt x="28955" y="462914"/>
                </a:lnTo>
                <a:lnTo>
                  <a:pt x="32003" y="506730"/>
                </a:lnTo>
                <a:lnTo>
                  <a:pt x="32130" y="506730"/>
                </a:lnTo>
                <a:lnTo>
                  <a:pt x="35051" y="528637"/>
                </a:lnTo>
                <a:lnTo>
                  <a:pt x="35432" y="528637"/>
                </a:lnTo>
                <a:lnTo>
                  <a:pt x="39433" y="548639"/>
                </a:lnTo>
                <a:lnTo>
                  <a:pt x="38100" y="548639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58327" y="610552"/>
                </a:lnTo>
                <a:lnTo>
                  <a:pt x="67055" y="630555"/>
                </a:lnTo>
                <a:lnTo>
                  <a:pt x="67926" y="630555"/>
                </a:lnTo>
                <a:lnTo>
                  <a:pt x="76200" y="648652"/>
                </a:lnTo>
                <a:lnTo>
                  <a:pt x="86867" y="668655"/>
                </a:lnTo>
                <a:lnTo>
                  <a:pt x="88029" y="668655"/>
                </a:lnTo>
                <a:lnTo>
                  <a:pt x="98479" y="685800"/>
                </a:lnTo>
                <a:lnTo>
                  <a:pt x="97535" y="685800"/>
                </a:lnTo>
                <a:lnTo>
                  <a:pt x="111251" y="703897"/>
                </a:lnTo>
                <a:lnTo>
                  <a:pt x="109727" y="703897"/>
                </a:lnTo>
                <a:lnTo>
                  <a:pt x="123443" y="720089"/>
                </a:lnTo>
                <a:lnTo>
                  <a:pt x="138683" y="737235"/>
                </a:lnTo>
                <a:lnTo>
                  <a:pt x="137159" y="737235"/>
                </a:lnTo>
                <a:lnTo>
                  <a:pt x="153923" y="752475"/>
                </a:lnTo>
                <a:lnTo>
                  <a:pt x="152400" y="752475"/>
                </a:lnTo>
                <a:lnTo>
                  <a:pt x="185927" y="782955"/>
                </a:lnTo>
                <a:lnTo>
                  <a:pt x="186926" y="782955"/>
                </a:lnTo>
                <a:lnTo>
                  <a:pt x="220979" y="808672"/>
                </a:lnTo>
                <a:lnTo>
                  <a:pt x="239267" y="821055"/>
                </a:lnTo>
                <a:lnTo>
                  <a:pt x="278891" y="842010"/>
                </a:lnTo>
                <a:lnTo>
                  <a:pt x="300227" y="851535"/>
                </a:lnTo>
                <a:lnTo>
                  <a:pt x="298703" y="851535"/>
                </a:lnTo>
                <a:lnTo>
                  <a:pt x="321563" y="861060"/>
                </a:lnTo>
                <a:lnTo>
                  <a:pt x="320039" y="861060"/>
                </a:lnTo>
                <a:lnTo>
                  <a:pt x="342900" y="868680"/>
                </a:lnTo>
                <a:lnTo>
                  <a:pt x="341375" y="868680"/>
                </a:lnTo>
                <a:lnTo>
                  <a:pt x="364235" y="876300"/>
                </a:lnTo>
                <a:lnTo>
                  <a:pt x="387095" y="882014"/>
                </a:lnTo>
                <a:lnTo>
                  <a:pt x="394062" y="882014"/>
                </a:lnTo>
                <a:lnTo>
                  <a:pt x="411479" y="886777"/>
                </a:lnTo>
                <a:lnTo>
                  <a:pt x="409955" y="886777"/>
                </a:lnTo>
                <a:lnTo>
                  <a:pt x="458723" y="892492"/>
                </a:lnTo>
                <a:lnTo>
                  <a:pt x="457200" y="892492"/>
                </a:lnTo>
                <a:lnTo>
                  <a:pt x="483107" y="894397"/>
                </a:lnTo>
                <a:lnTo>
                  <a:pt x="481583" y="894397"/>
                </a:lnTo>
                <a:lnTo>
                  <a:pt x="506729" y="895321"/>
                </a:lnTo>
                <a:lnTo>
                  <a:pt x="505967" y="895350"/>
                </a:lnTo>
                <a:lnTo>
                  <a:pt x="681227" y="895350"/>
                </a:lnTo>
                <a:lnTo>
                  <a:pt x="656843" y="902970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9307" y="921067"/>
                </a:lnTo>
                <a:lnTo>
                  <a:pt x="533400" y="922972"/>
                </a:lnTo>
                <a:close/>
              </a:path>
              <a:path w="1013459" h="923289">
                <a:moveTo>
                  <a:pt x="556259" y="31432"/>
                </a:moveTo>
                <a:lnTo>
                  <a:pt x="531875" y="28575"/>
                </a:lnTo>
                <a:lnTo>
                  <a:pt x="681227" y="28575"/>
                </a:lnTo>
                <a:lnTo>
                  <a:pt x="686942" y="30480"/>
                </a:lnTo>
                <a:lnTo>
                  <a:pt x="556259" y="30480"/>
                </a:lnTo>
                <a:lnTo>
                  <a:pt x="556259" y="31432"/>
                </a:lnTo>
                <a:close/>
              </a:path>
              <a:path w="1013459" h="923289">
                <a:moveTo>
                  <a:pt x="457200" y="31432"/>
                </a:moveTo>
                <a:lnTo>
                  <a:pt x="458723" y="30480"/>
                </a:lnTo>
                <a:lnTo>
                  <a:pt x="465835" y="30480"/>
                </a:lnTo>
                <a:lnTo>
                  <a:pt x="457200" y="31432"/>
                </a:lnTo>
                <a:close/>
              </a:path>
              <a:path w="1013459" h="923289">
                <a:moveTo>
                  <a:pt x="693419" y="63817"/>
                </a:moveTo>
                <a:lnTo>
                  <a:pt x="670559" y="54292"/>
                </a:lnTo>
                <a:lnTo>
                  <a:pt x="672083" y="54292"/>
                </a:lnTo>
                <a:lnTo>
                  <a:pt x="626363" y="4191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80643" y="33337"/>
                </a:lnTo>
                <a:lnTo>
                  <a:pt x="556259" y="30480"/>
                </a:lnTo>
                <a:lnTo>
                  <a:pt x="686942" y="30480"/>
                </a:lnTo>
                <a:lnTo>
                  <a:pt x="704087" y="36195"/>
                </a:lnTo>
                <a:lnTo>
                  <a:pt x="725423" y="45720"/>
                </a:lnTo>
                <a:lnTo>
                  <a:pt x="748283" y="56197"/>
                </a:lnTo>
                <a:lnTo>
                  <a:pt x="759921" y="61912"/>
                </a:lnTo>
                <a:lnTo>
                  <a:pt x="693419" y="61912"/>
                </a:lnTo>
                <a:lnTo>
                  <a:pt x="693419" y="63817"/>
                </a:lnTo>
                <a:close/>
              </a:path>
              <a:path w="1013459" h="923289">
                <a:moveTo>
                  <a:pt x="320039" y="63817"/>
                </a:moveTo>
                <a:lnTo>
                  <a:pt x="321563" y="61912"/>
                </a:lnTo>
                <a:lnTo>
                  <a:pt x="324611" y="61912"/>
                </a:lnTo>
                <a:lnTo>
                  <a:pt x="320039" y="63817"/>
                </a:lnTo>
                <a:close/>
              </a:path>
              <a:path w="1013459" h="923289">
                <a:moveTo>
                  <a:pt x="734567" y="81915"/>
                </a:moveTo>
                <a:lnTo>
                  <a:pt x="714755" y="71437"/>
                </a:lnTo>
                <a:lnTo>
                  <a:pt x="693419" y="61912"/>
                </a:lnTo>
                <a:lnTo>
                  <a:pt x="759921" y="61912"/>
                </a:lnTo>
                <a:lnTo>
                  <a:pt x="769619" y="66675"/>
                </a:lnTo>
                <a:lnTo>
                  <a:pt x="790955" y="80010"/>
                </a:lnTo>
                <a:lnTo>
                  <a:pt x="734567" y="80010"/>
                </a:lnTo>
                <a:lnTo>
                  <a:pt x="734567" y="81915"/>
                </a:lnTo>
                <a:close/>
              </a:path>
              <a:path w="1013459" h="923289">
                <a:moveTo>
                  <a:pt x="278891" y="81915"/>
                </a:moveTo>
                <a:lnTo>
                  <a:pt x="278891" y="80010"/>
                </a:lnTo>
                <a:lnTo>
                  <a:pt x="282770" y="80010"/>
                </a:lnTo>
                <a:lnTo>
                  <a:pt x="278891" y="81915"/>
                </a:lnTo>
                <a:close/>
              </a:path>
              <a:path w="1013459" h="923289">
                <a:moveTo>
                  <a:pt x="886459" y="156210"/>
                </a:moveTo>
                <a:lnTo>
                  <a:pt x="845819" y="156210"/>
                </a:lnTo>
                <a:lnTo>
                  <a:pt x="829055" y="140970"/>
                </a:lnTo>
                <a:lnTo>
                  <a:pt x="810767" y="127635"/>
                </a:lnTo>
                <a:lnTo>
                  <a:pt x="812291" y="127635"/>
                </a:lnTo>
                <a:lnTo>
                  <a:pt x="792479" y="115252"/>
                </a:lnTo>
                <a:lnTo>
                  <a:pt x="794003" y="115252"/>
                </a:lnTo>
                <a:lnTo>
                  <a:pt x="754379" y="91440"/>
                </a:lnTo>
                <a:lnTo>
                  <a:pt x="755903" y="91440"/>
                </a:lnTo>
                <a:lnTo>
                  <a:pt x="734567" y="80010"/>
                </a:lnTo>
                <a:lnTo>
                  <a:pt x="790955" y="80010"/>
                </a:lnTo>
                <a:lnTo>
                  <a:pt x="809243" y="91440"/>
                </a:lnTo>
                <a:lnTo>
                  <a:pt x="829055" y="104775"/>
                </a:lnTo>
                <a:lnTo>
                  <a:pt x="847343" y="120015"/>
                </a:lnTo>
                <a:lnTo>
                  <a:pt x="880871" y="150495"/>
                </a:lnTo>
                <a:lnTo>
                  <a:pt x="886459" y="156210"/>
                </a:lnTo>
                <a:close/>
              </a:path>
              <a:path w="1013459" h="923289">
                <a:moveTo>
                  <a:pt x="169163" y="156210"/>
                </a:moveTo>
                <a:lnTo>
                  <a:pt x="169163" y="155257"/>
                </a:lnTo>
                <a:lnTo>
                  <a:pt x="170211" y="155257"/>
                </a:lnTo>
                <a:lnTo>
                  <a:pt x="169163" y="156210"/>
                </a:lnTo>
                <a:close/>
              </a:path>
              <a:path w="1013459" h="923289">
                <a:moveTo>
                  <a:pt x="861059" y="171450"/>
                </a:moveTo>
                <a:lnTo>
                  <a:pt x="844295" y="155257"/>
                </a:lnTo>
                <a:lnTo>
                  <a:pt x="845819" y="156210"/>
                </a:lnTo>
                <a:lnTo>
                  <a:pt x="886459" y="156210"/>
                </a:lnTo>
                <a:lnTo>
                  <a:pt x="897635" y="167640"/>
                </a:lnTo>
                <a:lnTo>
                  <a:pt x="900042" y="170497"/>
                </a:lnTo>
                <a:lnTo>
                  <a:pt x="861059" y="170497"/>
                </a:lnTo>
                <a:lnTo>
                  <a:pt x="861059" y="171450"/>
                </a:lnTo>
                <a:close/>
              </a:path>
              <a:path w="1013459" h="923289">
                <a:moveTo>
                  <a:pt x="152937" y="171450"/>
                </a:moveTo>
                <a:lnTo>
                  <a:pt x="152400" y="171450"/>
                </a:lnTo>
                <a:lnTo>
                  <a:pt x="153923" y="170497"/>
                </a:lnTo>
                <a:lnTo>
                  <a:pt x="152937" y="171450"/>
                </a:lnTo>
                <a:close/>
              </a:path>
              <a:path w="1013459" h="923289">
                <a:moveTo>
                  <a:pt x="890015" y="203835"/>
                </a:moveTo>
                <a:lnTo>
                  <a:pt x="876300" y="186690"/>
                </a:lnTo>
                <a:lnTo>
                  <a:pt x="861059" y="170497"/>
                </a:lnTo>
                <a:lnTo>
                  <a:pt x="900042" y="170497"/>
                </a:lnTo>
                <a:lnTo>
                  <a:pt x="912875" y="185737"/>
                </a:lnTo>
                <a:lnTo>
                  <a:pt x="925147" y="201930"/>
                </a:lnTo>
                <a:lnTo>
                  <a:pt x="890015" y="201930"/>
                </a:lnTo>
                <a:lnTo>
                  <a:pt x="890015" y="203835"/>
                </a:lnTo>
                <a:close/>
              </a:path>
              <a:path w="1013459" h="923289">
                <a:moveTo>
                  <a:pt x="123443" y="203835"/>
                </a:moveTo>
                <a:lnTo>
                  <a:pt x="123443" y="201930"/>
                </a:lnTo>
                <a:lnTo>
                  <a:pt x="125137" y="201930"/>
                </a:lnTo>
                <a:lnTo>
                  <a:pt x="123443" y="203835"/>
                </a:lnTo>
                <a:close/>
              </a:path>
              <a:path w="1013459" h="923289">
                <a:moveTo>
                  <a:pt x="937259" y="275272"/>
                </a:moveTo>
                <a:lnTo>
                  <a:pt x="926591" y="255270"/>
                </a:lnTo>
                <a:lnTo>
                  <a:pt x="928115" y="255270"/>
                </a:lnTo>
                <a:lnTo>
                  <a:pt x="915923" y="237172"/>
                </a:lnTo>
                <a:lnTo>
                  <a:pt x="903731" y="220980"/>
                </a:lnTo>
                <a:lnTo>
                  <a:pt x="890015" y="201930"/>
                </a:lnTo>
                <a:lnTo>
                  <a:pt x="925147" y="201930"/>
                </a:lnTo>
                <a:lnTo>
                  <a:pt x="926591" y="203835"/>
                </a:lnTo>
                <a:lnTo>
                  <a:pt x="938783" y="221932"/>
                </a:lnTo>
                <a:lnTo>
                  <a:pt x="952500" y="241935"/>
                </a:lnTo>
                <a:lnTo>
                  <a:pt x="969771" y="274320"/>
                </a:lnTo>
                <a:lnTo>
                  <a:pt x="937259" y="274320"/>
                </a:lnTo>
                <a:lnTo>
                  <a:pt x="937259" y="275272"/>
                </a:lnTo>
                <a:close/>
              </a:path>
              <a:path w="1013459" h="923289">
                <a:moveTo>
                  <a:pt x="76200" y="275272"/>
                </a:moveTo>
                <a:lnTo>
                  <a:pt x="76200" y="274320"/>
                </a:lnTo>
                <a:lnTo>
                  <a:pt x="76707" y="274320"/>
                </a:lnTo>
                <a:lnTo>
                  <a:pt x="76200" y="275272"/>
                </a:lnTo>
                <a:close/>
              </a:path>
              <a:path w="1013459" h="923289">
                <a:moveTo>
                  <a:pt x="969263" y="354330"/>
                </a:moveTo>
                <a:lnTo>
                  <a:pt x="963167" y="333375"/>
                </a:lnTo>
                <a:lnTo>
                  <a:pt x="955547" y="313372"/>
                </a:lnTo>
                <a:lnTo>
                  <a:pt x="946403" y="293370"/>
                </a:lnTo>
                <a:lnTo>
                  <a:pt x="947927" y="293370"/>
                </a:lnTo>
                <a:lnTo>
                  <a:pt x="937259" y="274320"/>
                </a:lnTo>
                <a:lnTo>
                  <a:pt x="969771" y="274320"/>
                </a:lnTo>
                <a:lnTo>
                  <a:pt x="990600" y="323850"/>
                </a:lnTo>
                <a:lnTo>
                  <a:pt x="998727" y="353377"/>
                </a:lnTo>
                <a:lnTo>
                  <a:pt x="969263" y="353377"/>
                </a:lnTo>
                <a:lnTo>
                  <a:pt x="969263" y="354330"/>
                </a:lnTo>
                <a:close/>
              </a:path>
              <a:path w="1013459" h="923289">
                <a:moveTo>
                  <a:pt x="44195" y="354330"/>
                </a:moveTo>
                <a:lnTo>
                  <a:pt x="44195" y="353377"/>
                </a:lnTo>
                <a:lnTo>
                  <a:pt x="44472" y="353377"/>
                </a:lnTo>
                <a:lnTo>
                  <a:pt x="44195" y="354330"/>
                </a:lnTo>
                <a:close/>
              </a:path>
              <a:path w="1013459" h="923289">
                <a:moveTo>
                  <a:pt x="981455" y="419100"/>
                </a:moveTo>
                <a:lnTo>
                  <a:pt x="978407" y="396239"/>
                </a:lnTo>
                <a:lnTo>
                  <a:pt x="979931" y="396239"/>
                </a:lnTo>
                <a:lnTo>
                  <a:pt x="975359" y="374332"/>
                </a:lnTo>
                <a:lnTo>
                  <a:pt x="969263" y="353377"/>
                </a:lnTo>
                <a:lnTo>
                  <a:pt x="998727" y="353377"/>
                </a:lnTo>
                <a:lnTo>
                  <a:pt x="1002791" y="368617"/>
                </a:lnTo>
                <a:lnTo>
                  <a:pt x="1007363" y="391477"/>
                </a:lnTo>
                <a:lnTo>
                  <a:pt x="1010411" y="414337"/>
                </a:lnTo>
                <a:lnTo>
                  <a:pt x="1010594" y="417195"/>
                </a:lnTo>
                <a:lnTo>
                  <a:pt x="981455" y="417195"/>
                </a:lnTo>
                <a:lnTo>
                  <a:pt x="981455" y="419100"/>
                </a:lnTo>
                <a:close/>
              </a:path>
              <a:path w="1013459" h="923289">
                <a:moveTo>
                  <a:pt x="32003" y="419100"/>
                </a:moveTo>
                <a:lnTo>
                  <a:pt x="32003" y="417195"/>
                </a:lnTo>
                <a:lnTo>
                  <a:pt x="32257" y="417195"/>
                </a:lnTo>
                <a:lnTo>
                  <a:pt x="32003" y="419100"/>
                </a:lnTo>
                <a:close/>
              </a:path>
              <a:path w="1013459" h="923289">
                <a:moveTo>
                  <a:pt x="984503" y="440055"/>
                </a:moveTo>
                <a:lnTo>
                  <a:pt x="981455" y="417195"/>
                </a:lnTo>
                <a:lnTo>
                  <a:pt x="1010594" y="417195"/>
                </a:lnTo>
                <a:lnTo>
                  <a:pt x="1011935" y="438150"/>
                </a:lnTo>
                <a:lnTo>
                  <a:pt x="984503" y="438150"/>
                </a:lnTo>
                <a:lnTo>
                  <a:pt x="984503" y="440055"/>
                </a:lnTo>
                <a:close/>
              </a:path>
              <a:path w="1013459" h="923289">
                <a:moveTo>
                  <a:pt x="30479" y="440055"/>
                </a:moveTo>
                <a:lnTo>
                  <a:pt x="30479" y="438150"/>
                </a:lnTo>
                <a:lnTo>
                  <a:pt x="30606" y="438150"/>
                </a:lnTo>
                <a:lnTo>
                  <a:pt x="30479" y="440055"/>
                </a:lnTo>
                <a:close/>
              </a:path>
              <a:path w="1013459" h="923289">
                <a:moveTo>
                  <a:pt x="1007949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4503" y="483870"/>
                </a:lnTo>
                <a:lnTo>
                  <a:pt x="984503" y="438150"/>
                </a:lnTo>
                <a:lnTo>
                  <a:pt x="1011935" y="438150"/>
                </a:lnTo>
                <a:lnTo>
                  <a:pt x="1013459" y="461010"/>
                </a:lnTo>
                <a:lnTo>
                  <a:pt x="1011935" y="485775"/>
                </a:lnTo>
                <a:lnTo>
                  <a:pt x="1010411" y="508635"/>
                </a:lnTo>
                <a:lnTo>
                  <a:pt x="1007949" y="528637"/>
                </a:lnTo>
                <a:close/>
              </a:path>
              <a:path w="1013459" h="923289">
                <a:moveTo>
                  <a:pt x="29016" y="461924"/>
                </a:moveTo>
                <a:lnTo>
                  <a:pt x="28955" y="461010"/>
                </a:lnTo>
                <a:lnTo>
                  <a:pt x="29016" y="461924"/>
                </a:lnTo>
                <a:close/>
              </a:path>
              <a:path w="1013459" h="923289">
                <a:moveTo>
                  <a:pt x="29082" y="462914"/>
                </a:moveTo>
                <a:lnTo>
                  <a:pt x="29016" y="461924"/>
                </a:lnTo>
                <a:lnTo>
                  <a:pt x="29082" y="462914"/>
                </a:lnTo>
                <a:close/>
              </a:path>
              <a:path w="1013459" h="923289">
                <a:moveTo>
                  <a:pt x="32130" y="506730"/>
                </a:moveTo>
                <a:lnTo>
                  <a:pt x="32003" y="506730"/>
                </a:lnTo>
                <a:lnTo>
                  <a:pt x="32003" y="505777"/>
                </a:lnTo>
                <a:lnTo>
                  <a:pt x="32130" y="506730"/>
                </a:lnTo>
                <a:close/>
              </a:path>
              <a:path w="1013459" h="923289">
                <a:moveTo>
                  <a:pt x="35432" y="528637"/>
                </a:moveTo>
                <a:lnTo>
                  <a:pt x="35051" y="528637"/>
                </a:lnTo>
                <a:lnTo>
                  <a:pt x="35051" y="526732"/>
                </a:lnTo>
                <a:lnTo>
                  <a:pt x="35432" y="528637"/>
                </a:lnTo>
                <a:close/>
              </a:path>
              <a:path w="1013459" h="923289">
                <a:moveTo>
                  <a:pt x="1004125" y="549592"/>
                </a:moveTo>
                <a:lnTo>
                  <a:pt x="975359" y="549592"/>
                </a:lnTo>
                <a:lnTo>
                  <a:pt x="978407" y="526732"/>
                </a:lnTo>
                <a:lnTo>
                  <a:pt x="978407" y="528637"/>
                </a:lnTo>
                <a:lnTo>
                  <a:pt x="1007949" y="528637"/>
                </a:lnTo>
                <a:lnTo>
                  <a:pt x="1007363" y="533400"/>
                </a:lnTo>
                <a:lnTo>
                  <a:pt x="1004125" y="549592"/>
                </a:lnTo>
                <a:close/>
              </a:path>
              <a:path w="1013459" h="923289">
                <a:moveTo>
                  <a:pt x="39623" y="549592"/>
                </a:moveTo>
                <a:lnTo>
                  <a:pt x="38100" y="548639"/>
                </a:lnTo>
                <a:lnTo>
                  <a:pt x="39433" y="548639"/>
                </a:lnTo>
                <a:lnTo>
                  <a:pt x="39623" y="549592"/>
                </a:lnTo>
                <a:close/>
              </a:path>
              <a:path w="1013459" h="923289">
                <a:moveTo>
                  <a:pt x="993139" y="590550"/>
                </a:moveTo>
                <a:lnTo>
                  <a:pt x="963167" y="590550"/>
                </a:lnTo>
                <a:lnTo>
                  <a:pt x="975359" y="548639"/>
                </a:lnTo>
                <a:lnTo>
                  <a:pt x="975359" y="549592"/>
                </a:lnTo>
                <a:lnTo>
                  <a:pt x="1004125" y="549592"/>
                </a:lnTo>
                <a:lnTo>
                  <a:pt x="1002791" y="556260"/>
                </a:lnTo>
                <a:lnTo>
                  <a:pt x="996695" y="577214"/>
                </a:lnTo>
                <a:lnTo>
                  <a:pt x="993139" y="590550"/>
                </a:lnTo>
                <a:close/>
              </a:path>
              <a:path w="1013459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3459" h="923289">
                <a:moveTo>
                  <a:pt x="986789" y="610552"/>
                </a:moveTo>
                <a:lnTo>
                  <a:pt x="955547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3139" y="590550"/>
                </a:lnTo>
                <a:lnTo>
                  <a:pt x="990600" y="600075"/>
                </a:lnTo>
                <a:lnTo>
                  <a:pt x="986789" y="610552"/>
                </a:lnTo>
                <a:close/>
              </a:path>
              <a:path w="1013459" h="923289">
                <a:moveTo>
                  <a:pt x="58327" y="610552"/>
                </a:moveTo>
                <a:lnTo>
                  <a:pt x="57911" y="610552"/>
                </a:lnTo>
                <a:lnTo>
                  <a:pt x="57911" y="609600"/>
                </a:lnTo>
                <a:lnTo>
                  <a:pt x="58327" y="610552"/>
                </a:lnTo>
                <a:close/>
              </a:path>
              <a:path w="1013459" h="923289">
                <a:moveTo>
                  <a:pt x="946403" y="630555"/>
                </a:moveTo>
                <a:lnTo>
                  <a:pt x="955547" y="609600"/>
                </a:lnTo>
                <a:lnTo>
                  <a:pt x="955547" y="610552"/>
                </a:lnTo>
                <a:lnTo>
                  <a:pt x="986789" y="610552"/>
                </a:lnTo>
                <a:lnTo>
                  <a:pt x="982979" y="621030"/>
                </a:lnTo>
                <a:lnTo>
                  <a:pt x="979799" y="628650"/>
                </a:lnTo>
                <a:lnTo>
                  <a:pt x="947927" y="628650"/>
                </a:lnTo>
                <a:lnTo>
                  <a:pt x="946403" y="630555"/>
                </a:lnTo>
                <a:close/>
              </a:path>
              <a:path w="1013459" h="923289">
                <a:moveTo>
                  <a:pt x="67926" y="630555"/>
                </a:moveTo>
                <a:lnTo>
                  <a:pt x="67055" y="630555"/>
                </a:lnTo>
                <a:lnTo>
                  <a:pt x="67055" y="628650"/>
                </a:lnTo>
                <a:lnTo>
                  <a:pt x="67926" y="630555"/>
                </a:lnTo>
                <a:close/>
              </a:path>
              <a:path w="1013459" h="923289">
                <a:moveTo>
                  <a:pt x="926591" y="668655"/>
                </a:moveTo>
                <a:lnTo>
                  <a:pt x="947927" y="628650"/>
                </a:lnTo>
                <a:lnTo>
                  <a:pt x="979799" y="628650"/>
                </a:lnTo>
                <a:lnTo>
                  <a:pt x="973835" y="642937"/>
                </a:lnTo>
                <a:lnTo>
                  <a:pt x="960826" y="666750"/>
                </a:lnTo>
                <a:lnTo>
                  <a:pt x="928115" y="666750"/>
                </a:lnTo>
                <a:lnTo>
                  <a:pt x="926591" y="668655"/>
                </a:lnTo>
                <a:close/>
              </a:path>
              <a:path w="1013459" h="923289">
                <a:moveTo>
                  <a:pt x="88029" y="668655"/>
                </a:moveTo>
                <a:lnTo>
                  <a:pt x="86867" y="668655"/>
                </a:lnTo>
                <a:lnTo>
                  <a:pt x="86867" y="666750"/>
                </a:lnTo>
                <a:lnTo>
                  <a:pt x="88029" y="668655"/>
                </a:lnTo>
                <a:close/>
              </a:path>
              <a:path w="1013459" h="923289">
                <a:moveTo>
                  <a:pt x="869855" y="782955"/>
                </a:moveTo>
                <a:lnTo>
                  <a:pt x="827531" y="782955"/>
                </a:lnTo>
                <a:lnTo>
                  <a:pt x="845819" y="767714"/>
                </a:lnTo>
                <a:lnTo>
                  <a:pt x="844295" y="767714"/>
                </a:lnTo>
                <a:lnTo>
                  <a:pt x="861059" y="752475"/>
                </a:lnTo>
                <a:lnTo>
                  <a:pt x="876300" y="737235"/>
                </a:lnTo>
                <a:lnTo>
                  <a:pt x="903731" y="703897"/>
                </a:lnTo>
                <a:lnTo>
                  <a:pt x="928115" y="666750"/>
                </a:lnTo>
                <a:lnTo>
                  <a:pt x="960826" y="666750"/>
                </a:lnTo>
                <a:lnTo>
                  <a:pt x="952500" y="681989"/>
                </a:lnTo>
                <a:lnTo>
                  <a:pt x="938783" y="701992"/>
                </a:lnTo>
                <a:lnTo>
                  <a:pt x="926591" y="720089"/>
                </a:lnTo>
                <a:lnTo>
                  <a:pt x="912875" y="739139"/>
                </a:lnTo>
                <a:lnTo>
                  <a:pt x="897635" y="755332"/>
                </a:lnTo>
                <a:lnTo>
                  <a:pt x="869855" y="782955"/>
                </a:lnTo>
                <a:close/>
              </a:path>
              <a:path w="1013459" h="923289">
                <a:moveTo>
                  <a:pt x="99059" y="686752"/>
                </a:moveTo>
                <a:lnTo>
                  <a:pt x="97535" y="685800"/>
                </a:lnTo>
                <a:lnTo>
                  <a:pt x="98479" y="685800"/>
                </a:lnTo>
                <a:lnTo>
                  <a:pt x="99059" y="686752"/>
                </a:lnTo>
                <a:close/>
              </a:path>
              <a:path w="1013459" h="923289">
                <a:moveTo>
                  <a:pt x="186926" y="782955"/>
                </a:moveTo>
                <a:lnTo>
                  <a:pt x="185927" y="782955"/>
                </a:lnTo>
                <a:lnTo>
                  <a:pt x="184403" y="781050"/>
                </a:lnTo>
                <a:lnTo>
                  <a:pt x="186926" y="782955"/>
                </a:lnTo>
                <a:close/>
              </a:path>
              <a:path w="1013459" h="923289">
                <a:moveTo>
                  <a:pt x="718311" y="882014"/>
                </a:moveTo>
                <a:lnTo>
                  <a:pt x="626363" y="882014"/>
                </a:lnTo>
                <a:lnTo>
                  <a:pt x="649223" y="876300"/>
                </a:lnTo>
                <a:lnTo>
                  <a:pt x="672083" y="868680"/>
                </a:lnTo>
                <a:lnTo>
                  <a:pt x="670559" y="868680"/>
                </a:lnTo>
                <a:lnTo>
                  <a:pt x="693419" y="861060"/>
                </a:lnTo>
                <a:lnTo>
                  <a:pt x="714755" y="851535"/>
                </a:lnTo>
                <a:lnTo>
                  <a:pt x="734567" y="842010"/>
                </a:lnTo>
                <a:lnTo>
                  <a:pt x="755903" y="831532"/>
                </a:lnTo>
                <a:lnTo>
                  <a:pt x="754379" y="831532"/>
                </a:lnTo>
                <a:lnTo>
                  <a:pt x="774191" y="821055"/>
                </a:lnTo>
                <a:lnTo>
                  <a:pt x="794003" y="808672"/>
                </a:lnTo>
                <a:lnTo>
                  <a:pt x="792479" y="808672"/>
                </a:lnTo>
                <a:lnTo>
                  <a:pt x="812291" y="795337"/>
                </a:lnTo>
                <a:lnTo>
                  <a:pt x="810767" y="795337"/>
                </a:lnTo>
                <a:lnTo>
                  <a:pt x="829055" y="781050"/>
                </a:lnTo>
                <a:lnTo>
                  <a:pt x="827531" y="782955"/>
                </a:lnTo>
                <a:lnTo>
                  <a:pt x="869855" y="782955"/>
                </a:lnTo>
                <a:lnTo>
                  <a:pt x="829055" y="818197"/>
                </a:lnTo>
                <a:lnTo>
                  <a:pt x="789431" y="844867"/>
                </a:lnTo>
                <a:lnTo>
                  <a:pt x="748283" y="868680"/>
                </a:lnTo>
                <a:lnTo>
                  <a:pt x="725423" y="879157"/>
                </a:lnTo>
                <a:lnTo>
                  <a:pt x="718311" y="882014"/>
                </a:lnTo>
                <a:close/>
              </a:path>
              <a:path w="1013459" h="923289">
                <a:moveTo>
                  <a:pt x="394062" y="882014"/>
                </a:moveTo>
                <a:lnTo>
                  <a:pt x="387095" y="882014"/>
                </a:lnTo>
                <a:lnTo>
                  <a:pt x="387095" y="880110"/>
                </a:lnTo>
                <a:lnTo>
                  <a:pt x="394062" y="882014"/>
                </a:lnTo>
                <a:close/>
              </a:path>
              <a:path w="1013459" h="923289">
                <a:moveTo>
                  <a:pt x="681227" y="895350"/>
                </a:moveTo>
                <a:lnTo>
                  <a:pt x="507491" y="895350"/>
                </a:lnTo>
                <a:lnTo>
                  <a:pt x="506729" y="895321"/>
                </a:lnTo>
                <a:lnTo>
                  <a:pt x="531875" y="894397"/>
                </a:lnTo>
                <a:lnTo>
                  <a:pt x="556259" y="892492"/>
                </a:lnTo>
                <a:lnTo>
                  <a:pt x="580643" y="889635"/>
                </a:lnTo>
                <a:lnTo>
                  <a:pt x="579119" y="889635"/>
                </a:lnTo>
                <a:lnTo>
                  <a:pt x="603503" y="886777"/>
                </a:lnTo>
                <a:lnTo>
                  <a:pt x="626363" y="880110"/>
                </a:lnTo>
                <a:lnTo>
                  <a:pt x="626363" y="882014"/>
                </a:lnTo>
                <a:lnTo>
                  <a:pt x="718311" y="882014"/>
                </a:lnTo>
                <a:lnTo>
                  <a:pt x="704087" y="887730"/>
                </a:lnTo>
                <a:lnTo>
                  <a:pt x="681227" y="895350"/>
                </a:lnTo>
                <a:close/>
              </a:path>
              <a:path w="1013459" h="923289">
                <a:moveTo>
                  <a:pt x="507491" y="895350"/>
                </a:moveTo>
                <a:lnTo>
                  <a:pt x="505967" y="895350"/>
                </a:lnTo>
                <a:lnTo>
                  <a:pt x="506729" y="895321"/>
                </a:lnTo>
                <a:lnTo>
                  <a:pt x="507491" y="895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488678" y="5867400"/>
            <a:ext cx="73037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由于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大，而共射放大电路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小，致使电压增益降低！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10143" y="6330378"/>
            <a:ext cx="7623175" cy="644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135">
              <a:lnSpc>
                <a:spcPts val="2545"/>
              </a:lnSpc>
            </a:pPr>
            <a:r>
              <a:rPr dirty="0" sz="2400" spc="-15">
                <a:solidFill>
                  <a:srgbClr val="FF0000"/>
                </a:solidFill>
                <a:latin typeface="宋体"/>
                <a:cs typeface="宋体"/>
              </a:rPr>
              <a:t>选用高输入阻抗的共集电路作为第一级，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22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400" spc="-15">
                <a:solidFill>
                  <a:srgbClr val="FF0000"/>
                </a:solidFill>
                <a:latin typeface="宋体"/>
                <a:cs typeface="宋体"/>
              </a:rPr>
              <a:t>达到</a:t>
            </a:r>
            <a:r>
              <a:rPr dirty="0" sz="2400" spc="-55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-123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000" spc="35">
                <a:latin typeface="Times New Roman"/>
                <a:cs typeface="Times New Roman"/>
              </a:rPr>
              <a:t>18:30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15</a:t>
            </a:fld>
          </a:p>
        </p:txBody>
      </p:sp>
      <p:sp>
        <p:nvSpPr>
          <p:cNvPr id="86" name="object 86"/>
          <p:cNvSpPr txBox="1"/>
          <p:nvPr/>
        </p:nvSpPr>
        <p:spPr>
          <a:xfrm>
            <a:off x="3974055" y="3560529"/>
            <a:ext cx="918844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1150" algn="l"/>
              </a:tabLst>
            </a:pPr>
            <a:r>
              <a:rPr dirty="0" sz="2000" spc="110">
                <a:latin typeface="Times New Roman"/>
                <a:cs typeface="Times New Roman"/>
              </a:rPr>
              <a:t>T	</a:t>
            </a:r>
            <a:r>
              <a:rPr dirty="0" sz="1900" spc="-650" b="1" i="1">
                <a:latin typeface="Times New Roman"/>
                <a:cs typeface="Times New Roman"/>
              </a:rPr>
              <a:t></a:t>
            </a:r>
            <a:r>
              <a:rPr dirty="0" sz="1800" spc="-650">
                <a:latin typeface="Times New Roman"/>
                <a:cs typeface="Times New Roman"/>
              </a:rPr>
              <a:t>=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79424" y="1896871"/>
            <a:ext cx="120777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0">
                <a:latin typeface="Times New Roman"/>
                <a:cs typeface="Times New Roman"/>
              </a:rPr>
              <a:t>r</a:t>
            </a:r>
            <a:r>
              <a:rPr dirty="0" baseline="-15555" sz="1875" spc="-30">
                <a:latin typeface="Times New Roman"/>
                <a:cs typeface="Times New Roman"/>
              </a:rPr>
              <a:t>be</a:t>
            </a:r>
            <a:r>
              <a:rPr dirty="0" baseline="-15555" sz="1875" spc="89">
                <a:latin typeface="Times New Roman"/>
                <a:cs typeface="Times New Roman"/>
              </a:rPr>
              <a:t> </a:t>
            </a:r>
            <a:r>
              <a:rPr dirty="0" sz="2200" spc="-200">
                <a:latin typeface="Times New Roman"/>
                <a:cs typeface="Times New Roman"/>
              </a:rPr>
              <a:t> 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1.5k</a:t>
            </a:r>
            <a:r>
              <a:rPr dirty="0" sz="2200" spc="-140">
                <a:latin typeface="Times New Roman"/>
                <a:cs typeface="Times New Roman"/>
              </a:rPr>
              <a:t>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1237" y="1328882"/>
            <a:ext cx="79241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 u="heavy">
                <a:latin typeface="宋体"/>
                <a:cs typeface="宋体"/>
              </a:rPr>
              <a:t>例：</a:t>
            </a:r>
            <a:r>
              <a:rPr dirty="0" sz="2400" spc="-70">
                <a:latin typeface="Times New Roman"/>
                <a:cs typeface="Times New Roman"/>
              </a:rPr>
              <a:t>R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r>
              <a:rPr dirty="0" sz="2400" spc="-70">
                <a:latin typeface="Times New Roman"/>
                <a:cs typeface="Times New Roman"/>
              </a:rPr>
              <a:t>=</a:t>
            </a:r>
            <a:r>
              <a:rPr dirty="0" sz="2400" spc="-70">
                <a:latin typeface="Times New Roman"/>
                <a:cs typeface="Times New Roman"/>
              </a:rPr>
              <a:t>20</a:t>
            </a:r>
            <a:r>
              <a:rPr dirty="0" sz="2400" spc="-70" b="1">
                <a:latin typeface="Times New Roman"/>
                <a:cs typeface="Times New Roman"/>
              </a:rPr>
              <a:t> </a:t>
            </a:r>
            <a:r>
              <a:rPr dirty="0" sz="2400" spc="-60">
                <a:latin typeface="宋体"/>
                <a:cs typeface="宋体"/>
              </a:rPr>
              <a:t>，</a:t>
            </a:r>
            <a:r>
              <a:rPr dirty="0" sz="2400" spc="-60">
                <a:latin typeface="Times New Roman"/>
                <a:cs typeface="Times New Roman"/>
              </a:rPr>
              <a:t>R</a:t>
            </a:r>
            <a:r>
              <a:rPr dirty="0" baseline="-20833" sz="2400" spc="-89">
                <a:latin typeface="Times New Roman"/>
                <a:cs typeface="Times New Roman"/>
              </a:rPr>
              <a:t>L</a:t>
            </a:r>
            <a:r>
              <a:rPr dirty="0" sz="2400" spc="-60">
                <a:latin typeface="Times New Roman"/>
                <a:cs typeface="Times New Roman"/>
              </a:rPr>
              <a:t>=200</a:t>
            </a:r>
            <a:r>
              <a:rPr dirty="0" sz="2400" spc="-60" b="1">
                <a:latin typeface="Times New Roman"/>
                <a:cs typeface="Times New Roman"/>
              </a:rPr>
              <a:t>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宋体"/>
                <a:cs typeface="宋体"/>
              </a:rPr>
              <a:t>，如果只用一级共射放大，求</a:t>
            </a:r>
            <a:r>
              <a:rPr dirty="0" sz="2400" spc="-20">
                <a:latin typeface="Times New Roman"/>
                <a:cs typeface="Times New Roman"/>
              </a:rPr>
              <a:t>A</a:t>
            </a:r>
            <a:r>
              <a:rPr dirty="0" baseline="-20833" sz="2400" spc="-3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s</a:t>
            </a:r>
            <a:r>
              <a:rPr dirty="0" sz="2400" spc="-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10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  <a:tabLst>
                <a:tab pos="3512185" algn="l"/>
              </a:tabLst>
            </a:pPr>
            <a:r>
              <a:rPr dirty="0" sz="2800">
                <a:latin typeface="宋体"/>
                <a:cs typeface="宋体"/>
              </a:rPr>
              <a:t>4.6组合放大电路	</a:t>
            </a: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/>
              <a:t>如何选择合适的电路组合？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882" y="366369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22882" y="4543044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1619" y="492099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072" y="388620"/>
                </a:moveTo>
                <a:lnTo>
                  <a:pt x="155448" y="385572"/>
                </a:lnTo>
                <a:lnTo>
                  <a:pt x="118872" y="373379"/>
                </a:lnTo>
                <a:lnTo>
                  <a:pt x="57912" y="332232"/>
                </a:lnTo>
                <a:lnTo>
                  <a:pt x="22859" y="288036"/>
                </a:lnTo>
                <a:lnTo>
                  <a:pt x="4572" y="234696"/>
                </a:lnTo>
                <a:lnTo>
                  <a:pt x="0" y="195072"/>
                </a:lnTo>
                <a:lnTo>
                  <a:pt x="0" y="175260"/>
                </a:lnTo>
                <a:lnTo>
                  <a:pt x="7620" y="137160"/>
                </a:lnTo>
                <a:lnTo>
                  <a:pt x="22859" y="102108"/>
                </a:lnTo>
                <a:lnTo>
                  <a:pt x="56387" y="57912"/>
                </a:lnTo>
                <a:lnTo>
                  <a:pt x="100584" y="24384"/>
                </a:lnTo>
                <a:lnTo>
                  <a:pt x="135636" y="9144"/>
                </a:lnTo>
                <a:lnTo>
                  <a:pt x="173736" y="1524"/>
                </a:lnTo>
                <a:lnTo>
                  <a:pt x="193548" y="0"/>
                </a:lnTo>
                <a:lnTo>
                  <a:pt x="213359" y="1524"/>
                </a:lnTo>
                <a:lnTo>
                  <a:pt x="251459" y="9144"/>
                </a:lnTo>
                <a:lnTo>
                  <a:pt x="295220" y="28955"/>
                </a:lnTo>
                <a:lnTo>
                  <a:pt x="178307" y="28955"/>
                </a:lnTo>
                <a:lnTo>
                  <a:pt x="161543" y="32003"/>
                </a:lnTo>
                <a:lnTo>
                  <a:pt x="102108" y="56388"/>
                </a:lnTo>
                <a:lnTo>
                  <a:pt x="67056" y="88392"/>
                </a:lnTo>
                <a:lnTo>
                  <a:pt x="41148" y="129540"/>
                </a:lnTo>
                <a:lnTo>
                  <a:pt x="28956" y="176784"/>
                </a:lnTo>
                <a:lnTo>
                  <a:pt x="28956" y="210312"/>
                </a:lnTo>
                <a:lnTo>
                  <a:pt x="41148" y="259080"/>
                </a:lnTo>
                <a:lnTo>
                  <a:pt x="65532" y="298704"/>
                </a:lnTo>
                <a:lnTo>
                  <a:pt x="100584" y="332232"/>
                </a:lnTo>
                <a:lnTo>
                  <a:pt x="160019" y="356615"/>
                </a:lnTo>
                <a:lnTo>
                  <a:pt x="176783" y="359664"/>
                </a:lnTo>
                <a:lnTo>
                  <a:pt x="295655" y="359664"/>
                </a:lnTo>
                <a:lnTo>
                  <a:pt x="288036" y="364236"/>
                </a:lnTo>
                <a:lnTo>
                  <a:pt x="269748" y="373379"/>
                </a:lnTo>
                <a:lnTo>
                  <a:pt x="252983" y="379476"/>
                </a:lnTo>
                <a:lnTo>
                  <a:pt x="233172" y="384048"/>
                </a:lnTo>
                <a:lnTo>
                  <a:pt x="214883" y="387096"/>
                </a:lnTo>
                <a:lnTo>
                  <a:pt x="195072" y="388620"/>
                </a:lnTo>
                <a:close/>
              </a:path>
              <a:path w="388619" h="388620">
                <a:moveTo>
                  <a:pt x="295655" y="359664"/>
                </a:moveTo>
                <a:lnTo>
                  <a:pt x="210311" y="359664"/>
                </a:lnTo>
                <a:lnTo>
                  <a:pt x="227076" y="356615"/>
                </a:lnTo>
                <a:lnTo>
                  <a:pt x="242316" y="353567"/>
                </a:lnTo>
                <a:lnTo>
                  <a:pt x="286512" y="332232"/>
                </a:lnTo>
                <a:lnTo>
                  <a:pt x="321563" y="300228"/>
                </a:lnTo>
                <a:lnTo>
                  <a:pt x="352043" y="243840"/>
                </a:lnTo>
                <a:lnTo>
                  <a:pt x="359663" y="195072"/>
                </a:lnTo>
                <a:lnTo>
                  <a:pt x="359663" y="178308"/>
                </a:lnTo>
                <a:lnTo>
                  <a:pt x="347472" y="131064"/>
                </a:lnTo>
                <a:lnTo>
                  <a:pt x="321563" y="89916"/>
                </a:lnTo>
                <a:lnTo>
                  <a:pt x="312419" y="77724"/>
                </a:lnTo>
                <a:lnTo>
                  <a:pt x="274319" y="48768"/>
                </a:lnTo>
                <a:lnTo>
                  <a:pt x="228600" y="32003"/>
                </a:lnTo>
                <a:lnTo>
                  <a:pt x="211836" y="28955"/>
                </a:lnTo>
                <a:lnTo>
                  <a:pt x="295220" y="28955"/>
                </a:lnTo>
                <a:lnTo>
                  <a:pt x="330708" y="56388"/>
                </a:lnTo>
                <a:lnTo>
                  <a:pt x="364236" y="100584"/>
                </a:lnTo>
                <a:lnTo>
                  <a:pt x="379476" y="135636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9476" y="251460"/>
                </a:lnTo>
                <a:lnTo>
                  <a:pt x="355091" y="303276"/>
                </a:lnTo>
                <a:lnTo>
                  <a:pt x="318515" y="344424"/>
                </a:lnTo>
                <a:lnTo>
                  <a:pt x="303276" y="355091"/>
                </a:lnTo>
                <a:lnTo>
                  <a:pt x="295655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50492" y="403860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5251" y="4024884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72719" h="532129">
                <a:moveTo>
                  <a:pt x="144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2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2211" y="27432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27432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7432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4779" y="518160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17212" y="4064484"/>
            <a:ext cx="353060" cy="160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35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9387" y="3268980"/>
            <a:ext cx="0" cy="692150"/>
          </a:xfrm>
          <a:custGeom>
            <a:avLst/>
            <a:gdLst/>
            <a:ahLst/>
            <a:cxnLst/>
            <a:rect l="l" t="t" r="r" b="b"/>
            <a:pathLst>
              <a:path w="0"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09387" y="4331208"/>
            <a:ext cx="0" cy="1242060"/>
          </a:xfrm>
          <a:custGeom>
            <a:avLst/>
            <a:gdLst/>
            <a:ahLst/>
            <a:cxnLst/>
            <a:rect l="l" t="t" r="r" b="b"/>
            <a:pathLst>
              <a:path w="0" h="1242060">
                <a:moveTo>
                  <a:pt x="0" y="0"/>
                </a:moveTo>
                <a:lnTo>
                  <a:pt x="0" y="1242059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0807" y="3960876"/>
            <a:ext cx="144780" cy="370840"/>
          </a:xfrm>
          <a:custGeom>
            <a:avLst/>
            <a:gdLst/>
            <a:ahLst/>
            <a:cxnLst/>
            <a:rect l="l" t="t" r="r" b="b"/>
            <a:pathLst>
              <a:path w="144779" h="370839">
                <a:moveTo>
                  <a:pt x="0" y="0"/>
                </a:moveTo>
                <a:lnTo>
                  <a:pt x="144780" y="0"/>
                </a:lnTo>
                <a:lnTo>
                  <a:pt x="144780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7092" y="3945635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371856"/>
                </a:lnTo>
                <a:lnTo>
                  <a:pt x="13716" y="371856"/>
                </a:lnTo>
                <a:lnTo>
                  <a:pt x="28956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72720" h="401320">
                <a:moveTo>
                  <a:pt x="144779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6"/>
                </a:lnTo>
                <a:close/>
              </a:path>
              <a:path w="172720" h="401320">
                <a:moveTo>
                  <a:pt x="144779" y="385572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6"/>
                </a:lnTo>
                <a:lnTo>
                  <a:pt x="172211" y="371856"/>
                </a:lnTo>
                <a:lnTo>
                  <a:pt x="158495" y="371856"/>
                </a:lnTo>
                <a:lnTo>
                  <a:pt x="144779" y="385572"/>
                </a:lnTo>
                <a:close/>
              </a:path>
              <a:path w="172720" h="401320">
                <a:moveTo>
                  <a:pt x="172211" y="28956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6"/>
                </a:lnTo>
                <a:close/>
              </a:path>
              <a:path w="172720" h="401320">
                <a:moveTo>
                  <a:pt x="28956" y="385572"/>
                </a:moveTo>
                <a:lnTo>
                  <a:pt x="13716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2720" h="401320">
                <a:moveTo>
                  <a:pt x="144779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4779" y="371856"/>
                </a:lnTo>
                <a:lnTo>
                  <a:pt x="144779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4779" y="385572"/>
                </a:lnTo>
                <a:lnTo>
                  <a:pt x="158495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60776" y="392577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862" y="3346688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5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7653" y="554431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22120" y="5538216"/>
            <a:ext cx="1644650" cy="85725"/>
          </a:xfrm>
          <a:custGeom>
            <a:avLst/>
            <a:gdLst/>
            <a:ahLst/>
            <a:cxnLst/>
            <a:rect l="l" t="t" r="r" b="b"/>
            <a:pathLst>
              <a:path w="1644650" h="85725">
                <a:moveTo>
                  <a:pt x="1601724" y="85344"/>
                </a:moveTo>
                <a:lnTo>
                  <a:pt x="1585412" y="81891"/>
                </a:lnTo>
                <a:lnTo>
                  <a:pt x="1571815" y="72580"/>
                </a:lnTo>
                <a:lnTo>
                  <a:pt x="1562504" y="58983"/>
                </a:lnTo>
                <a:lnTo>
                  <a:pt x="1559051" y="42672"/>
                </a:lnTo>
                <a:lnTo>
                  <a:pt x="1562504" y="25717"/>
                </a:lnTo>
                <a:lnTo>
                  <a:pt x="1571815" y="12192"/>
                </a:lnTo>
                <a:lnTo>
                  <a:pt x="1585412" y="3238"/>
                </a:lnTo>
                <a:lnTo>
                  <a:pt x="1601724" y="0"/>
                </a:lnTo>
                <a:lnTo>
                  <a:pt x="1618678" y="3238"/>
                </a:lnTo>
                <a:lnTo>
                  <a:pt x="1632204" y="12192"/>
                </a:lnTo>
                <a:lnTo>
                  <a:pt x="1641157" y="25717"/>
                </a:lnTo>
                <a:lnTo>
                  <a:pt x="1641484" y="27432"/>
                </a:lnTo>
                <a:lnTo>
                  <a:pt x="1601724" y="27432"/>
                </a:lnTo>
                <a:lnTo>
                  <a:pt x="1601724" y="56388"/>
                </a:lnTo>
                <a:lnTo>
                  <a:pt x="1641672" y="56388"/>
                </a:lnTo>
                <a:lnTo>
                  <a:pt x="1641157" y="58983"/>
                </a:lnTo>
                <a:lnTo>
                  <a:pt x="1632204" y="72580"/>
                </a:lnTo>
                <a:lnTo>
                  <a:pt x="1618678" y="81891"/>
                </a:lnTo>
                <a:lnTo>
                  <a:pt x="1601724" y="85344"/>
                </a:lnTo>
                <a:close/>
              </a:path>
              <a:path w="1644650" h="85725">
                <a:moveTo>
                  <a:pt x="15619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562155" y="27432"/>
                </a:lnTo>
                <a:lnTo>
                  <a:pt x="1559051" y="42672"/>
                </a:lnTo>
                <a:lnTo>
                  <a:pt x="1561955" y="56388"/>
                </a:lnTo>
                <a:close/>
              </a:path>
              <a:path w="1644650" h="85725">
                <a:moveTo>
                  <a:pt x="1641672" y="56388"/>
                </a:moveTo>
                <a:lnTo>
                  <a:pt x="1601724" y="56388"/>
                </a:lnTo>
                <a:lnTo>
                  <a:pt x="1601724" y="27432"/>
                </a:lnTo>
                <a:lnTo>
                  <a:pt x="1641484" y="27432"/>
                </a:lnTo>
                <a:lnTo>
                  <a:pt x="1644395" y="42672"/>
                </a:lnTo>
                <a:lnTo>
                  <a:pt x="16416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42132" y="5580126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 h="0">
                <a:moveTo>
                  <a:pt x="0" y="0"/>
                </a:moveTo>
                <a:lnTo>
                  <a:pt x="165658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48289" y="1891301"/>
            <a:ext cx="724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56788" y="2141220"/>
            <a:ext cx="135890" cy="137160"/>
          </a:xfrm>
          <a:custGeom>
            <a:avLst/>
            <a:gdLst/>
            <a:ahLst/>
            <a:cxnLst/>
            <a:rect l="l" t="t" r="r" b="b"/>
            <a:pathLst>
              <a:path w="135889" h="137160">
                <a:moveTo>
                  <a:pt x="80772" y="1523"/>
                </a:moveTo>
                <a:lnTo>
                  <a:pt x="54864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5889" h="137160">
                <a:moveTo>
                  <a:pt x="94488" y="6095"/>
                </a:move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2296" y="1523"/>
                </a:lnTo>
                <a:lnTo>
                  <a:pt x="92964" y="4571"/>
                </a:lnTo>
                <a:lnTo>
                  <a:pt x="94488" y="6095"/>
                </a:lnTo>
                <a:close/>
              </a:path>
              <a:path w="135889" h="137160">
                <a:moveTo>
                  <a:pt x="105155" y="12191"/>
                </a:move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96012" y="6095"/>
                </a:lnTo>
                <a:lnTo>
                  <a:pt x="105155" y="10667"/>
                </a:lnTo>
                <a:lnTo>
                  <a:pt x="105155" y="12191"/>
                </a:lnTo>
                <a:close/>
              </a:path>
              <a:path w="135889" h="137160">
                <a:moveTo>
                  <a:pt x="38100" y="41147"/>
                </a:move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28956" y="12191"/>
                </a:lnTo>
                <a:lnTo>
                  <a:pt x="106679" y="12191"/>
                </a:lnTo>
                <a:lnTo>
                  <a:pt x="115824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0292" y="32003"/>
                </a:lnTo>
                <a:lnTo>
                  <a:pt x="53339" y="32003"/>
                </a:lnTo>
                <a:lnTo>
                  <a:pt x="44195" y="36575"/>
                </a:lnTo>
                <a:lnTo>
                  <a:pt x="44958" y="36575"/>
                </a:lnTo>
                <a:lnTo>
                  <a:pt x="38100" y="41147"/>
                </a:lnTo>
                <a:close/>
              </a:path>
              <a:path w="135889" h="137160">
                <a:moveTo>
                  <a:pt x="57912" y="30479"/>
                </a:moveTo>
                <a:lnTo>
                  <a:pt x="60960" y="28955"/>
                </a:lnTo>
                <a:lnTo>
                  <a:pt x="67056" y="28955"/>
                </a:lnTo>
                <a:lnTo>
                  <a:pt x="68478" y="29159"/>
                </a:lnTo>
                <a:lnTo>
                  <a:pt x="57912" y="30479"/>
                </a:lnTo>
                <a:close/>
              </a:path>
              <a:path w="135889" h="137160">
                <a:moveTo>
                  <a:pt x="68478" y="29159"/>
                </a:moveTo>
                <a:lnTo>
                  <a:pt x="67056" y="28955"/>
                </a:lnTo>
                <a:lnTo>
                  <a:pt x="70104" y="28955"/>
                </a:lnTo>
                <a:lnTo>
                  <a:pt x="68478" y="29159"/>
                </a:lnTo>
                <a:close/>
              </a:path>
              <a:path w="135889" h="137160">
                <a:moveTo>
                  <a:pt x="77724" y="30479"/>
                </a:moveTo>
                <a:lnTo>
                  <a:pt x="68478" y="29159"/>
                </a:lnTo>
                <a:lnTo>
                  <a:pt x="70104" y="28955"/>
                </a:lnTo>
                <a:lnTo>
                  <a:pt x="74676" y="28955"/>
                </a:lnTo>
                <a:lnTo>
                  <a:pt x="77724" y="30479"/>
                </a:lnTo>
                <a:close/>
              </a:path>
              <a:path w="135889" h="137160">
                <a:moveTo>
                  <a:pt x="127254" y="36575"/>
                </a:moveTo>
                <a:lnTo>
                  <a:pt x="91439" y="36575"/>
                </a:lnTo>
                <a:lnTo>
                  <a:pt x="82296" y="32003"/>
                </a:lnTo>
                <a:lnTo>
                  <a:pt x="85344" y="32003"/>
                </a:ln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124968" y="32003"/>
                </a:lnTo>
                <a:lnTo>
                  <a:pt x="127254" y="36575"/>
                </a:lnTo>
                <a:close/>
              </a:path>
              <a:path w="135889" h="137160">
                <a:moveTo>
                  <a:pt x="44958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4958" y="36575"/>
                </a:lnTo>
                <a:close/>
              </a:path>
              <a:path w="135889" h="137160">
                <a:moveTo>
                  <a:pt x="129539" y="41147"/>
                </a:moveTo>
                <a:lnTo>
                  <a:pt x="97536" y="41147"/>
                </a:lnTo>
                <a:lnTo>
                  <a:pt x="88391" y="35051"/>
                </a:lnTo>
                <a:lnTo>
                  <a:pt x="91439" y="36575"/>
                </a:lnTo>
                <a:lnTo>
                  <a:pt x="127254" y="36575"/>
                </a:lnTo>
                <a:lnTo>
                  <a:pt x="129539" y="41147"/>
                </a:lnTo>
                <a:close/>
              </a:path>
              <a:path w="135889" h="137160">
                <a:moveTo>
                  <a:pt x="41148" y="97535"/>
                </a:moveTo>
                <a:lnTo>
                  <a:pt x="38100" y="96011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4572" y="41147"/>
                </a:lnTo>
                <a:lnTo>
                  <a:pt x="38100" y="41147"/>
                </a:lnTo>
                <a:lnTo>
                  <a:pt x="41148" y="39623"/>
                </a:lnTo>
                <a:lnTo>
                  <a:pt x="33528" y="47243"/>
                </a:lnTo>
                <a:lnTo>
                  <a:pt x="34290" y="47243"/>
                </a:lnTo>
                <a:lnTo>
                  <a:pt x="30480" y="54863"/>
                </a:lnTo>
                <a:lnTo>
                  <a:pt x="31133" y="54863"/>
                </a:lnTo>
                <a:lnTo>
                  <a:pt x="29826" y="59435"/>
                </a:lnTo>
                <a:lnTo>
                  <a:pt x="28956" y="59435"/>
                </a:lnTo>
                <a:lnTo>
                  <a:pt x="27867" y="67055"/>
                </a:lnTo>
                <a:lnTo>
                  <a:pt x="27432" y="67055"/>
                </a:lnTo>
                <a:lnTo>
                  <a:pt x="27432" y="70103"/>
                </a:lnTo>
                <a:lnTo>
                  <a:pt x="27867" y="70103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4290" y="89915"/>
                </a:lnTo>
                <a:lnTo>
                  <a:pt x="33528" y="89915"/>
                </a:lnTo>
                <a:lnTo>
                  <a:pt x="41148" y="97535"/>
                </a:lnTo>
                <a:close/>
              </a:path>
              <a:path w="135889" h="137160">
                <a:moveTo>
                  <a:pt x="132370" y="47243"/>
                </a:moveTo>
                <a:lnTo>
                  <a:pt x="102108" y="47243"/>
                </a:lnTo>
                <a:lnTo>
                  <a:pt x="94488" y="39623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2370" y="47243"/>
                </a:lnTo>
                <a:close/>
              </a:path>
              <a:path w="135889" h="137160">
                <a:moveTo>
                  <a:pt x="34290" y="47243"/>
                </a:moveTo>
                <a:lnTo>
                  <a:pt x="33528" y="47243"/>
                </a:lnTo>
                <a:lnTo>
                  <a:pt x="35052" y="45719"/>
                </a:lnTo>
                <a:lnTo>
                  <a:pt x="34290" y="47243"/>
                </a:lnTo>
                <a:close/>
              </a:path>
              <a:path w="135889" h="137160">
                <a:moveTo>
                  <a:pt x="134112" y="54863"/>
                </a:moveTo>
                <a:lnTo>
                  <a:pt x="105155" y="54863"/>
                </a:lnTo>
                <a:lnTo>
                  <a:pt x="100584" y="45719"/>
                </a:lnTo>
                <a:lnTo>
                  <a:pt x="102108" y="47243"/>
                </a:lnTo>
                <a:lnTo>
                  <a:pt x="132370" y="47243"/>
                </a:lnTo>
                <a:lnTo>
                  <a:pt x="134112" y="53339"/>
                </a:lnTo>
                <a:lnTo>
                  <a:pt x="134112" y="54863"/>
                </a:lnTo>
                <a:close/>
              </a:path>
              <a:path w="135889" h="137160">
                <a:moveTo>
                  <a:pt x="31133" y="54863"/>
                </a:moveTo>
                <a:lnTo>
                  <a:pt x="30480" y="54863"/>
                </a:lnTo>
                <a:lnTo>
                  <a:pt x="32004" y="51815"/>
                </a:lnTo>
                <a:lnTo>
                  <a:pt x="31133" y="54863"/>
                </a:lnTo>
                <a:close/>
              </a:path>
              <a:path w="135889" h="137160">
                <a:moveTo>
                  <a:pt x="106679" y="62483"/>
                </a:moveTo>
                <a:lnTo>
                  <a:pt x="103632" y="51815"/>
                </a:lnTo>
                <a:lnTo>
                  <a:pt x="105155" y="54863"/>
                </a:lnTo>
                <a:lnTo>
                  <a:pt x="134112" y="54863"/>
                </a:lnTo>
                <a:lnTo>
                  <a:pt x="135636" y="56387"/>
                </a:lnTo>
                <a:lnTo>
                  <a:pt x="135636" y="59435"/>
                </a:lnTo>
                <a:lnTo>
                  <a:pt x="106679" y="59435"/>
                </a:lnTo>
                <a:lnTo>
                  <a:pt x="106679" y="62483"/>
                </a:lnTo>
                <a:close/>
              </a:path>
              <a:path w="135889" h="137160">
                <a:moveTo>
                  <a:pt x="28956" y="62483"/>
                </a:moveTo>
                <a:lnTo>
                  <a:pt x="28956" y="59435"/>
                </a:lnTo>
                <a:lnTo>
                  <a:pt x="29826" y="59435"/>
                </a:lnTo>
                <a:lnTo>
                  <a:pt x="28956" y="62483"/>
                </a:lnTo>
                <a:close/>
              </a:path>
              <a:path w="135889" h="137160">
                <a:moveTo>
                  <a:pt x="107986" y="68579"/>
                </a:moveTo>
                <a:lnTo>
                  <a:pt x="106679" y="59435"/>
                </a:lnTo>
                <a:lnTo>
                  <a:pt x="135636" y="59435"/>
                </a:lnTo>
                <a:lnTo>
                  <a:pt x="135636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5889" h="137160">
                <a:moveTo>
                  <a:pt x="27432" y="70103"/>
                </a:moveTo>
                <a:lnTo>
                  <a:pt x="27432" y="67055"/>
                </a:lnTo>
                <a:lnTo>
                  <a:pt x="27649" y="68579"/>
                </a:lnTo>
                <a:lnTo>
                  <a:pt x="27432" y="70103"/>
                </a:lnTo>
                <a:close/>
              </a:path>
              <a:path w="135889" h="137160">
                <a:moveTo>
                  <a:pt x="27649" y="68579"/>
                </a:moveTo>
                <a:lnTo>
                  <a:pt x="27432" y="67055"/>
                </a:lnTo>
                <a:lnTo>
                  <a:pt x="27867" y="67055"/>
                </a:lnTo>
                <a:lnTo>
                  <a:pt x="27649" y="68579"/>
                </a:lnTo>
                <a:close/>
              </a:path>
              <a:path w="135889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5889" h="137160">
                <a:moveTo>
                  <a:pt x="135636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5636" y="67055"/>
                </a:lnTo>
                <a:lnTo>
                  <a:pt x="135636" y="70103"/>
                </a:lnTo>
                <a:close/>
              </a:path>
              <a:path w="135889" h="137160">
                <a:moveTo>
                  <a:pt x="27867" y="70103"/>
                </a:moveTo>
                <a:lnTo>
                  <a:pt x="27432" y="70103"/>
                </a:lnTo>
                <a:lnTo>
                  <a:pt x="27649" y="68579"/>
                </a:lnTo>
                <a:lnTo>
                  <a:pt x="27867" y="70103"/>
                </a:lnTo>
                <a:close/>
              </a:path>
              <a:path w="135889" h="137160">
                <a:moveTo>
                  <a:pt x="135636" y="77723"/>
                </a:moveTo>
                <a:lnTo>
                  <a:pt x="106679" y="77723"/>
                </a:lnTo>
                <a:lnTo>
                  <a:pt x="107986" y="68579"/>
                </a:lnTo>
                <a:lnTo>
                  <a:pt x="108204" y="70103"/>
                </a:lnTo>
                <a:lnTo>
                  <a:pt x="135636" y="70103"/>
                </a:lnTo>
                <a:lnTo>
                  <a:pt x="135636" y="77723"/>
                </a:lnTo>
                <a:close/>
              </a:path>
              <a:path w="135889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5889" h="137160">
                <a:moveTo>
                  <a:pt x="103632" y="85343"/>
                </a:moveTo>
                <a:lnTo>
                  <a:pt x="106679" y="74675"/>
                </a:lnTo>
                <a:lnTo>
                  <a:pt x="106679" y="77723"/>
                </a:lnTo>
                <a:lnTo>
                  <a:pt x="135636" y="77723"/>
                </a:lnTo>
                <a:lnTo>
                  <a:pt x="135636" y="80771"/>
                </a:lnTo>
                <a:lnTo>
                  <a:pt x="134112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5889" h="137160">
                <a:moveTo>
                  <a:pt x="32004" y="85343"/>
                </a:moveTo>
                <a:lnTo>
                  <a:pt x="30480" y="82295"/>
                </a:lnTo>
                <a:lnTo>
                  <a:pt x="31133" y="82295"/>
                </a:lnTo>
                <a:lnTo>
                  <a:pt x="32004" y="85343"/>
                </a:lnTo>
                <a:close/>
              </a:path>
              <a:path w="135889" h="137160">
                <a:moveTo>
                  <a:pt x="100584" y="91439"/>
                </a:moveTo>
                <a:lnTo>
                  <a:pt x="105155" y="82295"/>
                </a:lnTo>
                <a:lnTo>
                  <a:pt x="134112" y="82295"/>
                </a:lnTo>
                <a:lnTo>
                  <a:pt x="134112" y="83819"/>
                </a:lnTo>
                <a:lnTo>
                  <a:pt x="13237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5889" h="137160">
                <a:moveTo>
                  <a:pt x="35052" y="91439"/>
                </a:moveTo>
                <a:lnTo>
                  <a:pt x="33528" y="89915"/>
                </a:lnTo>
                <a:lnTo>
                  <a:pt x="34290" y="89915"/>
                </a:lnTo>
                <a:lnTo>
                  <a:pt x="35052" y="91439"/>
                </a:lnTo>
                <a:close/>
              </a:path>
              <a:path w="135889" h="137160">
                <a:moveTo>
                  <a:pt x="94488" y="97535"/>
                </a:moveTo>
                <a:lnTo>
                  <a:pt x="102108" y="89915"/>
                </a:lnTo>
                <a:lnTo>
                  <a:pt x="132370" y="89915"/>
                </a:lnTo>
                <a:lnTo>
                  <a:pt x="131064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4488" y="97535"/>
                </a:lnTo>
                <a:close/>
              </a:path>
              <a:path w="135889" h="137160">
                <a:moveTo>
                  <a:pt x="117348" y="115823"/>
                </a:move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38100" y="96011"/>
                </a:lnTo>
                <a:lnTo>
                  <a:pt x="44958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0292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close/>
              </a:path>
              <a:path w="135889" h="137160">
                <a:moveTo>
                  <a:pt x="88392" y="102107"/>
                </a:moveTo>
                <a:lnTo>
                  <a:pt x="97536" y="96011"/>
                </a:lnTo>
                <a:lnTo>
                  <a:pt x="129539" y="96011"/>
                </a:lnTo>
                <a:lnTo>
                  <a:pt x="127254" y="100583"/>
                </a:lnTo>
                <a:lnTo>
                  <a:pt x="91439" y="100583"/>
                </a:lnTo>
                <a:lnTo>
                  <a:pt x="88392" y="102107"/>
                </a:lnTo>
                <a:close/>
              </a:path>
              <a:path w="135889" h="137160">
                <a:moveTo>
                  <a:pt x="47243" y="102107"/>
                </a:moveTo>
                <a:lnTo>
                  <a:pt x="44195" y="100583"/>
                </a:lnTo>
                <a:lnTo>
                  <a:pt x="44958" y="100583"/>
                </a:lnTo>
                <a:lnTo>
                  <a:pt x="47243" y="102107"/>
                </a:lnTo>
                <a:close/>
              </a:path>
              <a:path w="135889" h="137160">
                <a:moveTo>
                  <a:pt x="123444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127254" y="100583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5889" h="137160">
                <a:moveTo>
                  <a:pt x="67056" y="108203"/>
                </a:moveTo>
                <a:lnTo>
                  <a:pt x="60960" y="108203"/>
                </a:lnTo>
                <a:lnTo>
                  <a:pt x="57912" y="106679"/>
                </a:lnTo>
                <a:lnTo>
                  <a:pt x="68478" y="108000"/>
                </a:lnTo>
                <a:lnTo>
                  <a:pt x="67056" y="108203"/>
                </a:lnTo>
                <a:close/>
              </a:path>
              <a:path w="135889" h="137160">
                <a:moveTo>
                  <a:pt x="74676" y="108203"/>
                </a:moveTo>
                <a:lnTo>
                  <a:pt x="70104" y="108203"/>
                </a:lnTo>
                <a:lnTo>
                  <a:pt x="68478" y="108000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5889" h="137160">
                <a:moveTo>
                  <a:pt x="70104" y="108203"/>
                </a:moveTo>
                <a:lnTo>
                  <a:pt x="67056" y="108203"/>
                </a:lnTo>
                <a:lnTo>
                  <a:pt x="68478" y="108000"/>
                </a:lnTo>
                <a:lnTo>
                  <a:pt x="70104" y="108203"/>
                </a:lnTo>
                <a:close/>
              </a:path>
              <a:path w="135889" h="137160">
                <a:moveTo>
                  <a:pt x="106679" y="124967"/>
                </a:moveTo>
                <a:lnTo>
                  <a:pt x="28956" y="124967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15824" y="115823"/>
                </a:lnTo>
                <a:lnTo>
                  <a:pt x="115824" y="117347"/>
                </a:lnTo>
                <a:lnTo>
                  <a:pt x="106679" y="124967"/>
                </a:lnTo>
                <a:close/>
              </a:path>
              <a:path w="135889" h="137160">
                <a:moveTo>
                  <a:pt x="96012" y="131063"/>
                </a:moveTo>
                <a:lnTo>
                  <a:pt x="39624" y="131063"/>
                </a:lnTo>
                <a:lnTo>
                  <a:pt x="30480" y="126491"/>
                </a:lnTo>
                <a:lnTo>
                  <a:pt x="30480" y="124967"/>
                </a:lnTo>
                <a:lnTo>
                  <a:pt x="105155" y="124967"/>
                </a:lnTo>
                <a:lnTo>
                  <a:pt x="105155" y="126491"/>
                </a:lnTo>
                <a:lnTo>
                  <a:pt x="96012" y="131063"/>
                </a:lnTo>
                <a:close/>
              </a:path>
              <a:path w="135889" h="137160">
                <a:moveTo>
                  <a:pt x="82296" y="135635"/>
                </a:moveTo>
                <a:lnTo>
                  <a:pt x="53339" y="135635"/>
                </a:lnTo>
                <a:lnTo>
                  <a:pt x="42672" y="132587"/>
                </a:lnTo>
                <a:lnTo>
                  <a:pt x="41148" y="131063"/>
                </a:lnTo>
                <a:lnTo>
                  <a:pt x="94488" y="131063"/>
                </a:lnTo>
                <a:lnTo>
                  <a:pt x="92964" y="132587"/>
                </a:lnTo>
                <a:lnTo>
                  <a:pt x="82296" y="135635"/>
                </a:lnTo>
                <a:close/>
              </a:path>
              <a:path w="135889" h="137160">
                <a:moveTo>
                  <a:pt x="70104" y="137159"/>
                </a:moveTo>
                <a:lnTo>
                  <a:pt x="67056" y="137159"/>
                </a:lnTo>
                <a:lnTo>
                  <a:pt x="54864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53817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5257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11451" y="36781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60904" y="315470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92780" y="5710428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41448" y="367665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83675" y="372917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7516" y="4430303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72979" y="333657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0503" y="2270760"/>
            <a:ext cx="85725" cy="187960"/>
          </a:xfrm>
          <a:custGeom>
            <a:avLst/>
            <a:gdLst/>
            <a:ahLst/>
            <a:cxnLst/>
            <a:rect l="l" t="t" r="r" b="b"/>
            <a:pathLst>
              <a:path w="85725" h="187960">
                <a:moveTo>
                  <a:pt x="28955" y="104831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02108"/>
                </a:lnTo>
                <a:lnTo>
                  <a:pt x="42671" y="102108"/>
                </a:lnTo>
                <a:lnTo>
                  <a:pt x="28955" y="104831"/>
                </a:lnTo>
                <a:close/>
              </a:path>
              <a:path w="85725" h="187960">
                <a:moveTo>
                  <a:pt x="57911" y="144779"/>
                </a:moveTo>
                <a:lnTo>
                  <a:pt x="28955" y="144779"/>
                </a:lnTo>
                <a:lnTo>
                  <a:pt x="28955" y="104831"/>
                </a:lnTo>
                <a:lnTo>
                  <a:pt x="42671" y="102108"/>
                </a:lnTo>
                <a:lnTo>
                  <a:pt x="57911" y="105019"/>
                </a:lnTo>
                <a:lnTo>
                  <a:pt x="57911" y="144779"/>
                </a:lnTo>
                <a:close/>
              </a:path>
              <a:path w="85725" h="187960">
                <a:moveTo>
                  <a:pt x="57911" y="105019"/>
                </a:moveTo>
                <a:lnTo>
                  <a:pt x="42671" y="102108"/>
                </a:lnTo>
                <a:lnTo>
                  <a:pt x="57911" y="102108"/>
                </a:lnTo>
                <a:lnTo>
                  <a:pt x="57911" y="105019"/>
                </a:lnTo>
                <a:close/>
              </a:path>
              <a:path w="85725" h="187960">
                <a:moveTo>
                  <a:pt x="42671" y="187452"/>
                </a:moveTo>
                <a:lnTo>
                  <a:pt x="26360" y="183999"/>
                </a:lnTo>
                <a:lnTo>
                  <a:pt x="12763" y="174688"/>
                </a:lnTo>
                <a:lnTo>
                  <a:pt x="3452" y="161091"/>
                </a:lnTo>
                <a:lnTo>
                  <a:pt x="0" y="144779"/>
                </a:lnTo>
                <a:lnTo>
                  <a:pt x="3452" y="127825"/>
                </a:lnTo>
                <a:lnTo>
                  <a:pt x="12763" y="114300"/>
                </a:lnTo>
                <a:lnTo>
                  <a:pt x="26360" y="105346"/>
                </a:lnTo>
                <a:lnTo>
                  <a:pt x="28955" y="104831"/>
                </a:lnTo>
                <a:lnTo>
                  <a:pt x="28955" y="144779"/>
                </a:lnTo>
                <a:lnTo>
                  <a:pt x="85343" y="144779"/>
                </a:lnTo>
                <a:lnTo>
                  <a:pt x="82105" y="161091"/>
                </a:lnTo>
                <a:lnTo>
                  <a:pt x="73151" y="174688"/>
                </a:lnTo>
                <a:lnTo>
                  <a:pt x="59626" y="183999"/>
                </a:lnTo>
                <a:lnTo>
                  <a:pt x="42671" y="187452"/>
                </a:lnTo>
                <a:close/>
              </a:path>
              <a:path w="85725" h="187960">
                <a:moveTo>
                  <a:pt x="85343" y="144779"/>
                </a:moveTo>
                <a:lnTo>
                  <a:pt x="57911" y="144779"/>
                </a:lnTo>
                <a:lnTo>
                  <a:pt x="57911" y="105019"/>
                </a:lnTo>
                <a:lnTo>
                  <a:pt x="59626" y="105346"/>
                </a:lnTo>
                <a:lnTo>
                  <a:pt x="73151" y="114300"/>
                </a:lnTo>
                <a:lnTo>
                  <a:pt x="82105" y="127825"/>
                </a:lnTo>
                <a:lnTo>
                  <a:pt x="85343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78123" y="2414016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8955" y="1220579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217676"/>
                </a:lnTo>
                <a:lnTo>
                  <a:pt x="42671" y="1217676"/>
                </a:lnTo>
                <a:lnTo>
                  <a:pt x="28955" y="1220579"/>
                </a:lnTo>
                <a:close/>
              </a:path>
              <a:path w="85725" h="1303020">
                <a:moveTo>
                  <a:pt x="57911" y="1260348"/>
                </a:moveTo>
                <a:lnTo>
                  <a:pt x="28955" y="1260348"/>
                </a:lnTo>
                <a:lnTo>
                  <a:pt x="28955" y="1220579"/>
                </a:lnTo>
                <a:lnTo>
                  <a:pt x="42671" y="1217676"/>
                </a:lnTo>
                <a:lnTo>
                  <a:pt x="57911" y="1220779"/>
                </a:lnTo>
                <a:lnTo>
                  <a:pt x="57911" y="1260348"/>
                </a:lnTo>
                <a:close/>
              </a:path>
              <a:path w="85725" h="1303020">
                <a:moveTo>
                  <a:pt x="57911" y="1220779"/>
                </a:moveTo>
                <a:lnTo>
                  <a:pt x="42671" y="1217676"/>
                </a:lnTo>
                <a:lnTo>
                  <a:pt x="57911" y="1217676"/>
                </a:lnTo>
                <a:lnTo>
                  <a:pt x="57911" y="1220779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6360" y="1299781"/>
                </a:lnTo>
                <a:lnTo>
                  <a:pt x="12763" y="1290828"/>
                </a:lnTo>
                <a:lnTo>
                  <a:pt x="3452" y="1277302"/>
                </a:lnTo>
                <a:lnTo>
                  <a:pt x="0" y="1260348"/>
                </a:lnTo>
                <a:lnTo>
                  <a:pt x="3452" y="1244036"/>
                </a:lnTo>
                <a:lnTo>
                  <a:pt x="12763" y="1230439"/>
                </a:lnTo>
                <a:lnTo>
                  <a:pt x="26360" y="1221128"/>
                </a:lnTo>
                <a:lnTo>
                  <a:pt x="28955" y="1220579"/>
                </a:lnTo>
                <a:lnTo>
                  <a:pt x="28955" y="1260348"/>
                </a:lnTo>
                <a:lnTo>
                  <a:pt x="85343" y="1260348"/>
                </a:lnTo>
                <a:lnTo>
                  <a:pt x="82105" y="1277302"/>
                </a:lnTo>
                <a:lnTo>
                  <a:pt x="73151" y="1290828"/>
                </a:lnTo>
                <a:lnTo>
                  <a:pt x="59626" y="1299781"/>
                </a:lnTo>
                <a:lnTo>
                  <a:pt x="42671" y="1303020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7911" y="1260348"/>
                </a:lnTo>
                <a:lnTo>
                  <a:pt x="57911" y="1220779"/>
                </a:lnTo>
                <a:lnTo>
                  <a:pt x="59626" y="1221128"/>
                </a:lnTo>
                <a:lnTo>
                  <a:pt x="73151" y="1230439"/>
                </a:lnTo>
                <a:lnTo>
                  <a:pt x="82105" y="1244036"/>
                </a:lnTo>
                <a:lnTo>
                  <a:pt x="85343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49167" y="2639567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19">
                <a:moveTo>
                  <a:pt x="0" y="0"/>
                </a:moveTo>
                <a:lnTo>
                  <a:pt x="143256" y="0"/>
                </a:lnTo>
                <a:lnTo>
                  <a:pt x="14325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33927" y="2625851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20" h="532130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532130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30">
                <a:moveTo>
                  <a:pt x="28956" y="516636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9510" y="3410711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89604" y="3677411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0047" y="198603"/>
                </a:moveTo>
                <a:lnTo>
                  <a:pt x="0" y="19812"/>
                </a:lnTo>
                <a:lnTo>
                  <a:pt x="21336" y="0"/>
                </a:lnTo>
                <a:lnTo>
                  <a:pt x="180923" y="179715"/>
                </a:lnTo>
                <a:lnTo>
                  <a:pt x="160047" y="198603"/>
                </a:lnTo>
                <a:close/>
              </a:path>
              <a:path w="266700" h="295910">
                <a:moveTo>
                  <a:pt x="225706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706" y="208788"/>
                </a:lnTo>
                <a:close/>
              </a:path>
              <a:path w="266700" h="295910">
                <a:moveTo>
                  <a:pt x="169164" y="208788"/>
                </a:moveTo>
                <a:lnTo>
                  <a:pt x="160047" y="198603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38684" y="217931"/>
                </a:lnTo>
                <a:lnTo>
                  <a:pt x="160047" y="198603"/>
                </a:lnTo>
                <a:lnTo>
                  <a:pt x="169164" y="208788"/>
                </a:lnTo>
                <a:lnTo>
                  <a:pt x="225706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89603" y="3410711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2"/>
                </a:lnTo>
                <a:lnTo>
                  <a:pt x="256032" y="0"/>
                </a:lnTo>
                <a:lnTo>
                  <a:pt x="275844" y="19812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40302" y="2424683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40302" y="2968751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86200" y="3960876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7432" y="158025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7432" y="1580251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7432" y="1620012"/>
                </a:lnTo>
                <a:lnTo>
                  <a:pt x="27432" y="1580251"/>
                </a:lnTo>
                <a:lnTo>
                  <a:pt x="42672" y="1577340"/>
                </a:lnTo>
                <a:lnTo>
                  <a:pt x="56388" y="1580063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80063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8006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80063"/>
                </a:lnTo>
                <a:lnTo>
                  <a:pt x="58983" y="1580578"/>
                </a:lnTo>
                <a:lnTo>
                  <a:pt x="72580" y="1589532"/>
                </a:lnTo>
                <a:lnTo>
                  <a:pt x="81891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5717" y="1659231"/>
                </a:lnTo>
                <a:lnTo>
                  <a:pt x="12192" y="1649920"/>
                </a:lnTo>
                <a:lnTo>
                  <a:pt x="3238" y="1636323"/>
                </a:lnTo>
                <a:lnTo>
                  <a:pt x="0" y="1620012"/>
                </a:lnTo>
                <a:lnTo>
                  <a:pt x="3238" y="1603057"/>
                </a:lnTo>
                <a:lnTo>
                  <a:pt x="12192" y="1589532"/>
                </a:lnTo>
                <a:lnTo>
                  <a:pt x="25717" y="1580578"/>
                </a:lnTo>
                <a:lnTo>
                  <a:pt x="27432" y="1580251"/>
                </a:lnTo>
                <a:lnTo>
                  <a:pt x="27432" y="1620012"/>
                </a:lnTo>
                <a:lnTo>
                  <a:pt x="85344" y="1620012"/>
                </a:lnTo>
                <a:lnTo>
                  <a:pt x="81891" y="1636323"/>
                </a:lnTo>
                <a:lnTo>
                  <a:pt x="72580" y="1649920"/>
                </a:lnTo>
                <a:lnTo>
                  <a:pt x="58983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3523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79035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98392" y="3232403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72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724" y="56387"/>
                </a:lnTo>
                <a:lnTo>
                  <a:pt x="82105" y="59626"/>
                </a:lnTo>
                <a:lnTo>
                  <a:pt x="73152" y="73151"/>
                </a:lnTo>
                <a:lnTo>
                  <a:pt x="59626" y="82105"/>
                </a:lnTo>
                <a:lnTo>
                  <a:pt x="42672" y="85343"/>
                </a:lnTo>
                <a:close/>
              </a:path>
              <a:path w="582295" h="85725">
                <a:moveTo>
                  <a:pt x="8272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724" y="28955"/>
                </a:lnTo>
                <a:lnTo>
                  <a:pt x="85344" y="42671"/>
                </a:lnTo>
                <a:lnTo>
                  <a:pt x="82724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724" y="56387"/>
                </a:lnTo>
                <a:lnTo>
                  <a:pt x="85344" y="42671"/>
                </a:lnTo>
                <a:lnTo>
                  <a:pt x="82724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444988" y="268827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5720" y="4585715"/>
            <a:ext cx="144780" cy="467995"/>
          </a:xfrm>
          <a:custGeom>
            <a:avLst/>
            <a:gdLst/>
            <a:ahLst/>
            <a:cxnLst/>
            <a:rect l="l" t="t" r="r" b="b"/>
            <a:pathLst>
              <a:path w="144779" h="467995">
                <a:moveTo>
                  <a:pt x="0" y="0"/>
                </a:moveTo>
                <a:lnTo>
                  <a:pt x="144780" y="0"/>
                </a:lnTo>
                <a:lnTo>
                  <a:pt x="144780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42003" y="4570476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172720" h="497204">
                <a:moveTo>
                  <a:pt x="143256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88764" y="327507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81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52572" y="367969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6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280384" y="324660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29940" y="2431541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905812" y="440589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78123" y="3706367"/>
            <a:ext cx="85725" cy="1915795"/>
          </a:xfrm>
          <a:custGeom>
            <a:avLst/>
            <a:gdLst/>
            <a:ahLst/>
            <a:cxnLst/>
            <a:rect l="l" t="t" r="r" b="b"/>
            <a:pathLst>
              <a:path w="85725" h="1915795">
                <a:moveTo>
                  <a:pt x="27432" y="1831925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828799"/>
                </a:lnTo>
                <a:lnTo>
                  <a:pt x="42672" y="1828799"/>
                </a:lnTo>
                <a:lnTo>
                  <a:pt x="27432" y="1831925"/>
                </a:lnTo>
                <a:close/>
              </a:path>
              <a:path w="85725" h="1915795">
                <a:moveTo>
                  <a:pt x="56388" y="1872995"/>
                </a:moveTo>
                <a:lnTo>
                  <a:pt x="27432" y="1872995"/>
                </a:lnTo>
                <a:lnTo>
                  <a:pt x="27432" y="1831925"/>
                </a:lnTo>
                <a:lnTo>
                  <a:pt x="42672" y="1828799"/>
                </a:lnTo>
                <a:lnTo>
                  <a:pt x="56388" y="1831723"/>
                </a:lnTo>
                <a:lnTo>
                  <a:pt x="56388" y="1872995"/>
                </a:lnTo>
                <a:close/>
              </a:path>
              <a:path w="85725" h="1915795">
                <a:moveTo>
                  <a:pt x="56388" y="1831723"/>
                </a:moveTo>
                <a:lnTo>
                  <a:pt x="42672" y="1828799"/>
                </a:lnTo>
                <a:lnTo>
                  <a:pt x="56388" y="1828799"/>
                </a:lnTo>
                <a:lnTo>
                  <a:pt x="56388" y="1831723"/>
                </a:lnTo>
                <a:close/>
              </a:path>
              <a:path w="85725" h="1915795">
                <a:moveTo>
                  <a:pt x="85344" y="1872995"/>
                </a:moveTo>
                <a:lnTo>
                  <a:pt x="56388" y="1872995"/>
                </a:lnTo>
                <a:lnTo>
                  <a:pt x="56388" y="1831723"/>
                </a:lnTo>
                <a:lnTo>
                  <a:pt x="58983" y="1832276"/>
                </a:lnTo>
                <a:lnTo>
                  <a:pt x="72580" y="1841753"/>
                </a:lnTo>
                <a:lnTo>
                  <a:pt x="81891" y="1855803"/>
                </a:lnTo>
                <a:lnTo>
                  <a:pt x="85344" y="1872995"/>
                </a:lnTo>
                <a:close/>
              </a:path>
              <a:path w="85725" h="1915795">
                <a:moveTo>
                  <a:pt x="42672" y="1915667"/>
                </a:moveTo>
                <a:lnTo>
                  <a:pt x="25717" y="1912215"/>
                </a:lnTo>
                <a:lnTo>
                  <a:pt x="12192" y="1902904"/>
                </a:lnTo>
                <a:lnTo>
                  <a:pt x="3238" y="1889307"/>
                </a:lnTo>
                <a:lnTo>
                  <a:pt x="0" y="1872995"/>
                </a:lnTo>
                <a:lnTo>
                  <a:pt x="3238" y="1855803"/>
                </a:lnTo>
                <a:lnTo>
                  <a:pt x="12192" y="1841753"/>
                </a:lnTo>
                <a:lnTo>
                  <a:pt x="25717" y="1832276"/>
                </a:lnTo>
                <a:lnTo>
                  <a:pt x="27432" y="1831925"/>
                </a:lnTo>
                <a:lnTo>
                  <a:pt x="27432" y="1872995"/>
                </a:lnTo>
                <a:lnTo>
                  <a:pt x="85344" y="1872995"/>
                </a:lnTo>
                <a:lnTo>
                  <a:pt x="81891" y="1889307"/>
                </a:lnTo>
                <a:lnTo>
                  <a:pt x="72580" y="1902904"/>
                </a:lnTo>
                <a:lnTo>
                  <a:pt x="58983" y="1912215"/>
                </a:lnTo>
                <a:lnTo>
                  <a:pt x="42672" y="1915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47643" y="4328159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33927" y="4314444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502919"/>
                </a:lnTo>
                <a:lnTo>
                  <a:pt x="13716" y="502919"/>
                </a:lnTo>
                <a:lnTo>
                  <a:pt x="27432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20" h="532129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532129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532129">
                <a:moveTo>
                  <a:pt x="143256" y="518160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6972" y="502919"/>
                </a:lnTo>
                <a:lnTo>
                  <a:pt x="143256" y="518160"/>
                </a:lnTo>
                <a:close/>
              </a:path>
              <a:path w="172720" h="532129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29">
                <a:moveTo>
                  <a:pt x="27432" y="518160"/>
                </a:moveTo>
                <a:lnTo>
                  <a:pt x="13716" y="502919"/>
                </a:lnTo>
                <a:lnTo>
                  <a:pt x="27432" y="502919"/>
                </a:lnTo>
                <a:lnTo>
                  <a:pt x="27432" y="518160"/>
                </a:lnTo>
                <a:close/>
              </a:path>
              <a:path w="172720" h="532129">
                <a:moveTo>
                  <a:pt x="143256" y="518160"/>
                </a:moveTo>
                <a:lnTo>
                  <a:pt x="27432" y="518160"/>
                </a:lnTo>
                <a:lnTo>
                  <a:pt x="27432" y="502919"/>
                </a:lnTo>
                <a:lnTo>
                  <a:pt x="143256" y="502919"/>
                </a:lnTo>
                <a:lnTo>
                  <a:pt x="143256" y="518160"/>
                </a:lnTo>
                <a:close/>
              </a:path>
              <a:path w="172720" h="532129">
                <a:moveTo>
                  <a:pt x="172211" y="518160"/>
                </a:moveTo>
                <a:lnTo>
                  <a:pt x="143256" y="518160"/>
                </a:lnTo>
                <a:lnTo>
                  <a:pt x="156972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103577" y="216097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66388" y="2607564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5" y="0"/>
                </a:lnTo>
                <a:lnTo>
                  <a:pt x="143255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52672" y="2593848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359663"/>
                </a:lnTo>
                <a:lnTo>
                  <a:pt x="13716" y="359663"/>
                </a:lnTo>
                <a:lnTo>
                  <a:pt x="27432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7432" y="28956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close/>
              </a:path>
              <a:path w="172720" h="388619">
                <a:moveTo>
                  <a:pt x="143256" y="28956"/>
                </a:moveTo>
                <a:lnTo>
                  <a:pt x="27432" y="28956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6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6"/>
                </a:lnTo>
                <a:lnTo>
                  <a:pt x="172211" y="359663"/>
                </a:lnTo>
                <a:lnTo>
                  <a:pt x="156972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28956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6"/>
                </a:lnTo>
                <a:close/>
              </a:path>
              <a:path w="172720" h="388619">
                <a:moveTo>
                  <a:pt x="27432" y="374904"/>
                </a:moveTo>
                <a:lnTo>
                  <a:pt x="13716" y="359663"/>
                </a:lnTo>
                <a:lnTo>
                  <a:pt x="27432" y="359663"/>
                </a:lnTo>
                <a:lnTo>
                  <a:pt x="27432" y="374904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27432" y="374904"/>
                </a:lnTo>
                <a:lnTo>
                  <a:pt x="27432" y="359663"/>
                </a:lnTo>
                <a:lnTo>
                  <a:pt x="143256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374904"/>
                </a:moveTo>
                <a:lnTo>
                  <a:pt x="143256" y="374904"/>
                </a:lnTo>
                <a:lnTo>
                  <a:pt x="156972" y="359663"/>
                </a:lnTo>
                <a:lnTo>
                  <a:pt x="172211" y="359663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90771" y="4271771"/>
            <a:ext cx="524510" cy="85725"/>
          </a:xfrm>
          <a:custGeom>
            <a:avLst/>
            <a:gdLst/>
            <a:ahLst/>
            <a:cxnLst/>
            <a:rect l="l" t="t" r="r" b="b"/>
            <a:pathLst>
              <a:path w="52451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52451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3944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524510" h="85725">
                <a:moveTo>
                  <a:pt x="524256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3944" y="28955"/>
                </a:lnTo>
                <a:lnTo>
                  <a:pt x="524256" y="28955"/>
                </a:lnTo>
                <a:lnTo>
                  <a:pt x="52425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67784" y="4933188"/>
            <a:ext cx="85725" cy="690880"/>
          </a:xfrm>
          <a:custGeom>
            <a:avLst/>
            <a:gdLst/>
            <a:ahLst/>
            <a:cxnLst/>
            <a:rect l="l" t="t" r="r" b="b"/>
            <a:pathLst>
              <a:path w="85725" h="690879">
                <a:moveTo>
                  <a:pt x="27432" y="607939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605028"/>
                </a:lnTo>
                <a:lnTo>
                  <a:pt x="42671" y="605028"/>
                </a:lnTo>
                <a:lnTo>
                  <a:pt x="27432" y="607939"/>
                </a:lnTo>
                <a:close/>
              </a:path>
              <a:path w="85725" h="690879">
                <a:moveTo>
                  <a:pt x="56387" y="647700"/>
                </a:moveTo>
                <a:lnTo>
                  <a:pt x="27431" y="647700"/>
                </a:lnTo>
                <a:lnTo>
                  <a:pt x="27432" y="607939"/>
                </a:lnTo>
                <a:lnTo>
                  <a:pt x="42671" y="605028"/>
                </a:lnTo>
                <a:lnTo>
                  <a:pt x="56387" y="607751"/>
                </a:lnTo>
                <a:lnTo>
                  <a:pt x="56387" y="647700"/>
                </a:lnTo>
                <a:close/>
              </a:path>
              <a:path w="85725" h="690879">
                <a:moveTo>
                  <a:pt x="56387" y="607751"/>
                </a:moveTo>
                <a:lnTo>
                  <a:pt x="42671" y="605028"/>
                </a:lnTo>
                <a:lnTo>
                  <a:pt x="56387" y="605028"/>
                </a:lnTo>
                <a:lnTo>
                  <a:pt x="56387" y="607751"/>
                </a:lnTo>
                <a:close/>
              </a:path>
              <a:path w="85725" h="690879">
                <a:moveTo>
                  <a:pt x="85343" y="647700"/>
                </a:moveTo>
                <a:lnTo>
                  <a:pt x="56387" y="647700"/>
                </a:lnTo>
                <a:lnTo>
                  <a:pt x="56387" y="607751"/>
                </a:lnTo>
                <a:lnTo>
                  <a:pt x="58983" y="608266"/>
                </a:lnTo>
                <a:lnTo>
                  <a:pt x="72580" y="617220"/>
                </a:lnTo>
                <a:lnTo>
                  <a:pt x="81891" y="630745"/>
                </a:lnTo>
                <a:lnTo>
                  <a:pt x="85343" y="647700"/>
                </a:lnTo>
                <a:close/>
              </a:path>
              <a:path w="85725" h="690879">
                <a:moveTo>
                  <a:pt x="42671" y="690372"/>
                </a:moveTo>
                <a:lnTo>
                  <a:pt x="25717" y="686919"/>
                </a:lnTo>
                <a:lnTo>
                  <a:pt x="12191" y="677608"/>
                </a:lnTo>
                <a:lnTo>
                  <a:pt x="3238" y="664011"/>
                </a:lnTo>
                <a:lnTo>
                  <a:pt x="0" y="647700"/>
                </a:lnTo>
                <a:lnTo>
                  <a:pt x="3238" y="630745"/>
                </a:lnTo>
                <a:lnTo>
                  <a:pt x="12191" y="617220"/>
                </a:lnTo>
                <a:lnTo>
                  <a:pt x="25717" y="608266"/>
                </a:lnTo>
                <a:lnTo>
                  <a:pt x="27432" y="607939"/>
                </a:lnTo>
                <a:lnTo>
                  <a:pt x="27431" y="647700"/>
                </a:lnTo>
                <a:lnTo>
                  <a:pt x="85343" y="647700"/>
                </a:lnTo>
                <a:lnTo>
                  <a:pt x="81891" y="664011"/>
                </a:lnTo>
                <a:lnTo>
                  <a:pt x="72580" y="677608"/>
                </a:lnTo>
                <a:lnTo>
                  <a:pt x="58983" y="686919"/>
                </a:lnTo>
                <a:lnTo>
                  <a:pt x="42671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507496" y="493616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41291" y="492785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04359" y="431139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228591" y="4516163"/>
            <a:ext cx="3638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574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73219" y="2677707"/>
            <a:ext cx="462280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4780">
              <a:lnSpc>
                <a:spcPts val="2665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dirty="0" sz="2000" spc="40">
                <a:latin typeface="Times New Roman"/>
                <a:cs typeface="Times New Roman"/>
              </a:rPr>
              <a:t>82k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39670" y="2576035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97576" y="4773653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20">
                <a:latin typeface="Times New Roman"/>
                <a:cs typeface="Times New Roman"/>
              </a:rPr>
              <a:t>3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97100" y="4607502"/>
            <a:ext cx="348615" cy="734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0"/>
              </a:lnSpc>
            </a:pPr>
            <a:r>
              <a:rPr dirty="0" sz="2000" spc="55">
                <a:latin typeface="Times New Roman"/>
                <a:cs typeface="Times New Roman"/>
              </a:rPr>
              <a:t>8k</a:t>
            </a:r>
            <a:endParaRPr sz="2000">
              <a:latin typeface="Times New Roman"/>
              <a:cs typeface="Times New Roman"/>
            </a:endParaRPr>
          </a:p>
          <a:p>
            <a:pPr marL="43180">
              <a:lnSpc>
                <a:spcPts val="287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771988" y="2376677"/>
            <a:ext cx="1445260" cy="0"/>
          </a:xfrm>
          <a:custGeom>
            <a:avLst/>
            <a:gdLst/>
            <a:ahLst/>
            <a:cxnLst/>
            <a:rect l="l" t="t" r="r" b="b"/>
            <a:pathLst>
              <a:path w="1445259" h="0">
                <a:moveTo>
                  <a:pt x="0" y="0"/>
                </a:moveTo>
                <a:lnTo>
                  <a:pt x="1445228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424419" y="2619755"/>
            <a:ext cx="20891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25359" y="2386838"/>
            <a:ext cx="15621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145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85864" y="1782317"/>
            <a:ext cx="1432560" cy="575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110" i="1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</a:t>
            </a:r>
            <a:r>
              <a:rPr dirty="0" baseline="-3220" sz="5175" spc="-855">
                <a:latin typeface="Times New Roman"/>
                <a:cs typeface="Times New Roman"/>
              </a:rPr>
              <a:t> </a:t>
            </a:r>
            <a:r>
              <a:rPr dirty="0" sz="2650" spc="-120">
                <a:latin typeface="Times New Roman"/>
                <a:cs typeface="Times New Roman"/>
              </a:rPr>
              <a:t>R</a:t>
            </a:r>
            <a:r>
              <a:rPr dirty="0" baseline="-25925" sz="2250" spc="-179">
                <a:latin typeface="Times New Roman"/>
                <a:cs typeface="Times New Roman"/>
              </a:rPr>
              <a:t>L </a:t>
            </a:r>
            <a:r>
              <a:rPr dirty="0" sz="2650" spc="-65">
                <a:latin typeface="Times New Roman"/>
                <a:cs typeface="Times New Roman"/>
              </a:rPr>
              <a:t>//</a:t>
            </a:r>
            <a:r>
              <a:rPr dirty="0" sz="2650" spc="-65">
                <a:latin typeface="Times New Roman"/>
                <a:cs typeface="Times New Roman"/>
              </a:rPr>
              <a:t>R</a:t>
            </a:r>
            <a:r>
              <a:rPr dirty="0" baseline="-25925" sz="2250" spc="-97">
                <a:latin typeface="Times New Roman"/>
                <a:cs typeface="Times New Roman"/>
              </a:rPr>
              <a:t>c</a:t>
            </a:r>
            <a:r>
              <a:rPr dirty="0" baseline="-25925" sz="2250" spc="262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endParaRPr baseline="-3220" sz="5175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83655" y="2124709"/>
            <a:ext cx="849630" cy="473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325">
                <a:latin typeface="Times New Roman"/>
                <a:cs typeface="Times New Roman"/>
              </a:rPr>
              <a:t>A</a:t>
            </a:r>
            <a:r>
              <a:rPr dirty="0" baseline="-24074" sz="2250" spc="-487">
                <a:latin typeface="Times New Roman"/>
                <a:cs typeface="Times New Roman"/>
              </a:rPr>
              <a:t>v </a:t>
            </a:r>
            <a:r>
              <a:rPr dirty="0" sz="2650" spc="-254">
                <a:latin typeface="Times New Roman"/>
                <a:cs typeface="Times New Roman"/>
              </a:rPr>
              <a:t> </a:t>
            </a:r>
            <a:r>
              <a:rPr dirty="0" sz="2650" spc="-605">
                <a:latin typeface="Times New Roman"/>
                <a:cs typeface="Times New Roman"/>
              </a:rPr>
              <a:t> </a:t>
            </a:r>
            <a:r>
              <a:rPr dirty="0" sz="2650" spc="-1205">
                <a:latin typeface="Times New Roman"/>
                <a:cs typeface="Times New Roman"/>
              </a:rPr>
              <a:t>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93048" y="2124709"/>
            <a:ext cx="105981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254">
                <a:latin typeface="Times New Roman"/>
                <a:cs typeface="Times New Roman"/>
              </a:rPr>
              <a:t> 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-245">
                <a:latin typeface="Times New Roman"/>
                <a:cs typeface="Times New Roman"/>
              </a:rPr>
              <a:t></a:t>
            </a:r>
            <a:r>
              <a:rPr dirty="0" sz="2650" spc="-245">
                <a:latin typeface="Times New Roman"/>
                <a:cs typeface="Times New Roman"/>
              </a:rPr>
              <a:t>6.67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77560" y="2972308"/>
            <a:ext cx="3333115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5">
                <a:latin typeface="Times New Roman"/>
                <a:cs typeface="Times New Roman"/>
              </a:rPr>
              <a:t>R</a:t>
            </a:r>
            <a:r>
              <a:rPr dirty="0" baseline="-25925" sz="2250" spc="-202">
                <a:latin typeface="Times New Roman"/>
                <a:cs typeface="Times New Roman"/>
              </a:rPr>
              <a:t>i </a:t>
            </a:r>
            <a:r>
              <a:rPr dirty="0" sz="2600" spc="-215">
                <a:latin typeface="Times New Roman"/>
                <a:cs typeface="Times New Roman"/>
              </a:rPr>
              <a:t> </a:t>
            </a: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25925" sz="2250" spc="-157">
                <a:latin typeface="Times New Roman"/>
                <a:cs typeface="Times New Roman"/>
              </a:rPr>
              <a:t>2 </a:t>
            </a:r>
            <a:r>
              <a:rPr dirty="0" sz="2600" spc="-60">
                <a:latin typeface="Times New Roman"/>
                <a:cs typeface="Times New Roman"/>
              </a:rPr>
              <a:t>//</a:t>
            </a:r>
            <a:r>
              <a:rPr dirty="0" sz="2600" spc="-60">
                <a:latin typeface="Times New Roman"/>
                <a:cs typeface="Times New Roman"/>
              </a:rPr>
              <a:t>R</a:t>
            </a:r>
            <a:r>
              <a:rPr dirty="0" baseline="-25925" sz="2250" spc="-89">
                <a:latin typeface="Times New Roman"/>
                <a:cs typeface="Times New Roman"/>
              </a:rPr>
              <a:t>3 </a:t>
            </a:r>
            <a:r>
              <a:rPr dirty="0" sz="2600" spc="-5">
                <a:latin typeface="Times New Roman"/>
                <a:cs typeface="Times New Roman"/>
              </a:rPr>
              <a:t>//</a:t>
            </a:r>
            <a:r>
              <a:rPr dirty="0" sz="2600" spc="-5">
                <a:latin typeface="Times New Roman"/>
                <a:cs typeface="Times New Roman"/>
              </a:rPr>
              <a:t>r</a:t>
            </a:r>
            <a:r>
              <a:rPr dirty="0" baseline="-25925" sz="2250" spc="-7">
                <a:latin typeface="Times New Roman"/>
                <a:cs typeface="Times New Roman"/>
              </a:rPr>
              <a:t>be </a:t>
            </a: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570">
                <a:latin typeface="Times New Roman"/>
                <a:cs typeface="Times New Roman"/>
              </a:rPr>
              <a:t> </a:t>
            </a:r>
            <a:r>
              <a:rPr dirty="0" sz="2600" spc="-80">
                <a:latin typeface="Times New Roman"/>
                <a:cs typeface="Times New Roman"/>
              </a:rPr>
              <a:t>1.42k</a:t>
            </a:r>
            <a:r>
              <a:rPr dirty="0" sz="2600" spc="-80">
                <a:latin typeface="Times New Roman"/>
                <a:cs typeface="Times New Roman"/>
              </a:rPr>
              <a:t>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51267" y="3711448"/>
            <a:ext cx="22987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3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67136" y="3904488"/>
            <a:ext cx="862330" cy="713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  <a:tab pos="848994" algn="l"/>
              </a:tabLst>
            </a:pPr>
            <a:r>
              <a:rPr dirty="0" sz="1500" spc="5" u="heavy">
                <a:latin typeface="Times New Roman"/>
                <a:cs typeface="Times New Roman"/>
              </a:rPr>
              <a:t> </a:t>
            </a:r>
            <a:r>
              <a:rPr dirty="0" sz="1500" spc="5" u="heavy">
                <a:latin typeface="Times New Roman"/>
                <a:cs typeface="Times New Roman"/>
              </a:rPr>
              <a:t>	</a:t>
            </a:r>
            <a:r>
              <a:rPr dirty="0" sz="1500" spc="5" u="heavy">
                <a:latin typeface="Times New Roman"/>
                <a:cs typeface="Times New Roman"/>
              </a:rPr>
              <a:t>i	</a:t>
            </a:r>
            <a:endParaRPr sz="15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400"/>
              </a:spcBef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14814" sz="2250" spc="-157">
                <a:latin typeface="Times New Roman"/>
                <a:cs typeface="Times New Roman"/>
              </a:rPr>
              <a:t>s</a:t>
            </a:r>
            <a:r>
              <a:rPr dirty="0" baseline="-14814" sz="2250" spc="-127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+</a:t>
            </a:r>
            <a:r>
              <a:rPr dirty="0" sz="2600" spc="-65">
                <a:latin typeface="Times New Roman"/>
                <a:cs typeface="Times New Roman"/>
              </a:rPr>
              <a:t>R</a:t>
            </a:r>
            <a:r>
              <a:rPr dirty="0" baseline="-14814" sz="2250" spc="-9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43447" y="3923284"/>
            <a:ext cx="1299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85">
                <a:latin typeface="Times New Roman"/>
                <a:cs typeface="Times New Roman"/>
              </a:rPr>
              <a:t>A</a:t>
            </a:r>
            <a:r>
              <a:rPr dirty="0" baseline="-14814" sz="2250" spc="-277">
                <a:latin typeface="Times New Roman"/>
                <a:cs typeface="Times New Roman"/>
              </a:rPr>
              <a:t>v</a:t>
            </a:r>
            <a:r>
              <a:rPr dirty="0" baseline="-14814" sz="2250" spc="-277">
                <a:latin typeface="Times New Roman"/>
                <a:cs typeface="Times New Roman"/>
              </a:rPr>
              <a:t>s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280">
                <a:latin typeface="Times New Roman"/>
                <a:cs typeface="Times New Roman"/>
              </a:rPr>
              <a:t>A</a:t>
            </a:r>
            <a:r>
              <a:rPr dirty="0" baseline="-14814" sz="2250" spc="-419">
                <a:latin typeface="Times New Roman"/>
                <a:cs typeface="Times New Roman"/>
              </a:rPr>
              <a:t>v </a:t>
            </a:r>
            <a:r>
              <a:rPr dirty="0" baseline="-14814" sz="2250" spc="-315">
                <a:latin typeface="Times New Roman"/>
                <a:cs typeface="Times New Roman"/>
              </a:rPr>
              <a:t> </a:t>
            </a:r>
            <a:r>
              <a:rPr dirty="0" sz="2600" spc="-1160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02500" y="4942332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44844" y="4750816"/>
            <a:ext cx="214884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71270" algn="l"/>
              </a:tabLst>
            </a:pP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15">
                <a:latin typeface="Times New Roman"/>
                <a:cs typeface="Times New Roman"/>
              </a:rPr>
              <a:t>0.99</a:t>
            </a:r>
            <a:r>
              <a:rPr dirty="0" sz="2600" spc="-260">
                <a:latin typeface="Times New Roman"/>
                <a:cs typeface="Times New Roman"/>
              </a:rPr>
              <a:t> </a:t>
            </a:r>
            <a:r>
              <a:rPr dirty="0" sz="2600" spc="-270">
                <a:latin typeface="Times New Roman"/>
                <a:cs typeface="Times New Roman"/>
              </a:rPr>
              <a:t>A	</a:t>
            </a:r>
            <a:r>
              <a:rPr dirty="0" sz="2600" spc="-210">
                <a:latin typeface="Times New Roman"/>
                <a:cs typeface="Times New Roman"/>
              </a:rPr>
              <a:t> 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90">
                <a:latin typeface="Times New Roman"/>
                <a:cs typeface="Times New Roman"/>
              </a:rPr>
              <a:t></a:t>
            </a:r>
            <a:r>
              <a:rPr dirty="0" sz="2600" spc="-290">
                <a:latin typeface="Times New Roman"/>
                <a:cs typeface="Times New Roman"/>
              </a:rPr>
              <a:t>6.6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570976" y="1894332"/>
            <a:ext cx="1013460" cy="923290"/>
          </a:xfrm>
          <a:custGeom>
            <a:avLst/>
            <a:gdLst/>
            <a:ahLst/>
            <a:cxnLst/>
            <a:rect l="l" t="t" r="r" b="b"/>
            <a:pathLst>
              <a:path w="1013459" h="923289">
                <a:moveTo>
                  <a:pt x="533400" y="922972"/>
                </a:moveTo>
                <a:lnTo>
                  <a:pt x="480059" y="922972"/>
                </a:lnTo>
                <a:lnTo>
                  <a:pt x="455675" y="921067"/>
                </a:lnTo>
                <a:lnTo>
                  <a:pt x="381000" y="909637"/>
                </a:lnTo>
                <a:lnTo>
                  <a:pt x="310895" y="887730"/>
                </a:lnTo>
                <a:lnTo>
                  <a:pt x="265175" y="867727"/>
                </a:lnTo>
                <a:lnTo>
                  <a:pt x="224027" y="844867"/>
                </a:lnTo>
                <a:lnTo>
                  <a:pt x="166116" y="803910"/>
                </a:lnTo>
                <a:lnTo>
                  <a:pt x="115823" y="755332"/>
                </a:lnTo>
                <a:lnTo>
                  <a:pt x="86867" y="720090"/>
                </a:lnTo>
                <a:lnTo>
                  <a:pt x="50291" y="662940"/>
                </a:lnTo>
                <a:lnTo>
                  <a:pt x="22859" y="600075"/>
                </a:lnTo>
                <a:lnTo>
                  <a:pt x="16763" y="577215"/>
                </a:lnTo>
                <a:lnTo>
                  <a:pt x="10667" y="555307"/>
                </a:lnTo>
                <a:lnTo>
                  <a:pt x="6095" y="533400"/>
                </a:lnTo>
                <a:lnTo>
                  <a:pt x="3047" y="508635"/>
                </a:lnTo>
                <a:lnTo>
                  <a:pt x="1523" y="485775"/>
                </a:lnTo>
                <a:lnTo>
                  <a:pt x="0" y="461010"/>
                </a:lnTo>
                <a:lnTo>
                  <a:pt x="1523" y="438150"/>
                </a:lnTo>
                <a:lnTo>
                  <a:pt x="3047" y="414337"/>
                </a:lnTo>
                <a:lnTo>
                  <a:pt x="10667" y="368617"/>
                </a:lnTo>
                <a:lnTo>
                  <a:pt x="22859" y="323850"/>
                </a:lnTo>
                <a:lnTo>
                  <a:pt x="41147" y="280987"/>
                </a:lnTo>
                <a:lnTo>
                  <a:pt x="74675" y="221932"/>
                </a:lnTo>
                <a:lnTo>
                  <a:pt x="102107" y="185737"/>
                </a:lnTo>
                <a:lnTo>
                  <a:pt x="115823" y="166687"/>
                </a:lnTo>
                <a:lnTo>
                  <a:pt x="132587" y="150495"/>
                </a:lnTo>
                <a:lnTo>
                  <a:pt x="166116" y="120015"/>
                </a:lnTo>
                <a:lnTo>
                  <a:pt x="185927" y="104775"/>
                </a:lnTo>
                <a:lnTo>
                  <a:pt x="204216" y="90487"/>
                </a:lnTo>
                <a:lnTo>
                  <a:pt x="245363" y="66675"/>
                </a:lnTo>
                <a:lnTo>
                  <a:pt x="288035" y="44767"/>
                </a:lnTo>
                <a:lnTo>
                  <a:pt x="356616" y="20955"/>
                </a:lnTo>
                <a:lnTo>
                  <a:pt x="405383" y="8572"/>
                </a:lnTo>
                <a:lnTo>
                  <a:pt x="455675" y="2857"/>
                </a:lnTo>
                <a:lnTo>
                  <a:pt x="507491" y="0"/>
                </a:lnTo>
                <a:lnTo>
                  <a:pt x="533400" y="952"/>
                </a:lnTo>
                <a:lnTo>
                  <a:pt x="557783" y="2857"/>
                </a:lnTo>
                <a:lnTo>
                  <a:pt x="608075" y="8572"/>
                </a:lnTo>
                <a:lnTo>
                  <a:pt x="656843" y="20955"/>
                </a:lnTo>
                <a:lnTo>
                  <a:pt x="679703" y="28575"/>
                </a:lnTo>
                <a:lnTo>
                  <a:pt x="483107" y="28575"/>
                </a:lnTo>
                <a:lnTo>
                  <a:pt x="457200" y="31432"/>
                </a:lnTo>
                <a:lnTo>
                  <a:pt x="458723" y="31432"/>
                </a:lnTo>
                <a:lnTo>
                  <a:pt x="432816" y="33337"/>
                </a:lnTo>
                <a:lnTo>
                  <a:pt x="434339" y="33337"/>
                </a:lnTo>
                <a:lnTo>
                  <a:pt x="409955" y="3810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42900" y="54292"/>
                </a:lnTo>
                <a:lnTo>
                  <a:pt x="324611" y="61912"/>
                </a:lnTo>
                <a:lnTo>
                  <a:pt x="320039" y="61912"/>
                </a:lnTo>
                <a:lnTo>
                  <a:pt x="298703" y="71437"/>
                </a:lnTo>
                <a:lnTo>
                  <a:pt x="300227" y="71437"/>
                </a:lnTo>
                <a:lnTo>
                  <a:pt x="282770" y="80010"/>
                </a:lnTo>
                <a:lnTo>
                  <a:pt x="278891" y="80010"/>
                </a:lnTo>
                <a:lnTo>
                  <a:pt x="257555" y="90487"/>
                </a:lnTo>
                <a:lnTo>
                  <a:pt x="259079" y="90487"/>
                </a:lnTo>
                <a:lnTo>
                  <a:pt x="219455" y="115252"/>
                </a:lnTo>
                <a:lnTo>
                  <a:pt x="220979" y="115252"/>
                </a:lnTo>
                <a:lnTo>
                  <a:pt x="202691" y="127635"/>
                </a:lnTo>
                <a:lnTo>
                  <a:pt x="184403" y="140970"/>
                </a:lnTo>
                <a:lnTo>
                  <a:pt x="185927" y="140970"/>
                </a:lnTo>
                <a:lnTo>
                  <a:pt x="167639" y="156210"/>
                </a:lnTo>
                <a:lnTo>
                  <a:pt x="168177" y="156210"/>
                </a:lnTo>
                <a:lnTo>
                  <a:pt x="153386" y="170497"/>
                </a:lnTo>
                <a:lnTo>
                  <a:pt x="152400" y="170497"/>
                </a:lnTo>
                <a:lnTo>
                  <a:pt x="137159" y="186690"/>
                </a:lnTo>
                <a:lnTo>
                  <a:pt x="138683" y="186690"/>
                </a:lnTo>
                <a:lnTo>
                  <a:pt x="125136" y="201930"/>
                </a:lnTo>
                <a:lnTo>
                  <a:pt x="123443" y="201930"/>
                </a:lnTo>
                <a:lnTo>
                  <a:pt x="109727" y="220027"/>
                </a:lnTo>
                <a:lnTo>
                  <a:pt x="97535" y="237172"/>
                </a:lnTo>
                <a:lnTo>
                  <a:pt x="86867" y="255270"/>
                </a:lnTo>
                <a:lnTo>
                  <a:pt x="77215" y="273367"/>
                </a:lnTo>
                <a:lnTo>
                  <a:pt x="76200" y="273367"/>
                </a:lnTo>
                <a:lnTo>
                  <a:pt x="65531" y="293370"/>
                </a:lnTo>
                <a:lnTo>
                  <a:pt x="67055" y="293370"/>
                </a:lnTo>
                <a:lnTo>
                  <a:pt x="57911" y="313372"/>
                </a:lnTo>
                <a:lnTo>
                  <a:pt x="50291" y="333375"/>
                </a:lnTo>
                <a:lnTo>
                  <a:pt x="44472" y="353377"/>
                </a:lnTo>
                <a:lnTo>
                  <a:pt x="44195" y="353377"/>
                </a:lnTo>
                <a:lnTo>
                  <a:pt x="38100" y="374332"/>
                </a:lnTo>
                <a:lnTo>
                  <a:pt x="35051" y="395287"/>
                </a:lnTo>
                <a:lnTo>
                  <a:pt x="32247" y="417195"/>
                </a:lnTo>
                <a:lnTo>
                  <a:pt x="32003" y="417195"/>
                </a:lnTo>
                <a:lnTo>
                  <a:pt x="29209" y="438150"/>
                </a:lnTo>
                <a:lnTo>
                  <a:pt x="28955" y="438150"/>
                </a:lnTo>
                <a:lnTo>
                  <a:pt x="28955" y="483870"/>
                </a:lnTo>
                <a:lnTo>
                  <a:pt x="32003" y="506730"/>
                </a:lnTo>
                <a:lnTo>
                  <a:pt x="32130" y="506730"/>
                </a:lnTo>
                <a:lnTo>
                  <a:pt x="35051" y="528637"/>
                </a:lnTo>
                <a:lnTo>
                  <a:pt x="35305" y="528637"/>
                </a:lnTo>
                <a:lnTo>
                  <a:pt x="38100" y="549592"/>
                </a:lnTo>
                <a:lnTo>
                  <a:pt x="38377" y="549592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66184" y="628650"/>
                </a:lnTo>
                <a:lnTo>
                  <a:pt x="65531" y="628650"/>
                </a:lnTo>
                <a:lnTo>
                  <a:pt x="86867" y="668655"/>
                </a:lnTo>
                <a:lnTo>
                  <a:pt x="87883" y="668655"/>
                </a:lnTo>
                <a:lnTo>
                  <a:pt x="97535" y="686752"/>
                </a:lnTo>
                <a:lnTo>
                  <a:pt x="98755" y="686752"/>
                </a:lnTo>
                <a:lnTo>
                  <a:pt x="109727" y="703897"/>
                </a:lnTo>
                <a:lnTo>
                  <a:pt x="123443" y="720090"/>
                </a:lnTo>
                <a:lnTo>
                  <a:pt x="138683" y="737235"/>
                </a:lnTo>
                <a:lnTo>
                  <a:pt x="137159" y="737235"/>
                </a:lnTo>
                <a:lnTo>
                  <a:pt x="152400" y="752475"/>
                </a:lnTo>
                <a:lnTo>
                  <a:pt x="169163" y="767715"/>
                </a:lnTo>
                <a:lnTo>
                  <a:pt x="167639" y="767715"/>
                </a:lnTo>
                <a:lnTo>
                  <a:pt x="185927" y="782955"/>
                </a:lnTo>
                <a:lnTo>
                  <a:pt x="186926" y="782955"/>
                </a:lnTo>
                <a:lnTo>
                  <a:pt x="220979" y="808672"/>
                </a:lnTo>
                <a:lnTo>
                  <a:pt x="219455" y="808672"/>
                </a:lnTo>
                <a:lnTo>
                  <a:pt x="239267" y="821055"/>
                </a:lnTo>
                <a:lnTo>
                  <a:pt x="259079" y="831532"/>
                </a:lnTo>
                <a:lnTo>
                  <a:pt x="257555" y="831532"/>
                </a:lnTo>
                <a:lnTo>
                  <a:pt x="300227" y="853440"/>
                </a:lnTo>
                <a:lnTo>
                  <a:pt x="303445" y="853440"/>
                </a:lnTo>
                <a:lnTo>
                  <a:pt x="320039" y="860107"/>
                </a:lnTo>
                <a:lnTo>
                  <a:pt x="342900" y="867727"/>
                </a:lnTo>
                <a:lnTo>
                  <a:pt x="341375" y="867727"/>
                </a:lnTo>
                <a:lnTo>
                  <a:pt x="364235" y="875347"/>
                </a:lnTo>
                <a:lnTo>
                  <a:pt x="387095" y="882015"/>
                </a:lnTo>
                <a:lnTo>
                  <a:pt x="409955" y="886777"/>
                </a:lnTo>
                <a:lnTo>
                  <a:pt x="434339" y="889635"/>
                </a:lnTo>
                <a:lnTo>
                  <a:pt x="432816" y="889635"/>
                </a:lnTo>
                <a:lnTo>
                  <a:pt x="458723" y="892492"/>
                </a:lnTo>
                <a:lnTo>
                  <a:pt x="457200" y="892492"/>
                </a:lnTo>
                <a:lnTo>
                  <a:pt x="483107" y="894397"/>
                </a:lnTo>
                <a:lnTo>
                  <a:pt x="481583" y="894397"/>
                </a:lnTo>
                <a:lnTo>
                  <a:pt x="506729" y="895321"/>
                </a:lnTo>
                <a:lnTo>
                  <a:pt x="505967" y="895350"/>
                </a:lnTo>
                <a:lnTo>
                  <a:pt x="679703" y="895350"/>
                </a:lnTo>
                <a:lnTo>
                  <a:pt x="656843" y="902970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7783" y="921067"/>
                </a:lnTo>
                <a:lnTo>
                  <a:pt x="533400" y="922972"/>
                </a:lnTo>
                <a:close/>
              </a:path>
              <a:path w="1013459" h="923289">
                <a:moveTo>
                  <a:pt x="693419" y="63817"/>
                </a:moveTo>
                <a:lnTo>
                  <a:pt x="670559" y="54292"/>
                </a:lnTo>
                <a:lnTo>
                  <a:pt x="672083" y="54292"/>
                </a:lnTo>
                <a:lnTo>
                  <a:pt x="626363" y="4191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80643" y="33337"/>
                </a:lnTo>
                <a:lnTo>
                  <a:pt x="554735" y="31432"/>
                </a:lnTo>
                <a:lnTo>
                  <a:pt x="556259" y="31432"/>
                </a:lnTo>
                <a:lnTo>
                  <a:pt x="530351" y="28575"/>
                </a:lnTo>
                <a:lnTo>
                  <a:pt x="679703" y="28575"/>
                </a:lnTo>
                <a:lnTo>
                  <a:pt x="702563" y="36195"/>
                </a:lnTo>
                <a:lnTo>
                  <a:pt x="725423" y="44767"/>
                </a:lnTo>
                <a:lnTo>
                  <a:pt x="758819" y="61912"/>
                </a:lnTo>
                <a:lnTo>
                  <a:pt x="693419" y="61912"/>
                </a:lnTo>
                <a:lnTo>
                  <a:pt x="693419" y="63817"/>
                </a:lnTo>
                <a:close/>
              </a:path>
              <a:path w="1013459" h="923289">
                <a:moveTo>
                  <a:pt x="320039" y="63817"/>
                </a:moveTo>
                <a:lnTo>
                  <a:pt x="320039" y="61912"/>
                </a:lnTo>
                <a:lnTo>
                  <a:pt x="324611" y="61912"/>
                </a:lnTo>
                <a:lnTo>
                  <a:pt x="320039" y="63817"/>
                </a:lnTo>
                <a:close/>
              </a:path>
              <a:path w="1013459" h="923289">
                <a:moveTo>
                  <a:pt x="734567" y="81915"/>
                </a:moveTo>
                <a:lnTo>
                  <a:pt x="713231" y="71437"/>
                </a:lnTo>
                <a:lnTo>
                  <a:pt x="714755" y="71437"/>
                </a:lnTo>
                <a:lnTo>
                  <a:pt x="693419" y="61912"/>
                </a:lnTo>
                <a:lnTo>
                  <a:pt x="758819" y="61912"/>
                </a:lnTo>
                <a:lnTo>
                  <a:pt x="768095" y="66675"/>
                </a:lnTo>
                <a:lnTo>
                  <a:pt x="791082" y="80010"/>
                </a:lnTo>
                <a:lnTo>
                  <a:pt x="734567" y="80010"/>
                </a:lnTo>
                <a:lnTo>
                  <a:pt x="734567" y="81915"/>
                </a:lnTo>
                <a:close/>
              </a:path>
              <a:path w="1013459" h="923289">
                <a:moveTo>
                  <a:pt x="278891" y="81915"/>
                </a:moveTo>
                <a:lnTo>
                  <a:pt x="278891" y="80010"/>
                </a:lnTo>
                <a:lnTo>
                  <a:pt x="282770" y="80010"/>
                </a:lnTo>
                <a:lnTo>
                  <a:pt x="278891" y="81915"/>
                </a:lnTo>
                <a:close/>
              </a:path>
              <a:path w="1013459" h="923289">
                <a:moveTo>
                  <a:pt x="755903" y="92392"/>
                </a:moveTo>
                <a:lnTo>
                  <a:pt x="734567" y="80010"/>
                </a:lnTo>
                <a:lnTo>
                  <a:pt x="791082" y="80010"/>
                </a:lnTo>
                <a:lnTo>
                  <a:pt x="809243" y="90487"/>
                </a:lnTo>
                <a:lnTo>
                  <a:pt x="754379" y="90487"/>
                </a:lnTo>
                <a:lnTo>
                  <a:pt x="755903" y="92392"/>
                </a:lnTo>
                <a:close/>
              </a:path>
              <a:path w="1013459" h="923289">
                <a:moveTo>
                  <a:pt x="886788" y="156210"/>
                </a:moveTo>
                <a:lnTo>
                  <a:pt x="845819" y="156210"/>
                </a:lnTo>
                <a:lnTo>
                  <a:pt x="827531" y="140970"/>
                </a:lnTo>
                <a:lnTo>
                  <a:pt x="829055" y="140970"/>
                </a:lnTo>
                <a:lnTo>
                  <a:pt x="810767" y="127635"/>
                </a:lnTo>
                <a:lnTo>
                  <a:pt x="792479" y="115252"/>
                </a:lnTo>
                <a:lnTo>
                  <a:pt x="794003" y="115252"/>
                </a:lnTo>
                <a:lnTo>
                  <a:pt x="754379" y="90487"/>
                </a:lnTo>
                <a:lnTo>
                  <a:pt x="809243" y="90487"/>
                </a:lnTo>
                <a:lnTo>
                  <a:pt x="827531" y="104775"/>
                </a:lnTo>
                <a:lnTo>
                  <a:pt x="864107" y="135255"/>
                </a:lnTo>
                <a:lnTo>
                  <a:pt x="880871" y="150495"/>
                </a:lnTo>
                <a:lnTo>
                  <a:pt x="886788" y="156210"/>
                </a:lnTo>
                <a:close/>
              </a:path>
              <a:path w="1013459" h="923289">
                <a:moveTo>
                  <a:pt x="168177" y="156210"/>
                </a:moveTo>
                <a:lnTo>
                  <a:pt x="167639" y="156210"/>
                </a:lnTo>
                <a:lnTo>
                  <a:pt x="169163" y="155257"/>
                </a:lnTo>
                <a:lnTo>
                  <a:pt x="168177" y="156210"/>
                </a:lnTo>
                <a:close/>
              </a:path>
              <a:path w="1013459" h="923289">
                <a:moveTo>
                  <a:pt x="861059" y="171450"/>
                </a:moveTo>
                <a:lnTo>
                  <a:pt x="844295" y="155257"/>
                </a:lnTo>
                <a:lnTo>
                  <a:pt x="845819" y="156210"/>
                </a:lnTo>
                <a:lnTo>
                  <a:pt x="886788" y="156210"/>
                </a:lnTo>
                <a:lnTo>
                  <a:pt x="897635" y="166687"/>
                </a:lnTo>
                <a:lnTo>
                  <a:pt x="900379" y="170497"/>
                </a:lnTo>
                <a:lnTo>
                  <a:pt x="861059" y="170497"/>
                </a:lnTo>
                <a:lnTo>
                  <a:pt x="861059" y="171450"/>
                </a:lnTo>
                <a:close/>
              </a:path>
              <a:path w="1013459" h="923289">
                <a:moveTo>
                  <a:pt x="152400" y="171450"/>
                </a:moveTo>
                <a:lnTo>
                  <a:pt x="152400" y="170497"/>
                </a:lnTo>
                <a:lnTo>
                  <a:pt x="153386" y="170497"/>
                </a:lnTo>
                <a:lnTo>
                  <a:pt x="152400" y="171450"/>
                </a:lnTo>
                <a:close/>
              </a:path>
              <a:path w="1013459" h="923289">
                <a:moveTo>
                  <a:pt x="890016" y="203835"/>
                </a:moveTo>
                <a:lnTo>
                  <a:pt x="874775" y="186690"/>
                </a:lnTo>
                <a:lnTo>
                  <a:pt x="876300" y="186690"/>
                </a:lnTo>
                <a:lnTo>
                  <a:pt x="861059" y="170497"/>
                </a:lnTo>
                <a:lnTo>
                  <a:pt x="900379" y="170497"/>
                </a:lnTo>
                <a:lnTo>
                  <a:pt x="911351" y="185737"/>
                </a:lnTo>
                <a:lnTo>
                  <a:pt x="924987" y="201930"/>
                </a:lnTo>
                <a:lnTo>
                  <a:pt x="890016" y="201930"/>
                </a:lnTo>
                <a:lnTo>
                  <a:pt x="890016" y="203835"/>
                </a:lnTo>
                <a:close/>
              </a:path>
              <a:path w="1013459" h="923289">
                <a:moveTo>
                  <a:pt x="123443" y="203835"/>
                </a:moveTo>
                <a:lnTo>
                  <a:pt x="123443" y="201930"/>
                </a:lnTo>
                <a:lnTo>
                  <a:pt x="125136" y="201930"/>
                </a:lnTo>
                <a:lnTo>
                  <a:pt x="123443" y="203835"/>
                </a:lnTo>
                <a:close/>
              </a:path>
              <a:path w="1013459" h="923289">
                <a:moveTo>
                  <a:pt x="937259" y="275272"/>
                </a:moveTo>
                <a:lnTo>
                  <a:pt x="926591" y="255270"/>
                </a:lnTo>
                <a:lnTo>
                  <a:pt x="915923" y="237172"/>
                </a:lnTo>
                <a:lnTo>
                  <a:pt x="902207" y="220027"/>
                </a:lnTo>
                <a:lnTo>
                  <a:pt x="903731" y="220027"/>
                </a:lnTo>
                <a:lnTo>
                  <a:pt x="890016" y="201930"/>
                </a:lnTo>
                <a:lnTo>
                  <a:pt x="924987" y="201930"/>
                </a:lnTo>
                <a:lnTo>
                  <a:pt x="926591" y="203835"/>
                </a:lnTo>
                <a:lnTo>
                  <a:pt x="938783" y="221932"/>
                </a:lnTo>
                <a:lnTo>
                  <a:pt x="963167" y="261937"/>
                </a:lnTo>
                <a:lnTo>
                  <a:pt x="968654" y="273367"/>
                </a:lnTo>
                <a:lnTo>
                  <a:pt x="937259" y="273367"/>
                </a:lnTo>
                <a:lnTo>
                  <a:pt x="937259" y="275272"/>
                </a:lnTo>
                <a:close/>
              </a:path>
              <a:path w="1013459" h="923289">
                <a:moveTo>
                  <a:pt x="76200" y="275272"/>
                </a:moveTo>
                <a:lnTo>
                  <a:pt x="76200" y="273367"/>
                </a:lnTo>
                <a:lnTo>
                  <a:pt x="77215" y="273367"/>
                </a:lnTo>
                <a:lnTo>
                  <a:pt x="76200" y="275272"/>
                </a:lnTo>
                <a:close/>
              </a:path>
              <a:path w="1013459" h="923289">
                <a:moveTo>
                  <a:pt x="969263" y="354330"/>
                </a:moveTo>
                <a:lnTo>
                  <a:pt x="963167" y="333375"/>
                </a:lnTo>
                <a:lnTo>
                  <a:pt x="955547" y="313372"/>
                </a:lnTo>
                <a:lnTo>
                  <a:pt x="937259" y="273367"/>
                </a:lnTo>
                <a:lnTo>
                  <a:pt x="968654" y="273367"/>
                </a:lnTo>
                <a:lnTo>
                  <a:pt x="972311" y="280987"/>
                </a:lnTo>
                <a:lnTo>
                  <a:pt x="990600" y="323850"/>
                </a:lnTo>
                <a:lnTo>
                  <a:pt x="996695" y="345757"/>
                </a:lnTo>
                <a:lnTo>
                  <a:pt x="998727" y="353377"/>
                </a:lnTo>
                <a:lnTo>
                  <a:pt x="969263" y="353377"/>
                </a:lnTo>
                <a:lnTo>
                  <a:pt x="969263" y="354330"/>
                </a:lnTo>
                <a:close/>
              </a:path>
              <a:path w="1013459" h="923289">
                <a:moveTo>
                  <a:pt x="44195" y="354330"/>
                </a:moveTo>
                <a:lnTo>
                  <a:pt x="44195" y="353377"/>
                </a:lnTo>
                <a:lnTo>
                  <a:pt x="44472" y="353377"/>
                </a:lnTo>
                <a:lnTo>
                  <a:pt x="44195" y="354330"/>
                </a:lnTo>
                <a:close/>
              </a:path>
              <a:path w="1013459" h="923289">
                <a:moveTo>
                  <a:pt x="981455" y="419100"/>
                </a:moveTo>
                <a:lnTo>
                  <a:pt x="978407" y="395287"/>
                </a:lnTo>
                <a:lnTo>
                  <a:pt x="973835" y="374332"/>
                </a:lnTo>
                <a:lnTo>
                  <a:pt x="975359" y="374332"/>
                </a:lnTo>
                <a:lnTo>
                  <a:pt x="969263" y="353377"/>
                </a:lnTo>
                <a:lnTo>
                  <a:pt x="998727" y="353377"/>
                </a:lnTo>
                <a:lnTo>
                  <a:pt x="1002791" y="368617"/>
                </a:lnTo>
                <a:lnTo>
                  <a:pt x="1007363" y="391477"/>
                </a:lnTo>
                <a:lnTo>
                  <a:pt x="1010411" y="414337"/>
                </a:lnTo>
                <a:lnTo>
                  <a:pt x="1010594" y="417195"/>
                </a:lnTo>
                <a:lnTo>
                  <a:pt x="981455" y="417195"/>
                </a:lnTo>
                <a:lnTo>
                  <a:pt x="981455" y="419100"/>
                </a:lnTo>
                <a:close/>
              </a:path>
              <a:path w="1013459" h="923289">
                <a:moveTo>
                  <a:pt x="32003" y="419100"/>
                </a:moveTo>
                <a:lnTo>
                  <a:pt x="32003" y="417195"/>
                </a:lnTo>
                <a:lnTo>
                  <a:pt x="32247" y="417195"/>
                </a:lnTo>
                <a:lnTo>
                  <a:pt x="32003" y="419100"/>
                </a:lnTo>
                <a:close/>
              </a:path>
              <a:path w="1013459" h="923289">
                <a:moveTo>
                  <a:pt x="982979" y="440055"/>
                </a:moveTo>
                <a:lnTo>
                  <a:pt x="981455" y="417195"/>
                </a:lnTo>
                <a:lnTo>
                  <a:pt x="1010594" y="417195"/>
                </a:lnTo>
                <a:lnTo>
                  <a:pt x="1011935" y="438150"/>
                </a:lnTo>
                <a:lnTo>
                  <a:pt x="982979" y="438150"/>
                </a:lnTo>
                <a:lnTo>
                  <a:pt x="982979" y="440055"/>
                </a:lnTo>
                <a:close/>
              </a:path>
              <a:path w="1013459" h="923289">
                <a:moveTo>
                  <a:pt x="28955" y="440055"/>
                </a:moveTo>
                <a:lnTo>
                  <a:pt x="28955" y="438150"/>
                </a:lnTo>
                <a:lnTo>
                  <a:pt x="29209" y="438150"/>
                </a:lnTo>
                <a:lnTo>
                  <a:pt x="28955" y="440055"/>
                </a:lnTo>
                <a:close/>
              </a:path>
              <a:path w="1013459" h="923289">
                <a:moveTo>
                  <a:pt x="1013342" y="462915"/>
                </a:moveTo>
                <a:lnTo>
                  <a:pt x="984503" y="462915"/>
                </a:lnTo>
                <a:lnTo>
                  <a:pt x="984503" y="461010"/>
                </a:lnTo>
                <a:lnTo>
                  <a:pt x="982979" y="438150"/>
                </a:lnTo>
                <a:lnTo>
                  <a:pt x="1011935" y="438150"/>
                </a:lnTo>
                <a:lnTo>
                  <a:pt x="1013459" y="461010"/>
                </a:lnTo>
                <a:lnTo>
                  <a:pt x="984503" y="461010"/>
                </a:lnTo>
                <a:lnTo>
                  <a:pt x="984442" y="461924"/>
                </a:lnTo>
                <a:lnTo>
                  <a:pt x="1013403" y="461924"/>
                </a:lnTo>
                <a:lnTo>
                  <a:pt x="1013342" y="462915"/>
                </a:lnTo>
                <a:close/>
              </a:path>
              <a:path w="1013459" h="923289">
                <a:moveTo>
                  <a:pt x="1010538" y="506730"/>
                </a:moveTo>
                <a:lnTo>
                  <a:pt x="981455" y="506730"/>
                </a:lnTo>
                <a:lnTo>
                  <a:pt x="984442" y="461924"/>
                </a:lnTo>
                <a:lnTo>
                  <a:pt x="984503" y="462915"/>
                </a:lnTo>
                <a:lnTo>
                  <a:pt x="1013342" y="462915"/>
                </a:lnTo>
                <a:lnTo>
                  <a:pt x="1011935" y="485775"/>
                </a:lnTo>
                <a:lnTo>
                  <a:pt x="1010538" y="506730"/>
                </a:lnTo>
                <a:close/>
              </a:path>
              <a:path w="1013459" h="923289">
                <a:moveTo>
                  <a:pt x="32130" y="506730"/>
                </a:moveTo>
                <a:lnTo>
                  <a:pt x="32003" y="506730"/>
                </a:lnTo>
                <a:lnTo>
                  <a:pt x="32003" y="505777"/>
                </a:lnTo>
                <a:lnTo>
                  <a:pt x="32130" y="506730"/>
                </a:lnTo>
                <a:close/>
              </a:path>
              <a:path w="1013459" h="923289">
                <a:moveTo>
                  <a:pt x="1007949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1455" y="506730"/>
                </a:lnTo>
                <a:lnTo>
                  <a:pt x="1010538" y="506730"/>
                </a:lnTo>
                <a:lnTo>
                  <a:pt x="1010411" y="508635"/>
                </a:lnTo>
                <a:lnTo>
                  <a:pt x="1007949" y="528637"/>
                </a:lnTo>
                <a:close/>
              </a:path>
              <a:path w="1013459" h="923289">
                <a:moveTo>
                  <a:pt x="35305" y="528637"/>
                </a:moveTo>
                <a:lnTo>
                  <a:pt x="35051" y="528637"/>
                </a:lnTo>
                <a:lnTo>
                  <a:pt x="35051" y="526732"/>
                </a:lnTo>
                <a:lnTo>
                  <a:pt x="35305" y="528637"/>
                </a:lnTo>
                <a:close/>
              </a:path>
              <a:path w="1013459" h="923289">
                <a:moveTo>
                  <a:pt x="973835" y="549592"/>
                </a:moveTo>
                <a:lnTo>
                  <a:pt x="978407" y="526732"/>
                </a:lnTo>
                <a:lnTo>
                  <a:pt x="978407" y="528637"/>
                </a:lnTo>
                <a:lnTo>
                  <a:pt x="1007949" y="528637"/>
                </a:lnTo>
                <a:lnTo>
                  <a:pt x="1007363" y="533400"/>
                </a:lnTo>
                <a:lnTo>
                  <a:pt x="1004183" y="548640"/>
                </a:lnTo>
                <a:lnTo>
                  <a:pt x="975359" y="548640"/>
                </a:lnTo>
                <a:lnTo>
                  <a:pt x="973835" y="549592"/>
                </a:lnTo>
                <a:close/>
              </a:path>
              <a:path w="1013459" h="923289">
                <a:moveTo>
                  <a:pt x="38377" y="549592"/>
                </a:moveTo>
                <a:lnTo>
                  <a:pt x="38100" y="549592"/>
                </a:lnTo>
                <a:lnTo>
                  <a:pt x="38100" y="548640"/>
                </a:lnTo>
                <a:lnTo>
                  <a:pt x="38377" y="549592"/>
                </a:lnTo>
                <a:close/>
              </a:path>
              <a:path w="1013459" h="923289">
                <a:moveTo>
                  <a:pt x="993139" y="590550"/>
                </a:moveTo>
                <a:lnTo>
                  <a:pt x="963167" y="590550"/>
                </a:lnTo>
                <a:lnTo>
                  <a:pt x="975359" y="548640"/>
                </a:lnTo>
                <a:lnTo>
                  <a:pt x="1004183" y="548640"/>
                </a:lnTo>
                <a:lnTo>
                  <a:pt x="1002791" y="555307"/>
                </a:lnTo>
                <a:lnTo>
                  <a:pt x="996695" y="577215"/>
                </a:lnTo>
                <a:lnTo>
                  <a:pt x="993139" y="590550"/>
                </a:lnTo>
                <a:close/>
              </a:path>
              <a:path w="1013459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3459" h="923289">
                <a:moveTo>
                  <a:pt x="977594" y="630555"/>
                </a:moveTo>
                <a:lnTo>
                  <a:pt x="946403" y="630555"/>
                </a:lnTo>
                <a:lnTo>
                  <a:pt x="955547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3139" y="590550"/>
                </a:lnTo>
                <a:lnTo>
                  <a:pt x="990600" y="600075"/>
                </a:lnTo>
                <a:lnTo>
                  <a:pt x="977594" y="630555"/>
                </a:lnTo>
                <a:close/>
              </a:path>
              <a:path w="1013459" h="923289">
                <a:moveTo>
                  <a:pt x="67055" y="630555"/>
                </a:moveTo>
                <a:lnTo>
                  <a:pt x="65531" y="628650"/>
                </a:lnTo>
                <a:lnTo>
                  <a:pt x="66184" y="628650"/>
                </a:lnTo>
                <a:lnTo>
                  <a:pt x="67055" y="630555"/>
                </a:lnTo>
                <a:close/>
              </a:path>
              <a:path w="1013459" h="923289">
                <a:moveTo>
                  <a:pt x="959599" y="668655"/>
                </a:moveTo>
                <a:lnTo>
                  <a:pt x="926591" y="668655"/>
                </a:lnTo>
                <a:lnTo>
                  <a:pt x="937259" y="648652"/>
                </a:lnTo>
                <a:lnTo>
                  <a:pt x="946403" y="628650"/>
                </a:lnTo>
                <a:lnTo>
                  <a:pt x="946403" y="630555"/>
                </a:lnTo>
                <a:lnTo>
                  <a:pt x="977594" y="630555"/>
                </a:lnTo>
                <a:lnTo>
                  <a:pt x="972311" y="642937"/>
                </a:lnTo>
                <a:lnTo>
                  <a:pt x="963167" y="662940"/>
                </a:lnTo>
                <a:lnTo>
                  <a:pt x="959599" y="668655"/>
                </a:lnTo>
                <a:close/>
              </a:path>
              <a:path w="1013459" h="923289">
                <a:moveTo>
                  <a:pt x="87883" y="668655"/>
                </a:moveTo>
                <a:lnTo>
                  <a:pt x="86867" y="668655"/>
                </a:lnTo>
                <a:lnTo>
                  <a:pt x="86867" y="666750"/>
                </a:lnTo>
                <a:lnTo>
                  <a:pt x="87883" y="668655"/>
                </a:lnTo>
                <a:close/>
              </a:path>
              <a:path w="1013459" h="923289">
                <a:moveTo>
                  <a:pt x="948299" y="686752"/>
                </a:moveTo>
                <a:lnTo>
                  <a:pt x="915923" y="686752"/>
                </a:lnTo>
                <a:lnTo>
                  <a:pt x="926591" y="666750"/>
                </a:lnTo>
                <a:lnTo>
                  <a:pt x="926591" y="668655"/>
                </a:lnTo>
                <a:lnTo>
                  <a:pt x="959599" y="668655"/>
                </a:lnTo>
                <a:lnTo>
                  <a:pt x="948299" y="686752"/>
                </a:lnTo>
                <a:close/>
              </a:path>
              <a:path w="1013459" h="923289">
                <a:moveTo>
                  <a:pt x="98755" y="686752"/>
                </a:moveTo>
                <a:lnTo>
                  <a:pt x="97535" y="686752"/>
                </a:lnTo>
                <a:lnTo>
                  <a:pt x="97535" y="684847"/>
                </a:lnTo>
                <a:lnTo>
                  <a:pt x="98755" y="686752"/>
                </a:lnTo>
                <a:close/>
              </a:path>
              <a:path w="1013459" h="923289">
                <a:moveTo>
                  <a:pt x="869855" y="782955"/>
                </a:moveTo>
                <a:lnTo>
                  <a:pt x="827531" y="782955"/>
                </a:lnTo>
                <a:lnTo>
                  <a:pt x="845819" y="767715"/>
                </a:lnTo>
                <a:lnTo>
                  <a:pt x="844295" y="767715"/>
                </a:lnTo>
                <a:lnTo>
                  <a:pt x="861059" y="752475"/>
                </a:lnTo>
                <a:lnTo>
                  <a:pt x="876300" y="737235"/>
                </a:lnTo>
                <a:lnTo>
                  <a:pt x="874775" y="737235"/>
                </a:lnTo>
                <a:lnTo>
                  <a:pt x="890016" y="720090"/>
                </a:lnTo>
                <a:lnTo>
                  <a:pt x="903731" y="703897"/>
                </a:lnTo>
                <a:lnTo>
                  <a:pt x="902207" y="703897"/>
                </a:lnTo>
                <a:lnTo>
                  <a:pt x="915923" y="684847"/>
                </a:lnTo>
                <a:lnTo>
                  <a:pt x="915923" y="686752"/>
                </a:lnTo>
                <a:lnTo>
                  <a:pt x="948299" y="686752"/>
                </a:lnTo>
                <a:lnTo>
                  <a:pt x="938783" y="701992"/>
                </a:lnTo>
                <a:lnTo>
                  <a:pt x="926591" y="720090"/>
                </a:lnTo>
                <a:lnTo>
                  <a:pt x="911351" y="739140"/>
                </a:lnTo>
                <a:lnTo>
                  <a:pt x="897635" y="755332"/>
                </a:lnTo>
                <a:lnTo>
                  <a:pt x="869855" y="782955"/>
                </a:lnTo>
                <a:close/>
              </a:path>
              <a:path w="1013459" h="923289">
                <a:moveTo>
                  <a:pt x="186926" y="782955"/>
                </a:moveTo>
                <a:lnTo>
                  <a:pt x="185927" y="782955"/>
                </a:lnTo>
                <a:lnTo>
                  <a:pt x="184403" y="781050"/>
                </a:lnTo>
                <a:lnTo>
                  <a:pt x="186926" y="782955"/>
                </a:lnTo>
                <a:close/>
              </a:path>
              <a:path w="1013459" h="923289">
                <a:moveTo>
                  <a:pt x="854963" y="796290"/>
                </a:moveTo>
                <a:lnTo>
                  <a:pt x="810767" y="796290"/>
                </a:lnTo>
                <a:lnTo>
                  <a:pt x="829055" y="781050"/>
                </a:lnTo>
                <a:lnTo>
                  <a:pt x="827531" y="782955"/>
                </a:lnTo>
                <a:lnTo>
                  <a:pt x="869855" y="782955"/>
                </a:lnTo>
                <a:lnTo>
                  <a:pt x="864107" y="788670"/>
                </a:lnTo>
                <a:lnTo>
                  <a:pt x="854963" y="796290"/>
                </a:lnTo>
                <a:close/>
              </a:path>
              <a:path w="1013459" h="923289">
                <a:moveTo>
                  <a:pt x="774660" y="853440"/>
                </a:moveTo>
                <a:lnTo>
                  <a:pt x="713231" y="853440"/>
                </a:lnTo>
                <a:lnTo>
                  <a:pt x="755903" y="831532"/>
                </a:lnTo>
                <a:lnTo>
                  <a:pt x="754379" y="831532"/>
                </a:lnTo>
                <a:lnTo>
                  <a:pt x="774191" y="821055"/>
                </a:lnTo>
                <a:lnTo>
                  <a:pt x="794003" y="808672"/>
                </a:lnTo>
                <a:lnTo>
                  <a:pt x="792479" y="808672"/>
                </a:lnTo>
                <a:lnTo>
                  <a:pt x="810767" y="795337"/>
                </a:lnTo>
                <a:lnTo>
                  <a:pt x="810767" y="796290"/>
                </a:lnTo>
                <a:lnTo>
                  <a:pt x="854963" y="796290"/>
                </a:lnTo>
                <a:lnTo>
                  <a:pt x="845819" y="803910"/>
                </a:lnTo>
                <a:lnTo>
                  <a:pt x="809243" y="831532"/>
                </a:lnTo>
                <a:lnTo>
                  <a:pt x="789431" y="844867"/>
                </a:lnTo>
                <a:lnTo>
                  <a:pt x="774660" y="853440"/>
                </a:lnTo>
                <a:close/>
              </a:path>
              <a:path w="1013459" h="923289">
                <a:moveTo>
                  <a:pt x="303445" y="853440"/>
                </a:moveTo>
                <a:lnTo>
                  <a:pt x="300227" y="853440"/>
                </a:lnTo>
                <a:lnTo>
                  <a:pt x="298703" y="851535"/>
                </a:lnTo>
                <a:lnTo>
                  <a:pt x="303445" y="853440"/>
                </a:lnTo>
                <a:close/>
              </a:path>
              <a:path w="1013459" h="923289">
                <a:moveTo>
                  <a:pt x="679703" y="895350"/>
                </a:moveTo>
                <a:lnTo>
                  <a:pt x="507491" y="895350"/>
                </a:lnTo>
                <a:lnTo>
                  <a:pt x="506729" y="895321"/>
                </a:lnTo>
                <a:lnTo>
                  <a:pt x="531875" y="894397"/>
                </a:lnTo>
                <a:lnTo>
                  <a:pt x="530351" y="894397"/>
                </a:lnTo>
                <a:lnTo>
                  <a:pt x="556259" y="892492"/>
                </a:lnTo>
                <a:lnTo>
                  <a:pt x="554735" y="892492"/>
                </a:lnTo>
                <a:lnTo>
                  <a:pt x="580643" y="889635"/>
                </a:lnTo>
                <a:lnTo>
                  <a:pt x="579119" y="889635"/>
                </a:lnTo>
                <a:lnTo>
                  <a:pt x="603503" y="886777"/>
                </a:lnTo>
                <a:lnTo>
                  <a:pt x="626363" y="882015"/>
                </a:lnTo>
                <a:lnTo>
                  <a:pt x="649223" y="875347"/>
                </a:lnTo>
                <a:lnTo>
                  <a:pt x="672083" y="867727"/>
                </a:lnTo>
                <a:lnTo>
                  <a:pt x="670559" y="867727"/>
                </a:lnTo>
                <a:lnTo>
                  <a:pt x="693419" y="860107"/>
                </a:lnTo>
                <a:lnTo>
                  <a:pt x="714755" y="851535"/>
                </a:lnTo>
                <a:lnTo>
                  <a:pt x="713231" y="853440"/>
                </a:lnTo>
                <a:lnTo>
                  <a:pt x="774660" y="853440"/>
                </a:lnTo>
                <a:lnTo>
                  <a:pt x="768095" y="857250"/>
                </a:lnTo>
                <a:lnTo>
                  <a:pt x="725423" y="879157"/>
                </a:lnTo>
                <a:lnTo>
                  <a:pt x="702563" y="887730"/>
                </a:lnTo>
                <a:lnTo>
                  <a:pt x="679703" y="895350"/>
                </a:lnTo>
                <a:close/>
              </a:path>
              <a:path w="1013459" h="923289">
                <a:moveTo>
                  <a:pt x="507491" y="895350"/>
                </a:moveTo>
                <a:lnTo>
                  <a:pt x="505967" y="895350"/>
                </a:lnTo>
                <a:lnTo>
                  <a:pt x="506729" y="895321"/>
                </a:lnTo>
                <a:lnTo>
                  <a:pt x="507491" y="895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55992" y="4527803"/>
            <a:ext cx="1013460" cy="923290"/>
          </a:xfrm>
          <a:custGeom>
            <a:avLst/>
            <a:gdLst/>
            <a:ahLst/>
            <a:cxnLst/>
            <a:rect l="l" t="t" r="r" b="b"/>
            <a:pathLst>
              <a:path w="1013459" h="923289">
                <a:moveTo>
                  <a:pt x="533400" y="922972"/>
                </a:moveTo>
                <a:lnTo>
                  <a:pt x="481583" y="922972"/>
                </a:lnTo>
                <a:lnTo>
                  <a:pt x="455675" y="921067"/>
                </a:lnTo>
                <a:lnTo>
                  <a:pt x="381000" y="909637"/>
                </a:lnTo>
                <a:lnTo>
                  <a:pt x="310895" y="887730"/>
                </a:lnTo>
                <a:lnTo>
                  <a:pt x="245363" y="857250"/>
                </a:lnTo>
                <a:lnTo>
                  <a:pt x="204215" y="831532"/>
                </a:lnTo>
                <a:lnTo>
                  <a:pt x="167639" y="803910"/>
                </a:lnTo>
                <a:lnTo>
                  <a:pt x="132587" y="772477"/>
                </a:lnTo>
                <a:lnTo>
                  <a:pt x="102107" y="739139"/>
                </a:lnTo>
                <a:lnTo>
                  <a:pt x="74675" y="701992"/>
                </a:lnTo>
                <a:lnTo>
                  <a:pt x="50291" y="662939"/>
                </a:lnTo>
                <a:lnTo>
                  <a:pt x="22859" y="600075"/>
                </a:lnTo>
                <a:lnTo>
                  <a:pt x="16763" y="577214"/>
                </a:lnTo>
                <a:lnTo>
                  <a:pt x="10667" y="556260"/>
                </a:lnTo>
                <a:lnTo>
                  <a:pt x="6095" y="533400"/>
                </a:lnTo>
                <a:lnTo>
                  <a:pt x="3047" y="508635"/>
                </a:lnTo>
                <a:lnTo>
                  <a:pt x="1523" y="485775"/>
                </a:lnTo>
                <a:lnTo>
                  <a:pt x="0" y="461010"/>
                </a:lnTo>
                <a:lnTo>
                  <a:pt x="1523" y="438150"/>
                </a:lnTo>
                <a:lnTo>
                  <a:pt x="3047" y="414337"/>
                </a:lnTo>
                <a:lnTo>
                  <a:pt x="10667" y="368617"/>
                </a:lnTo>
                <a:lnTo>
                  <a:pt x="22859" y="323850"/>
                </a:lnTo>
                <a:lnTo>
                  <a:pt x="41147" y="281940"/>
                </a:lnTo>
                <a:lnTo>
                  <a:pt x="74675" y="221932"/>
                </a:lnTo>
                <a:lnTo>
                  <a:pt x="117347" y="167640"/>
                </a:lnTo>
                <a:lnTo>
                  <a:pt x="149351" y="135255"/>
                </a:lnTo>
                <a:lnTo>
                  <a:pt x="185927" y="104775"/>
                </a:lnTo>
                <a:lnTo>
                  <a:pt x="224027" y="79057"/>
                </a:lnTo>
                <a:lnTo>
                  <a:pt x="288035" y="45720"/>
                </a:lnTo>
                <a:lnTo>
                  <a:pt x="356615" y="20955"/>
                </a:lnTo>
                <a:lnTo>
                  <a:pt x="405383" y="8572"/>
                </a:lnTo>
                <a:lnTo>
                  <a:pt x="455675" y="2857"/>
                </a:lnTo>
                <a:lnTo>
                  <a:pt x="507491" y="0"/>
                </a:lnTo>
                <a:lnTo>
                  <a:pt x="559307" y="2857"/>
                </a:lnTo>
                <a:lnTo>
                  <a:pt x="608075" y="8572"/>
                </a:lnTo>
                <a:lnTo>
                  <a:pt x="656843" y="20955"/>
                </a:lnTo>
                <a:lnTo>
                  <a:pt x="681227" y="28575"/>
                </a:lnTo>
                <a:lnTo>
                  <a:pt x="483107" y="28575"/>
                </a:lnTo>
                <a:lnTo>
                  <a:pt x="465835" y="30480"/>
                </a:lnTo>
                <a:lnTo>
                  <a:pt x="458723" y="30480"/>
                </a:lnTo>
                <a:lnTo>
                  <a:pt x="434339" y="33337"/>
                </a:lnTo>
                <a:lnTo>
                  <a:pt x="409955" y="38100"/>
                </a:lnTo>
                <a:lnTo>
                  <a:pt x="411479" y="3810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42900" y="54292"/>
                </a:lnTo>
                <a:lnTo>
                  <a:pt x="324611" y="61912"/>
                </a:lnTo>
                <a:lnTo>
                  <a:pt x="321563" y="61912"/>
                </a:lnTo>
                <a:lnTo>
                  <a:pt x="298703" y="71437"/>
                </a:lnTo>
                <a:lnTo>
                  <a:pt x="300227" y="71437"/>
                </a:lnTo>
                <a:lnTo>
                  <a:pt x="282770" y="80010"/>
                </a:lnTo>
                <a:lnTo>
                  <a:pt x="278891" y="80010"/>
                </a:lnTo>
                <a:lnTo>
                  <a:pt x="239267" y="102870"/>
                </a:lnTo>
                <a:lnTo>
                  <a:pt x="202691" y="127635"/>
                </a:lnTo>
                <a:lnTo>
                  <a:pt x="184403" y="140970"/>
                </a:lnTo>
                <a:lnTo>
                  <a:pt x="185927" y="140970"/>
                </a:lnTo>
                <a:lnTo>
                  <a:pt x="170211" y="155257"/>
                </a:lnTo>
                <a:lnTo>
                  <a:pt x="169163" y="155257"/>
                </a:lnTo>
                <a:lnTo>
                  <a:pt x="152400" y="171450"/>
                </a:lnTo>
                <a:lnTo>
                  <a:pt x="152937" y="171450"/>
                </a:lnTo>
                <a:lnTo>
                  <a:pt x="137159" y="186690"/>
                </a:lnTo>
                <a:lnTo>
                  <a:pt x="138683" y="186690"/>
                </a:lnTo>
                <a:lnTo>
                  <a:pt x="125137" y="201930"/>
                </a:lnTo>
                <a:lnTo>
                  <a:pt x="123443" y="201930"/>
                </a:lnTo>
                <a:lnTo>
                  <a:pt x="109727" y="220980"/>
                </a:lnTo>
                <a:lnTo>
                  <a:pt x="111251" y="220980"/>
                </a:lnTo>
                <a:lnTo>
                  <a:pt x="97535" y="237172"/>
                </a:lnTo>
                <a:lnTo>
                  <a:pt x="99059" y="237172"/>
                </a:lnTo>
                <a:lnTo>
                  <a:pt x="86867" y="255270"/>
                </a:lnTo>
                <a:lnTo>
                  <a:pt x="76707" y="274320"/>
                </a:lnTo>
                <a:lnTo>
                  <a:pt x="76200" y="274320"/>
                </a:lnTo>
                <a:lnTo>
                  <a:pt x="57911" y="313372"/>
                </a:lnTo>
                <a:lnTo>
                  <a:pt x="50291" y="333375"/>
                </a:lnTo>
                <a:lnTo>
                  <a:pt x="44472" y="353377"/>
                </a:lnTo>
                <a:lnTo>
                  <a:pt x="44195" y="353377"/>
                </a:lnTo>
                <a:lnTo>
                  <a:pt x="38100" y="374332"/>
                </a:lnTo>
                <a:lnTo>
                  <a:pt x="39623" y="374332"/>
                </a:lnTo>
                <a:lnTo>
                  <a:pt x="35051" y="396239"/>
                </a:lnTo>
                <a:lnTo>
                  <a:pt x="32257" y="417195"/>
                </a:lnTo>
                <a:lnTo>
                  <a:pt x="32003" y="417195"/>
                </a:lnTo>
                <a:lnTo>
                  <a:pt x="30606" y="438150"/>
                </a:lnTo>
                <a:lnTo>
                  <a:pt x="30479" y="438150"/>
                </a:lnTo>
                <a:lnTo>
                  <a:pt x="29073" y="461010"/>
                </a:lnTo>
                <a:lnTo>
                  <a:pt x="28955" y="462914"/>
                </a:lnTo>
                <a:lnTo>
                  <a:pt x="32003" y="506730"/>
                </a:lnTo>
                <a:lnTo>
                  <a:pt x="32130" y="506730"/>
                </a:lnTo>
                <a:lnTo>
                  <a:pt x="35051" y="528637"/>
                </a:lnTo>
                <a:lnTo>
                  <a:pt x="35432" y="528637"/>
                </a:lnTo>
                <a:lnTo>
                  <a:pt x="39433" y="548639"/>
                </a:lnTo>
                <a:lnTo>
                  <a:pt x="38100" y="548639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58327" y="610552"/>
                </a:lnTo>
                <a:lnTo>
                  <a:pt x="67055" y="630555"/>
                </a:lnTo>
                <a:lnTo>
                  <a:pt x="67926" y="630555"/>
                </a:lnTo>
                <a:lnTo>
                  <a:pt x="76200" y="648652"/>
                </a:lnTo>
                <a:lnTo>
                  <a:pt x="86867" y="668655"/>
                </a:lnTo>
                <a:lnTo>
                  <a:pt x="88029" y="668655"/>
                </a:lnTo>
                <a:lnTo>
                  <a:pt x="98479" y="685800"/>
                </a:lnTo>
                <a:lnTo>
                  <a:pt x="97535" y="685800"/>
                </a:lnTo>
                <a:lnTo>
                  <a:pt x="111251" y="703897"/>
                </a:lnTo>
                <a:lnTo>
                  <a:pt x="109727" y="703897"/>
                </a:lnTo>
                <a:lnTo>
                  <a:pt x="123443" y="720089"/>
                </a:lnTo>
                <a:lnTo>
                  <a:pt x="138683" y="737235"/>
                </a:lnTo>
                <a:lnTo>
                  <a:pt x="137159" y="737235"/>
                </a:lnTo>
                <a:lnTo>
                  <a:pt x="153923" y="752475"/>
                </a:lnTo>
                <a:lnTo>
                  <a:pt x="152400" y="752475"/>
                </a:lnTo>
                <a:lnTo>
                  <a:pt x="185927" y="782955"/>
                </a:lnTo>
                <a:lnTo>
                  <a:pt x="186926" y="782955"/>
                </a:lnTo>
                <a:lnTo>
                  <a:pt x="220979" y="808672"/>
                </a:lnTo>
                <a:lnTo>
                  <a:pt x="239267" y="821055"/>
                </a:lnTo>
                <a:lnTo>
                  <a:pt x="278891" y="842010"/>
                </a:lnTo>
                <a:lnTo>
                  <a:pt x="300227" y="851535"/>
                </a:lnTo>
                <a:lnTo>
                  <a:pt x="298703" y="851535"/>
                </a:lnTo>
                <a:lnTo>
                  <a:pt x="321563" y="861060"/>
                </a:lnTo>
                <a:lnTo>
                  <a:pt x="320039" y="861060"/>
                </a:lnTo>
                <a:lnTo>
                  <a:pt x="342900" y="868680"/>
                </a:lnTo>
                <a:lnTo>
                  <a:pt x="341375" y="868680"/>
                </a:lnTo>
                <a:lnTo>
                  <a:pt x="364235" y="876300"/>
                </a:lnTo>
                <a:lnTo>
                  <a:pt x="387095" y="882014"/>
                </a:lnTo>
                <a:lnTo>
                  <a:pt x="394062" y="882014"/>
                </a:lnTo>
                <a:lnTo>
                  <a:pt x="411479" y="886777"/>
                </a:lnTo>
                <a:lnTo>
                  <a:pt x="409955" y="886777"/>
                </a:lnTo>
                <a:lnTo>
                  <a:pt x="458723" y="892492"/>
                </a:lnTo>
                <a:lnTo>
                  <a:pt x="457200" y="892492"/>
                </a:lnTo>
                <a:lnTo>
                  <a:pt x="483107" y="894397"/>
                </a:lnTo>
                <a:lnTo>
                  <a:pt x="481583" y="894397"/>
                </a:lnTo>
                <a:lnTo>
                  <a:pt x="506729" y="895321"/>
                </a:lnTo>
                <a:lnTo>
                  <a:pt x="505967" y="895350"/>
                </a:lnTo>
                <a:lnTo>
                  <a:pt x="681227" y="895350"/>
                </a:lnTo>
                <a:lnTo>
                  <a:pt x="656843" y="902970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9307" y="921067"/>
                </a:lnTo>
                <a:lnTo>
                  <a:pt x="533400" y="922972"/>
                </a:lnTo>
                <a:close/>
              </a:path>
              <a:path w="1013459" h="923289">
                <a:moveTo>
                  <a:pt x="556259" y="31432"/>
                </a:moveTo>
                <a:lnTo>
                  <a:pt x="531875" y="28575"/>
                </a:lnTo>
                <a:lnTo>
                  <a:pt x="681227" y="28575"/>
                </a:lnTo>
                <a:lnTo>
                  <a:pt x="686942" y="30480"/>
                </a:lnTo>
                <a:lnTo>
                  <a:pt x="556259" y="30480"/>
                </a:lnTo>
                <a:lnTo>
                  <a:pt x="556259" y="31432"/>
                </a:lnTo>
                <a:close/>
              </a:path>
              <a:path w="1013459" h="923289">
                <a:moveTo>
                  <a:pt x="457200" y="31432"/>
                </a:moveTo>
                <a:lnTo>
                  <a:pt x="458723" y="30480"/>
                </a:lnTo>
                <a:lnTo>
                  <a:pt x="465835" y="30480"/>
                </a:lnTo>
                <a:lnTo>
                  <a:pt x="457200" y="31432"/>
                </a:lnTo>
                <a:close/>
              </a:path>
              <a:path w="1013459" h="923289">
                <a:moveTo>
                  <a:pt x="693419" y="63817"/>
                </a:moveTo>
                <a:lnTo>
                  <a:pt x="670559" y="54292"/>
                </a:lnTo>
                <a:lnTo>
                  <a:pt x="672083" y="54292"/>
                </a:lnTo>
                <a:lnTo>
                  <a:pt x="626363" y="4191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80643" y="33337"/>
                </a:lnTo>
                <a:lnTo>
                  <a:pt x="556259" y="30480"/>
                </a:lnTo>
                <a:lnTo>
                  <a:pt x="686942" y="30480"/>
                </a:lnTo>
                <a:lnTo>
                  <a:pt x="704087" y="36195"/>
                </a:lnTo>
                <a:lnTo>
                  <a:pt x="725423" y="45720"/>
                </a:lnTo>
                <a:lnTo>
                  <a:pt x="748283" y="56197"/>
                </a:lnTo>
                <a:lnTo>
                  <a:pt x="759921" y="61912"/>
                </a:lnTo>
                <a:lnTo>
                  <a:pt x="693419" y="61912"/>
                </a:lnTo>
                <a:lnTo>
                  <a:pt x="693419" y="63817"/>
                </a:lnTo>
                <a:close/>
              </a:path>
              <a:path w="1013459" h="923289">
                <a:moveTo>
                  <a:pt x="320039" y="63817"/>
                </a:moveTo>
                <a:lnTo>
                  <a:pt x="321563" y="61912"/>
                </a:lnTo>
                <a:lnTo>
                  <a:pt x="324611" y="61912"/>
                </a:lnTo>
                <a:lnTo>
                  <a:pt x="320039" y="63817"/>
                </a:lnTo>
                <a:close/>
              </a:path>
              <a:path w="1013459" h="923289">
                <a:moveTo>
                  <a:pt x="734567" y="81915"/>
                </a:moveTo>
                <a:lnTo>
                  <a:pt x="714755" y="71437"/>
                </a:lnTo>
                <a:lnTo>
                  <a:pt x="693419" y="61912"/>
                </a:lnTo>
                <a:lnTo>
                  <a:pt x="759921" y="61912"/>
                </a:lnTo>
                <a:lnTo>
                  <a:pt x="769619" y="66675"/>
                </a:lnTo>
                <a:lnTo>
                  <a:pt x="790955" y="80010"/>
                </a:lnTo>
                <a:lnTo>
                  <a:pt x="734567" y="80010"/>
                </a:lnTo>
                <a:lnTo>
                  <a:pt x="734567" y="81915"/>
                </a:lnTo>
                <a:close/>
              </a:path>
              <a:path w="1013459" h="923289">
                <a:moveTo>
                  <a:pt x="278891" y="81915"/>
                </a:moveTo>
                <a:lnTo>
                  <a:pt x="278891" y="80010"/>
                </a:lnTo>
                <a:lnTo>
                  <a:pt x="282770" y="80010"/>
                </a:lnTo>
                <a:lnTo>
                  <a:pt x="278891" y="81915"/>
                </a:lnTo>
                <a:close/>
              </a:path>
              <a:path w="1013459" h="923289">
                <a:moveTo>
                  <a:pt x="886459" y="156210"/>
                </a:moveTo>
                <a:lnTo>
                  <a:pt x="845819" y="156210"/>
                </a:lnTo>
                <a:lnTo>
                  <a:pt x="829055" y="140970"/>
                </a:lnTo>
                <a:lnTo>
                  <a:pt x="810767" y="127635"/>
                </a:lnTo>
                <a:lnTo>
                  <a:pt x="812291" y="127635"/>
                </a:lnTo>
                <a:lnTo>
                  <a:pt x="792479" y="115252"/>
                </a:lnTo>
                <a:lnTo>
                  <a:pt x="794003" y="115252"/>
                </a:lnTo>
                <a:lnTo>
                  <a:pt x="754379" y="91440"/>
                </a:lnTo>
                <a:lnTo>
                  <a:pt x="755903" y="91440"/>
                </a:lnTo>
                <a:lnTo>
                  <a:pt x="734567" y="80010"/>
                </a:lnTo>
                <a:lnTo>
                  <a:pt x="790955" y="80010"/>
                </a:lnTo>
                <a:lnTo>
                  <a:pt x="809243" y="91440"/>
                </a:lnTo>
                <a:lnTo>
                  <a:pt x="829055" y="104775"/>
                </a:lnTo>
                <a:lnTo>
                  <a:pt x="847343" y="120015"/>
                </a:lnTo>
                <a:lnTo>
                  <a:pt x="880871" y="150495"/>
                </a:lnTo>
                <a:lnTo>
                  <a:pt x="886459" y="156210"/>
                </a:lnTo>
                <a:close/>
              </a:path>
              <a:path w="1013459" h="923289">
                <a:moveTo>
                  <a:pt x="169163" y="156210"/>
                </a:moveTo>
                <a:lnTo>
                  <a:pt x="169163" y="155257"/>
                </a:lnTo>
                <a:lnTo>
                  <a:pt x="170211" y="155257"/>
                </a:lnTo>
                <a:lnTo>
                  <a:pt x="169163" y="156210"/>
                </a:lnTo>
                <a:close/>
              </a:path>
              <a:path w="1013459" h="923289">
                <a:moveTo>
                  <a:pt x="861059" y="171450"/>
                </a:moveTo>
                <a:lnTo>
                  <a:pt x="844295" y="155257"/>
                </a:lnTo>
                <a:lnTo>
                  <a:pt x="845819" y="156210"/>
                </a:lnTo>
                <a:lnTo>
                  <a:pt x="886459" y="156210"/>
                </a:lnTo>
                <a:lnTo>
                  <a:pt x="897635" y="167640"/>
                </a:lnTo>
                <a:lnTo>
                  <a:pt x="900042" y="170497"/>
                </a:lnTo>
                <a:lnTo>
                  <a:pt x="861059" y="170497"/>
                </a:lnTo>
                <a:lnTo>
                  <a:pt x="861059" y="171450"/>
                </a:lnTo>
                <a:close/>
              </a:path>
              <a:path w="1013459" h="923289">
                <a:moveTo>
                  <a:pt x="152937" y="171450"/>
                </a:moveTo>
                <a:lnTo>
                  <a:pt x="152400" y="171450"/>
                </a:lnTo>
                <a:lnTo>
                  <a:pt x="153923" y="170497"/>
                </a:lnTo>
                <a:lnTo>
                  <a:pt x="152937" y="171450"/>
                </a:lnTo>
                <a:close/>
              </a:path>
              <a:path w="1013459" h="923289">
                <a:moveTo>
                  <a:pt x="890015" y="203835"/>
                </a:moveTo>
                <a:lnTo>
                  <a:pt x="876300" y="186690"/>
                </a:lnTo>
                <a:lnTo>
                  <a:pt x="861059" y="170497"/>
                </a:lnTo>
                <a:lnTo>
                  <a:pt x="900042" y="170497"/>
                </a:lnTo>
                <a:lnTo>
                  <a:pt x="912875" y="185737"/>
                </a:lnTo>
                <a:lnTo>
                  <a:pt x="925147" y="201930"/>
                </a:lnTo>
                <a:lnTo>
                  <a:pt x="890015" y="201930"/>
                </a:lnTo>
                <a:lnTo>
                  <a:pt x="890015" y="203835"/>
                </a:lnTo>
                <a:close/>
              </a:path>
              <a:path w="1013459" h="923289">
                <a:moveTo>
                  <a:pt x="123443" y="203835"/>
                </a:moveTo>
                <a:lnTo>
                  <a:pt x="123443" y="201930"/>
                </a:lnTo>
                <a:lnTo>
                  <a:pt x="125137" y="201930"/>
                </a:lnTo>
                <a:lnTo>
                  <a:pt x="123443" y="203835"/>
                </a:lnTo>
                <a:close/>
              </a:path>
              <a:path w="1013459" h="923289">
                <a:moveTo>
                  <a:pt x="937259" y="275272"/>
                </a:moveTo>
                <a:lnTo>
                  <a:pt x="926591" y="255270"/>
                </a:lnTo>
                <a:lnTo>
                  <a:pt x="928115" y="255270"/>
                </a:lnTo>
                <a:lnTo>
                  <a:pt x="915923" y="237172"/>
                </a:lnTo>
                <a:lnTo>
                  <a:pt x="903731" y="220980"/>
                </a:lnTo>
                <a:lnTo>
                  <a:pt x="890015" y="201930"/>
                </a:lnTo>
                <a:lnTo>
                  <a:pt x="925147" y="201930"/>
                </a:lnTo>
                <a:lnTo>
                  <a:pt x="926591" y="203835"/>
                </a:lnTo>
                <a:lnTo>
                  <a:pt x="938783" y="221932"/>
                </a:lnTo>
                <a:lnTo>
                  <a:pt x="952500" y="241935"/>
                </a:lnTo>
                <a:lnTo>
                  <a:pt x="969771" y="274320"/>
                </a:lnTo>
                <a:lnTo>
                  <a:pt x="937259" y="274320"/>
                </a:lnTo>
                <a:lnTo>
                  <a:pt x="937259" y="275272"/>
                </a:lnTo>
                <a:close/>
              </a:path>
              <a:path w="1013459" h="923289">
                <a:moveTo>
                  <a:pt x="76200" y="275272"/>
                </a:moveTo>
                <a:lnTo>
                  <a:pt x="76200" y="274320"/>
                </a:lnTo>
                <a:lnTo>
                  <a:pt x="76707" y="274320"/>
                </a:lnTo>
                <a:lnTo>
                  <a:pt x="76200" y="275272"/>
                </a:lnTo>
                <a:close/>
              </a:path>
              <a:path w="1013459" h="923289">
                <a:moveTo>
                  <a:pt x="969263" y="354330"/>
                </a:moveTo>
                <a:lnTo>
                  <a:pt x="963167" y="333375"/>
                </a:lnTo>
                <a:lnTo>
                  <a:pt x="955547" y="313372"/>
                </a:lnTo>
                <a:lnTo>
                  <a:pt x="946403" y="293370"/>
                </a:lnTo>
                <a:lnTo>
                  <a:pt x="947927" y="293370"/>
                </a:lnTo>
                <a:lnTo>
                  <a:pt x="937259" y="274320"/>
                </a:lnTo>
                <a:lnTo>
                  <a:pt x="969771" y="274320"/>
                </a:lnTo>
                <a:lnTo>
                  <a:pt x="990600" y="323850"/>
                </a:lnTo>
                <a:lnTo>
                  <a:pt x="998727" y="353377"/>
                </a:lnTo>
                <a:lnTo>
                  <a:pt x="969263" y="353377"/>
                </a:lnTo>
                <a:lnTo>
                  <a:pt x="969263" y="354330"/>
                </a:lnTo>
                <a:close/>
              </a:path>
              <a:path w="1013459" h="923289">
                <a:moveTo>
                  <a:pt x="44195" y="354330"/>
                </a:moveTo>
                <a:lnTo>
                  <a:pt x="44195" y="353377"/>
                </a:lnTo>
                <a:lnTo>
                  <a:pt x="44472" y="353377"/>
                </a:lnTo>
                <a:lnTo>
                  <a:pt x="44195" y="354330"/>
                </a:lnTo>
                <a:close/>
              </a:path>
              <a:path w="1013459" h="923289">
                <a:moveTo>
                  <a:pt x="981455" y="419100"/>
                </a:moveTo>
                <a:lnTo>
                  <a:pt x="978407" y="396239"/>
                </a:lnTo>
                <a:lnTo>
                  <a:pt x="979931" y="396239"/>
                </a:lnTo>
                <a:lnTo>
                  <a:pt x="975359" y="374332"/>
                </a:lnTo>
                <a:lnTo>
                  <a:pt x="969263" y="353377"/>
                </a:lnTo>
                <a:lnTo>
                  <a:pt x="998727" y="353377"/>
                </a:lnTo>
                <a:lnTo>
                  <a:pt x="1002791" y="368617"/>
                </a:lnTo>
                <a:lnTo>
                  <a:pt x="1007363" y="391477"/>
                </a:lnTo>
                <a:lnTo>
                  <a:pt x="1010411" y="414337"/>
                </a:lnTo>
                <a:lnTo>
                  <a:pt x="1010594" y="417195"/>
                </a:lnTo>
                <a:lnTo>
                  <a:pt x="981455" y="417195"/>
                </a:lnTo>
                <a:lnTo>
                  <a:pt x="981455" y="419100"/>
                </a:lnTo>
                <a:close/>
              </a:path>
              <a:path w="1013459" h="923289">
                <a:moveTo>
                  <a:pt x="32003" y="419100"/>
                </a:moveTo>
                <a:lnTo>
                  <a:pt x="32003" y="417195"/>
                </a:lnTo>
                <a:lnTo>
                  <a:pt x="32257" y="417195"/>
                </a:lnTo>
                <a:lnTo>
                  <a:pt x="32003" y="419100"/>
                </a:lnTo>
                <a:close/>
              </a:path>
              <a:path w="1013459" h="923289">
                <a:moveTo>
                  <a:pt x="984503" y="440055"/>
                </a:moveTo>
                <a:lnTo>
                  <a:pt x="981455" y="417195"/>
                </a:lnTo>
                <a:lnTo>
                  <a:pt x="1010594" y="417195"/>
                </a:lnTo>
                <a:lnTo>
                  <a:pt x="1011935" y="438150"/>
                </a:lnTo>
                <a:lnTo>
                  <a:pt x="984503" y="438150"/>
                </a:lnTo>
                <a:lnTo>
                  <a:pt x="984503" y="440055"/>
                </a:lnTo>
                <a:close/>
              </a:path>
              <a:path w="1013459" h="923289">
                <a:moveTo>
                  <a:pt x="30479" y="440055"/>
                </a:moveTo>
                <a:lnTo>
                  <a:pt x="30479" y="438150"/>
                </a:lnTo>
                <a:lnTo>
                  <a:pt x="30606" y="438150"/>
                </a:lnTo>
                <a:lnTo>
                  <a:pt x="30479" y="440055"/>
                </a:lnTo>
                <a:close/>
              </a:path>
              <a:path w="1013459" h="923289">
                <a:moveTo>
                  <a:pt x="1007949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4503" y="483870"/>
                </a:lnTo>
                <a:lnTo>
                  <a:pt x="984503" y="438150"/>
                </a:lnTo>
                <a:lnTo>
                  <a:pt x="1011935" y="438150"/>
                </a:lnTo>
                <a:lnTo>
                  <a:pt x="1013459" y="461010"/>
                </a:lnTo>
                <a:lnTo>
                  <a:pt x="1011935" y="485775"/>
                </a:lnTo>
                <a:lnTo>
                  <a:pt x="1010411" y="508635"/>
                </a:lnTo>
                <a:lnTo>
                  <a:pt x="1007949" y="528637"/>
                </a:lnTo>
                <a:close/>
              </a:path>
              <a:path w="1013459" h="923289">
                <a:moveTo>
                  <a:pt x="29016" y="461924"/>
                </a:moveTo>
                <a:lnTo>
                  <a:pt x="28955" y="461010"/>
                </a:lnTo>
                <a:lnTo>
                  <a:pt x="29016" y="461924"/>
                </a:lnTo>
                <a:close/>
              </a:path>
              <a:path w="1013459" h="923289">
                <a:moveTo>
                  <a:pt x="29082" y="462914"/>
                </a:moveTo>
                <a:lnTo>
                  <a:pt x="29016" y="461924"/>
                </a:lnTo>
                <a:lnTo>
                  <a:pt x="29082" y="462914"/>
                </a:lnTo>
                <a:close/>
              </a:path>
              <a:path w="1013459" h="923289">
                <a:moveTo>
                  <a:pt x="32130" y="506730"/>
                </a:moveTo>
                <a:lnTo>
                  <a:pt x="32003" y="506730"/>
                </a:lnTo>
                <a:lnTo>
                  <a:pt x="32003" y="505777"/>
                </a:lnTo>
                <a:lnTo>
                  <a:pt x="32130" y="506730"/>
                </a:lnTo>
                <a:close/>
              </a:path>
              <a:path w="1013459" h="923289">
                <a:moveTo>
                  <a:pt x="35432" y="528637"/>
                </a:moveTo>
                <a:lnTo>
                  <a:pt x="35051" y="528637"/>
                </a:lnTo>
                <a:lnTo>
                  <a:pt x="35051" y="526732"/>
                </a:lnTo>
                <a:lnTo>
                  <a:pt x="35432" y="528637"/>
                </a:lnTo>
                <a:close/>
              </a:path>
              <a:path w="1013459" h="923289">
                <a:moveTo>
                  <a:pt x="1004125" y="549592"/>
                </a:moveTo>
                <a:lnTo>
                  <a:pt x="975359" y="549592"/>
                </a:lnTo>
                <a:lnTo>
                  <a:pt x="978407" y="526732"/>
                </a:lnTo>
                <a:lnTo>
                  <a:pt x="978407" y="528637"/>
                </a:lnTo>
                <a:lnTo>
                  <a:pt x="1007949" y="528637"/>
                </a:lnTo>
                <a:lnTo>
                  <a:pt x="1007363" y="533400"/>
                </a:lnTo>
                <a:lnTo>
                  <a:pt x="1004125" y="549592"/>
                </a:lnTo>
                <a:close/>
              </a:path>
              <a:path w="1013459" h="923289">
                <a:moveTo>
                  <a:pt x="39623" y="549592"/>
                </a:moveTo>
                <a:lnTo>
                  <a:pt x="38100" y="548639"/>
                </a:lnTo>
                <a:lnTo>
                  <a:pt x="39433" y="548639"/>
                </a:lnTo>
                <a:lnTo>
                  <a:pt x="39623" y="549592"/>
                </a:lnTo>
                <a:close/>
              </a:path>
              <a:path w="1013459" h="923289">
                <a:moveTo>
                  <a:pt x="993139" y="590550"/>
                </a:moveTo>
                <a:lnTo>
                  <a:pt x="963167" y="590550"/>
                </a:lnTo>
                <a:lnTo>
                  <a:pt x="975359" y="548639"/>
                </a:lnTo>
                <a:lnTo>
                  <a:pt x="975359" y="549592"/>
                </a:lnTo>
                <a:lnTo>
                  <a:pt x="1004125" y="549592"/>
                </a:lnTo>
                <a:lnTo>
                  <a:pt x="1002791" y="556260"/>
                </a:lnTo>
                <a:lnTo>
                  <a:pt x="996695" y="577214"/>
                </a:lnTo>
                <a:lnTo>
                  <a:pt x="993139" y="590550"/>
                </a:lnTo>
                <a:close/>
              </a:path>
              <a:path w="1013459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3459" h="923289">
                <a:moveTo>
                  <a:pt x="986789" y="610552"/>
                </a:moveTo>
                <a:lnTo>
                  <a:pt x="955547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3139" y="590550"/>
                </a:lnTo>
                <a:lnTo>
                  <a:pt x="990600" y="600075"/>
                </a:lnTo>
                <a:lnTo>
                  <a:pt x="986789" y="610552"/>
                </a:lnTo>
                <a:close/>
              </a:path>
              <a:path w="1013459" h="923289">
                <a:moveTo>
                  <a:pt x="58327" y="610552"/>
                </a:moveTo>
                <a:lnTo>
                  <a:pt x="57911" y="610552"/>
                </a:lnTo>
                <a:lnTo>
                  <a:pt x="57911" y="609600"/>
                </a:lnTo>
                <a:lnTo>
                  <a:pt x="58327" y="610552"/>
                </a:lnTo>
                <a:close/>
              </a:path>
              <a:path w="1013459" h="923289">
                <a:moveTo>
                  <a:pt x="946403" y="630555"/>
                </a:moveTo>
                <a:lnTo>
                  <a:pt x="955547" y="609600"/>
                </a:lnTo>
                <a:lnTo>
                  <a:pt x="955547" y="610552"/>
                </a:lnTo>
                <a:lnTo>
                  <a:pt x="986789" y="610552"/>
                </a:lnTo>
                <a:lnTo>
                  <a:pt x="982979" y="621030"/>
                </a:lnTo>
                <a:lnTo>
                  <a:pt x="979799" y="628650"/>
                </a:lnTo>
                <a:lnTo>
                  <a:pt x="947927" y="628650"/>
                </a:lnTo>
                <a:lnTo>
                  <a:pt x="946403" y="630555"/>
                </a:lnTo>
                <a:close/>
              </a:path>
              <a:path w="1013459" h="923289">
                <a:moveTo>
                  <a:pt x="67926" y="630555"/>
                </a:moveTo>
                <a:lnTo>
                  <a:pt x="67055" y="630555"/>
                </a:lnTo>
                <a:lnTo>
                  <a:pt x="67055" y="628650"/>
                </a:lnTo>
                <a:lnTo>
                  <a:pt x="67926" y="630555"/>
                </a:lnTo>
                <a:close/>
              </a:path>
              <a:path w="1013459" h="923289">
                <a:moveTo>
                  <a:pt x="926591" y="668655"/>
                </a:moveTo>
                <a:lnTo>
                  <a:pt x="947927" y="628650"/>
                </a:lnTo>
                <a:lnTo>
                  <a:pt x="979799" y="628650"/>
                </a:lnTo>
                <a:lnTo>
                  <a:pt x="973835" y="642937"/>
                </a:lnTo>
                <a:lnTo>
                  <a:pt x="960826" y="666750"/>
                </a:lnTo>
                <a:lnTo>
                  <a:pt x="928115" y="666750"/>
                </a:lnTo>
                <a:lnTo>
                  <a:pt x="926591" y="668655"/>
                </a:lnTo>
                <a:close/>
              </a:path>
              <a:path w="1013459" h="923289">
                <a:moveTo>
                  <a:pt x="88029" y="668655"/>
                </a:moveTo>
                <a:lnTo>
                  <a:pt x="86867" y="668655"/>
                </a:lnTo>
                <a:lnTo>
                  <a:pt x="86867" y="666750"/>
                </a:lnTo>
                <a:lnTo>
                  <a:pt x="88029" y="668655"/>
                </a:lnTo>
                <a:close/>
              </a:path>
              <a:path w="1013459" h="923289">
                <a:moveTo>
                  <a:pt x="869855" y="782955"/>
                </a:moveTo>
                <a:lnTo>
                  <a:pt x="827531" y="782955"/>
                </a:lnTo>
                <a:lnTo>
                  <a:pt x="845819" y="767714"/>
                </a:lnTo>
                <a:lnTo>
                  <a:pt x="844295" y="767714"/>
                </a:lnTo>
                <a:lnTo>
                  <a:pt x="861059" y="752475"/>
                </a:lnTo>
                <a:lnTo>
                  <a:pt x="876300" y="737235"/>
                </a:lnTo>
                <a:lnTo>
                  <a:pt x="903731" y="703897"/>
                </a:lnTo>
                <a:lnTo>
                  <a:pt x="928115" y="666750"/>
                </a:lnTo>
                <a:lnTo>
                  <a:pt x="960826" y="666750"/>
                </a:lnTo>
                <a:lnTo>
                  <a:pt x="952500" y="681989"/>
                </a:lnTo>
                <a:lnTo>
                  <a:pt x="938783" y="701992"/>
                </a:lnTo>
                <a:lnTo>
                  <a:pt x="926591" y="720089"/>
                </a:lnTo>
                <a:lnTo>
                  <a:pt x="912875" y="739139"/>
                </a:lnTo>
                <a:lnTo>
                  <a:pt x="897635" y="755332"/>
                </a:lnTo>
                <a:lnTo>
                  <a:pt x="869855" y="782955"/>
                </a:lnTo>
                <a:close/>
              </a:path>
              <a:path w="1013459" h="923289">
                <a:moveTo>
                  <a:pt x="99059" y="686752"/>
                </a:moveTo>
                <a:lnTo>
                  <a:pt x="97535" y="685800"/>
                </a:lnTo>
                <a:lnTo>
                  <a:pt x="98479" y="685800"/>
                </a:lnTo>
                <a:lnTo>
                  <a:pt x="99059" y="686752"/>
                </a:lnTo>
                <a:close/>
              </a:path>
              <a:path w="1013459" h="923289">
                <a:moveTo>
                  <a:pt x="186926" y="782955"/>
                </a:moveTo>
                <a:lnTo>
                  <a:pt x="185927" y="782955"/>
                </a:lnTo>
                <a:lnTo>
                  <a:pt x="184403" y="781050"/>
                </a:lnTo>
                <a:lnTo>
                  <a:pt x="186926" y="782955"/>
                </a:lnTo>
                <a:close/>
              </a:path>
              <a:path w="1013459" h="923289">
                <a:moveTo>
                  <a:pt x="718311" y="882014"/>
                </a:moveTo>
                <a:lnTo>
                  <a:pt x="626363" y="882014"/>
                </a:lnTo>
                <a:lnTo>
                  <a:pt x="649223" y="876300"/>
                </a:lnTo>
                <a:lnTo>
                  <a:pt x="672083" y="868680"/>
                </a:lnTo>
                <a:lnTo>
                  <a:pt x="670559" y="868680"/>
                </a:lnTo>
                <a:lnTo>
                  <a:pt x="693419" y="861060"/>
                </a:lnTo>
                <a:lnTo>
                  <a:pt x="714755" y="851535"/>
                </a:lnTo>
                <a:lnTo>
                  <a:pt x="734567" y="842010"/>
                </a:lnTo>
                <a:lnTo>
                  <a:pt x="755903" y="831532"/>
                </a:lnTo>
                <a:lnTo>
                  <a:pt x="754379" y="831532"/>
                </a:lnTo>
                <a:lnTo>
                  <a:pt x="774191" y="821055"/>
                </a:lnTo>
                <a:lnTo>
                  <a:pt x="794003" y="808672"/>
                </a:lnTo>
                <a:lnTo>
                  <a:pt x="792479" y="808672"/>
                </a:lnTo>
                <a:lnTo>
                  <a:pt x="812291" y="795337"/>
                </a:lnTo>
                <a:lnTo>
                  <a:pt x="810767" y="795337"/>
                </a:lnTo>
                <a:lnTo>
                  <a:pt x="829055" y="781050"/>
                </a:lnTo>
                <a:lnTo>
                  <a:pt x="827531" y="782955"/>
                </a:lnTo>
                <a:lnTo>
                  <a:pt x="869855" y="782955"/>
                </a:lnTo>
                <a:lnTo>
                  <a:pt x="829055" y="818197"/>
                </a:lnTo>
                <a:lnTo>
                  <a:pt x="789431" y="844867"/>
                </a:lnTo>
                <a:lnTo>
                  <a:pt x="748283" y="868680"/>
                </a:lnTo>
                <a:lnTo>
                  <a:pt x="725423" y="879157"/>
                </a:lnTo>
                <a:lnTo>
                  <a:pt x="718311" y="882014"/>
                </a:lnTo>
                <a:close/>
              </a:path>
              <a:path w="1013459" h="923289">
                <a:moveTo>
                  <a:pt x="394062" y="882014"/>
                </a:moveTo>
                <a:lnTo>
                  <a:pt x="387095" y="882014"/>
                </a:lnTo>
                <a:lnTo>
                  <a:pt x="387095" y="880110"/>
                </a:lnTo>
                <a:lnTo>
                  <a:pt x="394062" y="882014"/>
                </a:lnTo>
                <a:close/>
              </a:path>
              <a:path w="1013459" h="923289">
                <a:moveTo>
                  <a:pt x="681227" y="895350"/>
                </a:moveTo>
                <a:lnTo>
                  <a:pt x="507491" y="895350"/>
                </a:lnTo>
                <a:lnTo>
                  <a:pt x="506729" y="895321"/>
                </a:lnTo>
                <a:lnTo>
                  <a:pt x="531875" y="894397"/>
                </a:lnTo>
                <a:lnTo>
                  <a:pt x="556259" y="892492"/>
                </a:lnTo>
                <a:lnTo>
                  <a:pt x="580643" y="889635"/>
                </a:lnTo>
                <a:lnTo>
                  <a:pt x="579119" y="889635"/>
                </a:lnTo>
                <a:lnTo>
                  <a:pt x="603503" y="886777"/>
                </a:lnTo>
                <a:lnTo>
                  <a:pt x="626363" y="880110"/>
                </a:lnTo>
                <a:lnTo>
                  <a:pt x="626363" y="882014"/>
                </a:lnTo>
                <a:lnTo>
                  <a:pt x="718311" y="882014"/>
                </a:lnTo>
                <a:lnTo>
                  <a:pt x="704087" y="887730"/>
                </a:lnTo>
                <a:lnTo>
                  <a:pt x="681227" y="895350"/>
                </a:lnTo>
                <a:close/>
              </a:path>
              <a:path w="1013459" h="923289">
                <a:moveTo>
                  <a:pt x="507491" y="895350"/>
                </a:moveTo>
                <a:lnTo>
                  <a:pt x="505967" y="895350"/>
                </a:lnTo>
                <a:lnTo>
                  <a:pt x="506729" y="895321"/>
                </a:lnTo>
                <a:lnTo>
                  <a:pt x="507491" y="895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488678" y="5867400"/>
            <a:ext cx="77108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由于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小，而共射放大电路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较大，致使电压增益降低！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10143" y="6330378"/>
            <a:ext cx="5718175" cy="644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135">
              <a:lnSpc>
                <a:spcPts val="2545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选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用低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输出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阻抗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的共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路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作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输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出级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000" spc="35">
                <a:latin typeface="Times New Roman"/>
                <a:cs typeface="Times New Roman"/>
              </a:rPr>
              <a:t>18:30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16</a:t>
            </a:fld>
          </a:p>
        </p:txBody>
      </p:sp>
      <p:sp>
        <p:nvSpPr>
          <p:cNvPr id="83" name="object 83"/>
          <p:cNvSpPr txBox="1"/>
          <p:nvPr/>
        </p:nvSpPr>
        <p:spPr>
          <a:xfrm>
            <a:off x="3974055" y="3560529"/>
            <a:ext cx="918844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1150" algn="l"/>
              </a:tabLst>
            </a:pPr>
            <a:r>
              <a:rPr dirty="0" sz="2000" spc="110">
                <a:latin typeface="Times New Roman"/>
                <a:cs typeface="Times New Roman"/>
              </a:rPr>
              <a:t>T	</a:t>
            </a:r>
            <a:r>
              <a:rPr dirty="0" sz="1900" spc="-650" b="1" i="1">
                <a:latin typeface="Times New Roman"/>
                <a:cs typeface="Times New Roman"/>
              </a:rPr>
              <a:t></a:t>
            </a:r>
            <a:r>
              <a:rPr dirty="0" sz="1800" spc="-650">
                <a:latin typeface="Times New Roman"/>
                <a:cs typeface="Times New Roman"/>
              </a:rPr>
              <a:t>=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79424" y="1896871"/>
            <a:ext cx="120777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0">
                <a:latin typeface="Times New Roman"/>
                <a:cs typeface="Times New Roman"/>
              </a:rPr>
              <a:t>r</a:t>
            </a:r>
            <a:r>
              <a:rPr dirty="0" baseline="-15555" sz="1875" spc="-30">
                <a:latin typeface="Times New Roman"/>
                <a:cs typeface="Times New Roman"/>
              </a:rPr>
              <a:t>be</a:t>
            </a:r>
            <a:r>
              <a:rPr dirty="0" baseline="-15555" sz="1875" spc="89">
                <a:latin typeface="Times New Roman"/>
                <a:cs typeface="Times New Roman"/>
              </a:rPr>
              <a:t> </a:t>
            </a:r>
            <a:r>
              <a:rPr dirty="0" sz="2200" spc="-200">
                <a:latin typeface="Times New Roman"/>
                <a:cs typeface="Times New Roman"/>
              </a:rPr>
              <a:t> 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1.5k</a:t>
            </a:r>
            <a:r>
              <a:rPr dirty="0" sz="2200" spc="-140">
                <a:latin typeface="Times New Roman"/>
                <a:cs typeface="Times New Roman"/>
              </a:rPr>
              <a:t>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1237" y="1405082"/>
            <a:ext cx="685165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 u="heavy">
                <a:latin typeface="宋体"/>
                <a:cs typeface="宋体"/>
              </a:rPr>
              <a:t>例：</a:t>
            </a:r>
            <a:r>
              <a:rPr dirty="0" sz="2400" spc="-70">
                <a:latin typeface="Times New Roman"/>
                <a:cs typeface="Times New Roman"/>
              </a:rPr>
              <a:t>R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r>
              <a:rPr dirty="0" sz="2400" spc="-70">
                <a:latin typeface="Times New Roman"/>
                <a:cs typeface="Times New Roman"/>
              </a:rPr>
              <a:t>=</a:t>
            </a:r>
            <a:r>
              <a:rPr dirty="0" sz="2400" spc="-70">
                <a:latin typeface="Times New Roman"/>
                <a:cs typeface="Times New Roman"/>
              </a:rPr>
              <a:t>20</a:t>
            </a:r>
            <a:r>
              <a:rPr dirty="0" sz="2400" spc="-70" b="1">
                <a:latin typeface="Times New Roman"/>
                <a:cs typeface="Times New Roman"/>
              </a:rPr>
              <a:t> </a:t>
            </a:r>
            <a:r>
              <a:rPr dirty="0" sz="2400" spc="-60">
                <a:latin typeface="宋体"/>
                <a:cs typeface="宋体"/>
              </a:rPr>
              <a:t>，</a:t>
            </a:r>
            <a:r>
              <a:rPr dirty="0" sz="2400" spc="-60">
                <a:latin typeface="Times New Roman"/>
                <a:cs typeface="Times New Roman"/>
              </a:rPr>
              <a:t>R</a:t>
            </a:r>
            <a:r>
              <a:rPr dirty="0" baseline="-20833" sz="2400" spc="-89">
                <a:latin typeface="Times New Roman"/>
                <a:cs typeface="Times New Roman"/>
              </a:rPr>
              <a:t>L</a:t>
            </a:r>
            <a:r>
              <a:rPr dirty="0" sz="2400" spc="-60">
                <a:latin typeface="Times New Roman"/>
                <a:cs typeface="Times New Roman"/>
              </a:rPr>
              <a:t>=200</a:t>
            </a:r>
            <a:r>
              <a:rPr dirty="0" sz="2400" spc="-60" b="1">
                <a:latin typeface="Times New Roman"/>
                <a:cs typeface="Times New Roman"/>
              </a:rPr>
              <a:t></a:t>
            </a:r>
            <a:r>
              <a:rPr dirty="0" sz="2400" spc="40" b="1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宋体"/>
                <a:cs typeface="宋体"/>
              </a:rPr>
              <a:t>，共射</a:t>
            </a:r>
            <a:r>
              <a:rPr dirty="0" sz="2400" spc="-40">
                <a:latin typeface="Times New Roman"/>
                <a:cs typeface="Times New Roman"/>
              </a:rPr>
              <a:t>+</a:t>
            </a:r>
            <a:r>
              <a:rPr dirty="0" sz="2400" spc="-40">
                <a:latin typeface="宋体"/>
                <a:cs typeface="宋体"/>
              </a:rPr>
              <a:t>共集放大，求</a:t>
            </a:r>
            <a:r>
              <a:rPr dirty="0" sz="2400" spc="-40">
                <a:latin typeface="Times New Roman"/>
                <a:cs typeface="Times New Roman"/>
              </a:rPr>
              <a:t>A</a:t>
            </a:r>
            <a:r>
              <a:rPr dirty="0" baseline="-20833" sz="2400" spc="-60"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latin typeface="Times New Roman"/>
                <a:cs typeface="Times New Roman"/>
              </a:rPr>
              <a:t>s</a:t>
            </a:r>
            <a:r>
              <a:rPr dirty="0" sz="2400" spc="-4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10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  <a:tabLst>
                <a:tab pos="3512185" algn="l"/>
              </a:tabLst>
            </a:pPr>
            <a:r>
              <a:rPr dirty="0" sz="2800" spc="20">
                <a:latin typeface="宋体"/>
                <a:cs typeface="宋体"/>
              </a:rPr>
              <a:t>4.6</a:t>
            </a:r>
            <a:r>
              <a:rPr dirty="0" sz="2800" spc="-57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组合放大电路	</a:t>
            </a: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/>
              <a:t>如何选择合适的电路组合？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6473" y="366369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6473" y="4543044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5212" y="4920996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072" y="388620"/>
                </a:moveTo>
                <a:lnTo>
                  <a:pt x="155448" y="385572"/>
                </a:lnTo>
                <a:lnTo>
                  <a:pt x="118872" y="373379"/>
                </a:lnTo>
                <a:lnTo>
                  <a:pt x="71628" y="344424"/>
                </a:lnTo>
                <a:lnTo>
                  <a:pt x="33528" y="303276"/>
                </a:lnTo>
                <a:lnTo>
                  <a:pt x="9144" y="252984"/>
                </a:lnTo>
                <a:lnTo>
                  <a:pt x="1524" y="214884"/>
                </a:lnTo>
                <a:lnTo>
                  <a:pt x="0" y="195072"/>
                </a:lnTo>
                <a:lnTo>
                  <a:pt x="1524" y="175260"/>
                </a:lnTo>
                <a:lnTo>
                  <a:pt x="9144" y="137160"/>
                </a:lnTo>
                <a:lnTo>
                  <a:pt x="44195" y="71628"/>
                </a:lnTo>
                <a:lnTo>
                  <a:pt x="85344" y="33528"/>
                </a:lnTo>
                <a:lnTo>
                  <a:pt x="118872" y="15240"/>
                </a:lnTo>
                <a:lnTo>
                  <a:pt x="173736" y="1524"/>
                </a:lnTo>
                <a:lnTo>
                  <a:pt x="193548" y="0"/>
                </a:lnTo>
                <a:lnTo>
                  <a:pt x="213359" y="1524"/>
                </a:lnTo>
                <a:lnTo>
                  <a:pt x="251459" y="9144"/>
                </a:lnTo>
                <a:lnTo>
                  <a:pt x="296091" y="28955"/>
                </a:lnTo>
                <a:lnTo>
                  <a:pt x="178307" y="28955"/>
                </a:lnTo>
                <a:lnTo>
                  <a:pt x="161543" y="32003"/>
                </a:lnTo>
                <a:lnTo>
                  <a:pt x="115824" y="48768"/>
                </a:lnTo>
                <a:lnTo>
                  <a:pt x="77724" y="76200"/>
                </a:lnTo>
                <a:lnTo>
                  <a:pt x="57912" y="102108"/>
                </a:lnTo>
                <a:lnTo>
                  <a:pt x="48768" y="114300"/>
                </a:lnTo>
                <a:lnTo>
                  <a:pt x="36576" y="144780"/>
                </a:lnTo>
                <a:lnTo>
                  <a:pt x="32004" y="160020"/>
                </a:lnTo>
                <a:lnTo>
                  <a:pt x="28956" y="176784"/>
                </a:lnTo>
                <a:lnTo>
                  <a:pt x="28956" y="210312"/>
                </a:lnTo>
                <a:lnTo>
                  <a:pt x="41148" y="259080"/>
                </a:lnTo>
                <a:lnTo>
                  <a:pt x="65532" y="298704"/>
                </a:lnTo>
                <a:lnTo>
                  <a:pt x="100584" y="332232"/>
                </a:lnTo>
                <a:lnTo>
                  <a:pt x="160019" y="356615"/>
                </a:lnTo>
                <a:lnTo>
                  <a:pt x="176783" y="359664"/>
                </a:lnTo>
                <a:lnTo>
                  <a:pt x="295655" y="359664"/>
                </a:lnTo>
                <a:lnTo>
                  <a:pt x="288036" y="364236"/>
                </a:lnTo>
                <a:lnTo>
                  <a:pt x="271272" y="373379"/>
                </a:lnTo>
                <a:lnTo>
                  <a:pt x="252983" y="379476"/>
                </a:lnTo>
                <a:lnTo>
                  <a:pt x="234695" y="384048"/>
                </a:lnTo>
                <a:lnTo>
                  <a:pt x="214883" y="387096"/>
                </a:lnTo>
                <a:lnTo>
                  <a:pt x="195072" y="388620"/>
                </a:lnTo>
                <a:close/>
              </a:path>
              <a:path w="388619" h="388620">
                <a:moveTo>
                  <a:pt x="295655" y="359664"/>
                </a:moveTo>
                <a:lnTo>
                  <a:pt x="210311" y="359664"/>
                </a:lnTo>
                <a:lnTo>
                  <a:pt x="243840" y="353567"/>
                </a:lnTo>
                <a:lnTo>
                  <a:pt x="257556" y="347472"/>
                </a:lnTo>
                <a:lnTo>
                  <a:pt x="298704" y="323088"/>
                </a:lnTo>
                <a:lnTo>
                  <a:pt x="332232" y="288036"/>
                </a:lnTo>
                <a:lnTo>
                  <a:pt x="356615" y="228600"/>
                </a:lnTo>
                <a:lnTo>
                  <a:pt x="359663" y="211836"/>
                </a:lnTo>
                <a:lnTo>
                  <a:pt x="359663" y="178308"/>
                </a:lnTo>
                <a:lnTo>
                  <a:pt x="347472" y="131064"/>
                </a:lnTo>
                <a:lnTo>
                  <a:pt x="323087" y="89916"/>
                </a:lnTo>
                <a:lnTo>
                  <a:pt x="288036" y="57912"/>
                </a:lnTo>
                <a:lnTo>
                  <a:pt x="243840" y="36576"/>
                </a:lnTo>
                <a:lnTo>
                  <a:pt x="211836" y="28955"/>
                </a:lnTo>
                <a:lnTo>
                  <a:pt x="296091" y="28955"/>
                </a:lnTo>
                <a:lnTo>
                  <a:pt x="330708" y="56388"/>
                </a:lnTo>
                <a:lnTo>
                  <a:pt x="364236" y="100584"/>
                </a:lnTo>
                <a:lnTo>
                  <a:pt x="379476" y="135636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5572" y="233172"/>
                </a:lnTo>
                <a:lnTo>
                  <a:pt x="373380" y="269748"/>
                </a:lnTo>
                <a:lnTo>
                  <a:pt x="332232" y="330708"/>
                </a:lnTo>
                <a:lnTo>
                  <a:pt x="303276" y="355091"/>
                </a:lnTo>
                <a:lnTo>
                  <a:pt x="295655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4083" y="403860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8844" y="4024884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90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90" h="53212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73990" h="532129">
                <a:moveTo>
                  <a:pt x="144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2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3736" y="27432"/>
                </a:lnTo>
                <a:lnTo>
                  <a:pt x="173736" y="502919"/>
                </a:lnTo>
                <a:lnTo>
                  <a:pt x="158495" y="502919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27432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7432"/>
                </a:lnTo>
                <a:close/>
              </a:path>
              <a:path w="173990" h="532129">
                <a:moveTo>
                  <a:pt x="28956" y="518160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2919"/>
                </a:lnTo>
                <a:lnTo>
                  <a:pt x="173736" y="502919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0816" y="4064484"/>
            <a:ext cx="353060" cy="160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35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4445" y="4120896"/>
            <a:ext cx="0" cy="596265"/>
          </a:xfrm>
          <a:custGeom>
            <a:avLst/>
            <a:gdLst/>
            <a:ahLst/>
            <a:cxnLst/>
            <a:rect l="l" t="t" r="r" b="b"/>
            <a:pathLst>
              <a:path w="0"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4445" y="5087112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86628" y="4716780"/>
            <a:ext cx="143510" cy="370840"/>
          </a:xfrm>
          <a:custGeom>
            <a:avLst/>
            <a:gdLst/>
            <a:ahLst/>
            <a:cxnLst/>
            <a:rect l="l" t="t" r="r" b="b"/>
            <a:pathLst>
              <a:path w="143510" h="370839">
                <a:moveTo>
                  <a:pt x="0" y="0"/>
                </a:moveTo>
                <a:lnTo>
                  <a:pt x="143255" y="0"/>
                </a:lnTo>
                <a:lnTo>
                  <a:pt x="143255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72911" y="4701540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371856"/>
                </a:lnTo>
                <a:lnTo>
                  <a:pt x="13716" y="371856"/>
                </a:lnTo>
                <a:lnTo>
                  <a:pt x="27432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172720" h="401320">
                <a:moveTo>
                  <a:pt x="143256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143256" y="15240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371856"/>
                </a:lnTo>
                <a:lnTo>
                  <a:pt x="156972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28955"/>
                </a:moveTo>
                <a:lnTo>
                  <a:pt x="156972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01320">
                <a:moveTo>
                  <a:pt x="27432" y="385572"/>
                </a:moveTo>
                <a:lnTo>
                  <a:pt x="13716" y="371856"/>
                </a:lnTo>
                <a:lnTo>
                  <a:pt x="27432" y="371856"/>
                </a:lnTo>
                <a:lnTo>
                  <a:pt x="27432" y="385572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27432" y="385572"/>
                </a:lnTo>
                <a:lnTo>
                  <a:pt x="27432" y="371856"/>
                </a:lnTo>
                <a:lnTo>
                  <a:pt x="143256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3256" y="385572"/>
                </a:lnTo>
                <a:lnTo>
                  <a:pt x="156972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50307" y="4200066"/>
            <a:ext cx="934719" cy="141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73025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684530" algn="l"/>
              </a:tabLst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400" spc="-1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r" marR="88265">
              <a:lnSpc>
                <a:spcPct val="100000"/>
              </a:lnSpc>
              <a:spcBef>
                <a:spcPts val="105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55748" y="554431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01140" y="5538216"/>
            <a:ext cx="1087120" cy="85725"/>
          </a:xfrm>
          <a:custGeom>
            <a:avLst/>
            <a:gdLst/>
            <a:ahLst/>
            <a:cxnLst/>
            <a:rect l="l" t="t" r="r" b="b"/>
            <a:pathLst>
              <a:path w="1087120" h="85725">
                <a:moveTo>
                  <a:pt x="1043939" y="85344"/>
                </a:moveTo>
                <a:lnTo>
                  <a:pt x="1027628" y="81891"/>
                </a:lnTo>
                <a:lnTo>
                  <a:pt x="1014031" y="72580"/>
                </a:lnTo>
                <a:lnTo>
                  <a:pt x="1004720" y="58983"/>
                </a:lnTo>
                <a:lnTo>
                  <a:pt x="1001268" y="42672"/>
                </a:lnTo>
                <a:lnTo>
                  <a:pt x="1004720" y="25717"/>
                </a:lnTo>
                <a:lnTo>
                  <a:pt x="1014031" y="12192"/>
                </a:lnTo>
                <a:lnTo>
                  <a:pt x="1027628" y="3238"/>
                </a:lnTo>
                <a:lnTo>
                  <a:pt x="1043939" y="0"/>
                </a:lnTo>
                <a:lnTo>
                  <a:pt x="1060894" y="3238"/>
                </a:lnTo>
                <a:lnTo>
                  <a:pt x="1074420" y="12192"/>
                </a:lnTo>
                <a:lnTo>
                  <a:pt x="1083373" y="25717"/>
                </a:lnTo>
                <a:lnTo>
                  <a:pt x="1083701" y="27432"/>
                </a:lnTo>
                <a:lnTo>
                  <a:pt x="1043939" y="27432"/>
                </a:lnTo>
                <a:lnTo>
                  <a:pt x="1043939" y="56388"/>
                </a:lnTo>
                <a:lnTo>
                  <a:pt x="1083888" y="56388"/>
                </a:lnTo>
                <a:lnTo>
                  <a:pt x="1083373" y="58983"/>
                </a:lnTo>
                <a:lnTo>
                  <a:pt x="1074420" y="72580"/>
                </a:lnTo>
                <a:lnTo>
                  <a:pt x="1060894" y="81891"/>
                </a:lnTo>
                <a:lnTo>
                  <a:pt x="1043939" y="85344"/>
                </a:lnTo>
                <a:close/>
              </a:path>
              <a:path w="1087120" h="85725">
                <a:moveTo>
                  <a:pt x="1004171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004371" y="27432"/>
                </a:lnTo>
                <a:lnTo>
                  <a:pt x="1001268" y="42672"/>
                </a:lnTo>
                <a:lnTo>
                  <a:pt x="1004171" y="56388"/>
                </a:lnTo>
                <a:close/>
              </a:path>
              <a:path w="1087120" h="85725">
                <a:moveTo>
                  <a:pt x="1083888" y="56388"/>
                </a:moveTo>
                <a:lnTo>
                  <a:pt x="1043939" y="56388"/>
                </a:lnTo>
                <a:lnTo>
                  <a:pt x="1043939" y="27432"/>
                </a:lnTo>
                <a:lnTo>
                  <a:pt x="1083701" y="27432"/>
                </a:lnTo>
                <a:lnTo>
                  <a:pt x="1086612" y="42672"/>
                </a:lnTo>
                <a:lnTo>
                  <a:pt x="108388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69464" y="5580126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 h="0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77212" y="1891301"/>
            <a:ext cx="724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24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84119" y="214122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94488" y="6095"/>
                </a:moveTo>
                <a:lnTo>
                  <a:pt x="42672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4488" y="4571"/>
                </a:lnTo>
                <a:lnTo>
                  <a:pt x="94488" y="6095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96012" y="6095"/>
                </a:lnTo>
                <a:lnTo>
                  <a:pt x="105155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108204" y="124967"/>
                </a:moveTo>
                <a:lnTo>
                  <a:pt x="28956" y="124967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6096" y="94487"/>
                </a:lnTo>
                <a:lnTo>
                  <a:pt x="4572" y="94487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4968" y="28955"/>
                </a:lnTo>
                <a:lnTo>
                  <a:pt x="62484" y="28955"/>
                </a:lnTo>
                <a:lnTo>
                  <a:pt x="51816" y="32003"/>
                </a:lnTo>
                <a:lnTo>
                  <a:pt x="54864" y="32003"/>
                </a:lnTo>
                <a:lnTo>
                  <a:pt x="48768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5052" y="47243"/>
                </a:lnTo>
                <a:lnTo>
                  <a:pt x="35814" y="47243"/>
                </a:lnTo>
                <a:lnTo>
                  <a:pt x="33527" y="51815"/>
                </a:lnTo>
                <a:lnTo>
                  <a:pt x="32004" y="51815"/>
                </a:lnTo>
                <a:lnTo>
                  <a:pt x="28956" y="62483"/>
                </a:lnTo>
                <a:lnTo>
                  <a:pt x="30044" y="62483"/>
                </a:lnTo>
                <a:lnTo>
                  <a:pt x="29391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044" y="74675"/>
                </a:lnTo>
                <a:lnTo>
                  <a:pt x="28956" y="74675"/>
                </a:lnTo>
                <a:lnTo>
                  <a:pt x="32004" y="85343"/>
                </a:lnTo>
                <a:lnTo>
                  <a:pt x="33528" y="85343"/>
                </a:lnTo>
                <a:lnTo>
                  <a:pt x="35814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7244" y="102107"/>
                </a:lnTo>
                <a:lnTo>
                  <a:pt x="48767" y="102107"/>
                </a:lnTo>
                <a:lnTo>
                  <a:pt x="54864" y="105155"/>
                </a:lnTo>
                <a:lnTo>
                  <a:pt x="51816" y="105155"/>
                </a:lnTo>
                <a:lnTo>
                  <a:pt x="62484" y="108203"/>
                </a:lnTo>
                <a:lnTo>
                  <a:pt x="124968" y="108203"/>
                </a:lnTo>
                <a:lnTo>
                  <a:pt x="117348" y="115823"/>
                </a:lnTo>
                <a:lnTo>
                  <a:pt x="117348" y="117347"/>
                </a:lnTo>
                <a:lnTo>
                  <a:pt x="115824" y="117347"/>
                </a:lnTo>
                <a:lnTo>
                  <a:pt x="108204" y="124967"/>
                </a:lnTo>
                <a:close/>
              </a:path>
              <a:path w="137160" h="137160">
                <a:moveTo>
                  <a:pt x="59436" y="30479"/>
                </a:moveTo>
                <a:lnTo>
                  <a:pt x="62484" y="28955"/>
                </a:lnTo>
                <a:lnTo>
                  <a:pt x="67056" y="28955"/>
                </a:lnTo>
                <a:lnTo>
                  <a:pt x="68580" y="29173"/>
                </a:lnTo>
                <a:lnTo>
                  <a:pt x="59436" y="30479"/>
                </a:lnTo>
                <a:close/>
              </a:path>
              <a:path w="137160" h="137160">
                <a:moveTo>
                  <a:pt x="68580" y="29173"/>
                </a:moveTo>
                <a:lnTo>
                  <a:pt x="67056" y="28955"/>
                </a:lnTo>
                <a:lnTo>
                  <a:pt x="70104" y="28955"/>
                </a:lnTo>
                <a:lnTo>
                  <a:pt x="68580" y="29173"/>
                </a:lnTo>
                <a:close/>
              </a:path>
              <a:path w="137160" h="137160">
                <a:moveTo>
                  <a:pt x="77724" y="30479"/>
                </a:moveTo>
                <a:lnTo>
                  <a:pt x="68580" y="29173"/>
                </a:lnTo>
                <a:lnTo>
                  <a:pt x="70104" y="28955"/>
                </a:lnTo>
                <a:lnTo>
                  <a:pt x="74676" y="28955"/>
                </a:lnTo>
                <a:lnTo>
                  <a:pt x="77724" y="30479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2296" y="32003"/>
                </a:lnTo>
                <a:lnTo>
                  <a:pt x="85344" y="32003"/>
                </a:lnTo>
                <a:lnTo>
                  <a:pt x="74676" y="28955"/>
                </a:lnTo>
                <a:lnTo>
                  <a:pt x="124968" y="28955"/>
                </a:lnTo>
                <a:lnTo>
                  <a:pt x="124968" y="30479"/>
                </a:lnTo>
                <a:lnTo>
                  <a:pt x="126491" y="32003"/>
                </a:lnTo>
                <a:lnTo>
                  <a:pt x="128016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719" y="36575"/>
                </a:moveTo>
                <a:lnTo>
                  <a:pt x="47244" y="35051"/>
                </a:lnTo>
                <a:lnTo>
                  <a:pt x="48768" y="35051"/>
                </a:lnTo>
                <a:lnTo>
                  <a:pt x="4571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8016" y="35051"/>
                </a:lnTo>
                <a:lnTo>
                  <a:pt x="130302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302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33894" y="47243"/>
                </a:moveTo>
                <a:lnTo>
                  <a:pt x="102108" y="47243"/>
                </a:ln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2588" y="42671"/>
                </a:lnTo>
                <a:lnTo>
                  <a:pt x="133894" y="47243"/>
                </a:lnTo>
                <a:close/>
              </a:path>
              <a:path w="137160" h="137160">
                <a:moveTo>
                  <a:pt x="35814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814" y="47243"/>
                </a:lnTo>
                <a:close/>
              </a:path>
              <a:path w="137160" h="137160">
                <a:moveTo>
                  <a:pt x="105155" y="54863"/>
                </a:moveTo>
                <a:lnTo>
                  <a:pt x="100584" y="45719"/>
                </a:lnTo>
                <a:lnTo>
                  <a:pt x="102108" y="47243"/>
                </a:lnTo>
                <a:lnTo>
                  <a:pt x="133894" y="47243"/>
                </a:lnTo>
                <a:lnTo>
                  <a:pt x="135200" y="51815"/>
                </a:lnTo>
                <a:lnTo>
                  <a:pt x="105155" y="51815"/>
                </a:lnTo>
                <a:lnTo>
                  <a:pt x="105155" y="54863"/>
                </a:lnTo>
                <a:close/>
              </a:path>
              <a:path w="137160" h="137160">
                <a:moveTo>
                  <a:pt x="32004" y="54863"/>
                </a:moveTo>
                <a:lnTo>
                  <a:pt x="32004" y="51815"/>
                </a:lnTo>
                <a:lnTo>
                  <a:pt x="33527" y="51815"/>
                </a:lnTo>
                <a:lnTo>
                  <a:pt x="32004" y="54863"/>
                </a:lnTo>
                <a:close/>
              </a:path>
              <a:path w="137160" h="137160">
                <a:moveTo>
                  <a:pt x="136506" y="62483"/>
                </a:moveTo>
                <a:lnTo>
                  <a:pt x="108204" y="62483"/>
                </a:lnTo>
                <a:lnTo>
                  <a:pt x="105155" y="51815"/>
                </a:lnTo>
                <a:lnTo>
                  <a:pt x="135200" y="51815"/>
                </a:lnTo>
                <a:lnTo>
                  <a:pt x="135636" y="53339"/>
                </a:lnTo>
                <a:lnTo>
                  <a:pt x="135636" y="56387"/>
                </a:lnTo>
                <a:lnTo>
                  <a:pt x="136506" y="62483"/>
                </a:lnTo>
                <a:close/>
              </a:path>
              <a:path w="137160" h="137160">
                <a:moveTo>
                  <a:pt x="30044" y="62483"/>
                </a:moveTo>
                <a:lnTo>
                  <a:pt x="28956" y="62483"/>
                </a:lnTo>
                <a:lnTo>
                  <a:pt x="30480" y="59435"/>
                </a:lnTo>
                <a:lnTo>
                  <a:pt x="30044" y="62483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2483"/>
                </a:lnTo>
                <a:lnTo>
                  <a:pt x="136506" y="62483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28956" y="70103"/>
                </a:moveTo>
                <a:lnTo>
                  <a:pt x="28956" y="67055"/>
                </a:lnTo>
                <a:lnTo>
                  <a:pt x="29173" y="68579"/>
                </a:lnTo>
                <a:lnTo>
                  <a:pt x="28956" y="70103"/>
                </a:lnTo>
                <a:close/>
              </a:path>
              <a:path w="137160" h="137160">
                <a:moveTo>
                  <a:pt x="29173" y="68579"/>
                </a:moveTo>
                <a:lnTo>
                  <a:pt x="28956" y="67055"/>
                </a:lnTo>
                <a:lnTo>
                  <a:pt x="29391" y="67055"/>
                </a:lnTo>
                <a:lnTo>
                  <a:pt x="29173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29391" y="70103"/>
                </a:moveTo>
                <a:lnTo>
                  <a:pt x="28956" y="70103"/>
                </a:lnTo>
                <a:lnTo>
                  <a:pt x="29173" y="68579"/>
                </a:lnTo>
                <a:lnTo>
                  <a:pt x="29391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7160">
                <a:moveTo>
                  <a:pt x="30480" y="77723"/>
                </a:moveTo>
                <a:lnTo>
                  <a:pt x="28956" y="74675"/>
                </a:lnTo>
                <a:lnTo>
                  <a:pt x="30044" y="74675"/>
                </a:lnTo>
                <a:lnTo>
                  <a:pt x="30480" y="77723"/>
                </a:lnTo>
                <a:close/>
              </a:path>
              <a:path w="137160" h="137160">
                <a:moveTo>
                  <a:pt x="135200" y="85343"/>
                </a:moveTo>
                <a:lnTo>
                  <a:pt x="105155" y="85343"/>
                </a:ln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3819"/>
                </a:lnTo>
                <a:lnTo>
                  <a:pt x="135200" y="85343"/>
                </a:lnTo>
                <a:close/>
              </a:path>
              <a:path w="137160" h="137160">
                <a:moveTo>
                  <a:pt x="33528" y="85343"/>
                </a:moveTo>
                <a:lnTo>
                  <a:pt x="32004" y="85343"/>
                </a:lnTo>
                <a:lnTo>
                  <a:pt x="32004" y="82295"/>
                </a:lnTo>
                <a:lnTo>
                  <a:pt x="33528" y="85343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155" y="82295"/>
                </a:lnTo>
                <a:lnTo>
                  <a:pt x="105155" y="85343"/>
                </a:lnTo>
                <a:lnTo>
                  <a:pt x="135200" y="85343"/>
                </a:lnTo>
                <a:lnTo>
                  <a:pt x="133894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3894" y="89915"/>
                </a:lnTo>
                <a:lnTo>
                  <a:pt x="132588" y="94487"/>
                </a:lnTo>
                <a:lnTo>
                  <a:pt x="131064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302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302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8016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302" y="97535"/>
                </a:lnTo>
                <a:lnTo>
                  <a:pt x="128016" y="102107"/>
                </a:lnTo>
                <a:close/>
              </a:path>
              <a:path w="137160" h="137160">
                <a:moveTo>
                  <a:pt x="48767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7" y="102107"/>
                </a:lnTo>
                <a:close/>
              </a:path>
              <a:path w="137160" h="137160">
                <a:moveTo>
                  <a:pt x="124968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8016" y="102107"/>
                </a:lnTo>
                <a:lnTo>
                  <a:pt x="126491" y="105155"/>
                </a:lnTo>
                <a:lnTo>
                  <a:pt x="124968" y="106679"/>
                </a:lnTo>
                <a:lnTo>
                  <a:pt x="124968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2484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4676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6491"/>
                </a:lnTo>
                <a:lnTo>
                  <a:pt x="30480" y="124967"/>
                </a:lnTo>
                <a:lnTo>
                  <a:pt x="106679" y="124967"/>
                </a:lnTo>
                <a:lnTo>
                  <a:pt x="105155" y="126491"/>
                </a:lnTo>
                <a:lnTo>
                  <a:pt x="96012" y="131063"/>
                </a:lnTo>
                <a:close/>
              </a:path>
              <a:path w="137160" h="137160">
                <a:moveTo>
                  <a:pt x="83820" y="135635"/>
                </a:moveTo>
                <a:lnTo>
                  <a:pt x="53339" y="135635"/>
                </a:lnTo>
                <a:lnTo>
                  <a:pt x="42672" y="132587"/>
                </a:lnTo>
                <a:lnTo>
                  <a:pt x="42672" y="131063"/>
                </a:lnTo>
                <a:lnTo>
                  <a:pt x="94488" y="131063"/>
                </a:lnTo>
                <a:lnTo>
                  <a:pt x="94488" y="132587"/>
                </a:lnTo>
                <a:lnTo>
                  <a:pt x="83820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37410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28850" y="343662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5044" y="367817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44509" y="315470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21636" y="571042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 h="0">
                <a:moveTo>
                  <a:pt x="0" y="0"/>
                </a:moveTo>
                <a:lnTo>
                  <a:pt x="262128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7279" y="372917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0971" y="4430303"/>
            <a:ext cx="217804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58113" y="333657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97835" y="2270760"/>
            <a:ext cx="86995" cy="187960"/>
          </a:xfrm>
          <a:custGeom>
            <a:avLst/>
            <a:gdLst/>
            <a:ahLst/>
            <a:cxnLst/>
            <a:rect l="l" t="t" r="r" b="b"/>
            <a:pathLst>
              <a:path w="86994" h="187960">
                <a:moveTo>
                  <a:pt x="28956" y="104978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02108"/>
                </a:lnTo>
                <a:lnTo>
                  <a:pt x="44196" y="102108"/>
                </a:lnTo>
                <a:lnTo>
                  <a:pt x="28956" y="104978"/>
                </a:lnTo>
                <a:close/>
              </a:path>
              <a:path w="86994" h="187960">
                <a:moveTo>
                  <a:pt x="57912" y="144779"/>
                </a:moveTo>
                <a:lnTo>
                  <a:pt x="28956" y="144779"/>
                </a:lnTo>
                <a:lnTo>
                  <a:pt x="28956" y="104978"/>
                </a:lnTo>
                <a:lnTo>
                  <a:pt x="44196" y="102108"/>
                </a:lnTo>
                <a:lnTo>
                  <a:pt x="57912" y="104831"/>
                </a:lnTo>
                <a:lnTo>
                  <a:pt x="57912" y="144779"/>
                </a:lnTo>
                <a:close/>
              </a:path>
              <a:path w="86994" h="187960">
                <a:moveTo>
                  <a:pt x="57912" y="104831"/>
                </a:moveTo>
                <a:lnTo>
                  <a:pt x="44196" y="102108"/>
                </a:lnTo>
                <a:lnTo>
                  <a:pt x="57912" y="102108"/>
                </a:lnTo>
                <a:lnTo>
                  <a:pt x="57912" y="104831"/>
                </a:lnTo>
                <a:close/>
              </a:path>
              <a:path w="86994" h="187960">
                <a:moveTo>
                  <a:pt x="86868" y="144779"/>
                </a:moveTo>
                <a:lnTo>
                  <a:pt x="57912" y="144779"/>
                </a:lnTo>
                <a:lnTo>
                  <a:pt x="57912" y="104831"/>
                </a:lnTo>
                <a:lnTo>
                  <a:pt x="60507" y="105346"/>
                </a:lnTo>
                <a:lnTo>
                  <a:pt x="74104" y="114300"/>
                </a:lnTo>
                <a:lnTo>
                  <a:pt x="83415" y="127825"/>
                </a:lnTo>
                <a:lnTo>
                  <a:pt x="86868" y="144779"/>
                </a:lnTo>
                <a:close/>
              </a:path>
              <a:path w="86994" h="187960">
                <a:moveTo>
                  <a:pt x="44196" y="187452"/>
                </a:moveTo>
                <a:lnTo>
                  <a:pt x="27003" y="183999"/>
                </a:lnTo>
                <a:lnTo>
                  <a:pt x="12954" y="174688"/>
                </a:lnTo>
                <a:lnTo>
                  <a:pt x="3476" y="161091"/>
                </a:lnTo>
                <a:lnTo>
                  <a:pt x="0" y="144779"/>
                </a:lnTo>
                <a:lnTo>
                  <a:pt x="3476" y="127825"/>
                </a:lnTo>
                <a:lnTo>
                  <a:pt x="12954" y="114300"/>
                </a:lnTo>
                <a:lnTo>
                  <a:pt x="27003" y="105346"/>
                </a:lnTo>
                <a:lnTo>
                  <a:pt x="28956" y="104978"/>
                </a:lnTo>
                <a:lnTo>
                  <a:pt x="28956" y="144779"/>
                </a:lnTo>
                <a:lnTo>
                  <a:pt x="86868" y="144779"/>
                </a:lnTo>
                <a:lnTo>
                  <a:pt x="83415" y="161091"/>
                </a:lnTo>
                <a:lnTo>
                  <a:pt x="74104" y="174688"/>
                </a:lnTo>
                <a:lnTo>
                  <a:pt x="60507" y="183999"/>
                </a:lnTo>
                <a:lnTo>
                  <a:pt x="44196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33098" y="267770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6979" y="2414016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7431" y="1220779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1217676"/>
                </a:lnTo>
                <a:lnTo>
                  <a:pt x="42671" y="1217676"/>
                </a:lnTo>
                <a:lnTo>
                  <a:pt x="27431" y="1220779"/>
                </a:lnTo>
                <a:close/>
              </a:path>
              <a:path w="85725" h="1303020">
                <a:moveTo>
                  <a:pt x="56387" y="1260348"/>
                </a:moveTo>
                <a:lnTo>
                  <a:pt x="27431" y="1260348"/>
                </a:lnTo>
                <a:lnTo>
                  <a:pt x="27431" y="1220779"/>
                </a:lnTo>
                <a:lnTo>
                  <a:pt x="42671" y="1217676"/>
                </a:lnTo>
                <a:lnTo>
                  <a:pt x="56387" y="1220579"/>
                </a:lnTo>
                <a:lnTo>
                  <a:pt x="56387" y="1260348"/>
                </a:lnTo>
                <a:close/>
              </a:path>
              <a:path w="85725" h="1303020">
                <a:moveTo>
                  <a:pt x="56387" y="1220579"/>
                </a:moveTo>
                <a:lnTo>
                  <a:pt x="42671" y="1217676"/>
                </a:lnTo>
                <a:lnTo>
                  <a:pt x="56387" y="1217676"/>
                </a:lnTo>
                <a:lnTo>
                  <a:pt x="56387" y="1220579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6387" y="1260348"/>
                </a:lnTo>
                <a:lnTo>
                  <a:pt x="56387" y="1220579"/>
                </a:lnTo>
                <a:lnTo>
                  <a:pt x="58983" y="1221128"/>
                </a:lnTo>
                <a:lnTo>
                  <a:pt x="72580" y="1230439"/>
                </a:lnTo>
                <a:lnTo>
                  <a:pt x="81891" y="1244036"/>
                </a:lnTo>
                <a:lnTo>
                  <a:pt x="85343" y="1260348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5717" y="1299781"/>
                </a:lnTo>
                <a:lnTo>
                  <a:pt x="12191" y="1290828"/>
                </a:lnTo>
                <a:lnTo>
                  <a:pt x="3238" y="1277302"/>
                </a:lnTo>
                <a:lnTo>
                  <a:pt x="0" y="1260348"/>
                </a:lnTo>
                <a:lnTo>
                  <a:pt x="3238" y="1244036"/>
                </a:lnTo>
                <a:lnTo>
                  <a:pt x="12191" y="1230439"/>
                </a:lnTo>
                <a:lnTo>
                  <a:pt x="25717" y="1221128"/>
                </a:lnTo>
                <a:lnTo>
                  <a:pt x="27431" y="1220779"/>
                </a:lnTo>
                <a:lnTo>
                  <a:pt x="27431" y="1260348"/>
                </a:lnTo>
                <a:lnTo>
                  <a:pt x="85343" y="1260348"/>
                </a:lnTo>
                <a:lnTo>
                  <a:pt x="81891" y="1277302"/>
                </a:lnTo>
                <a:lnTo>
                  <a:pt x="72580" y="1290828"/>
                </a:lnTo>
                <a:lnTo>
                  <a:pt x="58983" y="1299781"/>
                </a:lnTo>
                <a:lnTo>
                  <a:pt x="42671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76500" y="2639567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19">
                <a:moveTo>
                  <a:pt x="0" y="0"/>
                </a:moveTo>
                <a:lnTo>
                  <a:pt x="144780" y="0"/>
                </a:lnTo>
                <a:lnTo>
                  <a:pt x="1447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62783" y="2625851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502919"/>
                </a:lnTo>
                <a:lnTo>
                  <a:pt x="13716" y="502919"/>
                </a:lnTo>
                <a:lnTo>
                  <a:pt x="27432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19" h="532130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19" h="532130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532130">
                <a:moveTo>
                  <a:pt x="27432" y="516636"/>
                </a:moveTo>
                <a:lnTo>
                  <a:pt x="13716" y="502919"/>
                </a:lnTo>
                <a:lnTo>
                  <a:pt x="27432" y="502919"/>
                </a:lnTo>
                <a:lnTo>
                  <a:pt x="27432" y="516636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27432" y="516636"/>
                </a:lnTo>
                <a:lnTo>
                  <a:pt x="27432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28366" y="3410711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16936" y="3677411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1294" y="198388"/>
                </a:moveTo>
                <a:lnTo>
                  <a:pt x="0" y="19812"/>
                </a:lnTo>
                <a:lnTo>
                  <a:pt x="21336" y="0"/>
                </a:lnTo>
                <a:lnTo>
                  <a:pt x="181943" y="179249"/>
                </a:lnTo>
                <a:lnTo>
                  <a:pt x="161294" y="198388"/>
                </a:lnTo>
                <a:close/>
              </a:path>
              <a:path w="266700" h="295910">
                <a:moveTo>
                  <a:pt x="225706" y="208788"/>
                </a:moveTo>
                <a:lnTo>
                  <a:pt x="170688" y="208788"/>
                </a:lnTo>
                <a:lnTo>
                  <a:pt x="192024" y="190500"/>
                </a:lnTo>
                <a:lnTo>
                  <a:pt x="181943" y="179249"/>
                </a:lnTo>
                <a:lnTo>
                  <a:pt x="202692" y="160019"/>
                </a:lnTo>
                <a:lnTo>
                  <a:pt x="225706" y="208788"/>
                </a:lnTo>
                <a:close/>
              </a:path>
              <a:path w="266700" h="295910">
                <a:moveTo>
                  <a:pt x="170688" y="208788"/>
                </a:moveTo>
                <a:lnTo>
                  <a:pt x="161294" y="198388"/>
                </a:lnTo>
                <a:lnTo>
                  <a:pt x="181943" y="179249"/>
                </a:lnTo>
                <a:lnTo>
                  <a:pt x="192024" y="190500"/>
                </a:lnTo>
                <a:lnTo>
                  <a:pt x="170688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40208" y="217931"/>
                </a:lnTo>
                <a:lnTo>
                  <a:pt x="161294" y="198388"/>
                </a:lnTo>
                <a:lnTo>
                  <a:pt x="170688" y="208788"/>
                </a:lnTo>
                <a:lnTo>
                  <a:pt x="225706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8460" y="3410711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2"/>
                </a:lnTo>
                <a:lnTo>
                  <a:pt x="254508" y="0"/>
                </a:lnTo>
                <a:lnTo>
                  <a:pt x="275843" y="19812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67633" y="2424683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67633" y="2968751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13532" y="3960876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8956" y="1580063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577340"/>
                </a:lnTo>
                <a:lnTo>
                  <a:pt x="42672" y="1577340"/>
                </a:lnTo>
                <a:lnTo>
                  <a:pt x="28956" y="1580063"/>
                </a:lnTo>
                <a:close/>
              </a:path>
              <a:path w="85725" h="1663064">
                <a:moveTo>
                  <a:pt x="57912" y="1620012"/>
                </a:moveTo>
                <a:lnTo>
                  <a:pt x="28956" y="1620012"/>
                </a:lnTo>
                <a:lnTo>
                  <a:pt x="28956" y="1580063"/>
                </a:lnTo>
                <a:lnTo>
                  <a:pt x="42672" y="1577340"/>
                </a:lnTo>
                <a:lnTo>
                  <a:pt x="57912" y="1580251"/>
                </a:lnTo>
                <a:lnTo>
                  <a:pt x="57912" y="1620012"/>
                </a:lnTo>
                <a:close/>
              </a:path>
              <a:path w="85725" h="1663064">
                <a:moveTo>
                  <a:pt x="57912" y="1580251"/>
                </a:moveTo>
                <a:lnTo>
                  <a:pt x="42672" y="1577340"/>
                </a:lnTo>
                <a:lnTo>
                  <a:pt x="57912" y="1577340"/>
                </a:lnTo>
                <a:lnTo>
                  <a:pt x="57912" y="1580251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6360" y="1659231"/>
                </a:lnTo>
                <a:lnTo>
                  <a:pt x="12763" y="1649920"/>
                </a:lnTo>
                <a:lnTo>
                  <a:pt x="3452" y="1636323"/>
                </a:lnTo>
                <a:lnTo>
                  <a:pt x="0" y="1620012"/>
                </a:lnTo>
                <a:lnTo>
                  <a:pt x="3452" y="1603057"/>
                </a:lnTo>
                <a:lnTo>
                  <a:pt x="12763" y="1589532"/>
                </a:lnTo>
                <a:lnTo>
                  <a:pt x="26360" y="1580578"/>
                </a:lnTo>
                <a:lnTo>
                  <a:pt x="28956" y="1580063"/>
                </a:lnTo>
                <a:lnTo>
                  <a:pt x="28956" y="1620012"/>
                </a:lnTo>
                <a:lnTo>
                  <a:pt x="85344" y="1620012"/>
                </a:lnTo>
                <a:lnTo>
                  <a:pt x="82105" y="1636323"/>
                </a:lnTo>
                <a:lnTo>
                  <a:pt x="73152" y="1649920"/>
                </a:lnTo>
                <a:lnTo>
                  <a:pt x="59626" y="1659231"/>
                </a:lnTo>
                <a:lnTo>
                  <a:pt x="42672" y="166268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7912" y="1620012"/>
                </a:lnTo>
                <a:lnTo>
                  <a:pt x="57912" y="1580251"/>
                </a:lnTo>
                <a:lnTo>
                  <a:pt x="59626" y="1580578"/>
                </a:lnTo>
                <a:lnTo>
                  <a:pt x="73152" y="1589532"/>
                </a:lnTo>
                <a:lnTo>
                  <a:pt x="82105" y="1603057"/>
                </a:lnTo>
                <a:lnTo>
                  <a:pt x="85344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1617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07129" y="3041903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27247" y="3232403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5717"/>
                </a:lnTo>
                <a:lnTo>
                  <a:pt x="12192" y="12191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255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582295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55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550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876466" y="284990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79218" y="302609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84575" y="4585715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69335" y="4570476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497204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19" h="497204">
                <a:moveTo>
                  <a:pt x="144779" y="483108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4779" y="483108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497204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19" h="497204">
                <a:moveTo>
                  <a:pt x="144779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3108"/>
                </a:lnTo>
                <a:close/>
              </a:path>
              <a:path w="172719" h="497204">
                <a:moveTo>
                  <a:pt x="172211" y="483108"/>
                </a:moveTo>
                <a:lnTo>
                  <a:pt x="144779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706085" y="4984953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17620" y="3275076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31136" y="3679697"/>
            <a:ext cx="684530" cy="0"/>
          </a:xfrm>
          <a:custGeom>
            <a:avLst/>
            <a:gdLst/>
            <a:ahLst/>
            <a:cxnLst/>
            <a:rect l="l" t="t" r="r" b="b"/>
            <a:pathLst>
              <a:path w="684530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58796" y="2431541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 h="0">
                <a:moveTo>
                  <a:pt x="0" y="0"/>
                </a:moveTo>
                <a:lnTo>
                  <a:pt x="61112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05455" y="3706367"/>
            <a:ext cx="85725" cy="1915795"/>
          </a:xfrm>
          <a:custGeom>
            <a:avLst/>
            <a:gdLst/>
            <a:ahLst/>
            <a:cxnLst/>
            <a:rect l="l" t="t" r="r" b="b"/>
            <a:pathLst>
              <a:path w="85725" h="1915795">
                <a:moveTo>
                  <a:pt x="28956" y="1831723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828799"/>
                </a:lnTo>
                <a:lnTo>
                  <a:pt x="42672" y="1828799"/>
                </a:lnTo>
                <a:lnTo>
                  <a:pt x="28956" y="1831723"/>
                </a:lnTo>
                <a:close/>
              </a:path>
              <a:path w="85725" h="1915795">
                <a:moveTo>
                  <a:pt x="57912" y="1872995"/>
                </a:moveTo>
                <a:lnTo>
                  <a:pt x="28956" y="1872995"/>
                </a:lnTo>
                <a:lnTo>
                  <a:pt x="28956" y="1831723"/>
                </a:lnTo>
                <a:lnTo>
                  <a:pt x="42672" y="1828799"/>
                </a:lnTo>
                <a:lnTo>
                  <a:pt x="57912" y="1831925"/>
                </a:lnTo>
                <a:lnTo>
                  <a:pt x="57912" y="1872995"/>
                </a:lnTo>
                <a:close/>
              </a:path>
              <a:path w="85725" h="1915795">
                <a:moveTo>
                  <a:pt x="57912" y="1831925"/>
                </a:moveTo>
                <a:lnTo>
                  <a:pt x="42672" y="1828799"/>
                </a:lnTo>
                <a:lnTo>
                  <a:pt x="57912" y="1828799"/>
                </a:lnTo>
                <a:lnTo>
                  <a:pt x="57912" y="1831925"/>
                </a:lnTo>
                <a:close/>
              </a:path>
              <a:path w="85725" h="1915795">
                <a:moveTo>
                  <a:pt x="42672" y="1915667"/>
                </a:moveTo>
                <a:lnTo>
                  <a:pt x="26360" y="1912215"/>
                </a:lnTo>
                <a:lnTo>
                  <a:pt x="12763" y="1902904"/>
                </a:lnTo>
                <a:lnTo>
                  <a:pt x="3452" y="1889307"/>
                </a:lnTo>
                <a:lnTo>
                  <a:pt x="0" y="1872995"/>
                </a:lnTo>
                <a:lnTo>
                  <a:pt x="3452" y="1855803"/>
                </a:lnTo>
                <a:lnTo>
                  <a:pt x="12763" y="1841753"/>
                </a:lnTo>
                <a:lnTo>
                  <a:pt x="26360" y="1832276"/>
                </a:lnTo>
                <a:lnTo>
                  <a:pt x="28956" y="1831723"/>
                </a:lnTo>
                <a:lnTo>
                  <a:pt x="28956" y="1872995"/>
                </a:lnTo>
                <a:lnTo>
                  <a:pt x="85344" y="1872995"/>
                </a:lnTo>
                <a:lnTo>
                  <a:pt x="82105" y="1889307"/>
                </a:lnTo>
                <a:lnTo>
                  <a:pt x="73152" y="1902904"/>
                </a:lnTo>
                <a:lnTo>
                  <a:pt x="59626" y="1912215"/>
                </a:lnTo>
                <a:lnTo>
                  <a:pt x="42672" y="1915667"/>
                </a:lnTo>
                <a:close/>
              </a:path>
              <a:path w="85725" h="1915795">
                <a:moveTo>
                  <a:pt x="85344" y="1872995"/>
                </a:moveTo>
                <a:lnTo>
                  <a:pt x="57912" y="1872995"/>
                </a:lnTo>
                <a:lnTo>
                  <a:pt x="57912" y="1831925"/>
                </a:lnTo>
                <a:lnTo>
                  <a:pt x="59626" y="1832276"/>
                </a:lnTo>
                <a:lnTo>
                  <a:pt x="73152" y="1841753"/>
                </a:lnTo>
                <a:lnTo>
                  <a:pt x="82105" y="1855803"/>
                </a:lnTo>
                <a:lnTo>
                  <a:pt x="85344" y="1872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74975" y="4328159"/>
            <a:ext cx="144780" cy="504825"/>
          </a:xfrm>
          <a:custGeom>
            <a:avLst/>
            <a:gdLst/>
            <a:ahLst/>
            <a:cxnLst/>
            <a:rect l="l" t="t" r="r" b="b"/>
            <a:pathLst>
              <a:path w="144780" h="504825">
                <a:moveTo>
                  <a:pt x="0" y="0"/>
                </a:moveTo>
                <a:lnTo>
                  <a:pt x="144780" y="0"/>
                </a:lnTo>
                <a:lnTo>
                  <a:pt x="144780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61260" y="4314444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19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4779" y="518160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93719" y="2607564"/>
            <a:ext cx="144780" cy="361315"/>
          </a:xfrm>
          <a:custGeom>
            <a:avLst/>
            <a:gdLst/>
            <a:ahLst/>
            <a:cxnLst/>
            <a:rect l="l" t="t" r="r" b="b"/>
            <a:pathLst>
              <a:path w="144780" h="361314">
                <a:moveTo>
                  <a:pt x="0" y="0"/>
                </a:moveTo>
                <a:lnTo>
                  <a:pt x="144780" y="0"/>
                </a:lnTo>
                <a:lnTo>
                  <a:pt x="14478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80003" y="2593848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3716" y="359663"/>
                </a:lnTo>
                <a:lnTo>
                  <a:pt x="28956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38861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388619">
                <a:moveTo>
                  <a:pt x="144779" y="374904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59663"/>
                </a:lnTo>
                <a:lnTo>
                  <a:pt x="158495" y="359663"/>
                </a:lnTo>
                <a:lnTo>
                  <a:pt x="144779" y="374904"/>
                </a:lnTo>
                <a:close/>
              </a:path>
              <a:path w="172720" h="38861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388619">
                <a:moveTo>
                  <a:pt x="28956" y="374904"/>
                </a:moveTo>
                <a:lnTo>
                  <a:pt x="13716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2720" h="388619">
                <a:moveTo>
                  <a:pt x="144779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4904"/>
                </a:lnTo>
                <a:close/>
              </a:path>
              <a:path w="172720" h="388619">
                <a:moveTo>
                  <a:pt x="172211" y="374904"/>
                </a:moveTo>
                <a:lnTo>
                  <a:pt x="144779" y="374904"/>
                </a:lnTo>
                <a:lnTo>
                  <a:pt x="158495" y="359663"/>
                </a:lnTo>
                <a:lnTo>
                  <a:pt x="172211" y="359663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19627" y="4271771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523239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523239" h="85725">
                <a:moveTo>
                  <a:pt x="522732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440" y="28955"/>
                </a:lnTo>
                <a:lnTo>
                  <a:pt x="522732" y="28955"/>
                </a:lnTo>
                <a:lnTo>
                  <a:pt x="522732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95115" y="4933188"/>
            <a:ext cx="85725" cy="690880"/>
          </a:xfrm>
          <a:custGeom>
            <a:avLst/>
            <a:gdLst/>
            <a:ahLst/>
            <a:cxnLst/>
            <a:rect l="l" t="t" r="r" b="b"/>
            <a:pathLst>
              <a:path w="85725" h="690879">
                <a:moveTo>
                  <a:pt x="28956" y="60775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605028"/>
                </a:lnTo>
                <a:lnTo>
                  <a:pt x="42672" y="605028"/>
                </a:lnTo>
                <a:lnTo>
                  <a:pt x="28956" y="607751"/>
                </a:lnTo>
                <a:close/>
              </a:path>
              <a:path w="85725" h="690879">
                <a:moveTo>
                  <a:pt x="57912" y="647700"/>
                </a:moveTo>
                <a:lnTo>
                  <a:pt x="28956" y="647700"/>
                </a:lnTo>
                <a:lnTo>
                  <a:pt x="28956" y="607751"/>
                </a:lnTo>
                <a:lnTo>
                  <a:pt x="42672" y="605028"/>
                </a:lnTo>
                <a:lnTo>
                  <a:pt x="57912" y="607939"/>
                </a:lnTo>
                <a:lnTo>
                  <a:pt x="57912" y="647700"/>
                </a:lnTo>
                <a:close/>
              </a:path>
              <a:path w="85725" h="690879">
                <a:moveTo>
                  <a:pt x="57912" y="607939"/>
                </a:moveTo>
                <a:lnTo>
                  <a:pt x="42672" y="605028"/>
                </a:lnTo>
                <a:lnTo>
                  <a:pt x="57912" y="605028"/>
                </a:lnTo>
                <a:lnTo>
                  <a:pt x="57912" y="607939"/>
                </a:lnTo>
                <a:close/>
              </a:path>
              <a:path w="85725" h="690879">
                <a:moveTo>
                  <a:pt x="42672" y="690372"/>
                </a:moveTo>
                <a:lnTo>
                  <a:pt x="26360" y="686919"/>
                </a:lnTo>
                <a:lnTo>
                  <a:pt x="12763" y="677608"/>
                </a:lnTo>
                <a:lnTo>
                  <a:pt x="3452" y="664011"/>
                </a:lnTo>
                <a:lnTo>
                  <a:pt x="0" y="647700"/>
                </a:lnTo>
                <a:lnTo>
                  <a:pt x="3452" y="630745"/>
                </a:lnTo>
                <a:lnTo>
                  <a:pt x="12763" y="617220"/>
                </a:lnTo>
                <a:lnTo>
                  <a:pt x="26360" y="608266"/>
                </a:lnTo>
                <a:lnTo>
                  <a:pt x="28956" y="607751"/>
                </a:lnTo>
                <a:lnTo>
                  <a:pt x="28956" y="647700"/>
                </a:lnTo>
                <a:lnTo>
                  <a:pt x="85344" y="647700"/>
                </a:lnTo>
                <a:lnTo>
                  <a:pt x="82105" y="664011"/>
                </a:lnTo>
                <a:lnTo>
                  <a:pt x="73152" y="677608"/>
                </a:lnTo>
                <a:lnTo>
                  <a:pt x="59626" y="686919"/>
                </a:lnTo>
                <a:lnTo>
                  <a:pt x="42672" y="690372"/>
                </a:lnTo>
                <a:close/>
              </a:path>
              <a:path w="85725" h="690879">
                <a:moveTo>
                  <a:pt x="85344" y="647700"/>
                </a:moveTo>
                <a:lnTo>
                  <a:pt x="57912" y="647700"/>
                </a:lnTo>
                <a:lnTo>
                  <a:pt x="57912" y="607939"/>
                </a:lnTo>
                <a:lnTo>
                  <a:pt x="59626" y="608266"/>
                </a:lnTo>
                <a:lnTo>
                  <a:pt x="73152" y="617220"/>
                </a:lnTo>
                <a:lnTo>
                  <a:pt x="82105" y="630745"/>
                </a:lnTo>
                <a:lnTo>
                  <a:pt x="85344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734782" y="493616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68623" y="4927854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32453" y="431139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455923" y="4516163"/>
            <a:ext cx="3657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7645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00498" y="2989114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r>
              <a:rPr dirty="0" sz="2000" spc="20">
                <a:latin typeface="Times New Roman"/>
                <a:cs typeface="Times New Roman"/>
              </a:rPr>
              <a:t>2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48682" y="2490185"/>
            <a:ext cx="431165" cy="107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4610">
              <a:lnSpc>
                <a:spcPts val="282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ts val="234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  <a:spcBef>
                <a:spcPts val="790"/>
              </a:spcBef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26471" y="4405895"/>
            <a:ext cx="436245" cy="68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604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  <a:p>
            <a:pPr algn="ctr" marR="4445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20">
                <a:latin typeface="Times New Roman"/>
                <a:cs typeface="Times New Roman"/>
              </a:rPr>
              <a:t>3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44264" y="4607502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60325" y="3560529"/>
            <a:ext cx="922655" cy="3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60">
                <a:latin typeface="Times New Roman"/>
                <a:cs typeface="Times New Roman"/>
              </a:rPr>
              <a:t>T</a:t>
            </a:r>
            <a:r>
              <a:rPr dirty="0" baseline="-19230" sz="1950" spc="89">
                <a:latin typeface="Times New Roman"/>
                <a:cs typeface="Times New Roman"/>
              </a:rPr>
              <a:t>1 </a:t>
            </a:r>
            <a:r>
              <a:rPr dirty="0" baseline="-19230" sz="1950" spc="292">
                <a:latin typeface="Times New Roman"/>
                <a:cs typeface="Times New Roman"/>
              </a:rPr>
              <a:t> </a:t>
            </a:r>
            <a:r>
              <a:rPr dirty="0" sz="1900" spc="-925" b="1" i="1">
                <a:latin typeface="Times New Roman"/>
                <a:cs typeface="Times New Roman"/>
              </a:rPr>
              <a:t></a:t>
            </a:r>
            <a:r>
              <a:rPr dirty="0" sz="1800" spc="-925">
                <a:latin typeface="Times New Roman"/>
                <a:cs typeface="Times New Roman"/>
              </a:rPr>
              <a:t>=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468367" y="2412492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7432" y="1254329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251204"/>
                </a:lnTo>
                <a:lnTo>
                  <a:pt x="42672" y="1251204"/>
                </a:lnTo>
                <a:lnTo>
                  <a:pt x="27432" y="1254329"/>
                </a:lnTo>
                <a:close/>
              </a:path>
              <a:path w="85725" h="1338579">
                <a:moveTo>
                  <a:pt x="56388" y="1295400"/>
                </a:moveTo>
                <a:lnTo>
                  <a:pt x="27432" y="1295400"/>
                </a:lnTo>
                <a:lnTo>
                  <a:pt x="27432" y="1254329"/>
                </a:lnTo>
                <a:lnTo>
                  <a:pt x="42672" y="1251204"/>
                </a:lnTo>
                <a:lnTo>
                  <a:pt x="56388" y="1254127"/>
                </a:lnTo>
                <a:lnTo>
                  <a:pt x="56388" y="1295400"/>
                </a:lnTo>
                <a:close/>
              </a:path>
              <a:path w="85725" h="1338579">
                <a:moveTo>
                  <a:pt x="56388" y="1254127"/>
                </a:moveTo>
                <a:lnTo>
                  <a:pt x="42672" y="1251204"/>
                </a:lnTo>
                <a:lnTo>
                  <a:pt x="56388" y="1251204"/>
                </a:lnTo>
                <a:lnTo>
                  <a:pt x="56388" y="1254127"/>
                </a:lnTo>
                <a:close/>
              </a:path>
              <a:path w="85725" h="1338579">
                <a:moveTo>
                  <a:pt x="85344" y="1295400"/>
                </a:moveTo>
                <a:lnTo>
                  <a:pt x="56388" y="1295400"/>
                </a:lnTo>
                <a:lnTo>
                  <a:pt x="56388" y="1254127"/>
                </a:lnTo>
                <a:lnTo>
                  <a:pt x="58983" y="1254680"/>
                </a:lnTo>
                <a:lnTo>
                  <a:pt x="72580" y="1264158"/>
                </a:lnTo>
                <a:lnTo>
                  <a:pt x="81891" y="1278207"/>
                </a:lnTo>
                <a:lnTo>
                  <a:pt x="85344" y="1295400"/>
                </a:lnTo>
                <a:close/>
              </a:path>
              <a:path w="85725" h="1338579">
                <a:moveTo>
                  <a:pt x="42672" y="1338072"/>
                </a:moveTo>
                <a:lnTo>
                  <a:pt x="25717" y="1334619"/>
                </a:lnTo>
                <a:lnTo>
                  <a:pt x="12192" y="1325308"/>
                </a:lnTo>
                <a:lnTo>
                  <a:pt x="3238" y="1311711"/>
                </a:lnTo>
                <a:lnTo>
                  <a:pt x="0" y="1295400"/>
                </a:lnTo>
                <a:lnTo>
                  <a:pt x="3238" y="1278207"/>
                </a:lnTo>
                <a:lnTo>
                  <a:pt x="12192" y="1264158"/>
                </a:lnTo>
                <a:lnTo>
                  <a:pt x="25717" y="1254680"/>
                </a:lnTo>
                <a:lnTo>
                  <a:pt x="27432" y="1254329"/>
                </a:lnTo>
                <a:lnTo>
                  <a:pt x="27432" y="1295400"/>
                </a:lnTo>
                <a:lnTo>
                  <a:pt x="85344" y="1295400"/>
                </a:lnTo>
                <a:lnTo>
                  <a:pt x="81891" y="1311711"/>
                </a:lnTo>
                <a:lnTo>
                  <a:pt x="72580" y="1325308"/>
                </a:lnTo>
                <a:lnTo>
                  <a:pt x="58983" y="1334619"/>
                </a:lnTo>
                <a:lnTo>
                  <a:pt x="42672" y="133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437888" y="266700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5" y="0"/>
                </a:lnTo>
                <a:lnTo>
                  <a:pt x="143255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24172" y="2653283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502919"/>
                </a:lnTo>
                <a:lnTo>
                  <a:pt x="13716" y="502919"/>
                </a:lnTo>
                <a:lnTo>
                  <a:pt x="27432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20" h="532130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532130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532130">
                <a:moveTo>
                  <a:pt x="143256" y="518160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6972" y="502919"/>
                </a:lnTo>
                <a:lnTo>
                  <a:pt x="143256" y="518160"/>
                </a:lnTo>
                <a:close/>
              </a:path>
              <a:path w="172720" h="532130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30">
                <a:moveTo>
                  <a:pt x="27432" y="518160"/>
                </a:moveTo>
                <a:lnTo>
                  <a:pt x="13716" y="502919"/>
                </a:lnTo>
                <a:lnTo>
                  <a:pt x="27432" y="502919"/>
                </a:lnTo>
                <a:lnTo>
                  <a:pt x="27432" y="518160"/>
                </a:lnTo>
                <a:close/>
              </a:path>
              <a:path w="172720" h="532130">
                <a:moveTo>
                  <a:pt x="143256" y="518160"/>
                </a:moveTo>
                <a:lnTo>
                  <a:pt x="27432" y="518160"/>
                </a:lnTo>
                <a:lnTo>
                  <a:pt x="27432" y="502919"/>
                </a:lnTo>
                <a:lnTo>
                  <a:pt x="143256" y="502919"/>
                </a:lnTo>
                <a:lnTo>
                  <a:pt x="143256" y="518160"/>
                </a:lnTo>
                <a:close/>
              </a:path>
              <a:path w="172720" h="532130">
                <a:moveTo>
                  <a:pt x="172211" y="518160"/>
                </a:moveTo>
                <a:lnTo>
                  <a:pt x="143256" y="518160"/>
                </a:lnTo>
                <a:lnTo>
                  <a:pt x="156972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27247" y="2385060"/>
            <a:ext cx="1417320" cy="85725"/>
          </a:xfrm>
          <a:custGeom>
            <a:avLst/>
            <a:gdLst/>
            <a:ahLst/>
            <a:cxnLst/>
            <a:rect l="l" t="t" r="r" b="b"/>
            <a:pathLst>
              <a:path w="1417320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240" y="57911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1417320" h="85725">
                <a:moveTo>
                  <a:pt x="1374647" y="85343"/>
                </a:moveTo>
                <a:lnTo>
                  <a:pt x="1357693" y="82105"/>
                </a:lnTo>
                <a:lnTo>
                  <a:pt x="1344167" y="73151"/>
                </a:lnTo>
                <a:lnTo>
                  <a:pt x="1335214" y="59626"/>
                </a:lnTo>
                <a:lnTo>
                  <a:pt x="1331976" y="42671"/>
                </a:lnTo>
                <a:lnTo>
                  <a:pt x="1335214" y="26360"/>
                </a:lnTo>
                <a:lnTo>
                  <a:pt x="1344167" y="12763"/>
                </a:lnTo>
                <a:lnTo>
                  <a:pt x="1357693" y="3452"/>
                </a:lnTo>
                <a:lnTo>
                  <a:pt x="1374647" y="0"/>
                </a:lnTo>
                <a:lnTo>
                  <a:pt x="1390959" y="3452"/>
                </a:lnTo>
                <a:lnTo>
                  <a:pt x="1404556" y="12763"/>
                </a:lnTo>
                <a:lnTo>
                  <a:pt x="1413867" y="26360"/>
                </a:lnTo>
                <a:lnTo>
                  <a:pt x="1414416" y="28955"/>
                </a:lnTo>
                <a:lnTo>
                  <a:pt x="1374647" y="28955"/>
                </a:lnTo>
                <a:lnTo>
                  <a:pt x="1374647" y="57911"/>
                </a:lnTo>
                <a:lnTo>
                  <a:pt x="1414216" y="57911"/>
                </a:lnTo>
                <a:lnTo>
                  <a:pt x="1413867" y="59626"/>
                </a:lnTo>
                <a:lnTo>
                  <a:pt x="1404556" y="73151"/>
                </a:lnTo>
                <a:lnTo>
                  <a:pt x="1390959" y="82105"/>
                </a:lnTo>
                <a:lnTo>
                  <a:pt x="1374647" y="85343"/>
                </a:lnTo>
                <a:close/>
              </a:path>
              <a:path w="1417320" h="85725">
                <a:moveTo>
                  <a:pt x="8224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240" y="57911"/>
                </a:lnTo>
                <a:close/>
              </a:path>
              <a:path w="1417320" h="85725">
                <a:moveTo>
                  <a:pt x="1334887" y="57911"/>
                </a:moveTo>
                <a:lnTo>
                  <a:pt x="82240" y="57911"/>
                </a:lnTo>
                <a:lnTo>
                  <a:pt x="85344" y="42671"/>
                </a:lnTo>
                <a:lnTo>
                  <a:pt x="82440" y="28955"/>
                </a:lnTo>
                <a:lnTo>
                  <a:pt x="1334699" y="28955"/>
                </a:lnTo>
                <a:lnTo>
                  <a:pt x="1331976" y="42671"/>
                </a:lnTo>
                <a:lnTo>
                  <a:pt x="1334887" y="57911"/>
                </a:lnTo>
                <a:close/>
              </a:path>
              <a:path w="1417320" h="85725">
                <a:moveTo>
                  <a:pt x="1414216" y="57911"/>
                </a:moveTo>
                <a:lnTo>
                  <a:pt x="1374647" y="57911"/>
                </a:lnTo>
                <a:lnTo>
                  <a:pt x="1374647" y="28955"/>
                </a:lnTo>
                <a:lnTo>
                  <a:pt x="1414416" y="28955"/>
                </a:lnTo>
                <a:lnTo>
                  <a:pt x="1417320" y="42671"/>
                </a:lnTo>
                <a:lnTo>
                  <a:pt x="1414216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89753" y="3438144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78324" y="3704844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0385" y="198813"/>
                </a:moveTo>
                <a:lnTo>
                  <a:pt x="0" y="19812"/>
                </a:lnTo>
                <a:lnTo>
                  <a:pt x="21336" y="0"/>
                </a:lnTo>
                <a:lnTo>
                  <a:pt x="182230" y="179569"/>
                </a:lnTo>
                <a:lnTo>
                  <a:pt x="160385" y="198813"/>
                </a:lnTo>
                <a:close/>
              </a:path>
              <a:path w="266700" h="295910">
                <a:moveTo>
                  <a:pt x="225967" y="210311"/>
                </a:moveTo>
                <a:lnTo>
                  <a:pt x="170688" y="210311"/>
                </a:lnTo>
                <a:lnTo>
                  <a:pt x="192024" y="190500"/>
                </a:lnTo>
                <a:lnTo>
                  <a:pt x="182230" y="179569"/>
                </a:lnTo>
                <a:lnTo>
                  <a:pt x="202692" y="161543"/>
                </a:lnTo>
                <a:lnTo>
                  <a:pt x="225967" y="210311"/>
                </a:lnTo>
                <a:close/>
              </a:path>
              <a:path w="266700" h="295910">
                <a:moveTo>
                  <a:pt x="170688" y="210311"/>
                </a:moveTo>
                <a:lnTo>
                  <a:pt x="160385" y="198813"/>
                </a:lnTo>
                <a:lnTo>
                  <a:pt x="182230" y="179569"/>
                </a:lnTo>
                <a:lnTo>
                  <a:pt x="192024" y="190500"/>
                </a:lnTo>
                <a:lnTo>
                  <a:pt x="170688" y="210311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38684" y="217931"/>
                </a:lnTo>
                <a:lnTo>
                  <a:pt x="160385" y="198813"/>
                </a:lnTo>
                <a:lnTo>
                  <a:pt x="170688" y="210311"/>
                </a:lnTo>
                <a:lnTo>
                  <a:pt x="225967" y="210311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879847" y="3438144"/>
            <a:ext cx="274320" cy="269875"/>
          </a:xfrm>
          <a:custGeom>
            <a:avLst/>
            <a:gdLst/>
            <a:ahLst/>
            <a:cxnLst/>
            <a:rect l="l" t="t" r="r" b="b"/>
            <a:pathLst>
              <a:path w="274320" h="269875">
                <a:moveTo>
                  <a:pt x="19812" y="269748"/>
                </a:moveTo>
                <a:lnTo>
                  <a:pt x="0" y="249936"/>
                </a:lnTo>
                <a:lnTo>
                  <a:pt x="254507" y="0"/>
                </a:lnTo>
                <a:lnTo>
                  <a:pt x="274319" y="19812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38166" y="2423160"/>
            <a:ext cx="0" cy="1043940"/>
          </a:xfrm>
          <a:custGeom>
            <a:avLst/>
            <a:gdLst/>
            <a:ahLst/>
            <a:cxnLst/>
            <a:rect l="l" t="t" r="r" b="b"/>
            <a:pathLst>
              <a:path w="0" h="1043939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118354" y="3983735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118354" y="5081015"/>
            <a:ext cx="0" cy="486409"/>
          </a:xfrm>
          <a:custGeom>
            <a:avLst/>
            <a:gdLst/>
            <a:ahLst/>
            <a:cxnLst/>
            <a:rect l="l" t="t" r="r" b="b"/>
            <a:pathLst>
              <a:path w="0" h="486410">
                <a:moveTo>
                  <a:pt x="0" y="0"/>
                </a:moveTo>
                <a:lnTo>
                  <a:pt x="0" y="48615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37788" y="5538216"/>
            <a:ext cx="1518285" cy="85725"/>
          </a:xfrm>
          <a:custGeom>
            <a:avLst/>
            <a:gdLst/>
            <a:ahLst/>
            <a:cxnLst/>
            <a:rect l="l" t="t" r="r" b="b"/>
            <a:pathLst>
              <a:path w="1518285" h="85725">
                <a:moveTo>
                  <a:pt x="1475232" y="85344"/>
                </a:moveTo>
                <a:lnTo>
                  <a:pt x="1458920" y="81891"/>
                </a:lnTo>
                <a:lnTo>
                  <a:pt x="1445323" y="72580"/>
                </a:lnTo>
                <a:lnTo>
                  <a:pt x="1436012" y="58983"/>
                </a:lnTo>
                <a:lnTo>
                  <a:pt x="1432559" y="42672"/>
                </a:lnTo>
                <a:lnTo>
                  <a:pt x="1436012" y="25717"/>
                </a:lnTo>
                <a:lnTo>
                  <a:pt x="1445323" y="12192"/>
                </a:lnTo>
                <a:lnTo>
                  <a:pt x="1458920" y="3238"/>
                </a:lnTo>
                <a:lnTo>
                  <a:pt x="1475232" y="0"/>
                </a:lnTo>
                <a:lnTo>
                  <a:pt x="1492186" y="3238"/>
                </a:lnTo>
                <a:lnTo>
                  <a:pt x="1505712" y="12192"/>
                </a:lnTo>
                <a:lnTo>
                  <a:pt x="1514665" y="25717"/>
                </a:lnTo>
                <a:lnTo>
                  <a:pt x="1514993" y="27432"/>
                </a:lnTo>
                <a:lnTo>
                  <a:pt x="1475232" y="27432"/>
                </a:lnTo>
                <a:lnTo>
                  <a:pt x="1475232" y="56388"/>
                </a:lnTo>
                <a:lnTo>
                  <a:pt x="1515180" y="56388"/>
                </a:lnTo>
                <a:lnTo>
                  <a:pt x="1514665" y="58983"/>
                </a:lnTo>
                <a:lnTo>
                  <a:pt x="1505712" y="72580"/>
                </a:lnTo>
                <a:lnTo>
                  <a:pt x="1492186" y="81891"/>
                </a:lnTo>
                <a:lnTo>
                  <a:pt x="1475232" y="85344"/>
                </a:lnTo>
                <a:close/>
              </a:path>
              <a:path w="1518285" h="85725">
                <a:moveTo>
                  <a:pt x="1435463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435663" y="27432"/>
                </a:lnTo>
                <a:lnTo>
                  <a:pt x="1432559" y="42672"/>
                </a:lnTo>
                <a:lnTo>
                  <a:pt x="1435463" y="56388"/>
                </a:lnTo>
                <a:close/>
              </a:path>
              <a:path w="1518285" h="85725">
                <a:moveTo>
                  <a:pt x="1515180" y="56388"/>
                </a:moveTo>
                <a:lnTo>
                  <a:pt x="1475232" y="56388"/>
                </a:lnTo>
                <a:lnTo>
                  <a:pt x="1475232" y="27432"/>
                </a:lnTo>
                <a:lnTo>
                  <a:pt x="1514993" y="27432"/>
                </a:lnTo>
                <a:lnTo>
                  <a:pt x="1517904" y="42672"/>
                </a:lnTo>
                <a:lnTo>
                  <a:pt x="1515180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32832" y="5580126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01461" y="389229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06973" y="389229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73396" y="4082795"/>
            <a:ext cx="439420" cy="86995"/>
          </a:xfrm>
          <a:custGeom>
            <a:avLst/>
            <a:gdLst/>
            <a:ahLst/>
            <a:cxnLst/>
            <a:rect l="l" t="t" r="r" b="b"/>
            <a:pathLst>
              <a:path w="439420" h="86995">
                <a:moveTo>
                  <a:pt x="42672" y="86867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5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3"/>
                </a:lnTo>
                <a:lnTo>
                  <a:pt x="82105" y="27003"/>
                </a:lnTo>
                <a:lnTo>
                  <a:pt x="82473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620" y="57911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42672" y="86867"/>
                </a:lnTo>
                <a:close/>
              </a:path>
              <a:path w="439420" h="86995">
                <a:moveTo>
                  <a:pt x="8262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73" y="28955"/>
                </a:lnTo>
                <a:lnTo>
                  <a:pt x="85344" y="44195"/>
                </a:lnTo>
                <a:lnTo>
                  <a:pt x="82620" y="57911"/>
                </a:lnTo>
                <a:close/>
              </a:path>
              <a:path w="439420" h="86995">
                <a:moveTo>
                  <a:pt x="438911" y="57911"/>
                </a:moveTo>
                <a:lnTo>
                  <a:pt x="82620" y="57911"/>
                </a:lnTo>
                <a:lnTo>
                  <a:pt x="85344" y="44195"/>
                </a:lnTo>
                <a:lnTo>
                  <a:pt x="82473" y="28955"/>
                </a:lnTo>
                <a:lnTo>
                  <a:pt x="438911" y="28955"/>
                </a:lnTo>
                <a:lnTo>
                  <a:pt x="43891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5473686" y="349611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044439" y="4613148"/>
            <a:ext cx="144780" cy="467995"/>
          </a:xfrm>
          <a:custGeom>
            <a:avLst/>
            <a:gdLst/>
            <a:ahLst/>
            <a:cxnLst/>
            <a:rect l="l" t="t" r="r" b="b"/>
            <a:pathLst>
              <a:path w="144779" h="467995">
                <a:moveTo>
                  <a:pt x="0" y="0"/>
                </a:moveTo>
                <a:lnTo>
                  <a:pt x="144780" y="0"/>
                </a:lnTo>
                <a:lnTo>
                  <a:pt x="144780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030723" y="459790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20" h="497204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4779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617464" y="4126229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41291" y="369951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121702" y="3499621"/>
            <a:ext cx="358140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60">
                <a:latin typeface="Times New Roman"/>
                <a:cs typeface="Times New Roman"/>
              </a:rPr>
              <a:t>T</a:t>
            </a:r>
            <a:r>
              <a:rPr dirty="0" baseline="-21367" sz="1950" spc="89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529327" y="243078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49673" y="3267455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4623249" y="2488696"/>
            <a:ext cx="393065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11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30874" y="4713675"/>
            <a:ext cx="426084" cy="654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e2</a:t>
            </a:r>
            <a:endParaRPr sz="1600">
              <a:latin typeface="Times New Roman"/>
              <a:cs typeface="Times New Roman"/>
            </a:endParaRPr>
          </a:p>
          <a:p>
            <a:pPr marL="13970">
              <a:lnSpc>
                <a:spcPts val="229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20">
                <a:latin typeface="Times New Roman"/>
                <a:cs typeface="Times New Roman"/>
              </a:rPr>
              <a:t>7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028497" y="2386583"/>
            <a:ext cx="1486535" cy="0"/>
          </a:xfrm>
          <a:custGeom>
            <a:avLst/>
            <a:gdLst/>
            <a:ahLst/>
            <a:cxnLst/>
            <a:rect l="l" t="t" r="r" b="b"/>
            <a:pathLst>
              <a:path w="1486534" h="0">
                <a:moveTo>
                  <a:pt x="0" y="0"/>
                </a:moveTo>
                <a:lnTo>
                  <a:pt x="1486376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241796" y="2366772"/>
            <a:ext cx="206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95">
                <a:latin typeface="Times New Roman"/>
                <a:cs typeface="Times New Roman"/>
              </a:rPr>
              <a:t>v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564628" y="2489200"/>
            <a:ext cx="40449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14957" sz="3900" spc="-135">
                <a:latin typeface="Times New Roman"/>
                <a:cs typeface="Times New Roman"/>
              </a:rPr>
              <a:t>r</a:t>
            </a: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55710" y="3210573"/>
            <a:ext cx="581025" cy="299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925" b="1" i="1">
                <a:latin typeface="Times New Roman"/>
                <a:cs typeface="Times New Roman"/>
              </a:rPr>
              <a:t></a:t>
            </a:r>
            <a:r>
              <a:rPr dirty="0" sz="1800" spc="-925">
                <a:latin typeface="Times New Roman"/>
                <a:cs typeface="Times New Roman"/>
              </a:rPr>
              <a:t>=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122447" y="2836917"/>
            <a:ext cx="81978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dirty="0" sz="3450" spc="-2585">
                <a:latin typeface="Times New Roman"/>
                <a:cs typeface="Times New Roman"/>
              </a:rPr>
              <a:t></a:t>
            </a:r>
            <a:r>
              <a:rPr dirty="0" sz="3450" spc="-2585">
                <a:latin typeface="Times New Roman"/>
                <a:cs typeface="Times New Roman"/>
              </a:rPr>
              <a:t>	</a:t>
            </a:r>
            <a:r>
              <a:rPr dirty="0" sz="3450" spc="-2585">
                <a:latin typeface="Times New Roman"/>
                <a:cs typeface="Times New Roman"/>
              </a:rPr>
              <a:t>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325615" y="3112008"/>
            <a:ext cx="17653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i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888764" y="3112008"/>
            <a:ext cx="12255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518179" y="3112008"/>
            <a:ext cx="30289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-15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86192" y="2899917"/>
            <a:ext cx="88265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9885" algn="l"/>
              </a:tabLst>
            </a:pP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1155">
                <a:latin typeface="Times New Roman"/>
                <a:cs typeface="Times New Roman"/>
              </a:rPr>
              <a:t>	</a:t>
            </a:r>
            <a:r>
              <a:rPr dirty="0" sz="2600" spc="-145">
                <a:latin typeface="Times New Roman"/>
                <a:cs typeface="Times New Roman"/>
              </a:rPr>
              <a:t>1</a:t>
            </a:r>
            <a:r>
              <a:rPr dirty="0" sz="2600" spc="15">
                <a:latin typeface="Times New Roman"/>
                <a:cs typeface="Times New Roman"/>
              </a:rPr>
              <a:t>+</a:t>
            </a:r>
            <a:r>
              <a:rPr dirty="0" sz="2750" spc="-1305" i="1">
                <a:latin typeface="Times New Roman"/>
                <a:cs typeface="Times New Roman"/>
              </a:rPr>
              <a:t>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130544" y="2920491"/>
            <a:ext cx="141351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0685" algn="l"/>
              </a:tabLst>
            </a:pPr>
            <a:r>
              <a:rPr dirty="0" sz="2600" spc="-130">
                <a:latin typeface="Times New Roman"/>
                <a:cs typeface="Times New Roman"/>
              </a:rPr>
              <a:t>R	</a:t>
            </a:r>
            <a:r>
              <a:rPr dirty="0" sz="2600" spc="-60">
                <a:latin typeface="Times New Roman"/>
                <a:cs typeface="Times New Roman"/>
              </a:rPr>
              <a:t>=</a:t>
            </a:r>
            <a:r>
              <a:rPr dirty="0" sz="2600" spc="-60">
                <a:latin typeface="Times New Roman"/>
                <a:cs typeface="Times New Roman"/>
              </a:rPr>
              <a:t>R </a:t>
            </a:r>
            <a:r>
              <a:rPr dirty="0" sz="2600" spc="5">
                <a:latin typeface="Times New Roman"/>
                <a:cs typeface="Times New Roman"/>
              </a:rPr>
              <a:t>//</a:t>
            </a:r>
            <a:r>
              <a:rPr dirty="0" sz="2600" spc="-200">
                <a:latin typeface="Times New Roman"/>
                <a:cs typeface="Times New Roman"/>
              </a:rPr>
              <a:t> </a:t>
            </a:r>
            <a:r>
              <a:rPr dirty="0" sz="2600" spc="-645">
                <a:latin typeface="Times New Roman"/>
                <a:cs typeface="Times New Roman"/>
              </a:rPr>
              <a:t></a:t>
            </a:r>
            <a:r>
              <a:rPr dirty="0" sz="2600" spc="-645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268971" y="3033267"/>
            <a:ext cx="15430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590">
                <a:latin typeface="Times New Roman"/>
                <a:cs typeface="Times New Roman"/>
              </a:rPr>
              <a:t>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971254" y="2972308"/>
            <a:ext cx="615950" cy="46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8547" sz="3900" spc="-855">
                <a:latin typeface="Times New Roman"/>
                <a:cs typeface="Times New Roman"/>
              </a:rPr>
              <a:t>R</a:t>
            </a:r>
            <a:r>
              <a:rPr dirty="0" sz="1500" spc="-570">
                <a:latin typeface="Times New Roman"/>
                <a:cs typeface="Times New Roman"/>
              </a:rPr>
              <a:t>L</a:t>
            </a:r>
            <a:r>
              <a:rPr dirty="0" baseline="11752" sz="3900" spc="-855">
                <a:latin typeface="Times New Roman"/>
                <a:cs typeface="Times New Roman"/>
              </a:rPr>
              <a:t></a:t>
            </a:r>
            <a:r>
              <a:rPr dirty="0" sz="1500" spc="-570">
                <a:latin typeface="Times New Roman"/>
                <a:cs typeface="Times New Roman"/>
              </a:rPr>
              <a:t>2</a:t>
            </a:r>
            <a:r>
              <a:rPr dirty="0" sz="1500" spc="1019">
                <a:latin typeface="Times New Roman"/>
                <a:cs typeface="Times New Roman"/>
              </a:rPr>
              <a:t> </a:t>
            </a:r>
            <a:r>
              <a:rPr dirty="0" baseline="8547" sz="3900" spc="-4334">
                <a:latin typeface="Times New Roman"/>
                <a:cs typeface="Times New Roman"/>
              </a:rPr>
              <a:t></a:t>
            </a:r>
            <a:r>
              <a:rPr dirty="0" baseline="-10683" sz="3900" spc="-4334">
                <a:latin typeface="Times New Roman"/>
                <a:cs typeface="Times New Roman"/>
              </a:rPr>
              <a:t></a:t>
            </a:r>
            <a:endParaRPr baseline="-10683" sz="3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45655" y="3987292"/>
            <a:ext cx="2823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560">
                <a:latin typeface="Times New Roman"/>
                <a:cs typeface="Times New Roman"/>
              </a:rPr>
              <a:t>R</a:t>
            </a:r>
            <a:r>
              <a:rPr dirty="0" baseline="-14814" sz="2250" spc="-839">
                <a:latin typeface="Times New Roman"/>
                <a:cs typeface="Times New Roman"/>
              </a:rPr>
              <a:t>L</a:t>
            </a:r>
            <a:r>
              <a:rPr dirty="0" baseline="3205" sz="3900" spc="-839">
                <a:latin typeface="Times New Roman"/>
                <a:cs typeface="Times New Roman"/>
              </a:rPr>
              <a:t></a:t>
            </a:r>
            <a:r>
              <a:rPr dirty="0" baseline="-14814" sz="2250" spc="-839">
                <a:latin typeface="Times New Roman"/>
                <a:cs typeface="Times New Roman"/>
              </a:rPr>
              <a:t>2</a:t>
            </a:r>
            <a:r>
              <a:rPr dirty="0" baseline="-14814" sz="2250" spc="-89">
                <a:latin typeface="Times New Roman"/>
                <a:cs typeface="Times New Roman"/>
              </a:rPr>
              <a:t> </a:t>
            </a:r>
            <a:r>
              <a:rPr dirty="0" sz="2600" spc="-40">
                <a:latin typeface="Times New Roman"/>
                <a:cs typeface="Times New Roman"/>
              </a:rPr>
              <a:t>=</a:t>
            </a:r>
            <a:r>
              <a:rPr dirty="0" sz="2600" spc="-40">
                <a:latin typeface="Times New Roman"/>
                <a:cs typeface="Times New Roman"/>
              </a:rPr>
              <a:t>R</a:t>
            </a:r>
            <a:r>
              <a:rPr dirty="0" baseline="-14814" sz="2250" spc="-60">
                <a:latin typeface="Times New Roman"/>
                <a:cs typeface="Times New Roman"/>
              </a:rPr>
              <a:t>e2 </a:t>
            </a:r>
            <a:r>
              <a:rPr dirty="0" sz="2600" spc="-30">
                <a:latin typeface="Times New Roman"/>
                <a:cs typeface="Times New Roman"/>
              </a:rPr>
              <a:t>//</a:t>
            </a:r>
            <a:r>
              <a:rPr dirty="0" sz="2600" spc="-30">
                <a:latin typeface="Times New Roman"/>
                <a:cs typeface="Times New Roman"/>
              </a:rPr>
              <a:t>R</a:t>
            </a:r>
            <a:r>
              <a:rPr dirty="0" baseline="-14814" sz="2250" spc="-44">
                <a:latin typeface="Times New Roman"/>
                <a:cs typeface="Times New Roman"/>
              </a:rPr>
              <a:t>L</a:t>
            </a:r>
            <a:r>
              <a:rPr dirty="0" baseline="-14814" sz="2250" spc="165">
                <a:latin typeface="Times New Roman"/>
                <a:cs typeface="Times New Roman"/>
              </a:rPr>
              <a:t> </a:t>
            </a:r>
            <a:r>
              <a:rPr dirty="0" sz="2600" spc="-210">
                <a:latin typeface="Times New Roman"/>
                <a:cs typeface="Times New Roman"/>
              </a:rPr>
              <a:t> 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0">
                <a:latin typeface="Times New Roman"/>
                <a:cs typeface="Times New Roman"/>
              </a:rPr>
              <a:t>0.2k</a:t>
            </a:r>
            <a:r>
              <a:rPr dirty="0" sz="2600" spc="-100">
                <a:latin typeface="Times New Roman"/>
                <a:cs typeface="Times New Roman"/>
              </a:rPr>
              <a:t>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567932" y="3449320"/>
            <a:ext cx="126238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12.8k</a:t>
            </a:r>
            <a:r>
              <a:rPr dirty="0" sz="2600" spc="-85">
                <a:latin typeface="Times New Roman"/>
                <a:cs typeface="Times New Roman"/>
              </a:rPr>
              <a:t>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65011" y="1791461"/>
            <a:ext cx="3449320" cy="76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2065">
              <a:lnSpc>
                <a:spcPts val="3460"/>
              </a:lnSpc>
            </a:pP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105" i="1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</a:t>
            </a:r>
            <a:r>
              <a:rPr dirty="0" baseline="-3220" sz="5175" spc="-847">
                <a:latin typeface="Times New Roman"/>
                <a:cs typeface="Times New Roman"/>
              </a:rPr>
              <a:t> </a:t>
            </a:r>
            <a:r>
              <a:rPr dirty="0" sz="2600" spc="-120">
                <a:latin typeface="Times New Roman"/>
                <a:cs typeface="Times New Roman"/>
              </a:rPr>
              <a:t>R</a:t>
            </a:r>
            <a:r>
              <a:rPr dirty="0" baseline="-25925" sz="2250" spc="-179">
                <a:latin typeface="Times New Roman"/>
                <a:cs typeface="Times New Roman"/>
              </a:rPr>
              <a:t>c </a:t>
            </a:r>
            <a:r>
              <a:rPr dirty="0" sz="2600" spc="-60">
                <a:latin typeface="Times New Roman"/>
                <a:cs typeface="Times New Roman"/>
              </a:rPr>
              <a:t>//</a:t>
            </a:r>
            <a:r>
              <a:rPr dirty="0" sz="2600" spc="-60">
                <a:latin typeface="Times New Roman"/>
                <a:cs typeface="Times New Roman"/>
              </a:rPr>
              <a:t>R</a:t>
            </a:r>
            <a:r>
              <a:rPr dirty="0" baseline="-25925" sz="2250" spc="-89">
                <a:latin typeface="Times New Roman"/>
                <a:cs typeface="Times New Roman"/>
              </a:rPr>
              <a:t>i </a:t>
            </a:r>
            <a:r>
              <a:rPr dirty="0" baseline="-25925" sz="2250" spc="15">
                <a:latin typeface="Times New Roman"/>
                <a:cs typeface="Times New Roman"/>
              </a:rPr>
              <a:t>2</a:t>
            </a:r>
            <a:r>
              <a:rPr dirty="0" baseline="-25925" sz="2250">
                <a:latin typeface="Times New Roman"/>
                <a:cs typeface="Times New Roman"/>
              </a:rPr>
              <a:t> </a:t>
            </a:r>
            <a:r>
              <a:rPr dirty="0" baseline="-3220" sz="5175" spc="-3877">
                <a:latin typeface="Times New Roman"/>
                <a:cs typeface="Times New Roman"/>
              </a:rPr>
              <a:t></a:t>
            </a:r>
            <a:endParaRPr baseline="-3220" sz="5175">
              <a:latin typeface="Times New Roman"/>
              <a:cs typeface="Times New Roman"/>
            </a:endParaRPr>
          </a:p>
          <a:p>
            <a:pPr algn="ctr">
              <a:lnSpc>
                <a:spcPts val="2440"/>
              </a:lnSpc>
              <a:tabLst>
                <a:tab pos="452120" algn="l"/>
                <a:tab pos="2558415" algn="l"/>
              </a:tabLst>
            </a:pPr>
            <a:r>
              <a:rPr dirty="0" baseline="1068" sz="3900" spc="-405">
                <a:latin typeface="Times New Roman"/>
                <a:cs typeface="Times New Roman"/>
              </a:rPr>
              <a:t>A	</a:t>
            </a:r>
            <a:r>
              <a:rPr dirty="0" baseline="1068" sz="3900" spc="-307">
                <a:latin typeface="Times New Roman"/>
                <a:cs typeface="Times New Roman"/>
              </a:rPr>
              <a:t></a:t>
            </a:r>
            <a:r>
              <a:rPr dirty="0" baseline="1068" sz="3900" spc="-60">
                <a:latin typeface="Times New Roman"/>
                <a:cs typeface="Times New Roman"/>
              </a:rPr>
              <a:t> </a:t>
            </a:r>
            <a:r>
              <a:rPr dirty="0" baseline="1068" sz="3900" spc="-1732">
                <a:latin typeface="Times New Roman"/>
                <a:cs typeface="Times New Roman"/>
              </a:rPr>
              <a:t>	</a:t>
            </a: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-187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570976" y="1894332"/>
            <a:ext cx="1013460" cy="923290"/>
          </a:xfrm>
          <a:custGeom>
            <a:avLst/>
            <a:gdLst/>
            <a:ahLst/>
            <a:cxnLst/>
            <a:rect l="l" t="t" r="r" b="b"/>
            <a:pathLst>
              <a:path w="1013459" h="923289">
                <a:moveTo>
                  <a:pt x="533400" y="922972"/>
                </a:moveTo>
                <a:lnTo>
                  <a:pt x="480059" y="922972"/>
                </a:lnTo>
                <a:lnTo>
                  <a:pt x="455675" y="921067"/>
                </a:lnTo>
                <a:lnTo>
                  <a:pt x="381000" y="909637"/>
                </a:lnTo>
                <a:lnTo>
                  <a:pt x="310895" y="887730"/>
                </a:lnTo>
                <a:lnTo>
                  <a:pt x="265175" y="867727"/>
                </a:lnTo>
                <a:lnTo>
                  <a:pt x="224027" y="844867"/>
                </a:lnTo>
                <a:lnTo>
                  <a:pt x="166116" y="803910"/>
                </a:lnTo>
                <a:lnTo>
                  <a:pt x="115823" y="755332"/>
                </a:lnTo>
                <a:lnTo>
                  <a:pt x="86867" y="720090"/>
                </a:lnTo>
                <a:lnTo>
                  <a:pt x="50291" y="662940"/>
                </a:lnTo>
                <a:lnTo>
                  <a:pt x="22859" y="600075"/>
                </a:lnTo>
                <a:lnTo>
                  <a:pt x="16763" y="577215"/>
                </a:lnTo>
                <a:lnTo>
                  <a:pt x="10667" y="555307"/>
                </a:lnTo>
                <a:lnTo>
                  <a:pt x="6095" y="533400"/>
                </a:lnTo>
                <a:lnTo>
                  <a:pt x="3047" y="508635"/>
                </a:lnTo>
                <a:lnTo>
                  <a:pt x="1523" y="485775"/>
                </a:lnTo>
                <a:lnTo>
                  <a:pt x="0" y="461010"/>
                </a:lnTo>
                <a:lnTo>
                  <a:pt x="1523" y="438150"/>
                </a:lnTo>
                <a:lnTo>
                  <a:pt x="3047" y="414337"/>
                </a:lnTo>
                <a:lnTo>
                  <a:pt x="10667" y="368617"/>
                </a:lnTo>
                <a:lnTo>
                  <a:pt x="22859" y="323850"/>
                </a:lnTo>
                <a:lnTo>
                  <a:pt x="41147" y="280987"/>
                </a:lnTo>
                <a:lnTo>
                  <a:pt x="74675" y="221932"/>
                </a:lnTo>
                <a:lnTo>
                  <a:pt x="102107" y="185737"/>
                </a:lnTo>
                <a:lnTo>
                  <a:pt x="115823" y="166687"/>
                </a:lnTo>
                <a:lnTo>
                  <a:pt x="132587" y="150495"/>
                </a:lnTo>
                <a:lnTo>
                  <a:pt x="166116" y="120015"/>
                </a:lnTo>
                <a:lnTo>
                  <a:pt x="185927" y="104775"/>
                </a:lnTo>
                <a:lnTo>
                  <a:pt x="204216" y="90487"/>
                </a:lnTo>
                <a:lnTo>
                  <a:pt x="245363" y="66675"/>
                </a:lnTo>
                <a:lnTo>
                  <a:pt x="288035" y="44767"/>
                </a:lnTo>
                <a:lnTo>
                  <a:pt x="356616" y="20955"/>
                </a:lnTo>
                <a:lnTo>
                  <a:pt x="405383" y="8572"/>
                </a:lnTo>
                <a:lnTo>
                  <a:pt x="455675" y="2857"/>
                </a:lnTo>
                <a:lnTo>
                  <a:pt x="507491" y="0"/>
                </a:lnTo>
                <a:lnTo>
                  <a:pt x="533400" y="952"/>
                </a:lnTo>
                <a:lnTo>
                  <a:pt x="557783" y="2857"/>
                </a:lnTo>
                <a:lnTo>
                  <a:pt x="608075" y="8572"/>
                </a:lnTo>
                <a:lnTo>
                  <a:pt x="656843" y="20955"/>
                </a:lnTo>
                <a:lnTo>
                  <a:pt x="679703" y="28575"/>
                </a:lnTo>
                <a:lnTo>
                  <a:pt x="483107" y="28575"/>
                </a:lnTo>
                <a:lnTo>
                  <a:pt x="457200" y="31432"/>
                </a:lnTo>
                <a:lnTo>
                  <a:pt x="458723" y="31432"/>
                </a:lnTo>
                <a:lnTo>
                  <a:pt x="432816" y="33337"/>
                </a:lnTo>
                <a:lnTo>
                  <a:pt x="434339" y="33337"/>
                </a:lnTo>
                <a:lnTo>
                  <a:pt x="409955" y="3810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42900" y="54292"/>
                </a:lnTo>
                <a:lnTo>
                  <a:pt x="324611" y="61912"/>
                </a:lnTo>
                <a:lnTo>
                  <a:pt x="320039" y="61912"/>
                </a:lnTo>
                <a:lnTo>
                  <a:pt x="298703" y="71437"/>
                </a:lnTo>
                <a:lnTo>
                  <a:pt x="300227" y="71437"/>
                </a:lnTo>
                <a:lnTo>
                  <a:pt x="282770" y="80010"/>
                </a:lnTo>
                <a:lnTo>
                  <a:pt x="278891" y="80010"/>
                </a:lnTo>
                <a:lnTo>
                  <a:pt x="257555" y="90487"/>
                </a:lnTo>
                <a:lnTo>
                  <a:pt x="259079" y="90487"/>
                </a:lnTo>
                <a:lnTo>
                  <a:pt x="219455" y="115252"/>
                </a:lnTo>
                <a:lnTo>
                  <a:pt x="220979" y="115252"/>
                </a:lnTo>
                <a:lnTo>
                  <a:pt x="202691" y="127635"/>
                </a:lnTo>
                <a:lnTo>
                  <a:pt x="184403" y="140970"/>
                </a:lnTo>
                <a:lnTo>
                  <a:pt x="185927" y="140970"/>
                </a:lnTo>
                <a:lnTo>
                  <a:pt x="167639" y="156210"/>
                </a:lnTo>
                <a:lnTo>
                  <a:pt x="168177" y="156210"/>
                </a:lnTo>
                <a:lnTo>
                  <a:pt x="153386" y="170497"/>
                </a:lnTo>
                <a:lnTo>
                  <a:pt x="152400" y="170497"/>
                </a:lnTo>
                <a:lnTo>
                  <a:pt x="137159" y="186690"/>
                </a:lnTo>
                <a:lnTo>
                  <a:pt x="138683" y="186690"/>
                </a:lnTo>
                <a:lnTo>
                  <a:pt x="125136" y="201930"/>
                </a:lnTo>
                <a:lnTo>
                  <a:pt x="123443" y="201930"/>
                </a:lnTo>
                <a:lnTo>
                  <a:pt x="109727" y="220027"/>
                </a:lnTo>
                <a:lnTo>
                  <a:pt x="97535" y="237172"/>
                </a:lnTo>
                <a:lnTo>
                  <a:pt x="86867" y="255270"/>
                </a:lnTo>
                <a:lnTo>
                  <a:pt x="77215" y="273367"/>
                </a:lnTo>
                <a:lnTo>
                  <a:pt x="76200" y="273367"/>
                </a:lnTo>
                <a:lnTo>
                  <a:pt x="65531" y="293370"/>
                </a:lnTo>
                <a:lnTo>
                  <a:pt x="67055" y="293370"/>
                </a:lnTo>
                <a:lnTo>
                  <a:pt x="57911" y="313372"/>
                </a:lnTo>
                <a:lnTo>
                  <a:pt x="50291" y="333375"/>
                </a:lnTo>
                <a:lnTo>
                  <a:pt x="44472" y="353377"/>
                </a:lnTo>
                <a:lnTo>
                  <a:pt x="44195" y="353377"/>
                </a:lnTo>
                <a:lnTo>
                  <a:pt x="38100" y="374332"/>
                </a:lnTo>
                <a:lnTo>
                  <a:pt x="35051" y="395287"/>
                </a:lnTo>
                <a:lnTo>
                  <a:pt x="32247" y="417195"/>
                </a:lnTo>
                <a:lnTo>
                  <a:pt x="32003" y="417195"/>
                </a:lnTo>
                <a:lnTo>
                  <a:pt x="29209" y="438150"/>
                </a:lnTo>
                <a:lnTo>
                  <a:pt x="28955" y="438150"/>
                </a:lnTo>
                <a:lnTo>
                  <a:pt x="28955" y="483870"/>
                </a:lnTo>
                <a:lnTo>
                  <a:pt x="32003" y="506730"/>
                </a:lnTo>
                <a:lnTo>
                  <a:pt x="32130" y="506730"/>
                </a:lnTo>
                <a:lnTo>
                  <a:pt x="35051" y="528637"/>
                </a:lnTo>
                <a:lnTo>
                  <a:pt x="35305" y="528637"/>
                </a:lnTo>
                <a:lnTo>
                  <a:pt x="38100" y="549592"/>
                </a:lnTo>
                <a:lnTo>
                  <a:pt x="38377" y="549592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66184" y="628650"/>
                </a:lnTo>
                <a:lnTo>
                  <a:pt x="65531" y="628650"/>
                </a:lnTo>
                <a:lnTo>
                  <a:pt x="86867" y="668655"/>
                </a:lnTo>
                <a:lnTo>
                  <a:pt x="87883" y="668655"/>
                </a:lnTo>
                <a:lnTo>
                  <a:pt x="97535" y="686752"/>
                </a:lnTo>
                <a:lnTo>
                  <a:pt x="98755" y="686752"/>
                </a:lnTo>
                <a:lnTo>
                  <a:pt x="109727" y="703897"/>
                </a:lnTo>
                <a:lnTo>
                  <a:pt x="123443" y="720090"/>
                </a:lnTo>
                <a:lnTo>
                  <a:pt x="138683" y="737235"/>
                </a:lnTo>
                <a:lnTo>
                  <a:pt x="137159" y="737235"/>
                </a:lnTo>
                <a:lnTo>
                  <a:pt x="152400" y="752475"/>
                </a:lnTo>
                <a:lnTo>
                  <a:pt x="169163" y="767715"/>
                </a:lnTo>
                <a:lnTo>
                  <a:pt x="167639" y="767715"/>
                </a:lnTo>
                <a:lnTo>
                  <a:pt x="185927" y="782955"/>
                </a:lnTo>
                <a:lnTo>
                  <a:pt x="186926" y="782955"/>
                </a:lnTo>
                <a:lnTo>
                  <a:pt x="220979" y="808672"/>
                </a:lnTo>
                <a:lnTo>
                  <a:pt x="219455" y="808672"/>
                </a:lnTo>
                <a:lnTo>
                  <a:pt x="239267" y="821055"/>
                </a:lnTo>
                <a:lnTo>
                  <a:pt x="259079" y="831532"/>
                </a:lnTo>
                <a:lnTo>
                  <a:pt x="257555" y="831532"/>
                </a:lnTo>
                <a:lnTo>
                  <a:pt x="300227" y="853440"/>
                </a:lnTo>
                <a:lnTo>
                  <a:pt x="303445" y="853440"/>
                </a:lnTo>
                <a:lnTo>
                  <a:pt x="320039" y="860107"/>
                </a:lnTo>
                <a:lnTo>
                  <a:pt x="342900" y="867727"/>
                </a:lnTo>
                <a:lnTo>
                  <a:pt x="341375" y="867727"/>
                </a:lnTo>
                <a:lnTo>
                  <a:pt x="364235" y="875347"/>
                </a:lnTo>
                <a:lnTo>
                  <a:pt x="387095" y="882015"/>
                </a:lnTo>
                <a:lnTo>
                  <a:pt x="409955" y="886777"/>
                </a:lnTo>
                <a:lnTo>
                  <a:pt x="434339" y="889635"/>
                </a:lnTo>
                <a:lnTo>
                  <a:pt x="432816" y="889635"/>
                </a:lnTo>
                <a:lnTo>
                  <a:pt x="458723" y="892492"/>
                </a:lnTo>
                <a:lnTo>
                  <a:pt x="457200" y="892492"/>
                </a:lnTo>
                <a:lnTo>
                  <a:pt x="483107" y="894397"/>
                </a:lnTo>
                <a:lnTo>
                  <a:pt x="481583" y="894397"/>
                </a:lnTo>
                <a:lnTo>
                  <a:pt x="506729" y="895321"/>
                </a:lnTo>
                <a:lnTo>
                  <a:pt x="505967" y="895350"/>
                </a:lnTo>
                <a:lnTo>
                  <a:pt x="679703" y="895350"/>
                </a:lnTo>
                <a:lnTo>
                  <a:pt x="656843" y="902970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7783" y="921067"/>
                </a:lnTo>
                <a:lnTo>
                  <a:pt x="533400" y="922972"/>
                </a:lnTo>
                <a:close/>
              </a:path>
              <a:path w="1013459" h="923289">
                <a:moveTo>
                  <a:pt x="693419" y="63817"/>
                </a:moveTo>
                <a:lnTo>
                  <a:pt x="670559" y="54292"/>
                </a:lnTo>
                <a:lnTo>
                  <a:pt x="672083" y="54292"/>
                </a:lnTo>
                <a:lnTo>
                  <a:pt x="626363" y="4191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80643" y="33337"/>
                </a:lnTo>
                <a:lnTo>
                  <a:pt x="554735" y="31432"/>
                </a:lnTo>
                <a:lnTo>
                  <a:pt x="556259" y="31432"/>
                </a:lnTo>
                <a:lnTo>
                  <a:pt x="530351" y="28575"/>
                </a:lnTo>
                <a:lnTo>
                  <a:pt x="679703" y="28575"/>
                </a:lnTo>
                <a:lnTo>
                  <a:pt x="702563" y="36195"/>
                </a:lnTo>
                <a:lnTo>
                  <a:pt x="725423" y="44767"/>
                </a:lnTo>
                <a:lnTo>
                  <a:pt x="758819" y="61912"/>
                </a:lnTo>
                <a:lnTo>
                  <a:pt x="693419" y="61912"/>
                </a:lnTo>
                <a:lnTo>
                  <a:pt x="693419" y="63817"/>
                </a:lnTo>
                <a:close/>
              </a:path>
              <a:path w="1013459" h="923289">
                <a:moveTo>
                  <a:pt x="320039" y="63817"/>
                </a:moveTo>
                <a:lnTo>
                  <a:pt x="320039" y="61912"/>
                </a:lnTo>
                <a:lnTo>
                  <a:pt x="324611" y="61912"/>
                </a:lnTo>
                <a:lnTo>
                  <a:pt x="320039" y="63817"/>
                </a:lnTo>
                <a:close/>
              </a:path>
              <a:path w="1013459" h="923289">
                <a:moveTo>
                  <a:pt x="734567" y="81915"/>
                </a:moveTo>
                <a:lnTo>
                  <a:pt x="713231" y="71437"/>
                </a:lnTo>
                <a:lnTo>
                  <a:pt x="714755" y="71437"/>
                </a:lnTo>
                <a:lnTo>
                  <a:pt x="693419" y="61912"/>
                </a:lnTo>
                <a:lnTo>
                  <a:pt x="758819" y="61912"/>
                </a:lnTo>
                <a:lnTo>
                  <a:pt x="768095" y="66675"/>
                </a:lnTo>
                <a:lnTo>
                  <a:pt x="791082" y="80010"/>
                </a:lnTo>
                <a:lnTo>
                  <a:pt x="734567" y="80010"/>
                </a:lnTo>
                <a:lnTo>
                  <a:pt x="734567" y="81915"/>
                </a:lnTo>
                <a:close/>
              </a:path>
              <a:path w="1013459" h="923289">
                <a:moveTo>
                  <a:pt x="278891" y="81915"/>
                </a:moveTo>
                <a:lnTo>
                  <a:pt x="278891" y="80010"/>
                </a:lnTo>
                <a:lnTo>
                  <a:pt x="282770" y="80010"/>
                </a:lnTo>
                <a:lnTo>
                  <a:pt x="278891" y="81915"/>
                </a:lnTo>
                <a:close/>
              </a:path>
              <a:path w="1013459" h="923289">
                <a:moveTo>
                  <a:pt x="755903" y="92392"/>
                </a:moveTo>
                <a:lnTo>
                  <a:pt x="734567" y="80010"/>
                </a:lnTo>
                <a:lnTo>
                  <a:pt x="791082" y="80010"/>
                </a:lnTo>
                <a:lnTo>
                  <a:pt x="809243" y="90487"/>
                </a:lnTo>
                <a:lnTo>
                  <a:pt x="754379" y="90487"/>
                </a:lnTo>
                <a:lnTo>
                  <a:pt x="755903" y="92392"/>
                </a:lnTo>
                <a:close/>
              </a:path>
              <a:path w="1013459" h="923289">
                <a:moveTo>
                  <a:pt x="886788" y="156210"/>
                </a:moveTo>
                <a:lnTo>
                  <a:pt x="845819" y="156210"/>
                </a:lnTo>
                <a:lnTo>
                  <a:pt x="827531" y="140970"/>
                </a:lnTo>
                <a:lnTo>
                  <a:pt x="829055" y="140970"/>
                </a:lnTo>
                <a:lnTo>
                  <a:pt x="810767" y="127635"/>
                </a:lnTo>
                <a:lnTo>
                  <a:pt x="792479" y="115252"/>
                </a:lnTo>
                <a:lnTo>
                  <a:pt x="794003" y="115252"/>
                </a:lnTo>
                <a:lnTo>
                  <a:pt x="754379" y="90487"/>
                </a:lnTo>
                <a:lnTo>
                  <a:pt x="809243" y="90487"/>
                </a:lnTo>
                <a:lnTo>
                  <a:pt x="827531" y="104775"/>
                </a:lnTo>
                <a:lnTo>
                  <a:pt x="864107" y="135255"/>
                </a:lnTo>
                <a:lnTo>
                  <a:pt x="880871" y="150495"/>
                </a:lnTo>
                <a:lnTo>
                  <a:pt x="886788" y="156210"/>
                </a:lnTo>
                <a:close/>
              </a:path>
              <a:path w="1013459" h="923289">
                <a:moveTo>
                  <a:pt x="168177" y="156210"/>
                </a:moveTo>
                <a:lnTo>
                  <a:pt x="167639" y="156210"/>
                </a:lnTo>
                <a:lnTo>
                  <a:pt x="169163" y="155257"/>
                </a:lnTo>
                <a:lnTo>
                  <a:pt x="168177" y="156210"/>
                </a:lnTo>
                <a:close/>
              </a:path>
              <a:path w="1013459" h="923289">
                <a:moveTo>
                  <a:pt x="861059" y="171450"/>
                </a:moveTo>
                <a:lnTo>
                  <a:pt x="844295" y="155257"/>
                </a:lnTo>
                <a:lnTo>
                  <a:pt x="845819" y="156210"/>
                </a:lnTo>
                <a:lnTo>
                  <a:pt x="886788" y="156210"/>
                </a:lnTo>
                <a:lnTo>
                  <a:pt x="897635" y="166687"/>
                </a:lnTo>
                <a:lnTo>
                  <a:pt x="900379" y="170497"/>
                </a:lnTo>
                <a:lnTo>
                  <a:pt x="861059" y="170497"/>
                </a:lnTo>
                <a:lnTo>
                  <a:pt x="861059" y="171450"/>
                </a:lnTo>
                <a:close/>
              </a:path>
              <a:path w="1013459" h="923289">
                <a:moveTo>
                  <a:pt x="152400" y="171450"/>
                </a:moveTo>
                <a:lnTo>
                  <a:pt x="152400" y="170497"/>
                </a:lnTo>
                <a:lnTo>
                  <a:pt x="153386" y="170497"/>
                </a:lnTo>
                <a:lnTo>
                  <a:pt x="152400" y="171450"/>
                </a:lnTo>
                <a:close/>
              </a:path>
              <a:path w="1013459" h="923289">
                <a:moveTo>
                  <a:pt x="890016" y="203835"/>
                </a:moveTo>
                <a:lnTo>
                  <a:pt x="874775" y="186690"/>
                </a:lnTo>
                <a:lnTo>
                  <a:pt x="876300" y="186690"/>
                </a:lnTo>
                <a:lnTo>
                  <a:pt x="861059" y="170497"/>
                </a:lnTo>
                <a:lnTo>
                  <a:pt x="900379" y="170497"/>
                </a:lnTo>
                <a:lnTo>
                  <a:pt x="911351" y="185737"/>
                </a:lnTo>
                <a:lnTo>
                  <a:pt x="924987" y="201930"/>
                </a:lnTo>
                <a:lnTo>
                  <a:pt x="890016" y="201930"/>
                </a:lnTo>
                <a:lnTo>
                  <a:pt x="890016" y="203835"/>
                </a:lnTo>
                <a:close/>
              </a:path>
              <a:path w="1013459" h="923289">
                <a:moveTo>
                  <a:pt x="123443" y="203835"/>
                </a:moveTo>
                <a:lnTo>
                  <a:pt x="123443" y="201930"/>
                </a:lnTo>
                <a:lnTo>
                  <a:pt x="125136" y="201930"/>
                </a:lnTo>
                <a:lnTo>
                  <a:pt x="123443" y="203835"/>
                </a:lnTo>
                <a:close/>
              </a:path>
              <a:path w="1013459" h="923289">
                <a:moveTo>
                  <a:pt x="937259" y="275272"/>
                </a:moveTo>
                <a:lnTo>
                  <a:pt x="926591" y="255270"/>
                </a:lnTo>
                <a:lnTo>
                  <a:pt x="915923" y="237172"/>
                </a:lnTo>
                <a:lnTo>
                  <a:pt x="902207" y="220027"/>
                </a:lnTo>
                <a:lnTo>
                  <a:pt x="903731" y="220027"/>
                </a:lnTo>
                <a:lnTo>
                  <a:pt x="890016" y="201930"/>
                </a:lnTo>
                <a:lnTo>
                  <a:pt x="924987" y="201930"/>
                </a:lnTo>
                <a:lnTo>
                  <a:pt x="926591" y="203835"/>
                </a:lnTo>
                <a:lnTo>
                  <a:pt x="938783" y="221932"/>
                </a:lnTo>
                <a:lnTo>
                  <a:pt x="963167" y="261937"/>
                </a:lnTo>
                <a:lnTo>
                  <a:pt x="968654" y="273367"/>
                </a:lnTo>
                <a:lnTo>
                  <a:pt x="937259" y="273367"/>
                </a:lnTo>
                <a:lnTo>
                  <a:pt x="937259" y="275272"/>
                </a:lnTo>
                <a:close/>
              </a:path>
              <a:path w="1013459" h="923289">
                <a:moveTo>
                  <a:pt x="76200" y="275272"/>
                </a:moveTo>
                <a:lnTo>
                  <a:pt x="76200" y="273367"/>
                </a:lnTo>
                <a:lnTo>
                  <a:pt x="77215" y="273367"/>
                </a:lnTo>
                <a:lnTo>
                  <a:pt x="76200" y="275272"/>
                </a:lnTo>
                <a:close/>
              </a:path>
              <a:path w="1013459" h="923289">
                <a:moveTo>
                  <a:pt x="969263" y="354330"/>
                </a:moveTo>
                <a:lnTo>
                  <a:pt x="963167" y="333375"/>
                </a:lnTo>
                <a:lnTo>
                  <a:pt x="955547" y="313372"/>
                </a:lnTo>
                <a:lnTo>
                  <a:pt x="937259" y="273367"/>
                </a:lnTo>
                <a:lnTo>
                  <a:pt x="968654" y="273367"/>
                </a:lnTo>
                <a:lnTo>
                  <a:pt x="972311" y="280987"/>
                </a:lnTo>
                <a:lnTo>
                  <a:pt x="990600" y="323850"/>
                </a:lnTo>
                <a:lnTo>
                  <a:pt x="996695" y="345757"/>
                </a:lnTo>
                <a:lnTo>
                  <a:pt x="998727" y="353377"/>
                </a:lnTo>
                <a:lnTo>
                  <a:pt x="969263" y="353377"/>
                </a:lnTo>
                <a:lnTo>
                  <a:pt x="969263" y="354330"/>
                </a:lnTo>
                <a:close/>
              </a:path>
              <a:path w="1013459" h="923289">
                <a:moveTo>
                  <a:pt x="44195" y="354330"/>
                </a:moveTo>
                <a:lnTo>
                  <a:pt x="44195" y="353377"/>
                </a:lnTo>
                <a:lnTo>
                  <a:pt x="44472" y="353377"/>
                </a:lnTo>
                <a:lnTo>
                  <a:pt x="44195" y="354330"/>
                </a:lnTo>
                <a:close/>
              </a:path>
              <a:path w="1013459" h="923289">
                <a:moveTo>
                  <a:pt x="981455" y="419100"/>
                </a:moveTo>
                <a:lnTo>
                  <a:pt x="978407" y="395287"/>
                </a:lnTo>
                <a:lnTo>
                  <a:pt x="973835" y="374332"/>
                </a:lnTo>
                <a:lnTo>
                  <a:pt x="975359" y="374332"/>
                </a:lnTo>
                <a:lnTo>
                  <a:pt x="969263" y="353377"/>
                </a:lnTo>
                <a:lnTo>
                  <a:pt x="998727" y="353377"/>
                </a:lnTo>
                <a:lnTo>
                  <a:pt x="1002791" y="368617"/>
                </a:lnTo>
                <a:lnTo>
                  <a:pt x="1007363" y="391477"/>
                </a:lnTo>
                <a:lnTo>
                  <a:pt x="1010411" y="414337"/>
                </a:lnTo>
                <a:lnTo>
                  <a:pt x="1010594" y="417195"/>
                </a:lnTo>
                <a:lnTo>
                  <a:pt x="981455" y="417195"/>
                </a:lnTo>
                <a:lnTo>
                  <a:pt x="981455" y="419100"/>
                </a:lnTo>
                <a:close/>
              </a:path>
              <a:path w="1013459" h="923289">
                <a:moveTo>
                  <a:pt x="32003" y="419100"/>
                </a:moveTo>
                <a:lnTo>
                  <a:pt x="32003" y="417195"/>
                </a:lnTo>
                <a:lnTo>
                  <a:pt x="32247" y="417195"/>
                </a:lnTo>
                <a:lnTo>
                  <a:pt x="32003" y="419100"/>
                </a:lnTo>
                <a:close/>
              </a:path>
              <a:path w="1013459" h="923289">
                <a:moveTo>
                  <a:pt x="982979" y="440055"/>
                </a:moveTo>
                <a:lnTo>
                  <a:pt x="981455" y="417195"/>
                </a:lnTo>
                <a:lnTo>
                  <a:pt x="1010594" y="417195"/>
                </a:lnTo>
                <a:lnTo>
                  <a:pt x="1011935" y="438150"/>
                </a:lnTo>
                <a:lnTo>
                  <a:pt x="982979" y="438150"/>
                </a:lnTo>
                <a:lnTo>
                  <a:pt x="982979" y="440055"/>
                </a:lnTo>
                <a:close/>
              </a:path>
              <a:path w="1013459" h="923289">
                <a:moveTo>
                  <a:pt x="28955" y="440055"/>
                </a:moveTo>
                <a:lnTo>
                  <a:pt x="28955" y="438150"/>
                </a:lnTo>
                <a:lnTo>
                  <a:pt x="29209" y="438150"/>
                </a:lnTo>
                <a:lnTo>
                  <a:pt x="28955" y="440055"/>
                </a:lnTo>
                <a:close/>
              </a:path>
              <a:path w="1013459" h="923289">
                <a:moveTo>
                  <a:pt x="1013342" y="462915"/>
                </a:moveTo>
                <a:lnTo>
                  <a:pt x="984503" y="462915"/>
                </a:lnTo>
                <a:lnTo>
                  <a:pt x="984503" y="461010"/>
                </a:lnTo>
                <a:lnTo>
                  <a:pt x="982979" y="438150"/>
                </a:lnTo>
                <a:lnTo>
                  <a:pt x="1011935" y="438150"/>
                </a:lnTo>
                <a:lnTo>
                  <a:pt x="1013459" y="461010"/>
                </a:lnTo>
                <a:lnTo>
                  <a:pt x="984503" y="461010"/>
                </a:lnTo>
                <a:lnTo>
                  <a:pt x="984442" y="461924"/>
                </a:lnTo>
                <a:lnTo>
                  <a:pt x="1013403" y="461924"/>
                </a:lnTo>
                <a:lnTo>
                  <a:pt x="1013342" y="462915"/>
                </a:lnTo>
                <a:close/>
              </a:path>
              <a:path w="1013459" h="923289">
                <a:moveTo>
                  <a:pt x="1010538" y="506730"/>
                </a:moveTo>
                <a:lnTo>
                  <a:pt x="981455" y="506730"/>
                </a:lnTo>
                <a:lnTo>
                  <a:pt x="984442" y="461924"/>
                </a:lnTo>
                <a:lnTo>
                  <a:pt x="984503" y="462915"/>
                </a:lnTo>
                <a:lnTo>
                  <a:pt x="1013342" y="462915"/>
                </a:lnTo>
                <a:lnTo>
                  <a:pt x="1011935" y="485775"/>
                </a:lnTo>
                <a:lnTo>
                  <a:pt x="1010538" y="506730"/>
                </a:lnTo>
                <a:close/>
              </a:path>
              <a:path w="1013459" h="923289">
                <a:moveTo>
                  <a:pt x="32130" y="506730"/>
                </a:moveTo>
                <a:lnTo>
                  <a:pt x="32003" y="506730"/>
                </a:lnTo>
                <a:lnTo>
                  <a:pt x="32003" y="505777"/>
                </a:lnTo>
                <a:lnTo>
                  <a:pt x="32130" y="506730"/>
                </a:lnTo>
                <a:close/>
              </a:path>
              <a:path w="1013459" h="923289">
                <a:moveTo>
                  <a:pt x="1007949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1455" y="506730"/>
                </a:lnTo>
                <a:lnTo>
                  <a:pt x="1010538" y="506730"/>
                </a:lnTo>
                <a:lnTo>
                  <a:pt x="1010411" y="508635"/>
                </a:lnTo>
                <a:lnTo>
                  <a:pt x="1007949" y="528637"/>
                </a:lnTo>
                <a:close/>
              </a:path>
              <a:path w="1013459" h="923289">
                <a:moveTo>
                  <a:pt x="35305" y="528637"/>
                </a:moveTo>
                <a:lnTo>
                  <a:pt x="35051" y="528637"/>
                </a:lnTo>
                <a:lnTo>
                  <a:pt x="35051" y="526732"/>
                </a:lnTo>
                <a:lnTo>
                  <a:pt x="35305" y="528637"/>
                </a:lnTo>
                <a:close/>
              </a:path>
              <a:path w="1013459" h="923289">
                <a:moveTo>
                  <a:pt x="973835" y="549592"/>
                </a:moveTo>
                <a:lnTo>
                  <a:pt x="978407" y="526732"/>
                </a:lnTo>
                <a:lnTo>
                  <a:pt x="978407" y="528637"/>
                </a:lnTo>
                <a:lnTo>
                  <a:pt x="1007949" y="528637"/>
                </a:lnTo>
                <a:lnTo>
                  <a:pt x="1007363" y="533400"/>
                </a:lnTo>
                <a:lnTo>
                  <a:pt x="1004183" y="548640"/>
                </a:lnTo>
                <a:lnTo>
                  <a:pt x="975359" y="548640"/>
                </a:lnTo>
                <a:lnTo>
                  <a:pt x="973835" y="549592"/>
                </a:lnTo>
                <a:close/>
              </a:path>
              <a:path w="1013459" h="923289">
                <a:moveTo>
                  <a:pt x="38377" y="549592"/>
                </a:moveTo>
                <a:lnTo>
                  <a:pt x="38100" y="549592"/>
                </a:lnTo>
                <a:lnTo>
                  <a:pt x="38100" y="548640"/>
                </a:lnTo>
                <a:lnTo>
                  <a:pt x="38377" y="549592"/>
                </a:lnTo>
                <a:close/>
              </a:path>
              <a:path w="1013459" h="923289">
                <a:moveTo>
                  <a:pt x="993139" y="590550"/>
                </a:moveTo>
                <a:lnTo>
                  <a:pt x="963167" y="590550"/>
                </a:lnTo>
                <a:lnTo>
                  <a:pt x="975359" y="548640"/>
                </a:lnTo>
                <a:lnTo>
                  <a:pt x="1004183" y="548640"/>
                </a:lnTo>
                <a:lnTo>
                  <a:pt x="1002791" y="555307"/>
                </a:lnTo>
                <a:lnTo>
                  <a:pt x="996695" y="577215"/>
                </a:lnTo>
                <a:lnTo>
                  <a:pt x="993139" y="590550"/>
                </a:lnTo>
                <a:close/>
              </a:path>
              <a:path w="1013459" h="923289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3459" h="923289">
                <a:moveTo>
                  <a:pt x="977594" y="630555"/>
                </a:moveTo>
                <a:lnTo>
                  <a:pt x="946403" y="630555"/>
                </a:lnTo>
                <a:lnTo>
                  <a:pt x="955547" y="610552"/>
                </a:lnTo>
                <a:lnTo>
                  <a:pt x="963167" y="589597"/>
                </a:lnTo>
                <a:lnTo>
                  <a:pt x="963167" y="590550"/>
                </a:lnTo>
                <a:lnTo>
                  <a:pt x="993139" y="590550"/>
                </a:lnTo>
                <a:lnTo>
                  <a:pt x="990600" y="600075"/>
                </a:lnTo>
                <a:lnTo>
                  <a:pt x="977594" y="630555"/>
                </a:lnTo>
                <a:close/>
              </a:path>
              <a:path w="1013459" h="923289">
                <a:moveTo>
                  <a:pt x="67055" y="630555"/>
                </a:moveTo>
                <a:lnTo>
                  <a:pt x="65531" y="628650"/>
                </a:lnTo>
                <a:lnTo>
                  <a:pt x="66184" y="628650"/>
                </a:lnTo>
                <a:lnTo>
                  <a:pt x="67055" y="630555"/>
                </a:lnTo>
                <a:close/>
              </a:path>
              <a:path w="1013459" h="923289">
                <a:moveTo>
                  <a:pt x="959599" y="668655"/>
                </a:moveTo>
                <a:lnTo>
                  <a:pt x="926591" y="668655"/>
                </a:lnTo>
                <a:lnTo>
                  <a:pt x="937259" y="648652"/>
                </a:lnTo>
                <a:lnTo>
                  <a:pt x="946403" y="628650"/>
                </a:lnTo>
                <a:lnTo>
                  <a:pt x="946403" y="630555"/>
                </a:lnTo>
                <a:lnTo>
                  <a:pt x="977594" y="630555"/>
                </a:lnTo>
                <a:lnTo>
                  <a:pt x="972311" y="642937"/>
                </a:lnTo>
                <a:lnTo>
                  <a:pt x="963167" y="662940"/>
                </a:lnTo>
                <a:lnTo>
                  <a:pt x="959599" y="668655"/>
                </a:lnTo>
                <a:close/>
              </a:path>
              <a:path w="1013459" h="923289">
                <a:moveTo>
                  <a:pt x="87883" y="668655"/>
                </a:moveTo>
                <a:lnTo>
                  <a:pt x="86867" y="668655"/>
                </a:lnTo>
                <a:lnTo>
                  <a:pt x="86867" y="666750"/>
                </a:lnTo>
                <a:lnTo>
                  <a:pt x="87883" y="668655"/>
                </a:lnTo>
                <a:close/>
              </a:path>
              <a:path w="1013459" h="923289">
                <a:moveTo>
                  <a:pt x="948299" y="686752"/>
                </a:moveTo>
                <a:lnTo>
                  <a:pt x="915923" y="686752"/>
                </a:lnTo>
                <a:lnTo>
                  <a:pt x="926591" y="666750"/>
                </a:lnTo>
                <a:lnTo>
                  <a:pt x="926591" y="668655"/>
                </a:lnTo>
                <a:lnTo>
                  <a:pt x="959599" y="668655"/>
                </a:lnTo>
                <a:lnTo>
                  <a:pt x="948299" y="686752"/>
                </a:lnTo>
                <a:close/>
              </a:path>
              <a:path w="1013459" h="923289">
                <a:moveTo>
                  <a:pt x="98755" y="686752"/>
                </a:moveTo>
                <a:lnTo>
                  <a:pt x="97535" y="686752"/>
                </a:lnTo>
                <a:lnTo>
                  <a:pt x="97535" y="684847"/>
                </a:lnTo>
                <a:lnTo>
                  <a:pt x="98755" y="686752"/>
                </a:lnTo>
                <a:close/>
              </a:path>
              <a:path w="1013459" h="923289">
                <a:moveTo>
                  <a:pt x="869855" y="782955"/>
                </a:moveTo>
                <a:lnTo>
                  <a:pt x="827531" y="782955"/>
                </a:lnTo>
                <a:lnTo>
                  <a:pt x="845819" y="767715"/>
                </a:lnTo>
                <a:lnTo>
                  <a:pt x="844295" y="767715"/>
                </a:lnTo>
                <a:lnTo>
                  <a:pt x="861059" y="752475"/>
                </a:lnTo>
                <a:lnTo>
                  <a:pt x="876300" y="737235"/>
                </a:lnTo>
                <a:lnTo>
                  <a:pt x="874775" y="737235"/>
                </a:lnTo>
                <a:lnTo>
                  <a:pt x="890016" y="720090"/>
                </a:lnTo>
                <a:lnTo>
                  <a:pt x="903731" y="703897"/>
                </a:lnTo>
                <a:lnTo>
                  <a:pt x="902207" y="703897"/>
                </a:lnTo>
                <a:lnTo>
                  <a:pt x="915923" y="684847"/>
                </a:lnTo>
                <a:lnTo>
                  <a:pt x="915923" y="686752"/>
                </a:lnTo>
                <a:lnTo>
                  <a:pt x="948299" y="686752"/>
                </a:lnTo>
                <a:lnTo>
                  <a:pt x="938783" y="701992"/>
                </a:lnTo>
                <a:lnTo>
                  <a:pt x="926591" y="720090"/>
                </a:lnTo>
                <a:lnTo>
                  <a:pt x="911351" y="739140"/>
                </a:lnTo>
                <a:lnTo>
                  <a:pt x="897635" y="755332"/>
                </a:lnTo>
                <a:lnTo>
                  <a:pt x="869855" y="782955"/>
                </a:lnTo>
                <a:close/>
              </a:path>
              <a:path w="1013459" h="923289">
                <a:moveTo>
                  <a:pt x="186926" y="782955"/>
                </a:moveTo>
                <a:lnTo>
                  <a:pt x="185927" y="782955"/>
                </a:lnTo>
                <a:lnTo>
                  <a:pt x="184403" y="781050"/>
                </a:lnTo>
                <a:lnTo>
                  <a:pt x="186926" y="782955"/>
                </a:lnTo>
                <a:close/>
              </a:path>
              <a:path w="1013459" h="923289">
                <a:moveTo>
                  <a:pt x="854963" y="796290"/>
                </a:moveTo>
                <a:lnTo>
                  <a:pt x="810767" y="796290"/>
                </a:lnTo>
                <a:lnTo>
                  <a:pt x="829055" y="781050"/>
                </a:lnTo>
                <a:lnTo>
                  <a:pt x="827531" y="782955"/>
                </a:lnTo>
                <a:lnTo>
                  <a:pt x="869855" y="782955"/>
                </a:lnTo>
                <a:lnTo>
                  <a:pt x="864107" y="788670"/>
                </a:lnTo>
                <a:lnTo>
                  <a:pt x="854963" y="796290"/>
                </a:lnTo>
                <a:close/>
              </a:path>
              <a:path w="1013459" h="923289">
                <a:moveTo>
                  <a:pt x="774660" y="853440"/>
                </a:moveTo>
                <a:lnTo>
                  <a:pt x="713231" y="853440"/>
                </a:lnTo>
                <a:lnTo>
                  <a:pt x="755903" y="831532"/>
                </a:lnTo>
                <a:lnTo>
                  <a:pt x="754379" y="831532"/>
                </a:lnTo>
                <a:lnTo>
                  <a:pt x="774191" y="821055"/>
                </a:lnTo>
                <a:lnTo>
                  <a:pt x="794003" y="808672"/>
                </a:lnTo>
                <a:lnTo>
                  <a:pt x="792479" y="808672"/>
                </a:lnTo>
                <a:lnTo>
                  <a:pt x="810767" y="795337"/>
                </a:lnTo>
                <a:lnTo>
                  <a:pt x="810767" y="796290"/>
                </a:lnTo>
                <a:lnTo>
                  <a:pt x="854963" y="796290"/>
                </a:lnTo>
                <a:lnTo>
                  <a:pt x="845819" y="803910"/>
                </a:lnTo>
                <a:lnTo>
                  <a:pt x="809243" y="831532"/>
                </a:lnTo>
                <a:lnTo>
                  <a:pt x="789431" y="844867"/>
                </a:lnTo>
                <a:lnTo>
                  <a:pt x="774660" y="853440"/>
                </a:lnTo>
                <a:close/>
              </a:path>
              <a:path w="1013459" h="923289">
                <a:moveTo>
                  <a:pt x="303445" y="853440"/>
                </a:moveTo>
                <a:lnTo>
                  <a:pt x="300227" y="853440"/>
                </a:lnTo>
                <a:lnTo>
                  <a:pt x="298703" y="851535"/>
                </a:lnTo>
                <a:lnTo>
                  <a:pt x="303445" y="853440"/>
                </a:lnTo>
                <a:close/>
              </a:path>
              <a:path w="1013459" h="923289">
                <a:moveTo>
                  <a:pt x="679703" y="895350"/>
                </a:moveTo>
                <a:lnTo>
                  <a:pt x="507491" y="895350"/>
                </a:lnTo>
                <a:lnTo>
                  <a:pt x="506729" y="895321"/>
                </a:lnTo>
                <a:lnTo>
                  <a:pt x="531875" y="894397"/>
                </a:lnTo>
                <a:lnTo>
                  <a:pt x="530351" y="894397"/>
                </a:lnTo>
                <a:lnTo>
                  <a:pt x="556259" y="892492"/>
                </a:lnTo>
                <a:lnTo>
                  <a:pt x="554735" y="892492"/>
                </a:lnTo>
                <a:lnTo>
                  <a:pt x="580643" y="889635"/>
                </a:lnTo>
                <a:lnTo>
                  <a:pt x="579119" y="889635"/>
                </a:lnTo>
                <a:lnTo>
                  <a:pt x="603503" y="886777"/>
                </a:lnTo>
                <a:lnTo>
                  <a:pt x="626363" y="882015"/>
                </a:lnTo>
                <a:lnTo>
                  <a:pt x="649223" y="875347"/>
                </a:lnTo>
                <a:lnTo>
                  <a:pt x="672083" y="867727"/>
                </a:lnTo>
                <a:lnTo>
                  <a:pt x="670559" y="867727"/>
                </a:lnTo>
                <a:lnTo>
                  <a:pt x="693419" y="860107"/>
                </a:lnTo>
                <a:lnTo>
                  <a:pt x="714755" y="851535"/>
                </a:lnTo>
                <a:lnTo>
                  <a:pt x="713231" y="853440"/>
                </a:lnTo>
                <a:lnTo>
                  <a:pt x="774660" y="853440"/>
                </a:lnTo>
                <a:lnTo>
                  <a:pt x="768095" y="857250"/>
                </a:lnTo>
                <a:lnTo>
                  <a:pt x="725423" y="879157"/>
                </a:lnTo>
                <a:lnTo>
                  <a:pt x="702563" y="887730"/>
                </a:lnTo>
                <a:lnTo>
                  <a:pt x="679703" y="895350"/>
                </a:lnTo>
                <a:close/>
              </a:path>
              <a:path w="1013459" h="923289">
                <a:moveTo>
                  <a:pt x="507491" y="895350"/>
                </a:moveTo>
                <a:lnTo>
                  <a:pt x="505967" y="895350"/>
                </a:lnTo>
                <a:lnTo>
                  <a:pt x="506729" y="895321"/>
                </a:lnTo>
                <a:lnTo>
                  <a:pt x="507491" y="895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30071" y="4961096"/>
            <a:ext cx="2086610" cy="0"/>
          </a:xfrm>
          <a:custGeom>
            <a:avLst/>
            <a:gdLst/>
            <a:ahLst/>
            <a:cxnLst/>
            <a:rect l="l" t="t" r="r" b="b"/>
            <a:pathLst>
              <a:path w="2086609" h="0">
                <a:moveTo>
                  <a:pt x="0" y="0"/>
                </a:moveTo>
                <a:lnTo>
                  <a:pt x="2086070" y="0"/>
                </a:lnTo>
              </a:path>
            </a:pathLst>
          </a:custGeom>
          <a:ln w="16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7543292" y="5169407"/>
            <a:ext cx="30543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243893" y="5169407"/>
            <a:ext cx="23685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25">
                <a:latin typeface="Times New Roman"/>
                <a:cs typeface="Times New Roman"/>
              </a:rPr>
              <a:t>L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837680" y="4907280"/>
            <a:ext cx="22796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5">
                <a:latin typeface="Times New Roman"/>
                <a:cs typeface="Times New Roman"/>
              </a:rPr>
              <a:t>v</a:t>
            </a:r>
            <a:r>
              <a:rPr dirty="0" sz="1500" spc="-32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893555" y="4484116"/>
            <a:ext cx="10858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950">
                <a:latin typeface="Times New Roman"/>
                <a:cs typeface="Times New Roman"/>
              </a:rPr>
              <a:t>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793228" y="4478528"/>
            <a:ext cx="1328420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85">
                <a:latin typeface="Times New Roman"/>
                <a:cs typeface="Times New Roman"/>
              </a:rPr>
              <a:t>(1</a:t>
            </a:r>
            <a:r>
              <a:rPr dirty="0" sz="2600" spc="-385">
                <a:latin typeface="Times New Roman"/>
                <a:cs typeface="Times New Roman"/>
              </a:rPr>
              <a:t>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345" i="1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)</a:t>
            </a:r>
            <a:r>
              <a:rPr dirty="0" sz="2600" spc="-10">
                <a:latin typeface="Times New Roman"/>
                <a:cs typeface="Times New Roman"/>
              </a:rPr>
              <a:t>R</a:t>
            </a:r>
            <a:r>
              <a:rPr dirty="0" baseline="-14814" sz="2250" spc="-15">
                <a:latin typeface="Times New Roman"/>
                <a:cs typeface="Times New Roman"/>
              </a:rPr>
              <a:t>L2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54800" y="4714239"/>
            <a:ext cx="70485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dirty="0" sz="2600" spc="-270"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	 </a:t>
            </a:r>
            <a:r>
              <a:rPr dirty="0" sz="2600" spc="-204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438135" y="4950967"/>
            <a:ext cx="1923414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600" spc="160">
                <a:latin typeface="Times New Roman"/>
                <a:cs typeface="Times New Roman"/>
              </a:rPr>
              <a:t>r	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-235">
                <a:latin typeface="Times New Roman"/>
                <a:cs typeface="Times New Roman"/>
              </a:rPr>
              <a:t> </a:t>
            </a:r>
            <a:r>
              <a:rPr dirty="0" sz="2600" spc="-380">
                <a:latin typeface="Times New Roman"/>
                <a:cs typeface="Times New Roman"/>
              </a:rPr>
              <a:t>(1</a:t>
            </a:r>
            <a:r>
              <a:rPr dirty="0" sz="2600" spc="-380">
                <a:latin typeface="Times New Roman"/>
                <a:cs typeface="Times New Roman"/>
              </a:rPr>
              <a:t>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370" i="1">
                <a:latin typeface="Times New Roman"/>
                <a:cs typeface="Times New Roman"/>
              </a:rPr>
              <a:t> </a:t>
            </a:r>
            <a:r>
              <a:rPr dirty="0" sz="2600" spc="-620">
                <a:latin typeface="Times New Roman"/>
                <a:cs typeface="Times New Roman"/>
              </a:rPr>
              <a:t>)</a:t>
            </a:r>
            <a:r>
              <a:rPr dirty="0" sz="2600" spc="-620">
                <a:latin typeface="Times New Roman"/>
                <a:cs typeface="Times New Roman"/>
              </a:rPr>
              <a:t>R</a:t>
            </a:r>
            <a:r>
              <a:rPr dirty="0" baseline="3205" sz="3900" spc="-930">
                <a:latin typeface="Times New Roman"/>
                <a:cs typeface="Times New Roman"/>
              </a:rPr>
              <a:t></a:t>
            </a:r>
            <a:endParaRPr baseline="3205" sz="3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58087" y="1896871"/>
            <a:ext cx="1306830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895" indent="-36830">
              <a:lnSpc>
                <a:spcPct val="100000"/>
              </a:lnSpc>
            </a:pPr>
            <a:r>
              <a:rPr dirty="0" sz="2200" spc="-20">
                <a:latin typeface="Times New Roman"/>
                <a:cs typeface="Times New Roman"/>
              </a:rPr>
              <a:t>r</a:t>
            </a:r>
            <a:r>
              <a:rPr dirty="0" baseline="-15555" sz="1875" spc="-30">
                <a:latin typeface="Times New Roman"/>
                <a:cs typeface="Times New Roman"/>
              </a:rPr>
              <a:t>be1</a:t>
            </a:r>
            <a:r>
              <a:rPr dirty="0" baseline="-15555" sz="1875" spc="359">
                <a:latin typeface="Times New Roman"/>
                <a:cs typeface="Times New Roman"/>
              </a:rPr>
              <a:t> </a:t>
            </a:r>
            <a:r>
              <a:rPr dirty="0" sz="2200" spc="-200">
                <a:latin typeface="Times New Roman"/>
                <a:cs typeface="Times New Roman"/>
              </a:rPr>
              <a:t> 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1.5k</a:t>
            </a:r>
            <a:r>
              <a:rPr dirty="0" sz="2200" spc="-140">
                <a:latin typeface="Times New Roman"/>
                <a:cs typeface="Times New Roman"/>
              </a:rPr>
              <a:t></a:t>
            </a:r>
            <a:endParaRPr sz="2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360"/>
              </a:spcBef>
            </a:pPr>
            <a:r>
              <a:rPr dirty="0" sz="2150" spc="-35">
                <a:latin typeface="Times New Roman"/>
                <a:cs typeface="Times New Roman"/>
              </a:rPr>
              <a:t>r</a:t>
            </a:r>
            <a:r>
              <a:rPr dirty="0" baseline="-15555" sz="1875" spc="-52">
                <a:latin typeface="Times New Roman"/>
                <a:cs typeface="Times New Roman"/>
              </a:rPr>
              <a:t>be2</a:t>
            </a:r>
            <a:r>
              <a:rPr dirty="0" baseline="-15555" sz="1875" spc="52">
                <a:latin typeface="Times New Roman"/>
                <a:cs typeface="Times New Roman"/>
              </a:rPr>
              <a:t> </a:t>
            </a:r>
            <a:r>
              <a:rPr dirty="0" sz="2150" spc="-195">
                <a:latin typeface="Times New Roman"/>
                <a:cs typeface="Times New Roman"/>
              </a:rPr>
              <a:t> </a:t>
            </a:r>
            <a:r>
              <a:rPr dirty="0" sz="2150" spc="-130">
                <a:latin typeface="Times New Roman"/>
                <a:cs typeface="Times New Roman"/>
              </a:rPr>
              <a:t> </a:t>
            </a:r>
            <a:r>
              <a:rPr dirty="0" sz="2150" spc="-145">
                <a:latin typeface="Times New Roman"/>
                <a:cs typeface="Times New Roman"/>
              </a:rPr>
              <a:t>2.8k</a:t>
            </a:r>
            <a:r>
              <a:rPr dirty="0" sz="2150" spc="-145">
                <a:latin typeface="Times New Roman"/>
                <a:cs typeface="Times New Roman"/>
              </a:rPr>
              <a:t>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83628" y="5457952"/>
            <a:ext cx="86868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0.78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351657" y="6339649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 h="0">
                <a:moveTo>
                  <a:pt x="0" y="0"/>
                </a:moveTo>
                <a:lnTo>
                  <a:pt x="836771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623564" y="5881623"/>
            <a:ext cx="27305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R</a:t>
            </a:r>
            <a:r>
              <a:rPr dirty="0" baseline="-14814" sz="2250" spc="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512824" y="6145276"/>
            <a:ext cx="180086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277">
                <a:latin typeface="Times New Roman"/>
                <a:cs typeface="Times New Roman"/>
              </a:rPr>
              <a:t>A</a:t>
            </a:r>
            <a:r>
              <a:rPr dirty="0" sz="1500" spc="-185">
                <a:latin typeface="Times New Roman"/>
                <a:cs typeface="Times New Roman"/>
              </a:rPr>
              <a:t>v</a:t>
            </a:r>
            <a:r>
              <a:rPr dirty="0" sz="1500" spc="-185">
                <a:latin typeface="Times New Roman"/>
                <a:cs typeface="Times New Roman"/>
              </a:rPr>
              <a:t>s </a:t>
            </a:r>
            <a:r>
              <a:rPr dirty="0" baseline="8547" sz="3900" spc="-315">
                <a:latin typeface="Times New Roman"/>
                <a:cs typeface="Times New Roman"/>
              </a:rPr>
              <a:t> </a:t>
            </a:r>
            <a:r>
              <a:rPr dirty="0" baseline="8547" sz="3900" spc="-292">
                <a:latin typeface="Times New Roman"/>
                <a:cs typeface="Times New Roman"/>
              </a:rPr>
              <a:t>A</a:t>
            </a:r>
            <a:r>
              <a:rPr dirty="0" sz="1500" spc="-195">
                <a:latin typeface="Times New Roman"/>
                <a:cs typeface="Times New Roman"/>
              </a:rPr>
              <a:t>v</a:t>
            </a:r>
            <a:r>
              <a:rPr dirty="0" sz="1500" spc="-195">
                <a:latin typeface="Times New Roman"/>
                <a:cs typeface="Times New Roman"/>
              </a:rPr>
              <a:t>1 </a:t>
            </a:r>
            <a:r>
              <a:rPr dirty="0" baseline="8547" sz="3900" spc="-412">
                <a:latin typeface="Times New Roman"/>
                <a:cs typeface="Times New Roman"/>
              </a:rPr>
              <a:t>A</a:t>
            </a:r>
            <a:r>
              <a:rPr dirty="0" sz="1500" spc="-275">
                <a:latin typeface="Times New Roman"/>
                <a:cs typeface="Times New Roman"/>
              </a:rPr>
              <a:t>v </a:t>
            </a:r>
            <a:r>
              <a:rPr dirty="0" sz="1500" spc="10">
                <a:latin typeface="Times New Roman"/>
                <a:cs typeface="Times New Roman"/>
              </a:rPr>
              <a:t>2 </a:t>
            </a:r>
            <a:r>
              <a:rPr dirty="0" sz="1500" spc="-250">
                <a:latin typeface="Times New Roman"/>
                <a:cs typeface="Times New Roman"/>
              </a:rPr>
              <a:t> </a:t>
            </a:r>
            <a:r>
              <a:rPr dirty="0" baseline="8547" sz="3900" spc="-1739">
                <a:latin typeface="Times New Roman"/>
                <a:cs typeface="Times New Roman"/>
              </a:rPr>
              <a:t></a:t>
            </a:r>
            <a:endParaRPr baseline="8547" sz="3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068060" y="6177280"/>
            <a:ext cx="182689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8935" algn="l"/>
                <a:tab pos="979805" algn="l"/>
              </a:tabLst>
            </a:pPr>
            <a:r>
              <a:rPr dirty="0" sz="2600" spc="-130">
                <a:latin typeface="Times New Roman"/>
                <a:cs typeface="Times New Roman"/>
              </a:rPr>
              <a:t>R	</a:t>
            </a:r>
            <a:r>
              <a:rPr dirty="0" sz="2600" spc="-215">
                <a:latin typeface="Times New Roman"/>
                <a:cs typeface="Times New Roman"/>
              </a:rPr>
              <a:t>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130">
                <a:latin typeface="Times New Roman"/>
                <a:cs typeface="Times New Roman"/>
              </a:rPr>
              <a:t>R	</a:t>
            </a:r>
            <a:r>
              <a:rPr dirty="0" sz="2600" spc="-35">
                <a:latin typeface="Times New Roman"/>
                <a:cs typeface="Times New Roman"/>
              </a:rPr>
              <a:t>//</a:t>
            </a:r>
            <a:r>
              <a:rPr dirty="0" sz="2600" spc="-35">
                <a:latin typeface="Times New Roman"/>
                <a:cs typeface="Times New Roman"/>
              </a:rPr>
              <a:t>R</a:t>
            </a:r>
            <a:r>
              <a:rPr dirty="0" sz="2600" spc="22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//</a:t>
            </a:r>
            <a:r>
              <a:rPr dirty="0" sz="2600" spc="65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212920" y="6177280"/>
            <a:ext cx="126492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5">
                <a:latin typeface="Times New Roman"/>
                <a:cs typeface="Times New Roman"/>
              </a:rPr>
              <a:t> </a:t>
            </a:r>
            <a:r>
              <a:rPr dirty="0" sz="2600" spc="-320">
                <a:latin typeface="Times New Roman"/>
                <a:cs typeface="Times New Roman"/>
              </a:rPr>
              <a:t> </a:t>
            </a:r>
            <a:r>
              <a:rPr dirty="0" sz="2600" spc="-80">
                <a:latin typeface="Times New Roman"/>
                <a:cs typeface="Times New Roman"/>
              </a:rPr>
              <a:t>1.42k</a:t>
            </a:r>
            <a:r>
              <a:rPr dirty="0" sz="2600" spc="-80">
                <a:latin typeface="Times New Roman"/>
                <a:cs typeface="Times New Roman"/>
              </a:rPr>
              <a:t>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280408" y="6136132"/>
            <a:ext cx="890905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10">
                <a:latin typeface="Times New Roman"/>
                <a:cs typeface="Times New Roman"/>
              </a:rPr>
              <a:t> 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-144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235196" y="5891784"/>
            <a:ext cx="1012190" cy="923290"/>
          </a:xfrm>
          <a:custGeom>
            <a:avLst/>
            <a:gdLst/>
            <a:ahLst/>
            <a:cxnLst/>
            <a:rect l="l" t="t" r="r" b="b"/>
            <a:pathLst>
              <a:path w="1012189" h="923290">
                <a:moveTo>
                  <a:pt x="531875" y="922972"/>
                </a:moveTo>
                <a:lnTo>
                  <a:pt x="480059" y="922972"/>
                </a:lnTo>
                <a:lnTo>
                  <a:pt x="454151" y="921067"/>
                </a:lnTo>
                <a:lnTo>
                  <a:pt x="403859" y="914400"/>
                </a:lnTo>
                <a:lnTo>
                  <a:pt x="356615" y="902969"/>
                </a:lnTo>
                <a:lnTo>
                  <a:pt x="265175" y="868680"/>
                </a:lnTo>
                <a:lnTo>
                  <a:pt x="224027" y="844867"/>
                </a:lnTo>
                <a:lnTo>
                  <a:pt x="184403" y="818197"/>
                </a:lnTo>
                <a:lnTo>
                  <a:pt x="149351" y="788669"/>
                </a:lnTo>
                <a:lnTo>
                  <a:pt x="115823" y="755332"/>
                </a:lnTo>
                <a:lnTo>
                  <a:pt x="73151" y="701992"/>
                </a:lnTo>
                <a:lnTo>
                  <a:pt x="50291" y="661987"/>
                </a:lnTo>
                <a:lnTo>
                  <a:pt x="30479" y="621030"/>
                </a:lnTo>
                <a:lnTo>
                  <a:pt x="16763" y="577214"/>
                </a:lnTo>
                <a:lnTo>
                  <a:pt x="6095" y="531494"/>
                </a:lnTo>
                <a:lnTo>
                  <a:pt x="0" y="485775"/>
                </a:lnTo>
                <a:lnTo>
                  <a:pt x="0" y="437197"/>
                </a:lnTo>
                <a:lnTo>
                  <a:pt x="6095" y="391477"/>
                </a:lnTo>
                <a:lnTo>
                  <a:pt x="16763" y="345757"/>
                </a:lnTo>
                <a:lnTo>
                  <a:pt x="30479" y="302894"/>
                </a:lnTo>
                <a:lnTo>
                  <a:pt x="50291" y="260032"/>
                </a:lnTo>
                <a:lnTo>
                  <a:pt x="73151" y="221932"/>
                </a:lnTo>
                <a:lnTo>
                  <a:pt x="100583" y="183832"/>
                </a:lnTo>
                <a:lnTo>
                  <a:pt x="149351" y="133350"/>
                </a:lnTo>
                <a:lnTo>
                  <a:pt x="166115" y="120014"/>
                </a:lnTo>
                <a:lnTo>
                  <a:pt x="184403" y="104775"/>
                </a:lnTo>
                <a:lnTo>
                  <a:pt x="243839" y="66675"/>
                </a:lnTo>
                <a:lnTo>
                  <a:pt x="286511" y="44767"/>
                </a:lnTo>
                <a:lnTo>
                  <a:pt x="332231" y="26669"/>
                </a:lnTo>
                <a:lnTo>
                  <a:pt x="356615" y="20955"/>
                </a:lnTo>
                <a:lnTo>
                  <a:pt x="379475" y="14287"/>
                </a:lnTo>
                <a:lnTo>
                  <a:pt x="403859" y="8572"/>
                </a:lnTo>
                <a:lnTo>
                  <a:pt x="480059" y="0"/>
                </a:lnTo>
                <a:lnTo>
                  <a:pt x="531875" y="0"/>
                </a:lnTo>
                <a:lnTo>
                  <a:pt x="608075" y="8572"/>
                </a:lnTo>
                <a:lnTo>
                  <a:pt x="679703" y="26669"/>
                </a:lnTo>
                <a:lnTo>
                  <a:pt x="684516" y="28575"/>
                </a:lnTo>
                <a:lnTo>
                  <a:pt x="481583" y="28575"/>
                </a:lnTo>
                <a:lnTo>
                  <a:pt x="457200" y="30480"/>
                </a:lnTo>
                <a:lnTo>
                  <a:pt x="432815" y="33337"/>
                </a:lnTo>
                <a:lnTo>
                  <a:pt x="434339" y="33337"/>
                </a:lnTo>
                <a:lnTo>
                  <a:pt x="385571" y="41910"/>
                </a:lnTo>
                <a:lnTo>
                  <a:pt x="387095" y="41910"/>
                </a:lnTo>
                <a:lnTo>
                  <a:pt x="341375" y="54292"/>
                </a:lnTo>
                <a:lnTo>
                  <a:pt x="320039" y="61912"/>
                </a:lnTo>
                <a:lnTo>
                  <a:pt x="277367" y="80010"/>
                </a:lnTo>
                <a:lnTo>
                  <a:pt x="278891" y="80010"/>
                </a:lnTo>
                <a:lnTo>
                  <a:pt x="257555" y="90487"/>
                </a:lnTo>
                <a:lnTo>
                  <a:pt x="259079" y="90487"/>
                </a:lnTo>
                <a:lnTo>
                  <a:pt x="239385" y="101917"/>
                </a:lnTo>
                <a:lnTo>
                  <a:pt x="237743" y="102869"/>
                </a:lnTo>
                <a:lnTo>
                  <a:pt x="220870" y="114300"/>
                </a:lnTo>
                <a:lnTo>
                  <a:pt x="219455" y="114300"/>
                </a:lnTo>
                <a:lnTo>
                  <a:pt x="201167" y="127635"/>
                </a:lnTo>
                <a:lnTo>
                  <a:pt x="202691" y="127635"/>
                </a:lnTo>
                <a:lnTo>
                  <a:pt x="184403" y="140969"/>
                </a:lnTo>
                <a:lnTo>
                  <a:pt x="168687" y="155257"/>
                </a:lnTo>
                <a:lnTo>
                  <a:pt x="167639" y="155257"/>
                </a:lnTo>
                <a:lnTo>
                  <a:pt x="152400" y="170497"/>
                </a:lnTo>
                <a:lnTo>
                  <a:pt x="138056" y="185737"/>
                </a:lnTo>
                <a:lnTo>
                  <a:pt x="137159" y="185737"/>
                </a:lnTo>
                <a:lnTo>
                  <a:pt x="124887" y="201930"/>
                </a:lnTo>
                <a:lnTo>
                  <a:pt x="123443" y="201930"/>
                </a:lnTo>
                <a:lnTo>
                  <a:pt x="111099" y="219075"/>
                </a:lnTo>
                <a:lnTo>
                  <a:pt x="109727" y="219075"/>
                </a:lnTo>
                <a:lnTo>
                  <a:pt x="85343" y="255269"/>
                </a:lnTo>
                <a:lnTo>
                  <a:pt x="74675" y="273367"/>
                </a:lnTo>
                <a:lnTo>
                  <a:pt x="76200" y="273367"/>
                </a:lnTo>
                <a:lnTo>
                  <a:pt x="65531" y="293369"/>
                </a:lnTo>
                <a:lnTo>
                  <a:pt x="58637" y="311467"/>
                </a:lnTo>
                <a:lnTo>
                  <a:pt x="57911" y="311467"/>
                </a:lnTo>
                <a:lnTo>
                  <a:pt x="50291" y="333375"/>
                </a:lnTo>
                <a:lnTo>
                  <a:pt x="38100" y="374332"/>
                </a:lnTo>
                <a:lnTo>
                  <a:pt x="30479" y="417194"/>
                </a:lnTo>
                <a:lnTo>
                  <a:pt x="29082" y="438150"/>
                </a:lnTo>
                <a:lnTo>
                  <a:pt x="28955" y="438150"/>
                </a:lnTo>
                <a:lnTo>
                  <a:pt x="29019" y="483869"/>
                </a:lnTo>
                <a:lnTo>
                  <a:pt x="33527" y="526732"/>
                </a:lnTo>
                <a:lnTo>
                  <a:pt x="50291" y="590550"/>
                </a:lnTo>
                <a:lnTo>
                  <a:pt x="50638" y="590550"/>
                </a:lnTo>
                <a:lnTo>
                  <a:pt x="57911" y="610552"/>
                </a:lnTo>
                <a:lnTo>
                  <a:pt x="58258" y="610552"/>
                </a:lnTo>
                <a:lnTo>
                  <a:pt x="65531" y="630555"/>
                </a:lnTo>
                <a:lnTo>
                  <a:pt x="66547" y="630555"/>
                </a:lnTo>
                <a:lnTo>
                  <a:pt x="76200" y="648652"/>
                </a:lnTo>
                <a:lnTo>
                  <a:pt x="74675" y="648652"/>
                </a:lnTo>
                <a:lnTo>
                  <a:pt x="85343" y="666750"/>
                </a:lnTo>
                <a:lnTo>
                  <a:pt x="109727" y="703897"/>
                </a:lnTo>
                <a:lnTo>
                  <a:pt x="111171" y="703897"/>
                </a:lnTo>
                <a:lnTo>
                  <a:pt x="123443" y="720089"/>
                </a:lnTo>
                <a:lnTo>
                  <a:pt x="137159" y="737235"/>
                </a:lnTo>
                <a:lnTo>
                  <a:pt x="138853" y="737235"/>
                </a:lnTo>
                <a:lnTo>
                  <a:pt x="152400" y="752475"/>
                </a:lnTo>
                <a:lnTo>
                  <a:pt x="167639" y="767714"/>
                </a:lnTo>
                <a:lnTo>
                  <a:pt x="184403" y="781050"/>
                </a:lnTo>
                <a:lnTo>
                  <a:pt x="202691" y="795337"/>
                </a:lnTo>
                <a:lnTo>
                  <a:pt x="201167" y="795337"/>
                </a:lnTo>
                <a:lnTo>
                  <a:pt x="220979" y="808672"/>
                </a:lnTo>
                <a:lnTo>
                  <a:pt x="219455" y="808672"/>
                </a:lnTo>
                <a:lnTo>
                  <a:pt x="239267" y="821055"/>
                </a:lnTo>
                <a:lnTo>
                  <a:pt x="241026" y="821055"/>
                </a:lnTo>
                <a:lnTo>
                  <a:pt x="259079" y="831532"/>
                </a:lnTo>
                <a:lnTo>
                  <a:pt x="257555" y="831532"/>
                </a:lnTo>
                <a:lnTo>
                  <a:pt x="278891" y="842010"/>
                </a:lnTo>
                <a:lnTo>
                  <a:pt x="277367" y="842010"/>
                </a:lnTo>
                <a:lnTo>
                  <a:pt x="320039" y="861060"/>
                </a:lnTo>
                <a:lnTo>
                  <a:pt x="341375" y="868680"/>
                </a:lnTo>
                <a:lnTo>
                  <a:pt x="364235" y="876300"/>
                </a:lnTo>
                <a:lnTo>
                  <a:pt x="371855" y="876300"/>
                </a:lnTo>
                <a:lnTo>
                  <a:pt x="387095" y="880110"/>
                </a:lnTo>
                <a:lnTo>
                  <a:pt x="385571" y="880110"/>
                </a:lnTo>
                <a:lnTo>
                  <a:pt x="409955" y="886777"/>
                </a:lnTo>
                <a:lnTo>
                  <a:pt x="419709" y="886777"/>
                </a:lnTo>
                <a:lnTo>
                  <a:pt x="434339" y="889635"/>
                </a:lnTo>
                <a:lnTo>
                  <a:pt x="432815" y="889635"/>
                </a:lnTo>
                <a:lnTo>
                  <a:pt x="457200" y="892492"/>
                </a:lnTo>
                <a:lnTo>
                  <a:pt x="481583" y="894397"/>
                </a:lnTo>
                <a:lnTo>
                  <a:pt x="682110" y="894397"/>
                </a:lnTo>
                <a:lnTo>
                  <a:pt x="679703" y="895350"/>
                </a:lnTo>
                <a:lnTo>
                  <a:pt x="656843" y="902969"/>
                </a:lnTo>
                <a:lnTo>
                  <a:pt x="632459" y="909637"/>
                </a:lnTo>
                <a:lnTo>
                  <a:pt x="583691" y="918210"/>
                </a:lnTo>
                <a:lnTo>
                  <a:pt x="557783" y="920114"/>
                </a:lnTo>
                <a:lnTo>
                  <a:pt x="531875" y="922972"/>
                </a:lnTo>
                <a:close/>
              </a:path>
              <a:path w="1012189" h="923290">
                <a:moveTo>
                  <a:pt x="792480" y="115252"/>
                </a:moveTo>
                <a:lnTo>
                  <a:pt x="774191" y="102869"/>
                </a:lnTo>
                <a:lnTo>
                  <a:pt x="754380" y="90487"/>
                </a:lnTo>
                <a:lnTo>
                  <a:pt x="734567" y="80010"/>
                </a:lnTo>
                <a:lnTo>
                  <a:pt x="713232" y="71437"/>
                </a:lnTo>
                <a:lnTo>
                  <a:pt x="714755" y="71437"/>
                </a:lnTo>
                <a:lnTo>
                  <a:pt x="691896" y="61912"/>
                </a:lnTo>
                <a:lnTo>
                  <a:pt x="693419" y="61912"/>
                </a:lnTo>
                <a:lnTo>
                  <a:pt x="670559" y="54292"/>
                </a:lnTo>
                <a:lnTo>
                  <a:pt x="647699" y="48577"/>
                </a:lnTo>
                <a:lnTo>
                  <a:pt x="649223" y="48577"/>
                </a:lnTo>
                <a:lnTo>
                  <a:pt x="626363" y="41910"/>
                </a:lnTo>
                <a:lnTo>
                  <a:pt x="601979" y="38100"/>
                </a:lnTo>
                <a:lnTo>
                  <a:pt x="603503" y="38100"/>
                </a:lnTo>
                <a:lnTo>
                  <a:pt x="579119" y="33337"/>
                </a:lnTo>
                <a:lnTo>
                  <a:pt x="554735" y="30480"/>
                </a:lnTo>
                <a:lnTo>
                  <a:pt x="556259" y="30480"/>
                </a:lnTo>
                <a:lnTo>
                  <a:pt x="530351" y="28575"/>
                </a:lnTo>
                <a:lnTo>
                  <a:pt x="684516" y="28575"/>
                </a:lnTo>
                <a:lnTo>
                  <a:pt x="725423" y="44767"/>
                </a:lnTo>
                <a:lnTo>
                  <a:pt x="746759" y="54292"/>
                </a:lnTo>
                <a:lnTo>
                  <a:pt x="809243" y="90487"/>
                </a:lnTo>
                <a:lnTo>
                  <a:pt x="827532" y="104775"/>
                </a:lnTo>
                <a:lnTo>
                  <a:pt x="838961" y="114300"/>
                </a:lnTo>
                <a:lnTo>
                  <a:pt x="792480" y="114300"/>
                </a:lnTo>
                <a:lnTo>
                  <a:pt x="792480" y="115252"/>
                </a:lnTo>
                <a:close/>
              </a:path>
              <a:path w="1012189" h="923290">
                <a:moveTo>
                  <a:pt x="237743" y="102869"/>
                </a:moveTo>
                <a:lnTo>
                  <a:pt x="239267" y="101917"/>
                </a:lnTo>
                <a:lnTo>
                  <a:pt x="238534" y="102411"/>
                </a:lnTo>
                <a:lnTo>
                  <a:pt x="237743" y="102869"/>
                </a:lnTo>
                <a:close/>
              </a:path>
              <a:path w="1012189" h="923290">
                <a:moveTo>
                  <a:pt x="238534" y="102411"/>
                </a:moveTo>
                <a:lnTo>
                  <a:pt x="239267" y="101917"/>
                </a:lnTo>
                <a:lnTo>
                  <a:pt x="238534" y="102411"/>
                </a:lnTo>
                <a:close/>
              </a:path>
              <a:path w="1012189" h="923290">
                <a:moveTo>
                  <a:pt x="237852" y="102869"/>
                </a:moveTo>
                <a:lnTo>
                  <a:pt x="238534" y="102411"/>
                </a:lnTo>
                <a:lnTo>
                  <a:pt x="237852" y="102869"/>
                </a:lnTo>
                <a:close/>
              </a:path>
              <a:path w="1012189" h="923290">
                <a:moveTo>
                  <a:pt x="219455" y="115252"/>
                </a:moveTo>
                <a:lnTo>
                  <a:pt x="219455" y="114300"/>
                </a:lnTo>
                <a:lnTo>
                  <a:pt x="220870" y="114300"/>
                </a:lnTo>
                <a:lnTo>
                  <a:pt x="219455" y="115252"/>
                </a:lnTo>
                <a:close/>
              </a:path>
              <a:path w="1012189" h="923290">
                <a:moveTo>
                  <a:pt x="844296" y="156210"/>
                </a:moveTo>
                <a:lnTo>
                  <a:pt x="827532" y="140969"/>
                </a:lnTo>
                <a:lnTo>
                  <a:pt x="810767" y="127635"/>
                </a:lnTo>
                <a:lnTo>
                  <a:pt x="792480" y="114300"/>
                </a:lnTo>
                <a:lnTo>
                  <a:pt x="838961" y="114300"/>
                </a:lnTo>
                <a:lnTo>
                  <a:pt x="845819" y="120014"/>
                </a:lnTo>
                <a:lnTo>
                  <a:pt x="864107" y="133350"/>
                </a:lnTo>
                <a:lnTo>
                  <a:pt x="880871" y="150494"/>
                </a:lnTo>
                <a:lnTo>
                  <a:pt x="885226" y="155257"/>
                </a:lnTo>
                <a:lnTo>
                  <a:pt x="844296" y="155257"/>
                </a:lnTo>
                <a:lnTo>
                  <a:pt x="844296" y="156210"/>
                </a:lnTo>
                <a:close/>
              </a:path>
              <a:path w="1012189" h="923290">
                <a:moveTo>
                  <a:pt x="167639" y="156210"/>
                </a:moveTo>
                <a:lnTo>
                  <a:pt x="167639" y="155257"/>
                </a:lnTo>
                <a:lnTo>
                  <a:pt x="168687" y="155257"/>
                </a:lnTo>
                <a:lnTo>
                  <a:pt x="167639" y="156210"/>
                </a:lnTo>
                <a:close/>
              </a:path>
              <a:path w="1012189" h="923290">
                <a:moveTo>
                  <a:pt x="874775" y="186689"/>
                </a:moveTo>
                <a:lnTo>
                  <a:pt x="859535" y="170497"/>
                </a:lnTo>
                <a:lnTo>
                  <a:pt x="861059" y="170497"/>
                </a:lnTo>
                <a:lnTo>
                  <a:pt x="844296" y="155257"/>
                </a:lnTo>
                <a:lnTo>
                  <a:pt x="885226" y="155257"/>
                </a:lnTo>
                <a:lnTo>
                  <a:pt x="911351" y="183832"/>
                </a:lnTo>
                <a:lnTo>
                  <a:pt x="912795" y="185737"/>
                </a:lnTo>
                <a:lnTo>
                  <a:pt x="874775" y="185737"/>
                </a:lnTo>
                <a:lnTo>
                  <a:pt x="874775" y="186689"/>
                </a:lnTo>
                <a:close/>
              </a:path>
              <a:path w="1012189" h="923290">
                <a:moveTo>
                  <a:pt x="137159" y="186689"/>
                </a:moveTo>
                <a:lnTo>
                  <a:pt x="137159" y="185737"/>
                </a:lnTo>
                <a:lnTo>
                  <a:pt x="138056" y="185737"/>
                </a:lnTo>
                <a:lnTo>
                  <a:pt x="137159" y="186689"/>
                </a:lnTo>
                <a:close/>
              </a:path>
              <a:path w="1012189" h="923290">
                <a:moveTo>
                  <a:pt x="926374" y="203835"/>
                </a:moveTo>
                <a:lnTo>
                  <a:pt x="890016" y="203835"/>
                </a:lnTo>
                <a:lnTo>
                  <a:pt x="888491" y="201930"/>
                </a:lnTo>
                <a:lnTo>
                  <a:pt x="874775" y="185737"/>
                </a:lnTo>
                <a:lnTo>
                  <a:pt x="912795" y="185737"/>
                </a:lnTo>
                <a:lnTo>
                  <a:pt x="925067" y="201930"/>
                </a:lnTo>
                <a:lnTo>
                  <a:pt x="926374" y="203835"/>
                </a:lnTo>
                <a:close/>
              </a:path>
              <a:path w="1012189" h="923290">
                <a:moveTo>
                  <a:pt x="123443" y="203835"/>
                </a:moveTo>
                <a:lnTo>
                  <a:pt x="123443" y="201930"/>
                </a:lnTo>
                <a:lnTo>
                  <a:pt x="124887" y="201930"/>
                </a:lnTo>
                <a:lnTo>
                  <a:pt x="123443" y="203835"/>
                </a:lnTo>
                <a:close/>
              </a:path>
              <a:path w="1012189" h="923290">
                <a:moveTo>
                  <a:pt x="888962" y="202584"/>
                </a:moveTo>
                <a:lnTo>
                  <a:pt x="888411" y="201930"/>
                </a:lnTo>
                <a:lnTo>
                  <a:pt x="888962" y="202584"/>
                </a:lnTo>
                <a:close/>
              </a:path>
              <a:path w="1012189" h="923290">
                <a:moveTo>
                  <a:pt x="890016" y="203835"/>
                </a:moveTo>
                <a:lnTo>
                  <a:pt x="888962" y="202584"/>
                </a:lnTo>
                <a:lnTo>
                  <a:pt x="888491" y="201930"/>
                </a:lnTo>
                <a:lnTo>
                  <a:pt x="890016" y="203835"/>
                </a:lnTo>
                <a:close/>
              </a:path>
              <a:path w="1012189" h="923290">
                <a:moveTo>
                  <a:pt x="902207" y="220980"/>
                </a:moveTo>
                <a:lnTo>
                  <a:pt x="888962" y="202584"/>
                </a:lnTo>
                <a:lnTo>
                  <a:pt x="890016" y="203835"/>
                </a:lnTo>
                <a:lnTo>
                  <a:pt x="926374" y="203835"/>
                </a:lnTo>
                <a:lnTo>
                  <a:pt x="936824" y="219075"/>
                </a:lnTo>
                <a:lnTo>
                  <a:pt x="902207" y="219075"/>
                </a:lnTo>
                <a:lnTo>
                  <a:pt x="902207" y="220980"/>
                </a:lnTo>
                <a:close/>
              </a:path>
              <a:path w="1012189" h="923290">
                <a:moveTo>
                  <a:pt x="109727" y="220980"/>
                </a:moveTo>
                <a:lnTo>
                  <a:pt x="109727" y="219075"/>
                </a:lnTo>
                <a:lnTo>
                  <a:pt x="111099" y="219075"/>
                </a:lnTo>
                <a:lnTo>
                  <a:pt x="109727" y="220980"/>
                </a:lnTo>
                <a:close/>
              </a:path>
              <a:path w="1012189" h="923290">
                <a:moveTo>
                  <a:pt x="955548" y="313372"/>
                </a:moveTo>
                <a:lnTo>
                  <a:pt x="937259" y="273367"/>
                </a:lnTo>
                <a:lnTo>
                  <a:pt x="926591" y="255269"/>
                </a:lnTo>
                <a:lnTo>
                  <a:pt x="914399" y="237172"/>
                </a:lnTo>
                <a:lnTo>
                  <a:pt x="915923" y="237172"/>
                </a:lnTo>
                <a:lnTo>
                  <a:pt x="902207" y="219075"/>
                </a:lnTo>
                <a:lnTo>
                  <a:pt x="936824" y="219075"/>
                </a:lnTo>
                <a:lnTo>
                  <a:pt x="961643" y="260032"/>
                </a:lnTo>
                <a:lnTo>
                  <a:pt x="981455" y="302894"/>
                </a:lnTo>
                <a:lnTo>
                  <a:pt x="984503" y="311467"/>
                </a:lnTo>
                <a:lnTo>
                  <a:pt x="955548" y="311467"/>
                </a:lnTo>
                <a:lnTo>
                  <a:pt x="955548" y="313372"/>
                </a:lnTo>
                <a:close/>
              </a:path>
              <a:path w="1012189" h="923290">
                <a:moveTo>
                  <a:pt x="57911" y="313372"/>
                </a:moveTo>
                <a:lnTo>
                  <a:pt x="57911" y="311467"/>
                </a:lnTo>
                <a:lnTo>
                  <a:pt x="58637" y="311467"/>
                </a:lnTo>
                <a:lnTo>
                  <a:pt x="57911" y="313372"/>
                </a:lnTo>
                <a:close/>
              </a:path>
              <a:path w="1012189" h="923290">
                <a:moveTo>
                  <a:pt x="1011935" y="483869"/>
                </a:moveTo>
                <a:lnTo>
                  <a:pt x="982980" y="483869"/>
                </a:lnTo>
                <a:lnTo>
                  <a:pt x="984503" y="461010"/>
                </a:lnTo>
                <a:lnTo>
                  <a:pt x="982980" y="438150"/>
                </a:lnTo>
                <a:lnTo>
                  <a:pt x="982853" y="438150"/>
                </a:lnTo>
                <a:lnTo>
                  <a:pt x="981455" y="417194"/>
                </a:lnTo>
                <a:lnTo>
                  <a:pt x="978407" y="395287"/>
                </a:lnTo>
                <a:lnTo>
                  <a:pt x="969264" y="353377"/>
                </a:lnTo>
                <a:lnTo>
                  <a:pt x="961643" y="333375"/>
                </a:lnTo>
                <a:lnTo>
                  <a:pt x="963167" y="333375"/>
                </a:lnTo>
                <a:lnTo>
                  <a:pt x="955548" y="311467"/>
                </a:lnTo>
                <a:lnTo>
                  <a:pt x="984503" y="311467"/>
                </a:lnTo>
                <a:lnTo>
                  <a:pt x="996696" y="345757"/>
                </a:lnTo>
                <a:lnTo>
                  <a:pt x="1002791" y="368617"/>
                </a:lnTo>
                <a:lnTo>
                  <a:pt x="1005839" y="391477"/>
                </a:lnTo>
                <a:lnTo>
                  <a:pt x="1010411" y="414337"/>
                </a:lnTo>
                <a:lnTo>
                  <a:pt x="1011935" y="437197"/>
                </a:lnTo>
                <a:lnTo>
                  <a:pt x="1011935" y="438150"/>
                </a:lnTo>
                <a:lnTo>
                  <a:pt x="982980" y="438150"/>
                </a:lnTo>
                <a:lnTo>
                  <a:pt x="982980" y="440055"/>
                </a:lnTo>
                <a:lnTo>
                  <a:pt x="1011935" y="440055"/>
                </a:lnTo>
                <a:lnTo>
                  <a:pt x="1011935" y="483869"/>
                </a:lnTo>
                <a:close/>
              </a:path>
              <a:path w="1012189" h="923290">
                <a:moveTo>
                  <a:pt x="28955" y="440055"/>
                </a:moveTo>
                <a:lnTo>
                  <a:pt x="28955" y="438150"/>
                </a:lnTo>
                <a:lnTo>
                  <a:pt x="29082" y="438150"/>
                </a:lnTo>
                <a:lnTo>
                  <a:pt x="28955" y="440055"/>
                </a:lnTo>
                <a:close/>
              </a:path>
              <a:path w="1012189" h="923290">
                <a:moveTo>
                  <a:pt x="29019" y="483869"/>
                </a:moveTo>
                <a:lnTo>
                  <a:pt x="28955" y="482917"/>
                </a:lnTo>
                <a:lnTo>
                  <a:pt x="29019" y="483869"/>
                </a:lnTo>
                <a:close/>
              </a:path>
              <a:path w="1012189" h="923290">
                <a:moveTo>
                  <a:pt x="1006411" y="528637"/>
                </a:moveTo>
                <a:lnTo>
                  <a:pt x="978407" y="528637"/>
                </a:lnTo>
                <a:lnTo>
                  <a:pt x="981455" y="505777"/>
                </a:lnTo>
                <a:lnTo>
                  <a:pt x="982980" y="482917"/>
                </a:lnTo>
                <a:lnTo>
                  <a:pt x="982980" y="483869"/>
                </a:lnTo>
                <a:lnTo>
                  <a:pt x="1011935" y="483869"/>
                </a:lnTo>
                <a:lnTo>
                  <a:pt x="1011935" y="485775"/>
                </a:lnTo>
                <a:lnTo>
                  <a:pt x="1010411" y="508635"/>
                </a:lnTo>
                <a:lnTo>
                  <a:pt x="1006411" y="528637"/>
                </a:lnTo>
                <a:close/>
              </a:path>
              <a:path w="1012189" h="923290">
                <a:moveTo>
                  <a:pt x="961643" y="590550"/>
                </a:moveTo>
                <a:lnTo>
                  <a:pt x="969264" y="569594"/>
                </a:lnTo>
                <a:lnTo>
                  <a:pt x="978407" y="526732"/>
                </a:lnTo>
                <a:lnTo>
                  <a:pt x="978407" y="528637"/>
                </a:lnTo>
                <a:lnTo>
                  <a:pt x="1006411" y="528637"/>
                </a:lnTo>
                <a:lnTo>
                  <a:pt x="1005839" y="531494"/>
                </a:lnTo>
                <a:lnTo>
                  <a:pt x="1002791" y="554355"/>
                </a:lnTo>
                <a:lnTo>
                  <a:pt x="996696" y="577214"/>
                </a:lnTo>
                <a:lnTo>
                  <a:pt x="992193" y="589597"/>
                </a:lnTo>
                <a:lnTo>
                  <a:pt x="963167" y="589597"/>
                </a:lnTo>
                <a:lnTo>
                  <a:pt x="961643" y="590550"/>
                </a:lnTo>
                <a:close/>
              </a:path>
              <a:path w="1012189" h="923290">
                <a:moveTo>
                  <a:pt x="50638" y="590550"/>
                </a:moveTo>
                <a:lnTo>
                  <a:pt x="50291" y="590550"/>
                </a:lnTo>
                <a:lnTo>
                  <a:pt x="50291" y="589597"/>
                </a:lnTo>
                <a:lnTo>
                  <a:pt x="50638" y="590550"/>
                </a:lnTo>
                <a:close/>
              </a:path>
              <a:path w="1012189" h="923290">
                <a:moveTo>
                  <a:pt x="984948" y="610552"/>
                </a:moveTo>
                <a:lnTo>
                  <a:pt x="955548" y="610552"/>
                </a:lnTo>
                <a:lnTo>
                  <a:pt x="963167" y="589597"/>
                </a:lnTo>
                <a:lnTo>
                  <a:pt x="992193" y="589597"/>
                </a:lnTo>
                <a:lnTo>
                  <a:pt x="989075" y="598169"/>
                </a:lnTo>
                <a:lnTo>
                  <a:pt x="984948" y="610552"/>
                </a:lnTo>
                <a:close/>
              </a:path>
              <a:path w="1012189" h="923290">
                <a:moveTo>
                  <a:pt x="58258" y="610552"/>
                </a:moveTo>
                <a:lnTo>
                  <a:pt x="57911" y="610552"/>
                </a:lnTo>
                <a:lnTo>
                  <a:pt x="57911" y="609600"/>
                </a:lnTo>
                <a:lnTo>
                  <a:pt x="58258" y="610552"/>
                </a:lnTo>
                <a:close/>
              </a:path>
              <a:path w="1012189" h="923290">
                <a:moveTo>
                  <a:pt x="977101" y="630555"/>
                </a:moveTo>
                <a:lnTo>
                  <a:pt x="946403" y="630555"/>
                </a:lnTo>
                <a:lnTo>
                  <a:pt x="955548" y="609600"/>
                </a:lnTo>
                <a:lnTo>
                  <a:pt x="955548" y="610552"/>
                </a:lnTo>
                <a:lnTo>
                  <a:pt x="984948" y="610552"/>
                </a:lnTo>
                <a:lnTo>
                  <a:pt x="981455" y="621030"/>
                </a:lnTo>
                <a:lnTo>
                  <a:pt x="977101" y="630555"/>
                </a:lnTo>
                <a:close/>
              </a:path>
              <a:path w="1012189" h="923290">
                <a:moveTo>
                  <a:pt x="66547" y="630555"/>
                </a:moveTo>
                <a:lnTo>
                  <a:pt x="65531" y="630555"/>
                </a:lnTo>
                <a:lnTo>
                  <a:pt x="65531" y="628650"/>
                </a:lnTo>
                <a:lnTo>
                  <a:pt x="66547" y="630555"/>
                </a:lnTo>
                <a:close/>
              </a:path>
              <a:path w="1012189" h="923290">
                <a:moveTo>
                  <a:pt x="937340" y="703897"/>
                </a:moveTo>
                <a:lnTo>
                  <a:pt x="902207" y="703897"/>
                </a:lnTo>
                <a:lnTo>
                  <a:pt x="926591" y="666750"/>
                </a:lnTo>
                <a:lnTo>
                  <a:pt x="937259" y="648652"/>
                </a:lnTo>
                <a:lnTo>
                  <a:pt x="946403" y="628650"/>
                </a:lnTo>
                <a:lnTo>
                  <a:pt x="946403" y="630555"/>
                </a:lnTo>
                <a:lnTo>
                  <a:pt x="977101" y="630555"/>
                </a:lnTo>
                <a:lnTo>
                  <a:pt x="972311" y="641032"/>
                </a:lnTo>
                <a:lnTo>
                  <a:pt x="961643" y="661987"/>
                </a:lnTo>
                <a:lnTo>
                  <a:pt x="950975" y="681989"/>
                </a:lnTo>
                <a:lnTo>
                  <a:pt x="938783" y="701992"/>
                </a:lnTo>
                <a:lnTo>
                  <a:pt x="937340" y="703897"/>
                </a:lnTo>
                <a:close/>
              </a:path>
              <a:path w="1012189" h="923290">
                <a:moveTo>
                  <a:pt x="111171" y="703897"/>
                </a:moveTo>
                <a:lnTo>
                  <a:pt x="109727" y="703897"/>
                </a:lnTo>
                <a:lnTo>
                  <a:pt x="109727" y="701992"/>
                </a:lnTo>
                <a:lnTo>
                  <a:pt x="111171" y="703897"/>
                </a:lnTo>
                <a:close/>
              </a:path>
              <a:path w="1012189" h="923290">
                <a:moveTo>
                  <a:pt x="912073" y="737235"/>
                </a:moveTo>
                <a:lnTo>
                  <a:pt x="874775" y="737235"/>
                </a:lnTo>
                <a:lnTo>
                  <a:pt x="890016" y="720089"/>
                </a:lnTo>
                <a:lnTo>
                  <a:pt x="888491" y="720089"/>
                </a:lnTo>
                <a:lnTo>
                  <a:pt x="902207" y="701992"/>
                </a:lnTo>
                <a:lnTo>
                  <a:pt x="902207" y="703897"/>
                </a:lnTo>
                <a:lnTo>
                  <a:pt x="937340" y="703897"/>
                </a:lnTo>
                <a:lnTo>
                  <a:pt x="912073" y="737235"/>
                </a:lnTo>
                <a:close/>
              </a:path>
              <a:path w="1012189" h="923290">
                <a:moveTo>
                  <a:pt x="138853" y="737235"/>
                </a:moveTo>
                <a:lnTo>
                  <a:pt x="137159" y="737235"/>
                </a:lnTo>
                <a:lnTo>
                  <a:pt x="137159" y="735330"/>
                </a:lnTo>
                <a:lnTo>
                  <a:pt x="138853" y="737235"/>
                </a:lnTo>
                <a:close/>
              </a:path>
              <a:path w="1012189" h="923290">
                <a:moveTo>
                  <a:pt x="823117" y="821055"/>
                </a:moveTo>
                <a:lnTo>
                  <a:pt x="774191" y="821055"/>
                </a:lnTo>
                <a:lnTo>
                  <a:pt x="792480" y="808672"/>
                </a:lnTo>
                <a:lnTo>
                  <a:pt x="810767" y="795337"/>
                </a:lnTo>
                <a:lnTo>
                  <a:pt x="844296" y="767714"/>
                </a:lnTo>
                <a:lnTo>
                  <a:pt x="861059" y="752475"/>
                </a:lnTo>
                <a:lnTo>
                  <a:pt x="859535" y="752475"/>
                </a:lnTo>
                <a:lnTo>
                  <a:pt x="874775" y="735330"/>
                </a:lnTo>
                <a:lnTo>
                  <a:pt x="874775" y="737235"/>
                </a:lnTo>
                <a:lnTo>
                  <a:pt x="912073" y="737235"/>
                </a:lnTo>
                <a:lnTo>
                  <a:pt x="911351" y="738187"/>
                </a:lnTo>
                <a:lnTo>
                  <a:pt x="880871" y="772477"/>
                </a:lnTo>
                <a:lnTo>
                  <a:pt x="864107" y="788669"/>
                </a:lnTo>
                <a:lnTo>
                  <a:pt x="845819" y="803910"/>
                </a:lnTo>
                <a:lnTo>
                  <a:pt x="823117" y="821055"/>
                </a:lnTo>
                <a:close/>
              </a:path>
              <a:path w="1012189" h="923290">
                <a:moveTo>
                  <a:pt x="241026" y="821055"/>
                </a:moveTo>
                <a:lnTo>
                  <a:pt x="239267" y="821055"/>
                </a:lnTo>
                <a:lnTo>
                  <a:pt x="237743" y="819150"/>
                </a:lnTo>
                <a:lnTo>
                  <a:pt x="241026" y="821055"/>
                </a:lnTo>
                <a:close/>
              </a:path>
              <a:path w="1012189" h="923290">
                <a:moveTo>
                  <a:pt x="727794" y="876300"/>
                </a:moveTo>
                <a:lnTo>
                  <a:pt x="647699" y="876300"/>
                </a:lnTo>
                <a:lnTo>
                  <a:pt x="693419" y="861060"/>
                </a:lnTo>
                <a:lnTo>
                  <a:pt x="691896" y="861060"/>
                </a:lnTo>
                <a:lnTo>
                  <a:pt x="714755" y="851535"/>
                </a:lnTo>
                <a:lnTo>
                  <a:pt x="713232" y="851535"/>
                </a:lnTo>
                <a:lnTo>
                  <a:pt x="734567" y="842010"/>
                </a:lnTo>
                <a:lnTo>
                  <a:pt x="754380" y="831532"/>
                </a:lnTo>
                <a:lnTo>
                  <a:pt x="774191" y="819150"/>
                </a:lnTo>
                <a:lnTo>
                  <a:pt x="774191" y="821055"/>
                </a:lnTo>
                <a:lnTo>
                  <a:pt x="823117" y="821055"/>
                </a:lnTo>
                <a:lnTo>
                  <a:pt x="809243" y="831532"/>
                </a:lnTo>
                <a:lnTo>
                  <a:pt x="789432" y="844867"/>
                </a:lnTo>
                <a:lnTo>
                  <a:pt x="768096" y="856297"/>
                </a:lnTo>
                <a:lnTo>
                  <a:pt x="746759" y="868680"/>
                </a:lnTo>
                <a:lnTo>
                  <a:pt x="727794" y="876300"/>
                </a:lnTo>
                <a:close/>
              </a:path>
              <a:path w="1012189" h="923290">
                <a:moveTo>
                  <a:pt x="371855" y="876300"/>
                </a:moveTo>
                <a:lnTo>
                  <a:pt x="364235" y="876300"/>
                </a:lnTo>
                <a:lnTo>
                  <a:pt x="364235" y="874394"/>
                </a:lnTo>
                <a:lnTo>
                  <a:pt x="371855" y="876300"/>
                </a:lnTo>
                <a:close/>
              </a:path>
              <a:path w="1012189" h="923290">
                <a:moveTo>
                  <a:pt x="701360" y="886777"/>
                </a:moveTo>
                <a:lnTo>
                  <a:pt x="601979" y="886777"/>
                </a:lnTo>
                <a:lnTo>
                  <a:pt x="626363" y="880110"/>
                </a:lnTo>
                <a:lnTo>
                  <a:pt x="649223" y="874394"/>
                </a:lnTo>
                <a:lnTo>
                  <a:pt x="647699" y="876300"/>
                </a:lnTo>
                <a:lnTo>
                  <a:pt x="727794" y="876300"/>
                </a:lnTo>
                <a:lnTo>
                  <a:pt x="701360" y="886777"/>
                </a:lnTo>
                <a:close/>
              </a:path>
              <a:path w="1012189" h="923290">
                <a:moveTo>
                  <a:pt x="419709" y="886777"/>
                </a:moveTo>
                <a:lnTo>
                  <a:pt x="409955" y="886777"/>
                </a:lnTo>
                <a:lnTo>
                  <a:pt x="409955" y="884872"/>
                </a:lnTo>
                <a:lnTo>
                  <a:pt x="419709" y="886777"/>
                </a:lnTo>
                <a:close/>
              </a:path>
              <a:path w="1012189" h="923290">
                <a:moveTo>
                  <a:pt x="682110" y="894397"/>
                </a:moveTo>
                <a:lnTo>
                  <a:pt x="530351" y="894397"/>
                </a:lnTo>
                <a:lnTo>
                  <a:pt x="554735" y="892492"/>
                </a:lnTo>
                <a:lnTo>
                  <a:pt x="579119" y="889635"/>
                </a:lnTo>
                <a:lnTo>
                  <a:pt x="603503" y="884872"/>
                </a:lnTo>
                <a:lnTo>
                  <a:pt x="601979" y="886777"/>
                </a:lnTo>
                <a:lnTo>
                  <a:pt x="701360" y="886777"/>
                </a:lnTo>
                <a:lnTo>
                  <a:pt x="682110" y="8943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3370579" y="6402228"/>
            <a:ext cx="779145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40"/>
              </a:lnSpc>
            </a:pPr>
            <a:r>
              <a:rPr dirty="0" sz="2600" spc="-105">
                <a:latin typeface="Times New Roman"/>
                <a:cs typeface="Times New Roman"/>
              </a:rPr>
              <a:t>R</a:t>
            </a:r>
            <a:r>
              <a:rPr dirty="0" baseline="-14814" sz="2250" spc="-157">
                <a:latin typeface="Times New Roman"/>
                <a:cs typeface="Times New Roman"/>
              </a:rPr>
              <a:t>s</a:t>
            </a:r>
            <a:r>
              <a:rPr dirty="0" baseline="-14814" sz="2250" spc="-120">
                <a:latin typeface="Times New Roman"/>
                <a:cs typeface="Times New Roman"/>
              </a:rPr>
              <a:t> </a:t>
            </a:r>
            <a:r>
              <a:rPr dirty="0" sz="2600" spc="-65">
                <a:latin typeface="Times New Roman"/>
                <a:cs typeface="Times New Roman"/>
              </a:rPr>
              <a:t>+</a:t>
            </a:r>
            <a:r>
              <a:rPr dirty="0" sz="2600" spc="-65">
                <a:latin typeface="Times New Roman"/>
                <a:cs typeface="Times New Roman"/>
              </a:rPr>
              <a:t>R</a:t>
            </a:r>
            <a:r>
              <a:rPr dirty="0" baseline="-14814" sz="2250" spc="-97">
                <a:latin typeface="Times New Roman"/>
                <a:cs typeface="Times New Roman"/>
              </a:rPr>
              <a:t>i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55511" y="6426154"/>
            <a:ext cx="7937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5"/>
              </a:lnSpc>
            </a:pPr>
            <a:r>
              <a:rPr dirty="0" sz="150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891266" y="6426154"/>
            <a:ext cx="12255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5"/>
              </a:lnSpc>
            </a:pPr>
            <a:r>
              <a:rPr dirty="0" sz="1500" spc="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413010" y="6426154"/>
            <a:ext cx="12255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5"/>
              </a:lnSpc>
            </a:pPr>
            <a:r>
              <a:rPr dirty="0" sz="1500" spc="1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838134" y="6426154"/>
            <a:ext cx="30226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5"/>
              </a:lnSpc>
            </a:pPr>
            <a:r>
              <a:rPr dirty="0" sz="1500" spc="10">
                <a:latin typeface="Times New Roman"/>
                <a:cs typeface="Times New Roman"/>
              </a:rPr>
              <a:t>b</a:t>
            </a:r>
            <a:r>
              <a:rPr dirty="0" sz="1500" spc="-15">
                <a:latin typeface="Times New Roman"/>
                <a:cs typeface="Times New Roman"/>
              </a:rPr>
              <a:t>e</a:t>
            </a:r>
            <a:r>
              <a:rPr dirty="0" sz="1500" spc="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17</a:t>
            </a:fld>
          </a:p>
        </p:txBody>
      </p:sp>
      <p:sp>
        <p:nvSpPr>
          <p:cNvPr id="131" name="object 131"/>
          <p:cNvSpPr txBox="1"/>
          <p:nvPr/>
        </p:nvSpPr>
        <p:spPr>
          <a:xfrm>
            <a:off x="1310143" y="6822675"/>
            <a:ext cx="3416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00" spc="40">
                <a:latin typeface="Times New Roman"/>
                <a:cs typeface="Times New Roman"/>
              </a:rPr>
              <a:t>1</a:t>
            </a:r>
            <a:r>
              <a:rPr dirty="0" sz="1000" spc="5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40">
                <a:latin typeface="Times New Roman"/>
                <a:cs typeface="Times New Roman"/>
              </a:rPr>
              <a:t>3</a:t>
            </a:r>
            <a:r>
              <a:rPr dirty="0" sz="1000" spc="5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4.6</a:t>
            </a:r>
            <a:r>
              <a:rPr dirty="0" sz="2800" spc="-67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2795" y="722709"/>
            <a:ext cx="400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如何选择合适的电路组合？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875" y="1485926"/>
            <a:ext cx="8365490" cy="550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8620" marR="2454275" indent="-376555">
              <a:lnSpc>
                <a:spcPct val="1229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如果信号源内阻</a:t>
            </a:r>
            <a:r>
              <a:rPr dirty="0" sz="2400" spc="2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dirty="0" sz="2400" spc="20">
                <a:latin typeface="宋体"/>
                <a:cs typeface="宋体"/>
              </a:rPr>
              <a:t>很大（</a:t>
            </a:r>
            <a:r>
              <a:rPr dirty="0" sz="2400" spc="20">
                <a:latin typeface="Times New Roman"/>
                <a:cs typeface="Times New Roman"/>
              </a:rPr>
              <a:t>kΩ</a:t>
            </a:r>
            <a:r>
              <a:rPr dirty="0" sz="2400" spc="20">
                <a:latin typeface="宋体"/>
                <a:cs typeface="宋体"/>
              </a:rPr>
              <a:t>）， </a:t>
            </a:r>
            <a:r>
              <a:rPr dirty="0" sz="2400" spc="-1145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应</a:t>
            </a:r>
            <a:r>
              <a:rPr dirty="0" sz="2400">
                <a:latin typeface="宋体"/>
                <a:cs typeface="宋体"/>
              </a:rPr>
              <a:t>选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阻</a:t>
            </a:r>
            <a:r>
              <a:rPr dirty="0" sz="2400">
                <a:latin typeface="宋体"/>
                <a:cs typeface="宋体"/>
              </a:rPr>
              <a:t>抗</a:t>
            </a:r>
            <a:r>
              <a:rPr dirty="0" sz="2400" spc="20">
                <a:latin typeface="宋体"/>
                <a:cs typeface="宋体"/>
              </a:rPr>
              <a:t>高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共</a:t>
            </a:r>
            <a:r>
              <a:rPr dirty="0" sz="2400">
                <a:latin typeface="宋体"/>
                <a:cs typeface="宋体"/>
              </a:rPr>
              <a:t>集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作</a:t>
            </a:r>
            <a:r>
              <a:rPr dirty="0" sz="2400">
                <a:latin typeface="宋体"/>
                <a:cs typeface="宋体"/>
              </a:rPr>
              <a:t>为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级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87350" marR="2559050" indent="-375285">
              <a:lnSpc>
                <a:spcPct val="135100"/>
              </a:lnSpc>
              <a:spcBef>
                <a:spcPts val="730"/>
              </a:spcBef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 spc="-30">
                <a:latin typeface="宋体"/>
                <a:cs typeface="宋体"/>
              </a:rPr>
              <a:t>如果要求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44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30">
                <a:latin typeface="宋体"/>
                <a:cs typeface="宋体"/>
              </a:rPr>
              <a:t>较大（百倍）， </a:t>
            </a:r>
            <a:r>
              <a:rPr dirty="0" sz="2400" spc="-113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选电压增益高的共射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或共基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宋体"/>
                <a:cs typeface="宋体"/>
              </a:rPr>
              <a:t>做增益级；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-30">
                <a:latin typeface="宋体"/>
                <a:cs typeface="宋体"/>
              </a:rPr>
              <a:t>如果要求</a:t>
            </a:r>
            <a:r>
              <a:rPr dirty="0" sz="2400" spc="-3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dirty="0" baseline="-20833" sz="2400" spc="-44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30">
                <a:latin typeface="宋体"/>
                <a:cs typeface="宋体"/>
              </a:rPr>
              <a:t>很大（千倍），</a:t>
            </a:r>
            <a:r>
              <a:rPr dirty="0" sz="2400" spc="-985">
                <a:latin typeface="宋体"/>
                <a:cs typeface="宋体"/>
              </a:rPr>
              <a:t> </a:t>
            </a:r>
            <a:r>
              <a:rPr dirty="0" baseline="4629" sz="3600" spc="15">
                <a:latin typeface="宋体"/>
                <a:cs typeface="宋体"/>
              </a:rPr>
              <a:t>选两级共射组合电路；</a:t>
            </a:r>
            <a:endParaRPr baseline="4629" sz="3600">
              <a:latin typeface="宋体"/>
              <a:cs typeface="宋体"/>
            </a:endParaRPr>
          </a:p>
          <a:p>
            <a:pPr marL="387350" marR="5080" indent="-375285">
              <a:lnSpc>
                <a:spcPct val="133300"/>
              </a:lnSpc>
              <a:spcBef>
                <a:spcPts val="240"/>
              </a:spcBef>
            </a:pPr>
            <a:r>
              <a:rPr dirty="0" sz="2400">
                <a:latin typeface="宋体"/>
                <a:cs typeface="宋体"/>
              </a:rPr>
              <a:t>④</a:t>
            </a:r>
            <a:r>
              <a:rPr dirty="0" sz="2400" spc="-585">
                <a:latin typeface="宋体"/>
                <a:cs typeface="宋体"/>
              </a:rPr>
              <a:t> </a:t>
            </a:r>
            <a:r>
              <a:rPr dirty="0" sz="2400" spc="30">
                <a:latin typeface="宋体"/>
                <a:cs typeface="宋体"/>
              </a:rPr>
              <a:t>如果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44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r>
              <a:rPr dirty="0" sz="2400" spc="30">
                <a:latin typeface="宋体"/>
                <a:cs typeface="宋体"/>
              </a:rPr>
              <a:t>小（百</a:t>
            </a:r>
            <a:r>
              <a:rPr dirty="0" sz="2400" spc="30">
                <a:latin typeface="Times New Roman"/>
                <a:cs typeface="Times New Roman"/>
              </a:rPr>
              <a:t>Ω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）， </a:t>
            </a:r>
            <a:r>
              <a:rPr dirty="0" sz="2400" spc="-118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应</a:t>
            </a:r>
            <a:r>
              <a:rPr dirty="0" sz="2400" spc="20">
                <a:latin typeface="宋体"/>
                <a:cs typeface="宋体"/>
              </a:rPr>
              <a:t>选用</a:t>
            </a: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20">
                <a:latin typeface="宋体"/>
                <a:cs typeface="宋体"/>
              </a:rPr>
              <a:t>抗</a:t>
            </a:r>
            <a:r>
              <a:rPr dirty="0" sz="2400">
                <a:latin typeface="宋体"/>
                <a:cs typeface="宋体"/>
              </a:rPr>
              <a:t>低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共集</a:t>
            </a:r>
            <a:r>
              <a:rPr dirty="0" sz="2400" spc="20">
                <a:latin typeface="宋体"/>
                <a:cs typeface="宋体"/>
              </a:rPr>
              <a:t>电路</a:t>
            </a:r>
            <a:r>
              <a:rPr dirty="0" sz="2400">
                <a:latin typeface="宋体"/>
                <a:cs typeface="宋体"/>
              </a:rPr>
              <a:t>作为</a:t>
            </a:r>
            <a:r>
              <a:rPr dirty="0" sz="2400" spc="20">
                <a:latin typeface="宋体"/>
                <a:cs typeface="宋体"/>
              </a:rPr>
              <a:t>输出</a:t>
            </a:r>
            <a:r>
              <a:rPr dirty="0" sz="2400">
                <a:latin typeface="宋体"/>
                <a:cs typeface="宋体"/>
              </a:rPr>
              <a:t>级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提</a:t>
            </a:r>
            <a:r>
              <a:rPr dirty="0" sz="2400" spc="20">
                <a:latin typeface="宋体"/>
                <a:cs typeface="宋体"/>
              </a:rPr>
              <a:t>高</a:t>
            </a:r>
            <a:r>
              <a:rPr dirty="0" sz="2400">
                <a:latin typeface="宋体"/>
                <a:cs typeface="宋体"/>
              </a:rPr>
              <a:t>带</a:t>
            </a:r>
            <a:r>
              <a:rPr dirty="0" sz="2400" spc="20">
                <a:latin typeface="宋体"/>
                <a:cs typeface="宋体"/>
              </a:rPr>
              <a:t>载</a:t>
            </a:r>
            <a:r>
              <a:rPr dirty="0" sz="2400">
                <a:latin typeface="宋体"/>
                <a:cs typeface="宋体"/>
              </a:rPr>
              <a:t>能</a:t>
            </a:r>
            <a:r>
              <a:rPr dirty="0" sz="2400" spc="20">
                <a:latin typeface="宋体"/>
                <a:cs typeface="宋体"/>
              </a:rPr>
              <a:t>力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baseline="1157" sz="3600">
                <a:latin typeface="宋体"/>
                <a:cs typeface="宋体"/>
              </a:rPr>
              <a:t>⑤</a:t>
            </a:r>
            <a:r>
              <a:rPr dirty="0" baseline="1157" sz="3600" spc="-914">
                <a:latin typeface="宋体"/>
                <a:cs typeface="宋体"/>
              </a:rPr>
              <a:t> </a:t>
            </a:r>
            <a:r>
              <a:rPr dirty="0" baseline="1157" sz="3600" spc="15">
                <a:latin typeface="宋体"/>
                <a:cs typeface="宋体"/>
              </a:rPr>
              <a:t>如果要求电路通频带较宽，</a:t>
            </a:r>
            <a:r>
              <a:rPr dirty="0" sz="2400" spc="10">
                <a:latin typeface="宋体"/>
                <a:cs typeface="宋体"/>
              </a:rPr>
              <a:t>选共基电路作为增益级；</a:t>
            </a:r>
            <a:endParaRPr sz="2400">
              <a:latin typeface="宋体"/>
              <a:cs typeface="宋体"/>
            </a:endParaRPr>
          </a:p>
          <a:p>
            <a:pPr marL="316865" marR="329565" indent="-304800">
              <a:lnSpc>
                <a:spcPts val="3979"/>
              </a:lnSpc>
              <a:spcBef>
                <a:spcPts val="204"/>
              </a:spcBef>
            </a:pPr>
            <a:r>
              <a:rPr dirty="0" baseline="-3472" sz="3600">
                <a:latin typeface="宋体"/>
                <a:cs typeface="宋体"/>
              </a:rPr>
              <a:t>⑥</a:t>
            </a:r>
            <a:r>
              <a:rPr dirty="0" baseline="-3472" sz="3600" spc="15">
                <a:latin typeface="宋体"/>
                <a:cs typeface="宋体"/>
              </a:rPr>
              <a:t>如果要求反相放大，</a:t>
            </a:r>
            <a:r>
              <a:rPr dirty="0" sz="2400" spc="10">
                <a:latin typeface="宋体"/>
                <a:cs typeface="宋体"/>
              </a:rPr>
              <a:t>电路中应含有奇数个共射电路； </a:t>
            </a:r>
            <a:r>
              <a:rPr dirty="0" sz="2400" spc="-1095">
                <a:latin typeface="宋体"/>
                <a:cs typeface="宋体"/>
              </a:rPr>
              <a:t> </a:t>
            </a:r>
            <a:r>
              <a:rPr dirty="0" baseline="-5787" sz="3600" spc="7">
                <a:latin typeface="宋体"/>
                <a:cs typeface="宋体"/>
              </a:rPr>
              <a:t>如果要求同相放大，</a:t>
            </a:r>
            <a:r>
              <a:rPr dirty="0" baseline="-5787" sz="3600" spc="-1282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则不采用或者采用偶数个共射电路。</a:t>
            </a:r>
            <a:endParaRPr sz="2400">
              <a:latin typeface="宋体"/>
              <a:cs typeface="宋体"/>
            </a:endParaRPr>
          </a:p>
          <a:p>
            <a:pPr algn="r" marR="147955">
              <a:lnSpc>
                <a:spcPct val="100000"/>
              </a:lnSpc>
              <a:spcBef>
                <a:spcPts val="1485"/>
              </a:spcBef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5316" y="1735836"/>
            <a:ext cx="2926080" cy="2811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08931" y="3014662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3900" y="3389709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075" y="4576762"/>
            <a:ext cx="1863725" cy="1575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68605" marR="261620" indent="-635">
              <a:lnSpc>
                <a:spcPct val="100000"/>
              </a:lnSpc>
            </a:pP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直接耦合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共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集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共基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80"/>
              </a:lnSpc>
            </a:pP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组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合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放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  <a:p>
            <a:pPr algn="ctr" marL="25400">
              <a:lnSpc>
                <a:spcPct val="100000"/>
              </a:lnSpc>
              <a:spcBef>
                <a:spcPts val="830"/>
              </a:spcBef>
            </a:pPr>
            <a:r>
              <a:rPr dirty="0" sz="2400" spc="10">
                <a:solidFill>
                  <a:srgbClr val="0000FF"/>
                </a:solidFill>
                <a:latin typeface="宋体"/>
                <a:cs typeface="宋体"/>
              </a:rPr>
              <a:t>同相放大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7447" y="1635252"/>
            <a:ext cx="4533900" cy="3601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18993" y="3908821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168" y="3151584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3337" y="5312568"/>
            <a:ext cx="1863725" cy="157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68605" marR="261620">
              <a:lnSpc>
                <a:spcPct val="100000"/>
              </a:lnSpc>
            </a:pPr>
            <a:r>
              <a:rPr dirty="0" sz="2400" spc="10">
                <a:solidFill>
                  <a:srgbClr val="0000FF"/>
                </a:solidFill>
                <a:latin typeface="宋体"/>
                <a:cs typeface="宋体"/>
              </a:rPr>
              <a:t>直接耦合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 共</a:t>
            </a:r>
            <a:r>
              <a:rPr dirty="0" sz="2400" spc="25">
                <a:solidFill>
                  <a:srgbClr val="0000FF"/>
                </a:solidFill>
                <a:latin typeface="宋体"/>
                <a:cs typeface="宋体"/>
              </a:rPr>
              <a:t>射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共基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75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组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合放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电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路</a:t>
            </a:r>
            <a:endParaRPr sz="2400">
              <a:latin typeface="宋体"/>
              <a:cs typeface="宋体"/>
            </a:endParaRPr>
          </a:p>
          <a:p>
            <a:pPr algn="ctr" marL="63500">
              <a:lnSpc>
                <a:spcPct val="100000"/>
              </a:lnSpc>
              <a:spcBef>
                <a:spcPts val="860"/>
              </a:spcBef>
            </a:pPr>
            <a:r>
              <a:rPr dirty="0" sz="2400" spc="10">
                <a:solidFill>
                  <a:srgbClr val="0000FF"/>
                </a:solidFill>
                <a:latin typeface="宋体"/>
                <a:cs typeface="宋体"/>
              </a:rPr>
              <a:t>反相放大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72668" y="350520"/>
            <a:ext cx="9144000" cy="967740"/>
          </a:xfrm>
          <a:prstGeom prst="rect"/>
        </p:spPr>
        <p:txBody>
          <a:bodyPr wrap="square" lIns="0" tIns="10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  <a:tabLst>
                <a:tab pos="3512185" algn="l"/>
              </a:tabLst>
            </a:pPr>
            <a:r>
              <a:rPr dirty="0" sz="2800" spc="20">
                <a:latin typeface="宋体"/>
                <a:cs typeface="宋体"/>
              </a:rPr>
              <a:t>4.6</a:t>
            </a:r>
            <a:r>
              <a:rPr dirty="0" sz="2800" spc="-57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组合放大电路	</a:t>
            </a: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/>
              <a:t>其它组合放大电路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01" y="669975"/>
            <a:ext cx="2696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3620" rIns="0" bIns="0" rtlCol="0" vert="horz">
            <a:spAutoFit/>
          </a:bodyPr>
          <a:lstStyle/>
          <a:p>
            <a:pPr marL="4304665">
              <a:lnSpc>
                <a:spcPct val="100000"/>
              </a:lnSpc>
            </a:pPr>
            <a:r>
              <a:rPr dirty="0" sz="2800" spc="75">
                <a:latin typeface="Times New Roman"/>
                <a:cs typeface="Times New Roman"/>
              </a:rPr>
              <a:t>Multistage</a:t>
            </a:r>
            <a:r>
              <a:rPr dirty="0" sz="2800" spc="-22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Amplifiers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4807" y="1693164"/>
            <a:ext cx="2092451" cy="201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54807" y="1693164"/>
            <a:ext cx="2092960" cy="2016760"/>
          </a:xfrm>
          <a:custGeom>
            <a:avLst/>
            <a:gdLst/>
            <a:ahLst/>
            <a:cxnLst/>
            <a:rect l="l" t="t" r="r" b="b"/>
            <a:pathLst>
              <a:path w="2092960" h="2016760">
                <a:moveTo>
                  <a:pt x="2090928" y="2016251"/>
                </a:moveTo>
                <a:lnTo>
                  <a:pt x="1524" y="2016251"/>
                </a:lnTo>
                <a:lnTo>
                  <a:pt x="0" y="2014727"/>
                </a:lnTo>
                <a:lnTo>
                  <a:pt x="0" y="3048"/>
                </a:lnTo>
                <a:lnTo>
                  <a:pt x="1524" y="0"/>
                </a:lnTo>
                <a:lnTo>
                  <a:pt x="2090928" y="0"/>
                </a:lnTo>
                <a:lnTo>
                  <a:pt x="2092451" y="3048"/>
                </a:lnTo>
                <a:lnTo>
                  <a:pt x="2092451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2007108"/>
                </a:lnTo>
                <a:lnTo>
                  <a:pt x="4572" y="2007108"/>
                </a:lnTo>
                <a:lnTo>
                  <a:pt x="9144" y="2011680"/>
                </a:lnTo>
                <a:lnTo>
                  <a:pt x="2092451" y="2011680"/>
                </a:lnTo>
                <a:lnTo>
                  <a:pt x="2092451" y="2014727"/>
                </a:lnTo>
                <a:lnTo>
                  <a:pt x="2090928" y="2016251"/>
                </a:lnTo>
                <a:close/>
              </a:path>
              <a:path w="2092960" h="2016760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092960" h="2016760">
                <a:moveTo>
                  <a:pt x="2083308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083308" y="4572"/>
                </a:lnTo>
                <a:lnTo>
                  <a:pt x="2083308" y="10668"/>
                </a:lnTo>
                <a:close/>
              </a:path>
              <a:path w="2092960" h="2016760">
                <a:moveTo>
                  <a:pt x="2083308" y="2011680"/>
                </a:moveTo>
                <a:lnTo>
                  <a:pt x="2083308" y="4572"/>
                </a:lnTo>
                <a:lnTo>
                  <a:pt x="2087879" y="10668"/>
                </a:lnTo>
                <a:lnTo>
                  <a:pt x="2092451" y="10668"/>
                </a:lnTo>
                <a:lnTo>
                  <a:pt x="2092451" y="2007108"/>
                </a:lnTo>
                <a:lnTo>
                  <a:pt x="2087879" y="2007108"/>
                </a:lnTo>
                <a:lnTo>
                  <a:pt x="2083308" y="2011680"/>
                </a:lnTo>
                <a:close/>
              </a:path>
              <a:path w="2092960" h="2016760">
                <a:moveTo>
                  <a:pt x="2092451" y="10668"/>
                </a:moveTo>
                <a:lnTo>
                  <a:pt x="2087879" y="10668"/>
                </a:lnTo>
                <a:lnTo>
                  <a:pt x="2083308" y="4572"/>
                </a:lnTo>
                <a:lnTo>
                  <a:pt x="2092451" y="4572"/>
                </a:lnTo>
                <a:lnTo>
                  <a:pt x="2092451" y="10668"/>
                </a:lnTo>
                <a:close/>
              </a:path>
              <a:path w="2092960" h="2016760">
                <a:moveTo>
                  <a:pt x="9144" y="2011680"/>
                </a:moveTo>
                <a:lnTo>
                  <a:pt x="4572" y="2007108"/>
                </a:lnTo>
                <a:lnTo>
                  <a:pt x="9144" y="2007108"/>
                </a:lnTo>
                <a:lnTo>
                  <a:pt x="9144" y="2011680"/>
                </a:lnTo>
                <a:close/>
              </a:path>
              <a:path w="2092960" h="2016760">
                <a:moveTo>
                  <a:pt x="2083308" y="2011680"/>
                </a:moveTo>
                <a:lnTo>
                  <a:pt x="9144" y="2011680"/>
                </a:lnTo>
                <a:lnTo>
                  <a:pt x="9144" y="2007108"/>
                </a:lnTo>
                <a:lnTo>
                  <a:pt x="2083308" y="2007108"/>
                </a:lnTo>
                <a:lnTo>
                  <a:pt x="2083308" y="2011680"/>
                </a:lnTo>
                <a:close/>
              </a:path>
              <a:path w="2092960" h="2016760">
                <a:moveTo>
                  <a:pt x="2092451" y="2011680"/>
                </a:moveTo>
                <a:lnTo>
                  <a:pt x="2083308" y="2011680"/>
                </a:lnTo>
                <a:lnTo>
                  <a:pt x="2087879" y="2007108"/>
                </a:lnTo>
                <a:lnTo>
                  <a:pt x="2092451" y="2007108"/>
                </a:lnTo>
                <a:lnTo>
                  <a:pt x="2092451" y="201168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61559" y="3500628"/>
            <a:ext cx="109855" cy="111760"/>
          </a:xfrm>
          <a:custGeom>
            <a:avLst/>
            <a:gdLst/>
            <a:ahLst/>
            <a:cxnLst/>
            <a:rect l="l" t="t" r="r" b="b"/>
            <a:pathLst>
              <a:path w="109854" h="111760">
                <a:moveTo>
                  <a:pt x="65532" y="1523"/>
                </a:moveTo>
                <a:lnTo>
                  <a:pt x="44195" y="1523"/>
                </a:lnTo>
                <a:lnTo>
                  <a:pt x="44195" y="0"/>
                </a:lnTo>
                <a:lnTo>
                  <a:pt x="64008" y="0"/>
                </a:lnTo>
                <a:lnTo>
                  <a:pt x="65532" y="1523"/>
                </a:lnTo>
                <a:close/>
              </a:path>
              <a:path w="109854" h="111760">
                <a:moveTo>
                  <a:pt x="85344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5344" y="9143"/>
                </a:lnTo>
                <a:close/>
              </a:path>
              <a:path w="109854" h="111760">
                <a:moveTo>
                  <a:pt x="76200" y="106679"/>
                </a:moveTo>
                <a:lnTo>
                  <a:pt x="32004" y="106679"/>
                </a:lnTo>
                <a:lnTo>
                  <a:pt x="24384" y="102107"/>
                </a:lnTo>
                <a:lnTo>
                  <a:pt x="22859" y="102107"/>
                </a:lnTo>
                <a:lnTo>
                  <a:pt x="22859" y="100583"/>
                </a:lnTo>
                <a:lnTo>
                  <a:pt x="16764" y="96011"/>
                </a:lnTo>
                <a:lnTo>
                  <a:pt x="15240" y="9448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6199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2859"/>
                </a:lnTo>
                <a:lnTo>
                  <a:pt x="16764" y="15239"/>
                </a:lnTo>
                <a:lnTo>
                  <a:pt x="22859" y="10667"/>
                </a:lnTo>
                <a:lnTo>
                  <a:pt x="22859" y="9143"/>
                </a:lnTo>
                <a:lnTo>
                  <a:pt x="86868" y="9143"/>
                </a:lnTo>
                <a:lnTo>
                  <a:pt x="94488" y="16763"/>
                </a:lnTo>
                <a:lnTo>
                  <a:pt x="95631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5145" y="35051"/>
                </a:lnTo>
                <a:lnTo>
                  <a:pt x="22860" y="39623"/>
                </a:lnTo>
                <a:lnTo>
                  <a:pt x="21336" y="39623"/>
                </a:lnTo>
                <a:lnTo>
                  <a:pt x="20065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116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29260" y="80771"/>
                </a:lnTo>
                <a:lnTo>
                  <a:pt x="28956" y="80771"/>
                </a:lnTo>
                <a:lnTo>
                  <a:pt x="35052" y="86867"/>
                </a:lnTo>
                <a:lnTo>
                  <a:pt x="36068" y="86867"/>
                </a:lnTo>
                <a:lnTo>
                  <a:pt x="41148" y="89915"/>
                </a:lnTo>
                <a:lnTo>
                  <a:pt x="44196" y="89915"/>
                </a:lnTo>
                <a:lnTo>
                  <a:pt x="48768" y="91439"/>
                </a:lnTo>
                <a:lnTo>
                  <a:pt x="45719" y="91439"/>
                </a:lnTo>
                <a:lnTo>
                  <a:pt x="54102" y="92836"/>
                </a:lnTo>
                <a:lnTo>
                  <a:pt x="53339" y="92963"/>
                </a:lnTo>
                <a:lnTo>
                  <a:pt x="95402" y="92963"/>
                </a:lnTo>
                <a:lnTo>
                  <a:pt x="94488" y="94487"/>
                </a:lnTo>
                <a:lnTo>
                  <a:pt x="92964" y="94487"/>
                </a:lnTo>
                <a:lnTo>
                  <a:pt x="92964" y="96011"/>
                </a:lnTo>
                <a:lnTo>
                  <a:pt x="85344" y="100583"/>
                </a:lnTo>
                <a:lnTo>
                  <a:pt x="85344" y="102107"/>
                </a:lnTo>
                <a:lnTo>
                  <a:pt x="76200" y="106679"/>
                </a:lnTo>
                <a:close/>
              </a:path>
              <a:path w="109854" h="111760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9854" h="111760">
                <a:moveTo>
                  <a:pt x="74676" y="25907"/>
                </a:moveTo>
                <a:lnTo>
                  <a:pt x="67056" y="21335"/>
                </a:lnTo>
                <a:lnTo>
                  <a:pt x="70104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5631" y="18287"/>
                </a:lnTo>
                <a:lnTo>
                  <a:pt x="99060" y="22859"/>
                </a:lnTo>
                <a:lnTo>
                  <a:pt x="100584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9854" h="111760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11760">
                <a:moveTo>
                  <a:pt x="80772" y="30479"/>
                </a:moveTo>
                <a:lnTo>
                  <a:pt x="73152" y="24383"/>
                </a:lnTo>
                <a:lnTo>
                  <a:pt x="100584" y="24383"/>
                </a:lnTo>
                <a:lnTo>
                  <a:pt x="100584" y="25907"/>
                </a:lnTo>
                <a:lnTo>
                  <a:pt x="102412" y="28955"/>
                </a:lnTo>
                <a:lnTo>
                  <a:pt x="79248" y="28955"/>
                </a:lnTo>
                <a:lnTo>
                  <a:pt x="80772" y="30479"/>
                </a:lnTo>
                <a:close/>
              </a:path>
              <a:path w="109854" h="111760">
                <a:moveTo>
                  <a:pt x="105155" y="35051"/>
                </a:moveTo>
                <a:lnTo>
                  <a:pt x="85344" y="35051"/>
                </a:lnTo>
                <a:lnTo>
                  <a:pt x="79248" y="28955"/>
                </a:lnTo>
                <a:lnTo>
                  <a:pt x="102412" y="28955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09854" h="111760">
                <a:moveTo>
                  <a:pt x="25145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5145" y="35051"/>
                </a:lnTo>
                <a:close/>
              </a:path>
              <a:path w="109854" h="111760">
                <a:moveTo>
                  <a:pt x="107696" y="42671"/>
                </a:moveTo>
                <a:lnTo>
                  <a:pt x="88391" y="42671"/>
                </a:lnTo>
                <a:lnTo>
                  <a:pt x="83820" y="33527"/>
                </a:lnTo>
                <a:lnTo>
                  <a:pt x="85344" y="35051"/>
                </a:lnTo>
                <a:lnTo>
                  <a:pt x="105155" y="35051"/>
                </a:lnTo>
                <a:lnTo>
                  <a:pt x="107696" y="42671"/>
                </a:lnTo>
                <a:close/>
              </a:path>
              <a:path w="109854" h="111760">
                <a:moveTo>
                  <a:pt x="21336" y="42671"/>
                </a:moveTo>
                <a:lnTo>
                  <a:pt x="21336" y="39623"/>
                </a:lnTo>
                <a:lnTo>
                  <a:pt x="22860" y="39623"/>
                </a:lnTo>
                <a:lnTo>
                  <a:pt x="21336" y="42671"/>
                </a:lnTo>
                <a:close/>
              </a:path>
              <a:path w="109854" h="111760">
                <a:moveTo>
                  <a:pt x="89916" y="48767"/>
                </a:moveTo>
                <a:lnTo>
                  <a:pt x="86868" y="39623"/>
                </a:lnTo>
                <a:lnTo>
                  <a:pt x="88391" y="42671"/>
                </a:lnTo>
                <a:lnTo>
                  <a:pt x="107696" y="42671"/>
                </a:lnTo>
                <a:lnTo>
                  <a:pt x="108204" y="44195"/>
                </a:lnTo>
                <a:lnTo>
                  <a:pt x="108204" y="45719"/>
                </a:lnTo>
                <a:lnTo>
                  <a:pt x="108457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11760">
                <a:moveTo>
                  <a:pt x="19812" y="48767"/>
                </a:moveTo>
                <a:lnTo>
                  <a:pt x="19812" y="47243"/>
                </a:lnTo>
                <a:lnTo>
                  <a:pt x="20065" y="47243"/>
                </a:lnTo>
                <a:lnTo>
                  <a:pt x="19812" y="48767"/>
                </a:lnTo>
                <a:close/>
              </a:path>
              <a:path w="109854" h="111760">
                <a:moveTo>
                  <a:pt x="108457" y="64007"/>
                </a:moveTo>
                <a:lnTo>
                  <a:pt x="89916" y="64007"/>
                </a:lnTo>
                <a:lnTo>
                  <a:pt x="89916" y="47243"/>
                </a:lnTo>
                <a:lnTo>
                  <a:pt x="108457" y="47243"/>
                </a:lnTo>
                <a:lnTo>
                  <a:pt x="109728" y="54863"/>
                </a:lnTo>
                <a:lnTo>
                  <a:pt x="109728" y="56387"/>
                </a:lnTo>
                <a:lnTo>
                  <a:pt x="108457" y="64007"/>
                </a:lnTo>
                <a:close/>
              </a:path>
              <a:path w="109854" h="11176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9854" h="11176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9854" h="11176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9854" h="111760">
                <a:moveTo>
                  <a:pt x="20116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116" y="64007"/>
                </a:lnTo>
                <a:close/>
              </a:path>
              <a:path w="109854" h="111760">
                <a:moveTo>
                  <a:pt x="86868" y="70103"/>
                </a:moveTo>
                <a:lnTo>
                  <a:pt x="89916" y="62483"/>
                </a:lnTo>
                <a:lnTo>
                  <a:pt x="89916" y="64007"/>
                </a:lnTo>
                <a:lnTo>
                  <a:pt x="108457" y="64007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696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09854" h="111760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9854" h="111760">
                <a:moveTo>
                  <a:pt x="83820" y="76199"/>
                </a:moveTo>
                <a:lnTo>
                  <a:pt x="88391" y="68579"/>
                </a:lnTo>
                <a:lnTo>
                  <a:pt x="107696" y="68579"/>
                </a:lnTo>
                <a:lnTo>
                  <a:pt x="105664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11760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11760">
                <a:moveTo>
                  <a:pt x="79925" y="81449"/>
                </a:moveTo>
                <a:lnTo>
                  <a:pt x="85344" y="74675"/>
                </a:lnTo>
                <a:lnTo>
                  <a:pt x="105664" y="74675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3327" y="80771"/>
                </a:lnTo>
                <a:lnTo>
                  <a:pt x="80772" y="80771"/>
                </a:lnTo>
                <a:lnTo>
                  <a:pt x="79925" y="81449"/>
                </a:lnTo>
                <a:close/>
              </a:path>
              <a:path w="109854" h="111760">
                <a:moveTo>
                  <a:pt x="30480" y="82295"/>
                </a:moveTo>
                <a:lnTo>
                  <a:pt x="28956" y="80771"/>
                </a:lnTo>
                <a:lnTo>
                  <a:pt x="29260" y="80771"/>
                </a:lnTo>
                <a:lnTo>
                  <a:pt x="30480" y="82295"/>
                </a:lnTo>
                <a:close/>
              </a:path>
              <a:path w="109854" h="111760">
                <a:moveTo>
                  <a:pt x="79248" y="82295"/>
                </a:moveTo>
                <a:lnTo>
                  <a:pt x="79925" y="81449"/>
                </a:lnTo>
                <a:lnTo>
                  <a:pt x="80772" y="80771"/>
                </a:lnTo>
                <a:lnTo>
                  <a:pt x="79248" y="82295"/>
                </a:lnTo>
                <a:close/>
              </a:path>
              <a:path w="109854" h="111760">
                <a:moveTo>
                  <a:pt x="102412" y="82295"/>
                </a:moveTo>
                <a:lnTo>
                  <a:pt x="79248" y="82295"/>
                </a:lnTo>
                <a:lnTo>
                  <a:pt x="80772" y="80771"/>
                </a:lnTo>
                <a:lnTo>
                  <a:pt x="103327" y="80771"/>
                </a:lnTo>
                <a:lnTo>
                  <a:pt x="102412" y="82295"/>
                </a:lnTo>
                <a:close/>
              </a:path>
              <a:path w="109854" h="111760">
                <a:moveTo>
                  <a:pt x="100584" y="86867"/>
                </a:moveTo>
                <a:lnTo>
                  <a:pt x="73152" y="86867"/>
                </a:lnTo>
                <a:lnTo>
                  <a:pt x="79925" y="81449"/>
                </a:lnTo>
                <a:lnTo>
                  <a:pt x="79248" y="82295"/>
                </a:lnTo>
                <a:lnTo>
                  <a:pt x="102412" y="82295"/>
                </a:lnTo>
                <a:lnTo>
                  <a:pt x="100584" y="85343"/>
                </a:lnTo>
                <a:lnTo>
                  <a:pt x="100584" y="86867"/>
                </a:lnTo>
                <a:close/>
              </a:path>
              <a:path w="109854" h="111760">
                <a:moveTo>
                  <a:pt x="36068" y="86867"/>
                </a:moveTo>
                <a:lnTo>
                  <a:pt x="35052" y="86867"/>
                </a:lnTo>
                <a:lnTo>
                  <a:pt x="33528" y="85343"/>
                </a:lnTo>
                <a:lnTo>
                  <a:pt x="36068" y="86867"/>
                </a:lnTo>
                <a:close/>
              </a:path>
              <a:path w="109854" h="111760">
                <a:moveTo>
                  <a:pt x="68961" y="88772"/>
                </a:moveTo>
                <a:lnTo>
                  <a:pt x="74676" y="85343"/>
                </a:lnTo>
                <a:lnTo>
                  <a:pt x="73152" y="86867"/>
                </a:lnTo>
                <a:lnTo>
                  <a:pt x="99060" y="86867"/>
                </a:lnTo>
                <a:lnTo>
                  <a:pt x="98145" y="88391"/>
                </a:lnTo>
                <a:lnTo>
                  <a:pt x="70104" y="88391"/>
                </a:lnTo>
                <a:lnTo>
                  <a:pt x="68961" y="88772"/>
                </a:lnTo>
                <a:close/>
              </a:path>
              <a:path w="109854" h="111760">
                <a:moveTo>
                  <a:pt x="44196" y="89915"/>
                </a:moveTo>
                <a:lnTo>
                  <a:pt x="41148" y="89915"/>
                </a:lnTo>
                <a:lnTo>
                  <a:pt x="39624" y="88391"/>
                </a:lnTo>
                <a:lnTo>
                  <a:pt x="44196" y="89915"/>
                </a:lnTo>
                <a:close/>
              </a:path>
              <a:path w="109854" h="111760">
                <a:moveTo>
                  <a:pt x="67056" y="89915"/>
                </a:moveTo>
                <a:lnTo>
                  <a:pt x="68961" y="88772"/>
                </a:lnTo>
                <a:lnTo>
                  <a:pt x="70104" y="88391"/>
                </a:lnTo>
                <a:lnTo>
                  <a:pt x="67056" y="89915"/>
                </a:lnTo>
                <a:close/>
              </a:path>
              <a:path w="109854" h="111760">
                <a:moveTo>
                  <a:pt x="97231" y="89915"/>
                </a:moveTo>
                <a:lnTo>
                  <a:pt x="67056" y="89915"/>
                </a:lnTo>
                <a:lnTo>
                  <a:pt x="70104" y="88391"/>
                </a:lnTo>
                <a:lnTo>
                  <a:pt x="98145" y="88391"/>
                </a:lnTo>
                <a:lnTo>
                  <a:pt x="97231" y="89915"/>
                </a:lnTo>
                <a:close/>
              </a:path>
              <a:path w="109854" h="111760">
                <a:moveTo>
                  <a:pt x="95402" y="92963"/>
                </a:moveTo>
                <a:lnTo>
                  <a:pt x="54864" y="92963"/>
                </a:lnTo>
                <a:lnTo>
                  <a:pt x="54102" y="92836"/>
                </a:lnTo>
                <a:lnTo>
                  <a:pt x="62484" y="91439"/>
                </a:lnTo>
                <a:lnTo>
                  <a:pt x="60960" y="91439"/>
                </a:lnTo>
                <a:lnTo>
                  <a:pt x="68961" y="88772"/>
                </a:lnTo>
                <a:lnTo>
                  <a:pt x="67056" y="89915"/>
                </a:lnTo>
                <a:lnTo>
                  <a:pt x="97231" y="89915"/>
                </a:lnTo>
                <a:lnTo>
                  <a:pt x="95402" y="92963"/>
                </a:lnTo>
                <a:close/>
              </a:path>
              <a:path w="109854" h="111760">
                <a:moveTo>
                  <a:pt x="54864" y="92963"/>
                </a:moveTo>
                <a:lnTo>
                  <a:pt x="53339" y="92963"/>
                </a:lnTo>
                <a:lnTo>
                  <a:pt x="54102" y="92836"/>
                </a:lnTo>
                <a:lnTo>
                  <a:pt x="54864" y="92963"/>
                </a:lnTo>
                <a:close/>
              </a:path>
              <a:path w="109854" h="111760">
                <a:moveTo>
                  <a:pt x="67056" y="109727"/>
                </a:moveTo>
                <a:lnTo>
                  <a:pt x="42672" y="109727"/>
                </a:lnTo>
                <a:lnTo>
                  <a:pt x="33528" y="106679"/>
                </a:lnTo>
                <a:lnTo>
                  <a:pt x="74676" y="106679"/>
                </a:lnTo>
                <a:lnTo>
                  <a:pt x="67056" y="109727"/>
                </a:lnTo>
                <a:close/>
              </a:path>
              <a:path w="109854" h="111760">
                <a:moveTo>
                  <a:pt x="54864" y="111251"/>
                </a:moveTo>
                <a:lnTo>
                  <a:pt x="53339" y="111251"/>
                </a:lnTo>
                <a:lnTo>
                  <a:pt x="44195" y="109727"/>
                </a:lnTo>
                <a:lnTo>
                  <a:pt x="64008" y="109727"/>
                </a:lnTo>
                <a:lnTo>
                  <a:pt x="54864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67655" y="176631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65532" y="1523"/>
                </a:moveTo>
                <a:lnTo>
                  <a:pt x="45720" y="1523"/>
                </a:lnTo>
                <a:lnTo>
                  <a:pt x="54864" y="0"/>
                </a:lnTo>
                <a:lnTo>
                  <a:pt x="56388" y="0"/>
                </a:lnTo>
                <a:lnTo>
                  <a:pt x="65532" y="1523"/>
                </a:lnTo>
                <a:close/>
              </a:path>
              <a:path w="111760" h="111760">
                <a:moveTo>
                  <a:pt x="76200" y="4571"/>
                </a:moveTo>
                <a:lnTo>
                  <a:pt x="35052" y="4571"/>
                </a:lnTo>
                <a:lnTo>
                  <a:pt x="44196" y="1523"/>
                </a:lnTo>
                <a:lnTo>
                  <a:pt x="67056" y="1523"/>
                </a:lnTo>
                <a:lnTo>
                  <a:pt x="76200" y="4571"/>
                </a:lnTo>
                <a:close/>
              </a:path>
              <a:path w="111760" h="111760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11760" h="111760">
                <a:moveTo>
                  <a:pt x="19812" y="56387"/>
                </a:moveTo>
                <a:lnTo>
                  <a:pt x="0" y="56387"/>
                </a:lnTo>
                <a:lnTo>
                  <a:pt x="1524" y="54863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6096" y="33527"/>
                </a:lnTo>
                <a:lnTo>
                  <a:pt x="9144" y="25907"/>
                </a:lnTo>
                <a:lnTo>
                  <a:pt x="10668" y="24383"/>
                </a:lnTo>
                <a:lnTo>
                  <a:pt x="16764" y="16763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86868" y="10667"/>
                </a:lnTo>
                <a:lnTo>
                  <a:pt x="94488" y="16763"/>
                </a:lnTo>
                <a:lnTo>
                  <a:pt x="96012" y="16763"/>
                </a:lnTo>
                <a:lnTo>
                  <a:pt x="97840" y="19811"/>
                </a:lnTo>
                <a:lnTo>
                  <a:pt x="48768" y="19811"/>
                </a:lnTo>
                <a:lnTo>
                  <a:pt x="44958" y="21335"/>
                </a:lnTo>
                <a:lnTo>
                  <a:pt x="42672" y="21335"/>
                </a:lnTo>
                <a:lnTo>
                  <a:pt x="37592" y="24383"/>
                </a:lnTo>
                <a:lnTo>
                  <a:pt x="36576" y="24383"/>
                </a:lnTo>
                <a:lnTo>
                  <a:pt x="32004" y="28955"/>
                </a:lnTo>
                <a:lnTo>
                  <a:pt x="30480" y="28955"/>
                </a:lnTo>
                <a:lnTo>
                  <a:pt x="26822" y="35051"/>
                </a:lnTo>
                <a:lnTo>
                  <a:pt x="25908" y="35051"/>
                </a:lnTo>
                <a:lnTo>
                  <a:pt x="23469" y="41147"/>
                </a:lnTo>
                <a:lnTo>
                  <a:pt x="22860" y="41147"/>
                </a:lnTo>
                <a:lnTo>
                  <a:pt x="19812" y="48767"/>
                </a:lnTo>
                <a:lnTo>
                  <a:pt x="21082" y="48767"/>
                </a:lnTo>
                <a:lnTo>
                  <a:pt x="20066" y="54863"/>
                </a:lnTo>
                <a:lnTo>
                  <a:pt x="19812" y="54863"/>
                </a:lnTo>
                <a:lnTo>
                  <a:pt x="19812" y="56387"/>
                </a:lnTo>
                <a:close/>
              </a:path>
              <a:path w="111760" h="111760">
                <a:moveTo>
                  <a:pt x="70104" y="22859"/>
                </a:moveTo>
                <a:lnTo>
                  <a:pt x="62484" y="19811"/>
                </a:lnTo>
                <a:lnTo>
                  <a:pt x="97840" y="19811"/>
                </a:lnTo>
                <a:lnTo>
                  <a:pt x="9875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11760" h="111760">
                <a:moveTo>
                  <a:pt x="41148" y="22859"/>
                </a:moveTo>
                <a:lnTo>
                  <a:pt x="42672" y="21335"/>
                </a:lnTo>
                <a:lnTo>
                  <a:pt x="44958" y="21335"/>
                </a:lnTo>
                <a:lnTo>
                  <a:pt x="41148" y="22859"/>
                </a:lnTo>
                <a:close/>
              </a:path>
              <a:path w="111760" h="111760">
                <a:moveTo>
                  <a:pt x="76200" y="25907"/>
                </a:moveTo>
                <a:lnTo>
                  <a:pt x="68580" y="21335"/>
                </a:lnTo>
                <a:lnTo>
                  <a:pt x="9875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200" y="25907"/>
                </a:lnTo>
                <a:close/>
              </a:path>
              <a:path w="111760" h="111760">
                <a:moveTo>
                  <a:pt x="35052" y="25907"/>
                </a:moveTo>
                <a:lnTo>
                  <a:pt x="36576" y="24383"/>
                </a:lnTo>
                <a:lnTo>
                  <a:pt x="37592" y="24383"/>
                </a:lnTo>
                <a:lnTo>
                  <a:pt x="35052" y="25907"/>
                </a:lnTo>
                <a:close/>
              </a:path>
              <a:path w="111760" h="111760">
                <a:moveTo>
                  <a:pt x="81123" y="29542"/>
                </a:moveTo>
                <a:lnTo>
                  <a:pt x="74676" y="24383"/>
                </a:lnTo>
                <a:lnTo>
                  <a:pt x="102108" y="24383"/>
                </a:lnTo>
                <a:lnTo>
                  <a:pt x="102108" y="25907"/>
                </a:lnTo>
                <a:lnTo>
                  <a:pt x="103936" y="28955"/>
                </a:lnTo>
                <a:lnTo>
                  <a:pt x="80772" y="28955"/>
                </a:lnTo>
                <a:lnTo>
                  <a:pt x="81123" y="29542"/>
                </a:lnTo>
                <a:close/>
              </a:path>
              <a:path w="111760" h="111760">
                <a:moveTo>
                  <a:pt x="30480" y="30479"/>
                </a:moveTo>
                <a:lnTo>
                  <a:pt x="30480" y="28955"/>
                </a:lnTo>
                <a:lnTo>
                  <a:pt x="32004" y="28955"/>
                </a:lnTo>
                <a:lnTo>
                  <a:pt x="30480" y="30479"/>
                </a:lnTo>
                <a:close/>
              </a:path>
              <a:path w="111760" h="111760">
                <a:moveTo>
                  <a:pt x="82296" y="30479"/>
                </a:moveTo>
                <a:lnTo>
                  <a:pt x="81123" y="29542"/>
                </a:lnTo>
                <a:lnTo>
                  <a:pt x="80772" y="28955"/>
                </a:lnTo>
                <a:lnTo>
                  <a:pt x="82296" y="30479"/>
                </a:lnTo>
                <a:close/>
              </a:path>
              <a:path w="111760" h="111760">
                <a:moveTo>
                  <a:pt x="104851" y="30479"/>
                </a:moveTo>
                <a:lnTo>
                  <a:pt x="82296" y="30479"/>
                </a:lnTo>
                <a:lnTo>
                  <a:pt x="80772" y="28955"/>
                </a:lnTo>
                <a:lnTo>
                  <a:pt x="103936" y="28955"/>
                </a:lnTo>
                <a:lnTo>
                  <a:pt x="104851" y="30479"/>
                </a:lnTo>
                <a:close/>
              </a:path>
              <a:path w="111760" h="111760">
                <a:moveTo>
                  <a:pt x="85344" y="36575"/>
                </a:moveTo>
                <a:lnTo>
                  <a:pt x="81123" y="29542"/>
                </a:lnTo>
                <a:lnTo>
                  <a:pt x="82296" y="30479"/>
                </a:lnTo>
                <a:lnTo>
                  <a:pt x="104851" y="30479"/>
                </a:lnTo>
                <a:lnTo>
                  <a:pt x="106680" y="33527"/>
                </a:lnTo>
                <a:lnTo>
                  <a:pt x="106680" y="35051"/>
                </a:lnTo>
                <a:lnTo>
                  <a:pt x="85344" y="35051"/>
                </a:lnTo>
                <a:lnTo>
                  <a:pt x="85344" y="36575"/>
                </a:lnTo>
                <a:close/>
              </a:path>
              <a:path w="111760" h="111760">
                <a:moveTo>
                  <a:pt x="25908" y="36575"/>
                </a:moveTo>
                <a:lnTo>
                  <a:pt x="25908" y="35051"/>
                </a:lnTo>
                <a:lnTo>
                  <a:pt x="26822" y="35051"/>
                </a:lnTo>
                <a:lnTo>
                  <a:pt x="25908" y="36575"/>
                </a:lnTo>
                <a:close/>
              </a:path>
              <a:path w="111760" h="111760">
                <a:moveTo>
                  <a:pt x="109220" y="42671"/>
                </a:moveTo>
                <a:lnTo>
                  <a:pt x="89916" y="42671"/>
                </a:lnTo>
                <a:lnTo>
                  <a:pt x="85344" y="35051"/>
                </a:lnTo>
                <a:lnTo>
                  <a:pt x="106680" y="35051"/>
                </a:lnTo>
                <a:lnTo>
                  <a:pt x="109220" y="42671"/>
                </a:lnTo>
                <a:close/>
              </a:path>
              <a:path w="111760" h="111760">
                <a:moveTo>
                  <a:pt x="22860" y="42671"/>
                </a:moveTo>
                <a:lnTo>
                  <a:pt x="22860" y="41147"/>
                </a:lnTo>
                <a:lnTo>
                  <a:pt x="23469" y="41147"/>
                </a:lnTo>
                <a:lnTo>
                  <a:pt x="22860" y="42671"/>
                </a:lnTo>
                <a:close/>
              </a:path>
              <a:path w="111760" h="111760">
                <a:moveTo>
                  <a:pt x="91440" y="48767"/>
                </a:moveTo>
                <a:lnTo>
                  <a:pt x="88392" y="41147"/>
                </a:lnTo>
                <a:lnTo>
                  <a:pt x="89916" y="42671"/>
                </a:lnTo>
                <a:lnTo>
                  <a:pt x="109220" y="42671"/>
                </a:lnTo>
                <a:lnTo>
                  <a:pt x="109728" y="44195"/>
                </a:lnTo>
                <a:lnTo>
                  <a:pt x="109728" y="45719"/>
                </a:lnTo>
                <a:lnTo>
                  <a:pt x="109982" y="47243"/>
                </a:lnTo>
                <a:lnTo>
                  <a:pt x="91440" y="47243"/>
                </a:lnTo>
                <a:lnTo>
                  <a:pt x="91440" y="48767"/>
                </a:lnTo>
                <a:close/>
              </a:path>
              <a:path w="111760" h="111760">
                <a:moveTo>
                  <a:pt x="21082" y="48767"/>
                </a:moveTo>
                <a:lnTo>
                  <a:pt x="19812" y="48767"/>
                </a:lnTo>
                <a:lnTo>
                  <a:pt x="21336" y="47243"/>
                </a:lnTo>
                <a:lnTo>
                  <a:pt x="21082" y="48767"/>
                </a:lnTo>
                <a:close/>
              </a:path>
              <a:path w="111760" h="111760">
                <a:moveTo>
                  <a:pt x="110163" y="64007"/>
                </a:moveTo>
                <a:lnTo>
                  <a:pt x="91440" y="64007"/>
                </a:lnTo>
                <a:lnTo>
                  <a:pt x="91440" y="47243"/>
                </a:lnTo>
                <a:lnTo>
                  <a:pt x="109982" y="47243"/>
                </a:lnTo>
                <a:lnTo>
                  <a:pt x="111252" y="54863"/>
                </a:lnTo>
                <a:lnTo>
                  <a:pt x="111252" y="56387"/>
                </a:lnTo>
                <a:lnTo>
                  <a:pt x="110163" y="64007"/>
                </a:lnTo>
                <a:close/>
              </a:path>
              <a:path w="111760" h="111760">
                <a:moveTo>
                  <a:pt x="19812" y="56387"/>
                </a:moveTo>
                <a:lnTo>
                  <a:pt x="19812" y="54863"/>
                </a:lnTo>
                <a:lnTo>
                  <a:pt x="19939" y="55625"/>
                </a:lnTo>
                <a:lnTo>
                  <a:pt x="19812" y="56387"/>
                </a:lnTo>
                <a:close/>
              </a:path>
              <a:path w="111760" h="111760">
                <a:moveTo>
                  <a:pt x="19939" y="55625"/>
                </a:moveTo>
                <a:lnTo>
                  <a:pt x="19812" y="54863"/>
                </a:lnTo>
                <a:lnTo>
                  <a:pt x="20066" y="54863"/>
                </a:lnTo>
                <a:lnTo>
                  <a:pt x="19939" y="55625"/>
                </a:lnTo>
                <a:close/>
              </a:path>
              <a:path w="111760" h="111760">
                <a:moveTo>
                  <a:pt x="36576" y="86867"/>
                </a:moveTo>
                <a:lnTo>
                  <a:pt x="9144" y="86867"/>
                </a:lnTo>
                <a:lnTo>
                  <a:pt x="6096" y="79247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8579"/>
                </a:lnTo>
                <a:lnTo>
                  <a:pt x="1524" y="56387"/>
                </a:lnTo>
                <a:lnTo>
                  <a:pt x="19812" y="56387"/>
                </a:lnTo>
                <a:lnTo>
                  <a:pt x="19939" y="55625"/>
                </a:lnTo>
                <a:lnTo>
                  <a:pt x="21082" y="62483"/>
                </a:lnTo>
                <a:lnTo>
                  <a:pt x="19812" y="62483"/>
                </a:lnTo>
                <a:lnTo>
                  <a:pt x="22860" y="71627"/>
                </a:lnTo>
                <a:lnTo>
                  <a:pt x="23469" y="71627"/>
                </a:lnTo>
                <a:lnTo>
                  <a:pt x="25908" y="77723"/>
                </a:lnTo>
                <a:lnTo>
                  <a:pt x="27051" y="77723"/>
                </a:lnTo>
                <a:lnTo>
                  <a:pt x="30480" y="82295"/>
                </a:lnTo>
                <a:lnTo>
                  <a:pt x="32004" y="82295"/>
                </a:lnTo>
                <a:lnTo>
                  <a:pt x="36576" y="86867"/>
                </a:lnTo>
                <a:close/>
              </a:path>
              <a:path w="111760" h="111760">
                <a:moveTo>
                  <a:pt x="21336" y="64007"/>
                </a:moveTo>
                <a:lnTo>
                  <a:pt x="19812" y="62483"/>
                </a:lnTo>
                <a:lnTo>
                  <a:pt x="21082" y="62483"/>
                </a:lnTo>
                <a:lnTo>
                  <a:pt x="21336" y="64007"/>
                </a:lnTo>
                <a:close/>
              </a:path>
              <a:path w="111760" h="111760">
                <a:moveTo>
                  <a:pt x="88392" y="71627"/>
                </a:moveTo>
                <a:lnTo>
                  <a:pt x="91440" y="62483"/>
                </a:lnTo>
                <a:lnTo>
                  <a:pt x="91440" y="64007"/>
                </a:lnTo>
                <a:lnTo>
                  <a:pt x="110163" y="64007"/>
                </a:lnTo>
                <a:lnTo>
                  <a:pt x="109728" y="67055"/>
                </a:lnTo>
                <a:lnTo>
                  <a:pt x="109728" y="68579"/>
                </a:lnTo>
                <a:lnTo>
                  <a:pt x="109118" y="70103"/>
                </a:lnTo>
                <a:lnTo>
                  <a:pt x="89916" y="70103"/>
                </a:lnTo>
                <a:lnTo>
                  <a:pt x="88392" y="71627"/>
                </a:lnTo>
                <a:close/>
              </a:path>
              <a:path w="111760" h="111760">
                <a:moveTo>
                  <a:pt x="23469" y="71627"/>
                </a:moveTo>
                <a:lnTo>
                  <a:pt x="22860" y="71627"/>
                </a:lnTo>
                <a:lnTo>
                  <a:pt x="22860" y="70103"/>
                </a:lnTo>
                <a:lnTo>
                  <a:pt x="23469" y="71627"/>
                </a:lnTo>
                <a:close/>
              </a:path>
              <a:path w="111760" h="111760">
                <a:moveTo>
                  <a:pt x="106680" y="77723"/>
                </a:moveTo>
                <a:lnTo>
                  <a:pt x="85344" y="77723"/>
                </a:lnTo>
                <a:lnTo>
                  <a:pt x="89916" y="70103"/>
                </a:lnTo>
                <a:lnTo>
                  <a:pt x="109118" y="70103"/>
                </a:lnTo>
                <a:lnTo>
                  <a:pt x="106680" y="76199"/>
                </a:lnTo>
                <a:lnTo>
                  <a:pt x="106680" y="77723"/>
                </a:lnTo>
                <a:close/>
              </a:path>
              <a:path w="111760" h="111760">
                <a:moveTo>
                  <a:pt x="27051" y="77723"/>
                </a:moveTo>
                <a:lnTo>
                  <a:pt x="25908" y="77723"/>
                </a:lnTo>
                <a:lnTo>
                  <a:pt x="25908" y="76199"/>
                </a:lnTo>
                <a:lnTo>
                  <a:pt x="27051" y="77723"/>
                </a:lnTo>
                <a:close/>
              </a:path>
              <a:path w="111760" h="111760">
                <a:moveTo>
                  <a:pt x="81343" y="81533"/>
                </a:moveTo>
                <a:lnTo>
                  <a:pt x="85344" y="76199"/>
                </a:lnTo>
                <a:lnTo>
                  <a:pt x="85344" y="77723"/>
                </a:lnTo>
                <a:lnTo>
                  <a:pt x="106680" y="77723"/>
                </a:lnTo>
                <a:lnTo>
                  <a:pt x="106680" y="79247"/>
                </a:lnTo>
                <a:lnTo>
                  <a:pt x="105765" y="80771"/>
                </a:lnTo>
                <a:lnTo>
                  <a:pt x="82296" y="80771"/>
                </a:lnTo>
                <a:lnTo>
                  <a:pt x="81343" y="81533"/>
                </a:lnTo>
                <a:close/>
              </a:path>
              <a:path w="111760" h="111760">
                <a:moveTo>
                  <a:pt x="32004" y="82295"/>
                </a:moveTo>
                <a:lnTo>
                  <a:pt x="30480" y="82295"/>
                </a:lnTo>
                <a:lnTo>
                  <a:pt x="30480" y="80771"/>
                </a:lnTo>
                <a:lnTo>
                  <a:pt x="32004" y="82295"/>
                </a:lnTo>
                <a:close/>
              </a:path>
              <a:path w="111760" h="111760">
                <a:moveTo>
                  <a:pt x="80772" y="82295"/>
                </a:moveTo>
                <a:lnTo>
                  <a:pt x="81343" y="81533"/>
                </a:lnTo>
                <a:lnTo>
                  <a:pt x="82296" y="80771"/>
                </a:lnTo>
                <a:lnTo>
                  <a:pt x="80772" y="82295"/>
                </a:lnTo>
                <a:close/>
              </a:path>
              <a:path w="111760" h="111760">
                <a:moveTo>
                  <a:pt x="104851" y="82295"/>
                </a:moveTo>
                <a:lnTo>
                  <a:pt x="80772" y="82295"/>
                </a:lnTo>
                <a:lnTo>
                  <a:pt x="82296" y="80771"/>
                </a:lnTo>
                <a:lnTo>
                  <a:pt x="105765" y="80771"/>
                </a:lnTo>
                <a:lnTo>
                  <a:pt x="104851" y="82295"/>
                </a:lnTo>
                <a:close/>
              </a:path>
              <a:path w="111760" h="111760">
                <a:moveTo>
                  <a:pt x="102108" y="86867"/>
                </a:moveTo>
                <a:lnTo>
                  <a:pt x="74676" y="86867"/>
                </a:lnTo>
                <a:lnTo>
                  <a:pt x="81343" y="81533"/>
                </a:lnTo>
                <a:lnTo>
                  <a:pt x="80772" y="82295"/>
                </a:lnTo>
                <a:lnTo>
                  <a:pt x="104851" y="82295"/>
                </a:lnTo>
                <a:lnTo>
                  <a:pt x="102108" y="86867"/>
                </a:lnTo>
                <a:close/>
              </a:path>
              <a:path w="111760" h="111760">
                <a:moveTo>
                  <a:pt x="86868" y="102107"/>
                </a:moveTo>
                <a:lnTo>
                  <a:pt x="24384" y="102107"/>
                </a:lnTo>
                <a:lnTo>
                  <a:pt x="16764" y="96011"/>
                </a:lnTo>
                <a:lnTo>
                  <a:pt x="16764" y="94487"/>
                </a:lnTo>
                <a:lnTo>
                  <a:pt x="10668" y="88391"/>
                </a:lnTo>
                <a:lnTo>
                  <a:pt x="10668" y="86867"/>
                </a:lnTo>
                <a:lnTo>
                  <a:pt x="36576" y="86867"/>
                </a:lnTo>
                <a:lnTo>
                  <a:pt x="35052" y="85343"/>
                </a:lnTo>
                <a:lnTo>
                  <a:pt x="42672" y="89915"/>
                </a:lnTo>
                <a:lnTo>
                  <a:pt x="41148" y="89915"/>
                </a:lnTo>
                <a:lnTo>
                  <a:pt x="48768" y="92963"/>
                </a:lnTo>
                <a:lnTo>
                  <a:pt x="97155" y="92963"/>
                </a:lnTo>
                <a:lnTo>
                  <a:pt x="96012" y="94487"/>
                </a:lnTo>
                <a:lnTo>
                  <a:pt x="94488" y="94487"/>
                </a:lnTo>
                <a:lnTo>
                  <a:pt x="94488" y="96011"/>
                </a:lnTo>
                <a:lnTo>
                  <a:pt x="86868" y="102107"/>
                </a:lnTo>
                <a:close/>
              </a:path>
              <a:path w="111760" h="111760">
                <a:moveTo>
                  <a:pt x="97155" y="92963"/>
                </a:moveTo>
                <a:lnTo>
                  <a:pt x="56388" y="92963"/>
                </a:lnTo>
                <a:lnTo>
                  <a:pt x="55626" y="92836"/>
                </a:lnTo>
                <a:lnTo>
                  <a:pt x="64008" y="91439"/>
                </a:lnTo>
                <a:lnTo>
                  <a:pt x="62484" y="91439"/>
                </a:lnTo>
                <a:lnTo>
                  <a:pt x="70104" y="89915"/>
                </a:ln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100584" y="88391"/>
                </a:lnTo>
                <a:lnTo>
                  <a:pt x="97155" y="92963"/>
                </a:lnTo>
                <a:close/>
              </a:path>
              <a:path w="111760" h="111760">
                <a:moveTo>
                  <a:pt x="54864" y="92963"/>
                </a:moveTo>
                <a:lnTo>
                  <a:pt x="48768" y="92963"/>
                </a:lnTo>
                <a:lnTo>
                  <a:pt x="47244" y="91439"/>
                </a:lnTo>
                <a:lnTo>
                  <a:pt x="55626" y="92836"/>
                </a:lnTo>
                <a:lnTo>
                  <a:pt x="54864" y="92963"/>
                </a:lnTo>
                <a:close/>
              </a:path>
              <a:path w="111760" h="111760">
                <a:moveTo>
                  <a:pt x="56388" y="92963"/>
                </a:moveTo>
                <a:lnTo>
                  <a:pt x="54864" y="92963"/>
                </a:lnTo>
                <a:lnTo>
                  <a:pt x="55626" y="92836"/>
                </a:lnTo>
                <a:lnTo>
                  <a:pt x="56388" y="92963"/>
                </a:lnTo>
                <a:close/>
              </a:path>
              <a:path w="111760" h="111760">
                <a:moveTo>
                  <a:pt x="67056" y="111251"/>
                </a:moveTo>
                <a:lnTo>
                  <a:pt x="44196" y="111251"/>
                </a:lnTo>
                <a:lnTo>
                  <a:pt x="44196" y="109727"/>
                </a:lnTo>
                <a:lnTo>
                  <a:pt x="35052" y="108203"/>
                </a:lnTo>
                <a:lnTo>
                  <a:pt x="33528" y="106679"/>
                </a:lnTo>
                <a:lnTo>
                  <a:pt x="25908" y="102107"/>
                </a:lnTo>
                <a:lnTo>
                  <a:pt x="85344" y="102107"/>
                </a:lnTo>
                <a:lnTo>
                  <a:pt x="77724" y="106679"/>
                </a:lnTo>
                <a:lnTo>
                  <a:pt x="76200" y="108203"/>
                </a:lnTo>
                <a:lnTo>
                  <a:pt x="67056" y="109727"/>
                </a:lnTo>
                <a:lnTo>
                  <a:pt x="67056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48911" y="182194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93989" y="184248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4705" y="2909284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41448" y="183108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41448" y="35562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36720" y="35562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1084" y="2808732"/>
            <a:ext cx="277495" cy="472440"/>
          </a:xfrm>
          <a:custGeom>
            <a:avLst/>
            <a:gdLst/>
            <a:ahLst/>
            <a:cxnLst/>
            <a:rect l="l" t="t" r="r" b="b"/>
            <a:pathLst>
              <a:path w="277495" h="472439">
                <a:moveTo>
                  <a:pt x="138683" y="472440"/>
                </a:moveTo>
                <a:lnTo>
                  <a:pt x="0" y="236219"/>
                </a:lnTo>
                <a:lnTo>
                  <a:pt x="138683" y="0"/>
                </a:lnTo>
                <a:lnTo>
                  <a:pt x="277367" y="236219"/>
                </a:lnTo>
                <a:lnTo>
                  <a:pt x="138683" y="472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0415" y="2790444"/>
            <a:ext cx="299085" cy="509270"/>
          </a:xfrm>
          <a:custGeom>
            <a:avLst/>
            <a:gdLst/>
            <a:ahLst/>
            <a:cxnLst/>
            <a:rect l="l" t="t" r="r" b="b"/>
            <a:pathLst>
              <a:path w="299085" h="509270">
                <a:moveTo>
                  <a:pt x="149352" y="509015"/>
                </a:moveTo>
                <a:lnTo>
                  <a:pt x="0" y="254507"/>
                </a:lnTo>
                <a:lnTo>
                  <a:pt x="149352" y="0"/>
                </a:lnTo>
                <a:lnTo>
                  <a:pt x="163661" y="24383"/>
                </a:lnTo>
                <a:lnTo>
                  <a:pt x="141732" y="24383"/>
                </a:lnTo>
                <a:lnTo>
                  <a:pt x="150113" y="38568"/>
                </a:lnTo>
                <a:lnTo>
                  <a:pt x="25215" y="249935"/>
                </a:lnTo>
                <a:lnTo>
                  <a:pt x="19812" y="249935"/>
                </a:lnTo>
                <a:lnTo>
                  <a:pt x="19812" y="259079"/>
                </a:lnTo>
                <a:lnTo>
                  <a:pt x="25180" y="259079"/>
                </a:lnTo>
                <a:lnTo>
                  <a:pt x="150113" y="471878"/>
                </a:lnTo>
                <a:lnTo>
                  <a:pt x="141732" y="486155"/>
                </a:lnTo>
                <a:lnTo>
                  <a:pt x="162766" y="486155"/>
                </a:lnTo>
                <a:lnTo>
                  <a:pt x="149352" y="509015"/>
                </a:lnTo>
                <a:close/>
              </a:path>
              <a:path w="299085" h="509270">
                <a:moveTo>
                  <a:pt x="150113" y="38568"/>
                </a:moveTo>
                <a:lnTo>
                  <a:pt x="141732" y="24383"/>
                </a:lnTo>
                <a:lnTo>
                  <a:pt x="158495" y="24383"/>
                </a:lnTo>
                <a:lnTo>
                  <a:pt x="150113" y="38568"/>
                </a:lnTo>
                <a:close/>
              </a:path>
              <a:path w="299085" h="509270">
                <a:moveTo>
                  <a:pt x="277723" y="254522"/>
                </a:moveTo>
                <a:lnTo>
                  <a:pt x="150113" y="38568"/>
                </a:lnTo>
                <a:lnTo>
                  <a:pt x="158495" y="24383"/>
                </a:lnTo>
                <a:lnTo>
                  <a:pt x="163661" y="24383"/>
                </a:lnTo>
                <a:lnTo>
                  <a:pt x="296021" y="249935"/>
                </a:lnTo>
                <a:lnTo>
                  <a:pt x="280416" y="249935"/>
                </a:lnTo>
                <a:lnTo>
                  <a:pt x="277723" y="254522"/>
                </a:lnTo>
                <a:close/>
              </a:path>
              <a:path w="299085" h="509270">
                <a:moveTo>
                  <a:pt x="19812" y="259079"/>
                </a:moveTo>
                <a:lnTo>
                  <a:pt x="19812" y="249935"/>
                </a:lnTo>
                <a:lnTo>
                  <a:pt x="22504" y="254522"/>
                </a:lnTo>
                <a:lnTo>
                  <a:pt x="19812" y="259079"/>
                </a:lnTo>
                <a:close/>
              </a:path>
              <a:path w="299085" h="509270">
                <a:moveTo>
                  <a:pt x="22504" y="254522"/>
                </a:moveTo>
                <a:lnTo>
                  <a:pt x="19812" y="249935"/>
                </a:lnTo>
                <a:lnTo>
                  <a:pt x="25215" y="249935"/>
                </a:lnTo>
                <a:lnTo>
                  <a:pt x="22504" y="254522"/>
                </a:lnTo>
                <a:close/>
              </a:path>
              <a:path w="299085" h="509270">
                <a:moveTo>
                  <a:pt x="280416" y="259079"/>
                </a:moveTo>
                <a:lnTo>
                  <a:pt x="277723" y="254522"/>
                </a:lnTo>
                <a:lnTo>
                  <a:pt x="280416" y="249935"/>
                </a:lnTo>
                <a:lnTo>
                  <a:pt x="280416" y="259079"/>
                </a:lnTo>
                <a:close/>
              </a:path>
              <a:path w="299085" h="509270">
                <a:moveTo>
                  <a:pt x="296021" y="259079"/>
                </a:moveTo>
                <a:lnTo>
                  <a:pt x="280416" y="259079"/>
                </a:lnTo>
                <a:lnTo>
                  <a:pt x="280416" y="249935"/>
                </a:lnTo>
                <a:lnTo>
                  <a:pt x="296021" y="249935"/>
                </a:lnTo>
                <a:lnTo>
                  <a:pt x="298704" y="254507"/>
                </a:lnTo>
                <a:lnTo>
                  <a:pt x="296021" y="259079"/>
                </a:lnTo>
                <a:close/>
              </a:path>
              <a:path w="299085" h="509270">
                <a:moveTo>
                  <a:pt x="25180" y="259079"/>
                </a:moveTo>
                <a:lnTo>
                  <a:pt x="19812" y="259079"/>
                </a:lnTo>
                <a:lnTo>
                  <a:pt x="22504" y="254522"/>
                </a:lnTo>
                <a:lnTo>
                  <a:pt x="25180" y="259079"/>
                </a:lnTo>
                <a:close/>
              </a:path>
              <a:path w="299085" h="509270">
                <a:moveTo>
                  <a:pt x="162766" y="486155"/>
                </a:moveTo>
                <a:lnTo>
                  <a:pt x="158495" y="486155"/>
                </a:lnTo>
                <a:lnTo>
                  <a:pt x="150113" y="471878"/>
                </a:lnTo>
                <a:lnTo>
                  <a:pt x="277723" y="254522"/>
                </a:lnTo>
                <a:lnTo>
                  <a:pt x="280416" y="259079"/>
                </a:lnTo>
                <a:lnTo>
                  <a:pt x="296021" y="259079"/>
                </a:lnTo>
                <a:lnTo>
                  <a:pt x="162766" y="486155"/>
                </a:lnTo>
                <a:close/>
              </a:path>
              <a:path w="299085" h="509270">
                <a:moveTo>
                  <a:pt x="158495" y="486155"/>
                </a:moveTo>
                <a:lnTo>
                  <a:pt x="141732" y="486155"/>
                </a:lnTo>
                <a:lnTo>
                  <a:pt x="150113" y="471878"/>
                </a:lnTo>
                <a:lnTo>
                  <a:pt x="158495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40529" y="1812036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80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40529" y="2697480"/>
            <a:ext cx="0" cy="848994"/>
          </a:xfrm>
          <a:custGeom>
            <a:avLst/>
            <a:gdLst/>
            <a:ahLst/>
            <a:cxnLst/>
            <a:rect l="l" t="t" r="r" b="b"/>
            <a:pathLst>
              <a:path w="0" h="848995">
                <a:moveTo>
                  <a:pt x="0" y="0"/>
                </a:moveTo>
                <a:lnTo>
                  <a:pt x="0" y="84886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19973" y="198729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2703" y="2163570"/>
            <a:ext cx="2286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9664" y="2337816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10" h="360044">
                <a:moveTo>
                  <a:pt x="0" y="0"/>
                </a:moveTo>
                <a:lnTo>
                  <a:pt x="143255" y="0"/>
                </a:lnTo>
                <a:lnTo>
                  <a:pt x="143255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0520" y="2327148"/>
            <a:ext cx="163195" cy="379730"/>
          </a:xfrm>
          <a:custGeom>
            <a:avLst/>
            <a:gdLst/>
            <a:ahLst/>
            <a:cxnLst/>
            <a:rect l="l" t="t" r="r" b="b"/>
            <a:pathLst>
              <a:path w="163195" h="379730">
                <a:moveTo>
                  <a:pt x="163068" y="379476"/>
                </a:moveTo>
                <a:lnTo>
                  <a:pt x="0" y="379476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61187"/>
                </a:lnTo>
                <a:lnTo>
                  <a:pt x="9144" y="361187"/>
                </a:lnTo>
                <a:lnTo>
                  <a:pt x="18288" y="370332"/>
                </a:lnTo>
                <a:lnTo>
                  <a:pt x="163068" y="370332"/>
                </a:lnTo>
                <a:lnTo>
                  <a:pt x="163068" y="379476"/>
                </a:lnTo>
                <a:close/>
              </a:path>
              <a:path w="163195" h="37973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3195" h="379730">
                <a:moveTo>
                  <a:pt x="143256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43256" y="10668"/>
                </a:lnTo>
                <a:lnTo>
                  <a:pt x="143256" y="19811"/>
                </a:lnTo>
                <a:close/>
              </a:path>
              <a:path w="163195" h="379730">
                <a:moveTo>
                  <a:pt x="143256" y="370332"/>
                </a:moveTo>
                <a:lnTo>
                  <a:pt x="143256" y="10668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361187"/>
                </a:lnTo>
                <a:lnTo>
                  <a:pt x="152400" y="361187"/>
                </a:lnTo>
                <a:lnTo>
                  <a:pt x="143256" y="370332"/>
                </a:lnTo>
                <a:close/>
              </a:path>
              <a:path w="163195" h="379730">
                <a:moveTo>
                  <a:pt x="163068" y="19811"/>
                </a:moveTo>
                <a:lnTo>
                  <a:pt x="152400" y="19812"/>
                </a:lnTo>
                <a:lnTo>
                  <a:pt x="143256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5" h="379730">
                <a:moveTo>
                  <a:pt x="18288" y="370332"/>
                </a:moveTo>
                <a:lnTo>
                  <a:pt x="9144" y="361187"/>
                </a:lnTo>
                <a:lnTo>
                  <a:pt x="18288" y="361187"/>
                </a:lnTo>
                <a:lnTo>
                  <a:pt x="18288" y="370332"/>
                </a:lnTo>
                <a:close/>
              </a:path>
              <a:path w="163195" h="379730">
                <a:moveTo>
                  <a:pt x="143256" y="370332"/>
                </a:moveTo>
                <a:lnTo>
                  <a:pt x="18288" y="370332"/>
                </a:lnTo>
                <a:lnTo>
                  <a:pt x="18288" y="361187"/>
                </a:lnTo>
                <a:lnTo>
                  <a:pt x="143256" y="361187"/>
                </a:lnTo>
                <a:lnTo>
                  <a:pt x="143256" y="370332"/>
                </a:lnTo>
                <a:close/>
              </a:path>
              <a:path w="163195" h="379730">
                <a:moveTo>
                  <a:pt x="163068" y="370332"/>
                </a:moveTo>
                <a:lnTo>
                  <a:pt x="143256" y="370332"/>
                </a:lnTo>
                <a:lnTo>
                  <a:pt x="152400" y="361187"/>
                </a:lnTo>
                <a:lnTo>
                  <a:pt x="163068" y="361187"/>
                </a:lnTo>
                <a:lnTo>
                  <a:pt x="163068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27006" y="2933699"/>
            <a:ext cx="62420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8323" y="3126185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9371" y="1890712"/>
            <a:ext cx="861694" cy="1005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900" marR="76200" indent="-762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第</a:t>
            </a:r>
            <a:r>
              <a:rPr dirty="0" sz="2400" spc="20">
                <a:latin typeface="宋体"/>
                <a:cs typeface="宋体"/>
              </a:rPr>
              <a:t>1</a:t>
            </a:r>
            <a:r>
              <a:rPr dirty="0" sz="2400">
                <a:latin typeface="宋体"/>
                <a:cs typeface="宋体"/>
              </a:rPr>
              <a:t>级 </a:t>
            </a:r>
            <a:r>
              <a:rPr dirty="0" sz="2400">
                <a:latin typeface="宋体"/>
                <a:cs typeface="宋体"/>
              </a:rPr>
              <a:t> 放大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055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89147" y="1827276"/>
            <a:ext cx="0" cy="596265"/>
          </a:xfrm>
          <a:custGeom>
            <a:avLst/>
            <a:gdLst/>
            <a:ahLst/>
            <a:cxnLst/>
            <a:rect l="l" t="t" r="r" b="b"/>
            <a:pathLst>
              <a:path w="0"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89147" y="2817876"/>
            <a:ext cx="0" cy="734695"/>
          </a:xfrm>
          <a:custGeom>
            <a:avLst/>
            <a:gdLst/>
            <a:ahLst/>
            <a:cxnLst/>
            <a:rect l="l" t="t" r="r" b="b"/>
            <a:pathLst>
              <a:path w="0" h="734695">
                <a:moveTo>
                  <a:pt x="0" y="0"/>
                </a:moveTo>
                <a:lnTo>
                  <a:pt x="0" y="734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17519" y="2423160"/>
            <a:ext cx="143510" cy="394970"/>
          </a:xfrm>
          <a:custGeom>
            <a:avLst/>
            <a:gdLst/>
            <a:ahLst/>
            <a:cxnLst/>
            <a:rect l="l" t="t" r="r" b="b"/>
            <a:pathLst>
              <a:path w="143510" h="394969">
                <a:moveTo>
                  <a:pt x="0" y="0"/>
                </a:moveTo>
                <a:lnTo>
                  <a:pt x="143256" y="0"/>
                </a:lnTo>
                <a:lnTo>
                  <a:pt x="14325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08375" y="2412492"/>
            <a:ext cx="163195" cy="416559"/>
          </a:xfrm>
          <a:custGeom>
            <a:avLst/>
            <a:gdLst/>
            <a:ahLst/>
            <a:cxnLst/>
            <a:rect l="l" t="t" r="r" b="b"/>
            <a:pathLst>
              <a:path w="163194" h="416560">
                <a:moveTo>
                  <a:pt x="163068" y="416052"/>
                </a:moveTo>
                <a:lnTo>
                  <a:pt x="0" y="416052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96239"/>
                </a:lnTo>
                <a:lnTo>
                  <a:pt x="9144" y="396239"/>
                </a:lnTo>
                <a:lnTo>
                  <a:pt x="18288" y="405384"/>
                </a:lnTo>
                <a:lnTo>
                  <a:pt x="163068" y="405384"/>
                </a:lnTo>
                <a:lnTo>
                  <a:pt x="163068" y="416052"/>
                </a:lnTo>
                <a:close/>
              </a:path>
              <a:path w="163194" h="41656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3194" h="416560">
                <a:moveTo>
                  <a:pt x="143256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43256" y="10668"/>
                </a:lnTo>
                <a:lnTo>
                  <a:pt x="143256" y="19811"/>
                </a:lnTo>
                <a:close/>
              </a:path>
              <a:path w="163194" h="416560">
                <a:moveTo>
                  <a:pt x="143256" y="405384"/>
                </a:moveTo>
                <a:lnTo>
                  <a:pt x="143256" y="10668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396239"/>
                </a:lnTo>
                <a:lnTo>
                  <a:pt x="152400" y="396239"/>
                </a:lnTo>
                <a:lnTo>
                  <a:pt x="143256" y="405384"/>
                </a:lnTo>
                <a:close/>
              </a:path>
              <a:path w="163194" h="416560">
                <a:moveTo>
                  <a:pt x="163068" y="19811"/>
                </a:moveTo>
                <a:lnTo>
                  <a:pt x="152400" y="19812"/>
                </a:lnTo>
                <a:lnTo>
                  <a:pt x="143256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4" h="416560">
                <a:moveTo>
                  <a:pt x="18288" y="405384"/>
                </a:moveTo>
                <a:lnTo>
                  <a:pt x="9144" y="396239"/>
                </a:lnTo>
                <a:lnTo>
                  <a:pt x="18288" y="396239"/>
                </a:lnTo>
                <a:lnTo>
                  <a:pt x="18288" y="405384"/>
                </a:lnTo>
                <a:close/>
              </a:path>
              <a:path w="163194" h="416560">
                <a:moveTo>
                  <a:pt x="143256" y="405384"/>
                </a:moveTo>
                <a:lnTo>
                  <a:pt x="18288" y="405384"/>
                </a:lnTo>
                <a:lnTo>
                  <a:pt x="18288" y="396239"/>
                </a:lnTo>
                <a:lnTo>
                  <a:pt x="143256" y="396239"/>
                </a:lnTo>
                <a:lnTo>
                  <a:pt x="143256" y="405384"/>
                </a:lnTo>
                <a:close/>
              </a:path>
              <a:path w="163194" h="416560">
                <a:moveTo>
                  <a:pt x="163068" y="405384"/>
                </a:moveTo>
                <a:lnTo>
                  <a:pt x="143256" y="405384"/>
                </a:lnTo>
                <a:lnTo>
                  <a:pt x="152400" y="396239"/>
                </a:lnTo>
                <a:lnTo>
                  <a:pt x="163068" y="396239"/>
                </a:lnTo>
                <a:lnTo>
                  <a:pt x="163068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40415" y="1914072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0776" y="2796526"/>
            <a:ext cx="67754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3530" algn="l"/>
              </a:tabLst>
            </a:pPr>
            <a:r>
              <a:rPr dirty="0" baseline="-17361" sz="3600">
                <a:latin typeface="Times New Roman"/>
                <a:cs typeface="Times New Roman"/>
              </a:rPr>
              <a:t>_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52011" y="2500902"/>
            <a:ext cx="31940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69820" y="3509771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69" h="93345">
                <a:moveTo>
                  <a:pt x="44195" y="92964"/>
                </a:moveTo>
                <a:lnTo>
                  <a:pt x="27003" y="89225"/>
                </a:lnTo>
                <a:lnTo>
                  <a:pt x="12954" y="79057"/>
                </a:lnTo>
                <a:lnTo>
                  <a:pt x="3476" y="64031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2269" y="3714"/>
                </a:lnTo>
                <a:lnTo>
                  <a:pt x="76771" y="13716"/>
                </a:lnTo>
                <a:lnTo>
                  <a:pt x="86415" y="28289"/>
                </a:lnTo>
                <a:lnTo>
                  <a:pt x="89916" y="45720"/>
                </a:lnTo>
                <a:lnTo>
                  <a:pt x="86415" y="64031"/>
                </a:lnTo>
                <a:lnTo>
                  <a:pt x="76771" y="79057"/>
                </a:lnTo>
                <a:lnTo>
                  <a:pt x="62269" y="89225"/>
                </a:lnTo>
                <a:lnTo>
                  <a:pt x="44195" y="92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59151" y="3500628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76200" y="4571"/>
                </a:moveTo>
                <a:lnTo>
                  <a:pt x="35052" y="4571"/>
                </a:lnTo>
                <a:lnTo>
                  <a:pt x="35052" y="3047"/>
                </a:lnTo>
                <a:lnTo>
                  <a:pt x="44195" y="1523"/>
                </a:lnTo>
                <a:lnTo>
                  <a:pt x="45719" y="0"/>
                </a:lnTo>
                <a:lnTo>
                  <a:pt x="65532" y="0"/>
                </a:lnTo>
                <a:lnTo>
                  <a:pt x="65532" y="1523"/>
                </a:lnTo>
                <a:lnTo>
                  <a:pt x="67056" y="1523"/>
                </a:lnTo>
                <a:lnTo>
                  <a:pt x="76200" y="3047"/>
                </a:lnTo>
                <a:lnTo>
                  <a:pt x="76200" y="4571"/>
                </a:lnTo>
                <a:close/>
              </a:path>
              <a:path w="111760" h="111760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11760" h="111760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6764" y="16763"/>
                </a:lnTo>
                <a:lnTo>
                  <a:pt x="16764" y="15239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94488" y="15239"/>
                </a:lnTo>
                <a:lnTo>
                  <a:pt x="94488" y="16763"/>
                </a:lnTo>
                <a:lnTo>
                  <a:pt x="96012" y="18287"/>
                </a:lnTo>
                <a:lnTo>
                  <a:pt x="54864" y="18287"/>
                </a:lnTo>
                <a:lnTo>
                  <a:pt x="55626" y="18414"/>
                </a:lnTo>
                <a:lnTo>
                  <a:pt x="47244" y="19811"/>
                </a:lnTo>
                <a:lnTo>
                  <a:pt x="48768" y="19811"/>
                </a:lnTo>
                <a:lnTo>
                  <a:pt x="41148" y="21335"/>
                </a:lnTo>
                <a:lnTo>
                  <a:pt x="42672" y="21335"/>
                </a:lnTo>
                <a:lnTo>
                  <a:pt x="35052" y="25907"/>
                </a:lnTo>
                <a:close/>
              </a:path>
              <a:path w="111760" h="111760">
                <a:moveTo>
                  <a:pt x="55626" y="18414"/>
                </a:moveTo>
                <a:lnTo>
                  <a:pt x="54864" y="18287"/>
                </a:lnTo>
                <a:lnTo>
                  <a:pt x="56387" y="18287"/>
                </a:lnTo>
                <a:lnTo>
                  <a:pt x="55626" y="18414"/>
                </a:lnTo>
                <a:close/>
              </a:path>
              <a:path w="111760" h="111760">
                <a:moveTo>
                  <a:pt x="76200" y="25907"/>
                </a:moveTo>
                <a:lnTo>
                  <a:pt x="68580" y="21335"/>
                </a:lnTo>
                <a:lnTo>
                  <a:pt x="70104" y="21335"/>
                </a:lnTo>
                <a:lnTo>
                  <a:pt x="62484" y="19811"/>
                </a:lnTo>
                <a:lnTo>
                  <a:pt x="64008" y="19811"/>
                </a:lnTo>
                <a:lnTo>
                  <a:pt x="55626" y="18414"/>
                </a:lnTo>
                <a:lnTo>
                  <a:pt x="56387" y="18287"/>
                </a:lnTo>
                <a:lnTo>
                  <a:pt x="96012" y="18287"/>
                </a:lnTo>
                <a:lnTo>
                  <a:pt x="100584" y="22859"/>
                </a:lnTo>
                <a:lnTo>
                  <a:pt x="100584" y="24383"/>
                </a:lnTo>
                <a:lnTo>
                  <a:pt x="74676" y="24383"/>
                </a:lnTo>
                <a:lnTo>
                  <a:pt x="76200" y="25907"/>
                </a:lnTo>
                <a:close/>
              </a:path>
              <a:path w="111760" h="111760">
                <a:moveTo>
                  <a:pt x="36576" y="86867"/>
                </a:move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5907"/>
                </a:lnTo>
                <a:lnTo>
                  <a:pt x="9144" y="24383"/>
                </a:lnTo>
                <a:lnTo>
                  <a:pt x="36576" y="24383"/>
                </a:lnTo>
                <a:lnTo>
                  <a:pt x="30861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337" y="30479"/>
                </a:lnTo>
                <a:lnTo>
                  <a:pt x="27051" y="33527"/>
                </a:lnTo>
                <a:lnTo>
                  <a:pt x="25908" y="33527"/>
                </a:lnTo>
                <a:lnTo>
                  <a:pt x="23876" y="39623"/>
                </a:lnTo>
                <a:lnTo>
                  <a:pt x="22859" y="39623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421" y="64007"/>
                </a:lnTo>
                <a:lnTo>
                  <a:pt x="22859" y="70103"/>
                </a:lnTo>
                <a:lnTo>
                  <a:pt x="23469" y="70103"/>
                </a:lnTo>
                <a:lnTo>
                  <a:pt x="25908" y="76199"/>
                </a:lnTo>
                <a:lnTo>
                  <a:pt x="26822" y="76199"/>
                </a:lnTo>
                <a:lnTo>
                  <a:pt x="29565" y="80771"/>
                </a:lnTo>
                <a:lnTo>
                  <a:pt x="28956" y="80771"/>
                </a:lnTo>
                <a:lnTo>
                  <a:pt x="30480" y="82295"/>
                </a:lnTo>
                <a:lnTo>
                  <a:pt x="30860" y="82295"/>
                </a:lnTo>
                <a:lnTo>
                  <a:pt x="36576" y="86867"/>
                </a:lnTo>
                <a:close/>
              </a:path>
              <a:path w="111760" h="111760">
                <a:moveTo>
                  <a:pt x="81343" y="29717"/>
                </a:moveTo>
                <a:lnTo>
                  <a:pt x="74676" y="24383"/>
                </a:lnTo>
                <a:lnTo>
                  <a:pt x="102108" y="24383"/>
                </a:lnTo>
                <a:lnTo>
                  <a:pt x="102108" y="25907"/>
                </a:lnTo>
                <a:lnTo>
                  <a:pt x="103327" y="28955"/>
                </a:lnTo>
                <a:lnTo>
                  <a:pt x="80772" y="28955"/>
                </a:lnTo>
                <a:lnTo>
                  <a:pt x="81343" y="29717"/>
                </a:lnTo>
                <a:close/>
              </a:path>
              <a:path w="111760" h="111760">
                <a:moveTo>
                  <a:pt x="28956" y="30479"/>
                </a:moveTo>
                <a:lnTo>
                  <a:pt x="30480" y="28955"/>
                </a:lnTo>
                <a:lnTo>
                  <a:pt x="29908" y="29717"/>
                </a:lnTo>
                <a:lnTo>
                  <a:pt x="28956" y="30479"/>
                </a:lnTo>
                <a:close/>
              </a:path>
              <a:path w="111760" h="111760">
                <a:moveTo>
                  <a:pt x="29908" y="29717"/>
                </a:moveTo>
                <a:lnTo>
                  <a:pt x="30480" y="28955"/>
                </a:lnTo>
                <a:lnTo>
                  <a:pt x="30861" y="28955"/>
                </a:lnTo>
                <a:lnTo>
                  <a:pt x="29908" y="29717"/>
                </a:lnTo>
                <a:close/>
              </a:path>
              <a:path w="111760" h="111760">
                <a:moveTo>
                  <a:pt x="82296" y="30479"/>
                </a:moveTo>
                <a:lnTo>
                  <a:pt x="81343" y="29717"/>
                </a:lnTo>
                <a:lnTo>
                  <a:pt x="80772" y="28955"/>
                </a:lnTo>
                <a:lnTo>
                  <a:pt x="82296" y="30479"/>
                </a:lnTo>
                <a:close/>
              </a:path>
              <a:path w="111760" h="111760">
                <a:moveTo>
                  <a:pt x="103936" y="30479"/>
                </a:moveTo>
                <a:lnTo>
                  <a:pt x="82296" y="30479"/>
                </a:lnTo>
                <a:lnTo>
                  <a:pt x="80772" y="28955"/>
                </a:lnTo>
                <a:lnTo>
                  <a:pt x="103327" y="28955"/>
                </a:lnTo>
                <a:lnTo>
                  <a:pt x="103936" y="30479"/>
                </a:lnTo>
                <a:close/>
              </a:path>
              <a:path w="111760" h="111760">
                <a:moveTo>
                  <a:pt x="29337" y="30479"/>
                </a:moveTo>
                <a:lnTo>
                  <a:pt x="28956" y="30479"/>
                </a:lnTo>
                <a:lnTo>
                  <a:pt x="29908" y="29717"/>
                </a:lnTo>
                <a:lnTo>
                  <a:pt x="29337" y="30479"/>
                </a:lnTo>
                <a:close/>
              </a:path>
              <a:path w="111760" h="111760">
                <a:moveTo>
                  <a:pt x="85344" y="35051"/>
                </a:moveTo>
                <a:lnTo>
                  <a:pt x="81343" y="29717"/>
                </a:lnTo>
                <a:lnTo>
                  <a:pt x="82296" y="30479"/>
                </a:lnTo>
                <a:lnTo>
                  <a:pt x="103936" y="30479"/>
                </a:lnTo>
                <a:lnTo>
                  <a:pt x="105155" y="33527"/>
                </a:lnTo>
                <a:lnTo>
                  <a:pt x="85344" y="33527"/>
                </a:lnTo>
                <a:lnTo>
                  <a:pt x="85344" y="35051"/>
                </a:lnTo>
                <a:close/>
              </a:path>
              <a:path w="111760" h="111760">
                <a:moveTo>
                  <a:pt x="25908" y="35051"/>
                </a:moveTo>
                <a:lnTo>
                  <a:pt x="25908" y="33527"/>
                </a:lnTo>
                <a:lnTo>
                  <a:pt x="27051" y="33527"/>
                </a:lnTo>
                <a:lnTo>
                  <a:pt x="25908" y="35051"/>
                </a:lnTo>
                <a:close/>
              </a:path>
              <a:path w="111760" h="111760">
                <a:moveTo>
                  <a:pt x="88391" y="42671"/>
                </a:moveTo>
                <a:lnTo>
                  <a:pt x="85344" y="33527"/>
                </a:lnTo>
                <a:lnTo>
                  <a:pt x="106679" y="33527"/>
                </a:lnTo>
                <a:lnTo>
                  <a:pt x="106679" y="35051"/>
                </a:lnTo>
                <a:lnTo>
                  <a:pt x="108204" y="39623"/>
                </a:lnTo>
                <a:lnTo>
                  <a:pt x="88391" y="39623"/>
                </a:lnTo>
                <a:lnTo>
                  <a:pt x="88391" y="42671"/>
                </a:lnTo>
                <a:close/>
              </a:path>
              <a:path w="111760" h="111760">
                <a:moveTo>
                  <a:pt x="22859" y="42671"/>
                </a:moveTo>
                <a:lnTo>
                  <a:pt x="22859" y="39623"/>
                </a:lnTo>
                <a:lnTo>
                  <a:pt x="23876" y="39623"/>
                </a:lnTo>
                <a:lnTo>
                  <a:pt x="22859" y="42671"/>
                </a:lnTo>
                <a:close/>
              </a:path>
              <a:path w="111760" h="111760">
                <a:moveTo>
                  <a:pt x="109728" y="48767"/>
                </a:moveTo>
                <a:lnTo>
                  <a:pt x="91439" y="48767"/>
                </a:lnTo>
                <a:lnTo>
                  <a:pt x="88391" y="39623"/>
                </a:lnTo>
                <a:lnTo>
                  <a:pt x="108204" y="39623"/>
                </a:lnTo>
                <a:lnTo>
                  <a:pt x="109728" y="44195"/>
                </a:lnTo>
                <a:lnTo>
                  <a:pt x="109728" y="48767"/>
                </a:lnTo>
                <a:close/>
              </a:path>
              <a:path w="111760" h="111760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11760" h="111760">
                <a:moveTo>
                  <a:pt x="91313" y="55625"/>
                </a:moveTo>
                <a:lnTo>
                  <a:pt x="89916" y="47243"/>
                </a:lnTo>
                <a:lnTo>
                  <a:pt x="91439" y="48767"/>
                </a:lnTo>
                <a:lnTo>
                  <a:pt x="109728" y="48767"/>
                </a:lnTo>
                <a:lnTo>
                  <a:pt x="109728" y="54863"/>
                </a:lnTo>
                <a:lnTo>
                  <a:pt x="91439" y="54863"/>
                </a:lnTo>
                <a:lnTo>
                  <a:pt x="91313" y="55625"/>
                </a:lnTo>
                <a:close/>
              </a:path>
              <a:path w="111760" h="111760">
                <a:moveTo>
                  <a:pt x="91439" y="56387"/>
                </a:moveTo>
                <a:lnTo>
                  <a:pt x="91313" y="55625"/>
                </a:lnTo>
                <a:lnTo>
                  <a:pt x="91439" y="54863"/>
                </a:lnTo>
                <a:lnTo>
                  <a:pt x="91439" y="56387"/>
                </a:lnTo>
                <a:close/>
              </a:path>
              <a:path w="111760" h="111760">
                <a:moveTo>
                  <a:pt x="111252" y="56387"/>
                </a:moveTo>
                <a:lnTo>
                  <a:pt x="91439" y="56387"/>
                </a:lnTo>
                <a:lnTo>
                  <a:pt x="91439" y="54863"/>
                </a:lnTo>
                <a:lnTo>
                  <a:pt x="111252" y="54863"/>
                </a:lnTo>
                <a:lnTo>
                  <a:pt x="111252" y="56387"/>
                </a:lnTo>
                <a:close/>
              </a:path>
              <a:path w="111760" h="111760">
                <a:moveTo>
                  <a:pt x="89916" y="64007"/>
                </a:moveTo>
                <a:lnTo>
                  <a:pt x="91313" y="55625"/>
                </a:lnTo>
                <a:lnTo>
                  <a:pt x="91439" y="56387"/>
                </a:lnTo>
                <a:lnTo>
                  <a:pt x="109728" y="56387"/>
                </a:lnTo>
                <a:lnTo>
                  <a:pt x="109728" y="62483"/>
                </a:lnTo>
                <a:lnTo>
                  <a:pt x="91439" y="62483"/>
                </a:lnTo>
                <a:lnTo>
                  <a:pt x="89916" y="64007"/>
                </a:lnTo>
                <a:close/>
              </a:path>
              <a:path w="111760" h="111760">
                <a:moveTo>
                  <a:pt x="20421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421" y="64007"/>
                </a:lnTo>
                <a:close/>
              </a:path>
              <a:path w="111760" h="111760">
                <a:moveTo>
                  <a:pt x="108712" y="70103"/>
                </a:moveTo>
                <a:lnTo>
                  <a:pt x="88391" y="70103"/>
                </a:lnTo>
                <a:lnTo>
                  <a:pt x="91439" y="62483"/>
                </a:lnTo>
                <a:lnTo>
                  <a:pt x="109728" y="62483"/>
                </a:lnTo>
                <a:lnTo>
                  <a:pt x="109728" y="67055"/>
                </a:lnTo>
                <a:lnTo>
                  <a:pt x="108712" y="70103"/>
                </a:lnTo>
                <a:close/>
              </a:path>
              <a:path w="111760" h="111760">
                <a:moveTo>
                  <a:pt x="23469" y="70103"/>
                </a:moveTo>
                <a:lnTo>
                  <a:pt x="22859" y="70103"/>
                </a:lnTo>
                <a:lnTo>
                  <a:pt x="22859" y="68579"/>
                </a:lnTo>
                <a:lnTo>
                  <a:pt x="23469" y="70103"/>
                </a:lnTo>
                <a:close/>
              </a:path>
              <a:path w="111760" h="111760">
                <a:moveTo>
                  <a:pt x="106679" y="76199"/>
                </a:moveTo>
                <a:lnTo>
                  <a:pt x="85344" y="76199"/>
                </a:lnTo>
                <a:lnTo>
                  <a:pt x="88391" y="68579"/>
                </a:lnTo>
                <a:lnTo>
                  <a:pt x="88391" y="70103"/>
                </a:lnTo>
                <a:lnTo>
                  <a:pt x="108712" y="70103"/>
                </a:lnTo>
                <a:lnTo>
                  <a:pt x="106679" y="76199"/>
                </a:lnTo>
                <a:close/>
              </a:path>
              <a:path w="111760" h="111760">
                <a:moveTo>
                  <a:pt x="26822" y="76199"/>
                </a:moveTo>
                <a:lnTo>
                  <a:pt x="25908" y="76199"/>
                </a:lnTo>
                <a:lnTo>
                  <a:pt x="25908" y="74675"/>
                </a:lnTo>
                <a:lnTo>
                  <a:pt x="26822" y="76199"/>
                </a:lnTo>
                <a:close/>
              </a:path>
              <a:path w="111760" h="111760">
                <a:moveTo>
                  <a:pt x="81123" y="81709"/>
                </a:moveTo>
                <a:lnTo>
                  <a:pt x="85344" y="74675"/>
                </a:lnTo>
                <a:lnTo>
                  <a:pt x="85344" y="76199"/>
                </a:lnTo>
                <a:lnTo>
                  <a:pt x="106679" y="76199"/>
                </a:lnTo>
                <a:lnTo>
                  <a:pt x="106679" y="77723"/>
                </a:lnTo>
                <a:lnTo>
                  <a:pt x="105155" y="77723"/>
                </a:lnTo>
                <a:lnTo>
                  <a:pt x="103936" y="80771"/>
                </a:lnTo>
                <a:lnTo>
                  <a:pt x="82296" y="80771"/>
                </a:lnTo>
                <a:lnTo>
                  <a:pt x="81123" y="81709"/>
                </a:lnTo>
                <a:close/>
              </a:path>
              <a:path w="111760" h="111760">
                <a:moveTo>
                  <a:pt x="30480" y="82295"/>
                </a:moveTo>
                <a:lnTo>
                  <a:pt x="28956" y="80771"/>
                </a:lnTo>
                <a:lnTo>
                  <a:pt x="30128" y="81709"/>
                </a:lnTo>
                <a:lnTo>
                  <a:pt x="30480" y="82295"/>
                </a:lnTo>
                <a:close/>
              </a:path>
              <a:path w="111760" h="111760">
                <a:moveTo>
                  <a:pt x="30128" y="81709"/>
                </a:moveTo>
                <a:lnTo>
                  <a:pt x="28956" y="80771"/>
                </a:lnTo>
                <a:lnTo>
                  <a:pt x="29565" y="80771"/>
                </a:lnTo>
                <a:lnTo>
                  <a:pt x="30128" y="81709"/>
                </a:lnTo>
                <a:close/>
              </a:path>
              <a:path w="111760" h="111760">
                <a:moveTo>
                  <a:pt x="80772" y="82295"/>
                </a:moveTo>
                <a:lnTo>
                  <a:pt x="81123" y="81709"/>
                </a:lnTo>
                <a:lnTo>
                  <a:pt x="82296" y="80771"/>
                </a:lnTo>
                <a:lnTo>
                  <a:pt x="80772" y="82295"/>
                </a:lnTo>
                <a:close/>
              </a:path>
              <a:path w="111760" h="111760">
                <a:moveTo>
                  <a:pt x="103327" y="82295"/>
                </a:moveTo>
                <a:lnTo>
                  <a:pt x="80772" y="82295"/>
                </a:lnTo>
                <a:lnTo>
                  <a:pt x="82296" y="80771"/>
                </a:lnTo>
                <a:lnTo>
                  <a:pt x="103936" y="80771"/>
                </a:lnTo>
                <a:lnTo>
                  <a:pt x="103327" y="82295"/>
                </a:lnTo>
                <a:close/>
              </a:path>
              <a:path w="111760" h="111760">
                <a:moveTo>
                  <a:pt x="30860" y="82295"/>
                </a:moveTo>
                <a:lnTo>
                  <a:pt x="30480" y="82295"/>
                </a:lnTo>
                <a:lnTo>
                  <a:pt x="30128" y="81709"/>
                </a:lnTo>
                <a:lnTo>
                  <a:pt x="30860" y="82295"/>
                </a:lnTo>
                <a:close/>
              </a:path>
              <a:path w="111760" h="111760">
                <a:moveTo>
                  <a:pt x="102108" y="86867"/>
                </a:moveTo>
                <a:lnTo>
                  <a:pt x="74676" y="86867"/>
                </a:lnTo>
                <a:lnTo>
                  <a:pt x="81123" y="81709"/>
                </a:lnTo>
                <a:lnTo>
                  <a:pt x="80772" y="82295"/>
                </a:lnTo>
                <a:lnTo>
                  <a:pt x="103327" y="82295"/>
                </a:lnTo>
                <a:lnTo>
                  <a:pt x="102108" y="85343"/>
                </a:lnTo>
                <a:lnTo>
                  <a:pt x="102108" y="86867"/>
                </a:lnTo>
                <a:close/>
              </a:path>
              <a:path w="111760" h="111760">
                <a:moveTo>
                  <a:pt x="86868" y="102107"/>
                </a:moveTo>
                <a:lnTo>
                  <a:pt x="24384" y="102107"/>
                </a:lnTo>
                <a:lnTo>
                  <a:pt x="24384" y="100583"/>
                </a:lnTo>
                <a:lnTo>
                  <a:pt x="16764" y="96011"/>
                </a:lnTo>
                <a:lnTo>
                  <a:pt x="16764" y="94487"/>
                </a:lnTo>
                <a:lnTo>
                  <a:pt x="10668" y="86867"/>
                </a:lnTo>
                <a:lnTo>
                  <a:pt x="36576" y="86867"/>
                </a:lnTo>
                <a:lnTo>
                  <a:pt x="35052" y="85343"/>
                </a:lnTo>
                <a:lnTo>
                  <a:pt x="42672" y="89915"/>
                </a:lnTo>
                <a:lnTo>
                  <a:pt x="44958" y="89915"/>
                </a:lnTo>
                <a:lnTo>
                  <a:pt x="48768" y="91439"/>
                </a:lnTo>
                <a:lnTo>
                  <a:pt x="47244" y="91439"/>
                </a:lnTo>
                <a:lnTo>
                  <a:pt x="55626" y="92836"/>
                </a:lnTo>
                <a:lnTo>
                  <a:pt x="54864" y="92963"/>
                </a:lnTo>
                <a:lnTo>
                  <a:pt x="95707" y="92963"/>
                </a:lnTo>
                <a:lnTo>
                  <a:pt x="94488" y="94487"/>
                </a:lnTo>
                <a:lnTo>
                  <a:pt x="94488" y="96011"/>
                </a:lnTo>
                <a:lnTo>
                  <a:pt x="86868" y="100583"/>
                </a:lnTo>
                <a:lnTo>
                  <a:pt x="86868" y="102107"/>
                </a:lnTo>
                <a:close/>
              </a:path>
              <a:path w="111760" h="111760">
                <a:moveTo>
                  <a:pt x="98145" y="89915"/>
                </a:move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98145" y="89915"/>
                </a:lnTo>
                <a:close/>
              </a:path>
              <a:path w="111760" h="111760">
                <a:moveTo>
                  <a:pt x="44958" y="89915"/>
                </a:moveTo>
                <a:lnTo>
                  <a:pt x="42672" y="89915"/>
                </a:lnTo>
                <a:lnTo>
                  <a:pt x="41148" y="88391"/>
                </a:lnTo>
                <a:lnTo>
                  <a:pt x="44958" y="89915"/>
                </a:lnTo>
                <a:close/>
              </a:path>
              <a:path w="111760" h="111760">
                <a:moveTo>
                  <a:pt x="95707" y="92963"/>
                </a:moveTo>
                <a:lnTo>
                  <a:pt x="56387" y="92963"/>
                </a:lnTo>
                <a:lnTo>
                  <a:pt x="55626" y="92836"/>
                </a:lnTo>
                <a:lnTo>
                  <a:pt x="64008" y="91439"/>
                </a:lnTo>
                <a:lnTo>
                  <a:pt x="62484" y="91439"/>
                </a:lnTo>
                <a:lnTo>
                  <a:pt x="70104" y="88391"/>
                </a:lnTo>
                <a:lnTo>
                  <a:pt x="68580" y="89915"/>
                </a:lnTo>
                <a:lnTo>
                  <a:pt x="98145" y="89915"/>
                </a:lnTo>
                <a:lnTo>
                  <a:pt x="95707" y="92963"/>
                </a:lnTo>
                <a:close/>
              </a:path>
              <a:path w="111760" h="111760">
                <a:moveTo>
                  <a:pt x="56387" y="92963"/>
                </a:moveTo>
                <a:lnTo>
                  <a:pt x="54864" y="92963"/>
                </a:lnTo>
                <a:lnTo>
                  <a:pt x="55626" y="92836"/>
                </a:lnTo>
                <a:lnTo>
                  <a:pt x="56387" y="92963"/>
                </a:lnTo>
                <a:close/>
              </a:path>
              <a:path w="111760" h="111760">
                <a:moveTo>
                  <a:pt x="77724" y="106679"/>
                </a:moveTo>
                <a:lnTo>
                  <a:pt x="33528" y="106679"/>
                </a:lnTo>
                <a:lnTo>
                  <a:pt x="25908" y="102107"/>
                </a:lnTo>
                <a:lnTo>
                  <a:pt x="85344" y="102107"/>
                </a:lnTo>
                <a:lnTo>
                  <a:pt x="77724" y="106679"/>
                </a:lnTo>
                <a:close/>
              </a:path>
              <a:path w="111760" h="111760">
                <a:moveTo>
                  <a:pt x="67056" y="109727"/>
                </a:moveTo>
                <a:lnTo>
                  <a:pt x="44195" y="109727"/>
                </a:lnTo>
                <a:lnTo>
                  <a:pt x="35052" y="106679"/>
                </a:lnTo>
                <a:lnTo>
                  <a:pt x="76200" y="106679"/>
                </a:lnTo>
                <a:lnTo>
                  <a:pt x="67056" y="109727"/>
                </a:lnTo>
                <a:close/>
              </a:path>
              <a:path w="111760" h="111760">
                <a:moveTo>
                  <a:pt x="56387" y="111251"/>
                </a:moveTo>
                <a:lnTo>
                  <a:pt x="54864" y="111251"/>
                </a:lnTo>
                <a:lnTo>
                  <a:pt x="45719" y="109727"/>
                </a:lnTo>
                <a:lnTo>
                  <a:pt x="65532" y="109727"/>
                </a:lnTo>
                <a:lnTo>
                  <a:pt x="56387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69820" y="1787651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69" h="93344">
                <a:moveTo>
                  <a:pt x="44195" y="92964"/>
                </a:moveTo>
                <a:lnTo>
                  <a:pt x="27003" y="89225"/>
                </a:lnTo>
                <a:lnTo>
                  <a:pt x="12954" y="79057"/>
                </a:lnTo>
                <a:lnTo>
                  <a:pt x="3476" y="64031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4031"/>
                </a:lnTo>
                <a:lnTo>
                  <a:pt x="76771" y="79057"/>
                </a:lnTo>
                <a:lnTo>
                  <a:pt x="62269" y="89225"/>
                </a:lnTo>
                <a:lnTo>
                  <a:pt x="44195" y="92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59151" y="177850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54864" y="111251"/>
                </a:moveTo>
                <a:lnTo>
                  <a:pt x="16764" y="94487"/>
                </a:lnTo>
                <a:lnTo>
                  <a:pt x="0" y="54863"/>
                </a:lnTo>
                <a:lnTo>
                  <a:pt x="1524" y="44195"/>
                </a:lnTo>
                <a:lnTo>
                  <a:pt x="24384" y="9143"/>
                </a:lnTo>
                <a:lnTo>
                  <a:pt x="44195" y="0"/>
                </a:lnTo>
                <a:lnTo>
                  <a:pt x="67056" y="0"/>
                </a:lnTo>
                <a:lnTo>
                  <a:pt x="77724" y="3047"/>
                </a:lnTo>
                <a:lnTo>
                  <a:pt x="86868" y="9143"/>
                </a:lnTo>
                <a:lnTo>
                  <a:pt x="94488" y="15239"/>
                </a:lnTo>
                <a:lnTo>
                  <a:pt x="96520" y="18287"/>
                </a:lnTo>
                <a:lnTo>
                  <a:pt x="48768" y="18287"/>
                </a:lnTo>
                <a:lnTo>
                  <a:pt x="41148" y="21335"/>
                </a:lnTo>
                <a:lnTo>
                  <a:pt x="42672" y="21335"/>
                </a:lnTo>
                <a:lnTo>
                  <a:pt x="37592" y="24383"/>
                </a:lnTo>
                <a:lnTo>
                  <a:pt x="36576" y="24383"/>
                </a:lnTo>
                <a:lnTo>
                  <a:pt x="30860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337" y="30479"/>
                </a:lnTo>
                <a:lnTo>
                  <a:pt x="27051" y="33527"/>
                </a:lnTo>
                <a:lnTo>
                  <a:pt x="25908" y="33527"/>
                </a:lnTo>
                <a:lnTo>
                  <a:pt x="23469" y="39623"/>
                </a:lnTo>
                <a:lnTo>
                  <a:pt x="22859" y="39623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828" y="64007"/>
                </a:lnTo>
                <a:lnTo>
                  <a:pt x="22859" y="70103"/>
                </a:lnTo>
                <a:lnTo>
                  <a:pt x="23469" y="70103"/>
                </a:lnTo>
                <a:lnTo>
                  <a:pt x="25908" y="76199"/>
                </a:lnTo>
                <a:lnTo>
                  <a:pt x="26822" y="76199"/>
                </a:lnTo>
                <a:lnTo>
                  <a:pt x="29565" y="80771"/>
                </a:lnTo>
                <a:lnTo>
                  <a:pt x="28956" y="80771"/>
                </a:lnTo>
                <a:lnTo>
                  <a:pt x="30480" y="82295"/>
                </a:lnTo>
                <a:lnTo>
                  <a:pt x="30860" y="82295"/>
                </a:lnTo>
                <a:lnTo>
                  <a:pt x="36576" y="86867"/>
                </a:lnTo>
                <a:lnTo>
                  <a:pt x="37592" y="86867"/>
                </a:lnTo>
                <a:lnTo>
                  <a:pt x="42672" y="89915"/>
                </a:lnTo>
                <a:lnTo>
                  <a:pt x="44958" y="89915"/>
                </a:lnTo>
                <a:lnTo>
                  <a:pt x="48768" y="91439"/>
                </a:lnTo>
                <a:lnTo>
                  <a:pt x="96926" y="91439"/>
                </a:lnTo>
                <a:lnTo>
                  <a:pt x="94488" y="94487"/>
                </a:lnTo>
                <a:lnTo>
                  <a:pt x="86868" y="102107"/>
                </a:lnTo>
                <a:lnTo>
                  <a:pt x="77724" y="106679"/>
                </a:lnTo>
                <a:lnTo>
                  <a:pt x="67056" y="109727"/>
                </a:lnTo>
                <a:lnTo>
                  <a:pt x="54864" y="111251"/>
                </a:lnTo>
                <a:close/>
              </a:path>
              <a:path w="111760" h="111760">
                <a:moveTo>
                  <a:pt x="47244" y="19811"/>
                </a:moveTo>
                <a:lnTo>
                  <a:pt x="48768" y="18287"/>
                </a:lnTo>
                <a:lnTo>
                  <a:pt x="54864" y="18287"/>
                </a:lnTo>
                <a:lnTo>
                  <a:pt x="55626" y="18414"/>
                </a:lnTo>
                <a:lnTo>
                  <a:pt x="47244" y="19811"/>
                </a:lnTo>
                <a:close/>
              </a:path>
              <a:path w="111760" h="111760">
                <a:moveTo>
                  <a:pt x="55626" y="18414"/>
                </a:moveTo>
                <a:lnTo>
                  <a:pt x="54864" y="18287"/>
                </a:lnTo>
                <a:lnTo>
                  <a:pt x="56387" y="18287"/>
                </a:lnTo>
                <a:lnTo>
                  <a:pt x="55626" y="18414"/>
                </a:lnTo>
                <a:close/>
              </a:path>
              <a:path w="111760" h="111760">
                <a:moveTo>
                  <a:pt x="64008" y="19811"/>
                </a:moveTo>
                <a:lnTo>
                  <a:pt x="55626" y="18414"/>
                </a:lnTo>
                <a:lnTo>
                  <a:pt x="56387" y="18287"/>
                </a:lnTo>
                <a:lnTo>
                  <a:pt x="62484" y="18287"/>
                </a:lnTo>
                <a:lnTo>
                  <a:pt x="64008" y="19811"/>
                </a:lnTo>
                <a:close/>
              </a:path>
              <a:path w="111760" h="111760">
                <a:moveTo>
                  <a:pt x="81343" y="29717"/>
                </a:moveTo>
                <a:lnTo>
                  <a:pt x="74676" y="24383"/>
                </a:lnTo>
                <a:lnTo>
                  <a:pt x="76200" y="24383"/>
                </a:lnTo>
                <a:lnTo>
                  <a:pt x="68580" y="21335"/>
                </a:lnTo>
                <a:lnTo>
                  <a:pt x="70104" y="21335"/>
                </a:lnTo>
                <a:lnTo>
                  <a:pt x="62484" y="18287"/>
                </a:lnTo>
                <a:lnTo>
                  <a:pt x="96520" y="18287"/>
                </a:lnTo>
                <a:lnTo>
                  <a:pt x="103632" y="28955"/>
                </a:lnTo>
                <a:lnTo>
                  <a:pt x="80772" y="28955"/>
                </a:lnTo>
                <a:lnTo>
                  <a:pt x="81343" y="29717"/>
                </a:lnTo>
                <a:close/>
              </a:path>
              <a:path w="111760" h="111760">
                <a:moveTo>
                  <a:pt x="35052" y="25907"/>
                </a:moveTo>
                <a:lnTo>
                  <a:pt x="36576" y="24383"/>
                </a:lnTo>
                <a:lnTo>
                  <a:pt x="37592" y="24383"/>
                </a:lnTo>
                <a:lnTo>
                  <a:pt x="35052" y="25907"/>
                </a:lnTo>
                <a:close/>
              </a:path>
              <a:path w="111760" h="111760">
                <a:moveTo>
                  <a:pt x="28956" y="30479"/>
                </a:moveTo>
                <a:lnTo>
                  <a:pt x="30480" y="28955"/>
                </a:lnTo>
                <a:lnTo>
                  <a:pt x="29908" y="29717"/>
                </a:lnTo>
                <a:lnTo>
                  <a:pt x="28956" y="30479"/>
                </a:lnTo>
                <a:close/>
              </a:path>
              <a:path w="111760" h="111760">
                <a:moveTo>
                  <a:pt x="29908" y="29717"/>
                </a:moveTo>
                <a:lnTo>
                  <a:pt x="30480" y="28955"/>
                </a:lnTo>
                <a:lnTo>
                  <a:pt x="30860" y="28955"/>
                </a:lnTo>
                <a:lnTo>
                  <a:pt x="29908" y="29717"/>
                </a:lnTo>
                <a:close/>
              </a:path>
              <a:path w="111760" h="111760">
                <a:moveTo>
                  <a:pt x="82296" y="30479"/>
                </a:moveTo>
                <a:lnTo>
                  <a:pt x="81343" y="29717"/>
                </a:lnTo>
                <a:lnTo>
                  <a:pt x="80772" y="28955"/>
                </a:lnTo>
                <a:lnTo>
                  <a:pt x="82296" y="30479"/>
                </a:lnTo>
                <a:close/>
              </a:path>
              <a:path w="111760" h="111760">
                <a:moveTo>
                  <a:pt x="104648" y="30479"/>
                </a:moveTo>
                <a:lnTo>
                  <a:pt x="82296" y="30479"/>
                </a:lnTo>
                <a:lnTo>
                  <a:pt x="80772" y="28955"/>
                </a:lnTo>
                <a:lnTo>
                  <a:pt x="103632" y="28955"/>
                </a:lnTo>
                <a:lnTo>
                  <a:pt x="104648" y="30479"/>
                </a:lnTo>
                <a:close/>
              </a:path>
              <a:path w="111760" h="111760">
                <a:moveTo>
                  <a:pt x="29337" y="30479"/>
                </a:moveTo>
                <a:lnTo>
                  <a:pt x="28956" y="30479"/>
                </a:lnTo>
                <a:lnTo>
                  <a:pt x="29908" y="29717"/>
                </a:lnTo>
                <a:lnTo>
                  <a:pt x="29337" y="30479"/>
                </a:lnTo>
                <a:close/>
              </a:path>
              <a:path w="111760" h="111760">
                <a:moveTo>
                  <a:pt x="85344" y="35051"/>
                </a:moveTo>
                <a:lnTo>
                  <a:pt x="81343" y="29717"/>
                </a:lnTo>
                <a:lnTo>
                  <a:pt x="82296" y="30479"/>
                </a:lnTo>
                <a:lnTo>
                  <a:pt x="104648" y="30479"/>
                </a:lnTo>
                <a:lnTo>
                  <a:pt x="106679" y="33527"/>
                </a:lnTo>
                <a:lnTo>
                  <a:pt x="85344" y="33527"/>
                </a:lnTo>
                <a:lnTo>
                  <a:pt x="85344" y="35051"/>
                </a:lnTo>
                <a:close/>
              </a:path>
              <a:path w="111760" h="111760">
                <a:moveTo>
                  <a:pt x="25908" y="35051"/>
                </a:moveTo>
                <a:lnTo>
                  <a:pt x="25908" y="33527"/>
                </a:lnTo>
                <a:lnTo>
                  <a:pt x="27051" y="33527"/>
                </a:lnTo>
                <a:lnTo>
                  <a:pt x="25908" y="35051"/>
                </a:lnTo>
                <a:close/>
              </a:path>
              <a:path w="111760" h="111760">
                <a:moveTo>
                  <a:pt x="88391" y="41147"/>
                </a:moveTo>
                <a:lnTo>
                  <a:pt x="85344" y="33527"/>
                </a:lnTo>
                <a:lnTo>
                  <a:pt x="106679" y="33527"/>
                </a:lnTo>
                <a:lnTo>
                  <a:pt x="108421" y="39623"/>
                </a:lnTo>
                <a:lnTo>
                  <a:pt x="88391" y="39623"/>
                </a:lnTo>
                <a:lnTo>
                  <a:pt x="88391" y="41147"/>
                </a:lnTo>
                <a:close/>
              </a:path>
              <a:path w="111760" h="111760">
                <a:moveTo>
                  <a:pt x="22859" y="41147"/>
                </a:moveTo>
                <a:lnTo>
                  <a:pt x="22859" y="39623"/>
                </a:lnTo>
                <a:lnTo>
                  <a:pt x="23469" y="39623"/>
                </a:lnTo>
                <a:lnTo>
                  <a:pt x="22859" y="41147"/>
                </a:lnTo>
                <a:close/>
              </a:path>
              <a:path w="111760" h="111760">
                <a:moveTo>
                  <a:pt x="110381" y="48767"/>
                </a:moveTo>
                <a:lnTo>
                  <a:pt x="91439" y="48767"/>
                </a:lnTo>
                <a:lnTo>
                  <a:pt x="88391" y="39623"/>
                </a:lnTo>
                <a:lnTo>
                  <a:pt x="108421" y="39623"/>
                </a:lnTo>
                <a:lnTo>
                  <a:pt x="109728" y="44195"/>
                </a:lnTo>
                <a:lnTo>
                  <a:pt x="110381" y="48767"/>
                </a:lnTo>
                <a:close/>
              </a:path>
              <a:path w="111760" h="111760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11760" h="111760">
                <a:moveTo>
                  <a:pt x="91313" y="55625"/>
                </a:moveTo>
                <a:lnTo>
                  <a:pt x="89916" y="47243"/>
                </a:lnTo>
                <a:lnTo>
                  <a:pt x="91439" y="48767"/>
                </a:lnTo>
                <a:lnTo>
                  <a:pt x="110381" y="48767"/>
                </a:lnTo>
                <a:lnTo>
                  <a:pt x="111252" y="54863"/>
                </a:lnTo>
                <a:lnTo>
                  <a:pt x="91439" y="54863"/>
                </a:lnTo>
                <a:lnTo>
                  <a:pt x="91313" y="55625"/>
                </a:lnTo>
                <a:close/>
              </a:path>
              <a:path w="111760" h="111760">
                <a:moveTo>
                  <a:pt x="91439" y="56387"/>
                </a:moveTo>
                <a:lnTo>
                  <a:pt x="91313" y="55625"/>
                </a:lnTo>
                <a:lnTo>
                  <a:pt x="91439" y="54863"/>
                </a:lnTo>
                <a:lnTo>
                  <a:pt x="91439" y="56387"/>
                </a:lnTo>
                <a:close/>
              </a:path>
              <a:path w="111760" h="111760">
                <a:moveTo>
                  <a:pt x="111061" y="56387"/>
                </a:moveTo>
                <a:lnTo>
                  <a:pt x="91439" y="56387"/>
                </a:lnTo>
                <a:lnTo>
                  <a:pt x="91439" y="54863"/>
                </a:lnTo>
                <a:lnTo>
                  <a:pt x="111252" y="54863"/>
                </a:lnTo>
                <a:lnTo>
                  <a:pt x="111061" y="56387"/>
                </a:lnTo>
                <a:close/>
              </a:path>
              <a:path w="111760" h="111760">
                <a:moveTo>
                  <a:pt x="89916" y="64007"/>
                </a:moveTo>
                <a:lnTo>
                  <a:pt x="91313" y="55625"/>
                </a:lnTo>
                <a:lnTo>
                  <a:pt x="91439" y="56387"/>
                </a:lnTo>
                <a:lnTo>
                  <a:pt x="111061" y="56387"/>
                </a:lnTo>
                <a:lnTo>
                  <a:pt x="110299" y="62483"/>
                </a:lnTo>
                <a:lnTo>
                  <a:pt x="91439" y="62483"/>
                </a:lnTo>
                <a:lnTo>
                  <a:pt x="89916" y="64007"/>
                </a:lnTo>
                <a:close/>
              </a:path>
              <a:path w="111760" h="111760">
                <a:moveTo>
                  <a:pt x="20828" y="64007"/>
                </a:moveTo>
                <a:lnTo>
                  <a:pt x="19812" y="64007"/>
                </a:lnTo>
                <a:lnTo>
                  <a:pt x="19812" y="60959"/>
                </a:lnTo>
                <a:lnTo>
                  <a:pt x="20828" y="64007"/>
                </a:lnTo>
                <a:close/>
              </a:path>
              <a:path w="111760" h="111760">
                <a:moveTo>
                  <a:pt x="108712" y="70103"/>
                </a:moveTo>
                <a:lnTo>
                  <a:pt x="88391" y="70103"/>
                </a:lnTo>
                <a:lnTo>
                  <a:pt x="91439" y="62483"/>
                </a:lnTo>
                <a:lnTo>
                  <a:pt x="110299" y="62483"/>
                </a:lnTo>
                <a:lnTo>
                  <a:pt x="109728" y="67055"/>
                </a:lnTo>
                <a:lnTo>
                  <a:pt x="108712" y="70103"/>
                </a:lnTo>
                <a:close/>
              </a:path>
              <a:path w="111760" h="111760">
                <a:moveTo>
                  <a:pt x="23469" y="70103"/>
                </a:moveTo>
                <a:lnTo>
                  <a:pt x="22859" y="70103"/>
                </a:lnTo>
                <a:lnTo>
                  <a:pt x="22859" y="68579"/>
                </a:lnTo>
                <a:lnTo>
                  <a:pt x="23469" y="70103"/>
                </a:lnTo>
                <a:close/>
              </a:path>
              <a:path w="111760" h="111760">
                <a:moveTo>
                  <a:pt x="106679" y="76199"/>
                </a:moveTo>
                <a:lnTo>
                  <a:pt x="85344" y="76199"/>
                </a:lnTo>
                <a:lnTo>
                  <a:pt x="88391" y="68579"/>
                </a:lnTo>
                <a:lnTo>
                  <a:pt x="88391" y="70103"/>
                </a:lnTo>
                <a:lnTo>
                  <a:pt x="108712" y="70103"/>
                </a:lnTo>
                <a:lnTo>
                  <a:pt x="106679" y="76199"/>
                </a:lnTo>
                <a:close/>
              </a:path>
              <a:path w="111760" h="111760">
                <a:moveTo>
                  <a:pt x="26822" y="76199"/>
                </a:moveTo>
                <a:lnTo>
                  <a:pt x="25908" y="76199"/>
                </a:lnTo>
                <a:lnTo>
                  <a:pt x="25908" y="74675"/>
                </a:lnTo>
                <a:lnTo>
                  <a:pt x="26822" y="76199"/>
                </a:lnTo>
                <a:close/>
              </a:path>
              <a:path w="111760" h="111760">
                <a:moveTo>
                  <a:pt x="81123" y="81709"/>
                </a:moveTo>
                <a:lnTo>
                  <a:pt x="85344" y="74675"/>
                </a:lnTo>
                <a:lnTo>
                  <a:pt x="85344" y="76199"/>
                </a:lnTo>
                <a:lnTo>
                  <a:pt x="106679" y="76199"/>
                </a:lnTo>
                <a:lnTo>
                  <a:pt x="104067" y="80771"/>
                </a:lnTo>
                <a:lnTo>
                  <a:pt x="82296" y="80771"/>
                </a:lnTo>
                <a:lnTo>
                  <a:pt x="81123" y="81709"/>
                </a:lnTo>
                <a:close/>
              </a:path>
              <a:path w="111760" h="111760">
                <a:moveTo>
                  <a:pt x="30480" y="82295"/>
                </a:moveTo>
                <a:lnTo>
                  <a:pt x="28956" y="80771"/>
                </a:lnTo>
                <a:lnTo>
                  <a:pt x="30128" y="81709"/>
                </a:lnTo>
                <a:lnTo>
                  <a:pt x="30480" y="82295"/>
                </a:lnTo>
                <a:close/>
              </a:path>
              <a:path w="111760" h="111760">
                <a:moveTo>
                  <a:pt x="30128" y="81709"/>
                </a:moveTo>
                <a:lnTo>
                  <a:pt x="28956" y="80771"/>
                </a:lnTo>
                <a:lnTo>
                  <a:pt x="29565" y="80771"/>
                </a:lnTo>
                <a:lnTo>
                  <a:pt x="30128" y="81709"/>
                </a:lnTo>
                <a:close/>
              </a:path>
              <a:path w="111760" h="111760">
                <a:moveTo>
                  <a:pt x="80772" y="82295"/>
                </a:moveTo>
                <a:lnTo>
                  <a:pt x="81123" y="81709"/>
                </a:lnTo>
                <a:lnTo>
                  <a:pt x="82296" y="80771"/>
                </a:lnTo>
                <a:lnTo>
                  <a:pt x="80772" y="82295"/>
                </a:lnTo>
                <a:close/>
              </a:path>
              <a:path w="111760" h="111760">
                <a:moveTo>
                  <a:pt x="103196" y="82295"/>
                </a:moveTo>
                <a:lnTo>
                  <a:pt x="80772" y="82295"/>
                </a:lnTo>
                <a:lnTo>
                  <a:pt x="82296" y="80771"/>
                </a:lnTo>
                <a:lnTo>
                  <a:pt x="104067" y="80771"/>
                </a:lnTo>
                <a:lnTo>
                  <a:pt x="103196" y="82295"/>
                </a:lnTo>
                <a:close/>
              </a:path>
              <a:path w="111760" h="111760">
                <a:moveTo>
                  <a:pt x="30860" y="82295"/>
                </a:moveTo>
                <a:lnTo>
                  <a:pt x="30480" y="82295"/>
                </a:lnTo>
                <a:lnTo>
                  <a:pt x="30128" y="81709"/>
                </a:lnTo>
                <a:lnTo>
                  <a:pt x="30860" y="82295"/>
                </a:lnTo>
                <a:close/>
              </a:path>
              <a:path w="111760" h="111760">
                <a:moveTo>
                  <a:pt x="100584" y="86867"/>
                </a:moveTo>
                <a:lnTo>
                  <a:pt x="74676" y="86867"/>
                </a:lnTo>
                <a:lnTo>
                  <a:pt x="81123" y="81709"/>
                </a:lnTo>
                <a:lnTo>
                  <a:pt x="80772" y="82295"/>
                </a:lnTo>
                <a:lnTo>
                  <a:pt x="103196" y="82295"/>
                </a:lnTo>
                <a:lnTo>
                  <a:pt x="100584" y="86867"/>
                </a:lnTo>
                <a:close/>
              </a:path>
              <a:path w="111760" h="111760">
                <a:moveTo>
                  <a:pt x="37592" y="86867"/>
                </a:moveTo>
                <a:lnTo>
                  <a:pt x="36576" y="86867"/>
                </a:lnTo>
                <a:lnTo>
                  <a:pt x="35052" y="85343"/>
                </a:lnTo>
                <a:lnTo>
                  <a:pt x="37592" y="86867"/>
                </a:lnTo>
                <a:close/>
              </a:path>
              <a:path w="111760" h="111760">
                <a:moveTo>
                  <a:pt x="98145" y="89915"/>
                </a:move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98145" y="89915"/>
                </a:lnTo>
                <a:close/>
              </a:path>
              <a:path w="111760" h="111760">
                <a:moveTo>
                  <a:pt x="44958" y="89915"/>
                </a:moveTo>
                <a:lnTo>
                  <a:pt x="42672" y="89915"/>
                </a:lnTo>
                <a:lnTo>
                  <a:pt x="41148" y="88391"/>
                </a:lnTo>
                <a:lnTo>
                  <a:pt x="44958" y="89915"/>
                </a:lnTo>
                <a:close/>
              </a:path>
              <a:path w="111760" h="111760">
                <a:moveTo>
                  <a:pt x="96926" y="91439"/>
                </a:moveTo>
                <a:lnTo>
                  <a:pt x="62484" y="91439"/>
                </a:lnTo>
                <a:lnTo>
                  <a:pt x="70104" y="88391"/>
                </a:lnTo>
                <a:lnTo>
                  <a:pt x="68580" y="89915"/>
                </a:lnTo>
                <a:lnTo>
                  <a:pt x="98145" y="89915"/>
                </a:lnTo>
                <a:lnTo>
                  <a:pt x="96926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89988" y="183261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20595" y="183261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4" h="0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20595" y="355472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21358" y="1827276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0"/>
                </a:moveTo>
                <a:lnTo>
                  <a:pt x="0" y="1630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21358" y="2360676"/>
            <a:ext cx="0" cy="1195070"/>
          </a:xfrm>
          <a:custGeom>
            <a:avLst/>
            <a:gdLst/>
            <a:ahLst/>
            <a:cxnLst/>
            <a:rect l="l" t="t" r="r" b="b"/>
            <a:pathLst>
              <a:path w="0" h="1195070">
                <a:moveTo>
                  <a:pt x="0" y="0"/>
                </a:moveTo>
                <a:lnTo>
                  <a:pt x="0" y="119481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18487" y="1990344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80" h="370839">
                <a:moveTo>
                  <a:pt x="0" y="0"/>
                </a:moveTo>
                <a:lnTo>
                  <a:pt x="182879" y="0"/>
                </a:lnTo>
                <a:lnTo>
                  <a:pt x="182879" y="370331"/>
                </a:lnTo>
                <a:lnTo>
                  <a:pt x="0" y="3703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00200" y="1970532"/>
            <a:ext cx="219710" cy="410209"/>
          </a:xfrm>
          <a:custGeom>
            <a:avLst/>
            <a:gdLst/>
            <a:ahLst/>
            <a:cxnLst/>
            <a:rect l="l" t="t" r="r" b="b"/>
            <a:pathLst>
              <a:path w="219710" h="410210">
                <a:moveTo>
                  <a:pt x="219456" y="409956"/>
                </a:moveTo>
                <a:lnTo>
                  <a:pt x="0" y="409956"/>
                </a:lnTo>
                <a:lnTo>
                  <a:pt x="0" y="0"/>
                </a:lnTo>
                <a:lnTo>
                  <a:pt x="219456" y="0"/>
                </a:lnTo>
                <a:lnTo>
                  <a:pt x="219456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71856"/>
                </a:lnTo>
                <a:lnTo>
                  <a:pt x="18288" y="371856"/>
                </a:lnTo>
                <a:lnTo>
                  <a:pt x="38100" y="390143"/>
                </a:lnTo>
                <a:lnTo>
                  <a:pt x="219456" y="390143"/>
                </a:lnTo>
                <a:lnTo>
                  <a:pt x="219456" y="409956"/>
                </a:lnTo>
                <a:close/>
              </a:path>
              <a:path w="219710" h="4102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219710" h="410210">
                <a:moveTo>
                  <a:pt x="1813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81356" y="19812"/>
                </a:lnTo>
                <a:lnTo>
                  <a:pt x="181356" y="38100"/>
                </a:lnTo>
                <a:close/>
              </a:path>
              <a:path w="219710" h="410210">
                <a:moveTo>
                  <a:pt x="181356" y="390143"/>
                </a:moveTo>
                <a:lnTo>
                  <a:pt x="181356" y="19812"/>
                </a:lnTo>
                <a:lnTo>
                  <a:pt x="201168" y="38100"/>
                </a:lnTo>
                <a:lnTo>
                  <a:pt x="219456" y="38100"/>
                </a:lnTo>
                <a:lnTo>
                  <a:pt x="219456" y="371856"/>
                </a:lnTo>
                <a:lnTo>
                  <a:pt x="201168" y="371856"/>
                </a:lnTo>
                <a:lnTo>
                  <a:pt x="181356" y="390143"/>
                </a:lnTo>
                <a:close/>
              </a:path>
              <a:path w="219710" h="410210">
                <a:moveTo>
                  <a:pt x="219456" y="38100"/>
                </a:moveTo>
                <a:lnTo>
                  <a:pt x="201168" y="38100"/>
                </a:lnTo>
                <a:lnTo>
                  <a:pt x="181356" y="19812"/>
                </a:lnTo>
                <a:lnTo>
                  <a:pt x="219456" y="19812"/>
                </a:lnTo>
                <a:lnTo>
                  <a:pt x="219456" y="38100"/>
                </a:lnTo>
                <a:close/>
              </a:path>
              <a:path w="219710" h="410210">
                <a:moveTo>
                  <a:pt x="38100" y="390143"/>
                </a:moveTo>
                <a:lnTo>
                  <a:pt x="18288" y="371856"/>
                </a:lnTo>
                <a:lnTo>
                  <a:pt x="38100" y="371856"/>
                </a:lnTo>
                <a:lnTo>
                  <a:pt x="38100" y="390143"/>
                </a:lnTo>
                <a:close/>
              </a:path>
              <a:path w="219710" h="410210">
                <a:moveTo>
                  <a:pt x="181356" y="390143"/>
                </a:moveTo>
                <a:lnTo>
                  <a:pt x="38100" y="390143"/>
                </a:lnTo>
                <a:lnTo>
                  <a:pt x="38100" y="371856"/>
                </a:lnTo>
                <a:lnTo>
                  <a:pt x="181356" y="371856"/>
                </a:lnTo>
                <a:lnTo>
                  <a:pt x="181356" y="390143"/>
                </a:lnTo>
                <a:close/>
              </a:path>
              <a:path w="219710" h="410210">
                <a:moveTo>
                  <a:pt x="219456" y="390143"/>
                </a:moveTo>
                <a:lnTo>
                  <a:pt x="181356" y="390143"/>
                </a:lnTo>
                <a:lnTo>
                  <a:pt x="201168" y="371856"/>
                </a:lnTo>
                <a:lnTo>
                  <a:pt x="219456" y="371856"/>
                </a:lnTo>
                <a:lnTo>
                  <a:pt x="219456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76755" y="2756915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69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5344" y="417575"/>
                </a:lnTo>
                <a:lnTo>
                  <a:pt x="53339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0" y="260603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7556" y="1523"/>
                </a:lnTo>
                <a:lnTo>
                  <a:pt x="304800" y="10667"/>
                </a:lnTo>
                <a:lnTo>
                  <a:pt x="345948" y="27431"/>
                </a:lnTo>
                <a:lnTo>
                  <a:pt x="363283" y="38099"/>
                </a:lnTo>
                <a:lnTo>
                  <a:pt x="236219" y="38099"/>
                </a:lnTo>
                <a:lnTo>
                  <a:pt x="214883" y="39623"/>
                </a:lnTo>
                <a:lnTo>
                  <a:pt x="176783" y="47243"/>
                </a:lnTo>
                <a:lnTo>
                  <a:pt x="124968" y="71627"/>
                </a:lnTo>
                <a:lnTo>
                  <a:pt x="71628" y="124967"/>
                </a:lnTo>
                <a:lnTo>
                  <a:pt x="53339" y="158495"/>
                </a:lnTo>
                <a:lnTo>
                  <a:pt x="45719" y="175259"/>
                </a:lnTo>
                <a:lnTo>
                  <a:pt x="41148" y="195071"/>
                </a:lnTo>
                <a:lnTo>
                  <a:pt x="38100" y="214883"/>
                </a:lnTo>
                <a:lnTo>
                  <a:pt x="36576" y="234695"/>
                </a:lnTo>
                <a:lnTo>
                  <a:pt x="38100" y="254507"/>
                </a:lnTo>
                <a:lnTo>
                  <a:pt x="45719" y="294131"/>
                </a:lnTo>
                <a:lnTo>
                  <a:pt x="70104" y="345947"/>
                </a:lnTo>
                <a:lnTo>
                  <a:pt x="108204" y="387095"/>
                </a:lnTo>
                <a:lnTo>
                  <a:pt x="156972" y="417575"/>
                </a:lnTo>
                <a:lnTo>
                  <a:pt x="193548" y="429767"/>
                </a:lnTo>
                <a:lnTo>
                  <a:pt x="213359" y="432815"/>
                </a:lnTo>
                <a:lnTo>
                  <a:pt x="364671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69">
                <a:moveTo>
                  <a:pt x="364671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2607" y="425195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08432" y="330707"/>
                </a:lnTo>
                <a:lnTo>
                  <a:pt x="423672" y="295655"/>
                </a:lnTo>
                <a:lnTo>
                  <a:pt x="431291" y="257555"/>
                </a:lnTo>
                <a:lnTo>
                  <a:pt x="432815" y="236219"/>
                </a:lnTo>
                <a:lnTo>
                  <a:pt x="431291" y="216407"/>
                </a:lnTo>
                <a:lnTo>
                  <a:pt x="423672" y="178307"/>
                </a:lnTo>
                <a:lnTo>
                  <a:pt x="409956" y="141731"/>
                </a:lnTo>
                <a:lnTo>
                  <a:pt x="374904" y="96011"/>
                </a:lnTo>
                <a:lnTo>
                  <a:pt x="330708" y="62483"/>
                </a:lnTo>
                <a:lnTo>
                  <a:pt x="294131" y="47243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283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60248" y="164591"/>
                </a:lnTo>
                <a:lnTo>
                  <a:pt x="469391" y="21031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4671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175987" y="1930890"/>
            <a:ext cx="396875" cy="150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3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0965">
              <a:lnSpc>
                <a:spcPts val="2480"/>
              </a:lnSpc>
              <a:spcBef>
                <a:spcPts val="144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49225">
              <a:lnSpc>
                <a:spcPts val="227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24130">
              <a:lnSpc>
                <a:spcPts val="267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00928" y="1696211"/>
            <a:ext cx="2092451" cy="2016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00928" y="1696211"/>
            <a:ext cx="2092960" cy="2016760"/>
          </a:xfrm>
          <a:custGeom>
            <a:avLst/>
            <a:gdLst/>
            <a:ahLst/>
            <a:cxnLst/>
            <a:rect l="l" t="t" r="r" b="b"/>
            <a:pathLst>
              <a:path w="2092959" h="2016760">
                <a:moveTo>
                  <a:pt x="2090928" y="2016251"/>
                </a:moveTo>
                <a:lnTo>
                  <a:pt x="1524" y="2016251"/>
                </a:lnTo>
                <a:lnTo>
                  <a:pt x="0" y="2014727"/>
                </a:lnTo>
                <a:lnTo>
                  <a:pt x="0" y="3048"/>
                </a:lnTo>
                <a:lnTo>
                  <a:pt x="1524" y="0"/>
                </a:lnTo>
                <a:lnTo>
                  <a:pt x="2090928" y="0"/>
                </a:lnTo>
                <a:lnTo>
                  <a:pt x="2092451" y="3048"/>
                </a:lnTo>
                <a:lnTo>
                  <a:pt x="209245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3"/>
                </a:lnTo>
                <a:lnTo>
                  <a:pt x="9144" y="2007108"/>
                </a:lnTo>
                <a:lnTo>
                  <a:pt x="4572" y="2007108"/>
                </a:lnTo>
                <a:lnTo>
                  <a:pt x="9144" y="2011680"/>
                </a:lnTo>
                <a:lnTo>
                  <a:pt x="2092451" y="2011680"/>
                </a:lnTo>
                <a:lnTo>
                  <a:pt x="2092451" y="2014727"/>
                </a:lnTo>
                <a:lnTo>
                  <a:pt x="2090928" y="2016251"/>
                </a:lnTo>
                <a:close/>
              </a:path>
              <a:path w="2092959" h="2016760">
                <a:moveTo>
                  <a:pt x="9144" y="9143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3"/>
                </a:lnTo>
                <a:close/>
              </a:path>
              <a:path w="2092959" h="2016760">
                <a:moveTo>
                  <a:pt x="2083308" y="9143"/>
                </a:moveTo>
                <a:lnTo>
                  <a:pt x="9144" y="9143"/>
                </a:lnTo>
                <a:lnTo>
                  <a:pt x="9144" y="4572"/>
                </a:lnTo>
                <a:lnTo>
                  <a:pt x="2083308" y="4572"/>
                </a:lnTo>
                <a:lnTo>
                  <a:pt x="2083308" y="9143"/>
                </a:lnTo>
                <a:close/>
              </a:path>
              <a:path w="2092959" h="2016760">
                <a:moveTo>
                  <a:pt x="2083308" y="2011680"/>
                </a:moveTo>
                <a:lnTo>
                  <a:pt x="2083308" y="4572"/>
                </a:lnTo>
                <a:lnTo>
                  <a:pt x="2087879" y="9144"/>
                </a:lnTo>
                <a:lnTo>
                  <a:pt x="2092451" y="9143"/>
                </a:lnTo>
                <a:lnTo>
                  <a:pt x="2092451" y="2007108"/>
                </a:lnTo>
                <a:lnTo>
                  <a:pt x="2087879" y="2007108"/>
                </a:lnTo>
                <a:lnTo>
                  <a:pt x="2083308" y="2011680"/>
                </a:lnTo>
                <a:close/>
              </a:path>
              <a:path w="2092959" h="2016760">
                <a:moveTo>
                  <a:pt x="2092451" y="9143"/>
                </a:moveTo>
                <a:lnTo>
                  <a:pt x="2087879" y="9144"/>
                </a:lnTo>
                <a:lnTo>
                  <a:pt x="2083308" y="4572"/>
                </a:lnTo>
                <a:lnTo>
                  <a:pt x="2092451" y="4572"/>
                </a:lnTo>
                <a:lnTo>
                  <a:pt x="2092451" y="9143"/>
                </a:lnTo>
                <a:close/>
              </a:path>
              <a:path w="2092959" h="2016760">
                <a:moveTo>
                  <a:pt x="9144" y="2011680"/>
                </a:moveTo>
                <a:lnTo>
                  <a:pt x="4572" y="2007108"/>
                </a:lnTo>
                <a:lnTo>
                  <a:pt x="9144" y="2007108"/>
                </a:lnTo>
                <a:lnTo>
                  <a:pt x="9144" y="2011680"/>
                </a:lnTo>
                <a:close/>
              </a:path>
              <a:path w="2092959" h="2016760">
                <a:moveTo>
                  <a:pt x="2083308" y="2011680"/>
                </a:moveTo>
                <a:lnTo>
                  <a:pt x="9144" y="2011680"/>
                </a:lnTo>
                <a:lnTo>
                  <a:pt x="9144" y="2007108"/>
                </a:lnTo>
                <a:lnTo>
                  <a:pt x="2083308" y="2007108"/>
                </a:lnTo>
                <a:lnTo>
                  <a:pt x="2083308" y="2011680"/>
                </a:lnTo>
                <a:close/>
              </a:path>
              <a:path w="2092959" h="2016760">
                <a:moveTo>
                  <a:pt x="2092451" y="2011680"/>
                </a:moveTo>
                <a:lnTo>
                  <a:pt x="2083308" y="2011680"/>
                </a:lnTo>
                <a:lnTo>
                  <a:pt x="2087879" y="2007108"/>
                </a:lnTo>
                <a:lnTo>
                  <a:pt x="2092451" y="2007108"/>
                </a:lnTo>
                <a:lnTo>
                  <a:pt x="2092451" y="2011680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07680" y="3503676"/>
            <a:ext cx="109855" cy="111760"/>
          </a:xfrm>
          <a:custGeom>
            <a:avLst/>
            <a:gdLst/>
            <a:ahLst/>
            <a:cxnLst/>
            <a:rect l="l" t="t" r="r" b="b"/>
            <a:pathLst>
              <a:path w="109854" h="111760">
                <a:moveTo>
                  <a:pt x="85344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4195" y="0"/>
                </a:lnTo>
                <a:lnTo>
                  <a:pt x="65532" y="0"/>
                </a:lnTo>
                <a:lnTo>
                  <a:pt x="6553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5344" y="9143"/>
                </a:lnTo>
                <a:close/>
              </a:path>
              <a:path w="109854" h="111760">
                <a:moveTo>
                  <a:pt x="76200" y="106679"/>
                </a:moveTo>
                <a:lnTo>
                  <a:pt x="32004" y="106679"/>
                </a:lnTo>
                <a:lnTo>
                  <a:pt x="24384" y="102107"/>
                </a:lnTo>
                <a:lnTo>
                  <a:pt x="22859" y="102107"/>
                </a:lnTo>
                <a:lnTo>
                  <a:pt x="22859" y="100583"/>
                </a:lnTo>
                <a:lnTo>
                  <a:pt x="16764" y="96011"/>
                </a:lnTo>
                <a:lnTo>
                  <a:pt x="15240" y="9448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6199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6868" y="9143"/>
                </a:lnTo>
                <a:lnTo>
                  <a:pt x="94488" y="16763"/>
                </a:lnTo>
                <a:lnTo>
                  <a:pt x="95631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6" y="39623"/>
                </a:lnTo>
                <a:lnTo>
                  <a:pt x="20065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116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29260" y="80771"/>
                </a:lnTo>
                <a:lnTo>
                  <a:pt x="28956" y="80771"/>
                </a:lnTo>
                <a:lnTo>
                  <a:pt x="35052" y="86867"/>
                </a:lnTo>
                <a:lnTo>
                  <a:pt x="36068" y="86867"/>
                </a:lnTo>
                <a:lnTo>
                  <a:pt x="41148" y="89915"/>
                </a:lnTo>
                <a:lnTo>
                  <a:pt x="44196" y="89915"/>
                </a:lnTo>
                <a:lnTo>
                  <a:pt x="48768" y="91439"/>
                </a:lnTo>
                <a:lnTo>
                  <a:pt x="96316" y="91439"/>
                </a:lnTo>
                <a:lnTo>
                  <a:pt x="94488" y="94487"/>
                </a:lnTo>
                <a:lnTo>
                  <a:pt x="92964" y="94487"/>
                </a:lnTo>
                <a:lnTo>
                  <a:pt x="92964" y="96011"/>
                </a:lnTo>
                <a:lnTo>
                  <a:pt x="85344" y="100583"/>
                </a:lnTo>
                <a:lnTo>
                  <a:pt x="85344" y="102107"/>
                </a:lnTo>
                <a:lnTo>
                  <a:pt x="76200" y="106679"/>
                </a:lnTo>
                <a:close/>
              </a:path>
              <a:path w="109854" h="111760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9854" h="111760">
                <a:moveTo>
                  <a:pt x="74676" y="25907"/>
                </a:moveTo>
                <a:lnTo>
                  <a:pt x="67056" y="21335"/>
                </a:lnTo>
                <a:lnTo>
                  <a:pt x="70104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5631" y="18287"/>
                </a:lnTo>
                <a:lnTo>
                  <a:pt x="99060" y="22859"/>
                </a:lnTo>
                <a:lnTo>
                  <a:pt x="100584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9854" h="111760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11760">
                <a:moveTo>
                  <a:pt x="80772" y="30479"/>
                </a:moveTo>
                <a:lnTo>
                  <a:pt x="73152" y="24383"/>
                </a:lnTo>
                <a:lnTo>
                  <a:pt x="100584" y="24383"/>
                </a:lnTo>
                <a:lnTo>
                  <a:pt x="102870" y="28955"/>
                </a:lnTo>
                <a:lnTo>
                  <a:pt x="79248" y="28955"/>
                </a:lnTo>
                <a:lnTo>
                  <a:pt x="80772" y="30479"/>
                </a:lnTo>
                <a:close/>
              </a:path>
              <a:path w="109854" h="111760">
                <a:moveTo>
                  <a:pt x="105155" y="35051"/>
                </a:moveTo>
                <a:lnTo>
                  <a:pt x="85344" y="35051"/>
                </a:lnTo>
                <a:lnTo>
                  <a:pt x="79248" y="28955"/>
                </a:lnTo>
                <a:lnTo>
                  <a:pt x="102870" y="28955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09854" h="111760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9854" h="111760">
                <a:moveTo>
                  <a:pt x="107594" y="41147"/>
                </a:moveTo>
                <a:lnTo>
                  <a:pt x="88391" y="41147"/>
                </a:lnTo>
                <a:lnTo>
                  <a:pt x="83820" y="33527"/>
                </a:lnTo>
                <a:lnTo>
                  <a:pt x="85344" y="35051"/>
                </a:lnTo>
                <a:lnTo>
                  <a:pt x="105155" y="35051"/>
                </a:lnTo>
                <a:lnTo>
                  <a:pt x="107594" y="41147"/>
                </a:lnTo>
                <a:close/>
              </a:path>
              <a:path w="109854" h="111760">
                <a:moveTo>
                  <a:pt x="21336" y="41147"/>
                </a:moveTo>
                <a:lnTo>
                  <a:pt x="21336" y="39623"/>
                </a:lnTo>
                <a:lnTo>
                  <a:pt x="22250" y="39623"/>
                </a:lnTo>
                <a:lnTo>
                  <a:pt x="21336" y="41147"/>
                </a:lnTo>
                <a:close/>
              </a:path>
              <a:path w="109854" h="111760">
                <a:moveTo>
                  <a:pt x="89916" y="48767"/>
                </a:moveTo>
                <a:lnTo>
                  <a:pt x="86868" y="39623"/>
                </a:lnTo>
                <a:lnTo>
                  <a:pt x="88391" y="41147"/>
                </a:lnTo>
                <a:lnTo>
                  <a:pt x="107594" y="41147"/>
                </a:lnTo>
                <a:lnTo>
                  <a:pt x="108204" y="42671"/>
                </a:lnTo>
                <a:lnTo>
                  <a:pt x="108204" y="45719"/>
                </a:lnTo>
                <a:lnTo>
                  <a:pt x="108457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11760">
                <a:moveTo>
                  <a:pt x="19812" y="48767"/>
                </a:moveTo>
                <a:lnTo>
                  <a:pt x="19812" y="47243"/>
                </a:lnTo>
                <a:lnTo>
                  <a:pt x="20065" y="47243"/>
                </a:lnTo>
                <a:lnTo>
                  <a:pt x="19812" y="48767"/>
                </a:lnTo>
                <a:close/>
              </a:path>
              <a:path w="109854" h="111760">
                <a:moveTo>
                  <a:pt x="108457" y="64007"/>
                </a:moveTo>
                <a:lnTo>
                  <a:pt x="89916" y="64007"/>
                </a:lnTo>
                <a:lnTo>
                  <a:pt x="89916" y="47243"/>
                </a:lnTo>
                <a:lnTo>
                  <a:pt x="108457" y="47243"/>
                </a:lnTo>
                <a:lnTo>
                  <a:pt x="109728" y="54863"/>
                </a:lnTo>
                <a:lnTo>
                  <a:pt x="109728" y="56387"/>
                </a:lnTo>
                <a:lnTo>
                  <a:pt x="108457" y="64007"/>
                </a:lnTo>
                <a:close/>
              </a:path>
              <a:path w="109854" h="11176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9854" h="11176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9854" h="11176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9854" h="111760">
                <a:moveTo>
                  <a:pt x="20116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116" y="64007"/>
                </a:lnTo>
                <a:close/>
              </a:path>
              <a:path w="109854" h="111760">
                <a:moveTo>
                  <a:pt x="86868" y="70103"/>
                </a:moveTo>
                <a:lnTo>
                  <a:pt x="89916" y="62483"/>
                </a:lnTo>
                <a:lnTo>
                  <a:pt x="89916" y="64007"/>
                </a:lnTo>
                <a:lnTo>
                  <a:pt x="108457" y="64007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696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09854" h="111760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9854" h="111760">
                <a:moveTo>
                  <a:pt x="83820" y="76199"/>
                </a:moveTo>
                <a:lnTo>
                  <a:pt x="88391" y="68579"/>
                </a:lnTo>
                <a:lnTo>
                  <a:pt x="107696" y="68579"/>
                </a:lnTo>
                <a:lnTo>
                  <a:pt x="105664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11760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11760">
                <a:moveTo>
                  <a:pt x="79925" y="81449"/>
                </a:moveTo>
                <a:lnTo>
                  <a:pt x="85344" y="74675"/>
                </a:lnTo>
                <a:lnTo>
                  <a:pt x="105664" y="74675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3327" y="80771"/>
                </a:lnTo>
                <a:lnTo>
                  <a:pt x="80772" y="80771"/>
                </a:lnTo>
                <a:lnTo>
                  <a:pt x="79925" y="81449"/>
                </a:lnTo>
                <a:close/>
              </a:path>
              <a:path w="109854" h="111760">
                <a:moveTo>
                  <a:pt x="30480" y="82295"/>
                </a:moveTo>
                <a:lnTo>
                  <a:pt x="28956" y="80771"/>
                </a:lnTo>
                <a:lnTo>
                  <a:pt x="29260" y="80771"/>
                </a:lnTo>
                <a:lnTo>
                  <a:pt x="30480" y="82295"/>
                </a:lnTo>
                <a:close/>
              </a:path>
              <a:path w="109854" h="111760">
                <a:moveTo>
                  <a:pt x="79248" y="82295"/>
                </a:moveTo>
                <a:lnTo>
                  <a:pt x="79925" y="81449"/>
                </a:lnTo>
                <a:lnTo>
                  <a:pt x="80772" y="80771"/>
                </a:lnTo>
                <a:lnTo>
                  <a:pt x="79248" y="82295"/>
                </a:lnTo>
                <a:close/>
              </a:path>
              <a:path w="109854" h="111760">
                <a:moveTo>
                  <a:pt x="102412" y="82295"/>
                </a:moveTo>
                <a:lnTo>
                  <a:pt x="79248" y="82295"/>
                </a:lnTo>
                <a:lnTo>
                  <a:pt x="80772" y="80771"/>
                </a:lnTo>
                <a:lnTo>
                  <a:pt x="103327" y="80771"/>
                </a:lnTo>
                <a:lnTo>
                  <a:pt x="102412" y="82295"/>
                </a:lnTo>
                <a:close/>
              </a:path>
              <a:path w="109854" h="111760">
                <a:moveTo>
                  <a:pt x="100584" y="86867"/>
                </a:moveTo>
                <a:lnTo>
                  <a:pt x="73152" y="86867"/>
                </a:lnTo>
                <a:lnTo>
                  <a:pt x="79925" y="81449"/>
                </a:lnTo>
                <a:lnTo>
                  <a:pt x="79248" y="82295"/>
                </a:lnTo>
                <a:lnTo>
                  <a:pt x="102412" y="82295"/>
                </a:lnTo>
                <a:lnTo>
                  <a:pt x="100584" y="85343"/>
                </a:lnTo>
                <a:lnTo>
                  <a:pt x="100584" y="86867"/>
                </a:lnTo>
                <a:close/>
              </a:path>
              <a:path w="109854" h="111760">
                <a:moveTo>
                  <a:pt x="36068" y="86867"/>
                </a:moveTo>
                <a:lnTo>
                  <a:pt x="35052" y="86867"/>
                </a:lnTo>
                <a:lnTo>
                  <a:pt x="33528" y="85343"/>
                </a:lnTo>
                <a:lnTo>
                  <a:pt x="36068" y="86867"/>
                </a:lnTo>
                <a:close/>
              </a:path>
              <a:path w="109854" h="111760">
                <a:moveTo>
                  <a:pt x="68961" y="88772"/>
                </a:moveTo>
                <a:lnTo>
                  <a:pt x="74676" y="85343"/>
                </a:lnTo>
                <a:lnTo>
                  <a:pt x="73152" y="86867"/>
                </a:lnTo>
                <a:lnTo>
                  <a:pt x="99060" y="86867"/>
                </a:lnTo>
                <a:lnTo>
                  <a:pt x="98145" y="88391"/>
                </a:lnTo>
                <a:lnTo>
                  <a:pt x="70104" y="88391"/>
                </a:lnTo>
                <a:lnTo>
                  <a:pt x="68961" y="88772"/>
                </a:lnTo>
                <a:close/>
              </a:path>
              <a:path w="109854" h="111760">
                <a:moveTo>
                  <a:pt x="44196" y="89915"/>
                </a:moveTo>
                <a:lnTo>
                  <a:pt x="41148" y="89915"/>
                </a:lnTo>
                <a:lnTo>
                  <a:pt x="39624" y="88391"/>
                </a:lnTo>
                <a:lnTo>
                  <a:pt x="44196" y="89915"/>
                </a:lnTo>
                <a:close/>
              </a:path>
              <a:path w="109854" h="111760">
                <a:moveTo>
                  <a:pt x="67056" y="89915"/>
                </a:moveTo>
                <a:lnTo>
                  <a:pt x="68961" y="88772"/>
                </a:lnTo>
                <a:lnTo>
                  <a:pt x="70104" y="88391"/>
                </a:lnTo>
                <a:lnTo>
                  <a:pt x="67056" y="89915"/>
                </a:lnTo>
                <a:close/>
              </a:path>
              <a:path w="109854" h="111760">
                <a:moveTo>
                  <a:pt x="97231" y="89915"/>
                </a:moveTo>
                <a:lnTo>
                  <a:pt x="67056" y="89915"/>
                </a:lnTo>
                <a:lnTo>
                  <a:pt x="70104" y="88391"/>
                </a:lnTo>
                <a:lnTo>
                  <a:pt x="98145" y="88391"/>
                </a:lnTo>
                <a:lnTo>
                  <a:pt x="97231" y="89915"/>
                </a:lnTo>
                <a:close/>
              </a:path>
              <a:path w="109854" h="111760">
                <a:moveTo>
                  <a:pt x="96316" y="91439"/>
                </a:moveTo>
                <a:lnTo>
                  <a:pt x="60960" y="91439"/>
                </a:lnTo>
                <a:lnTo>
                  <a:pt x="68961" y="88772"/>
                </a:lnTo>
                <a:lnTo>
                  <a:pt x="67056" y="89915"/>
                </a:lnTo>
                <a:lnTo>
                  <a:pt x="97231" y="89915"/>
                </a:lnTo>
                <a:lnTo>
                  <a:pt x="96316" y="91439"/>
                </a:lnTo>
                <a:close/>
              </a:path>
              <a:path w="109854" h="111760">
                <a:moveTo>
                  <a:pt x="67056" y="109727"/>
                </a:moveTo>
                <a:lnTo>
                  <a:pt x="42672" y="109727"/>
                </a:lnTo>
                <a:lnTo>
                  <a:pt x="33528" y="106679"/>
                </a:lnTo>
                <a:lnTo>
                  <a:pt x="74676" y="106679"/>
                </a:lnTo>
                <a:lnTo>
                  <a:pt x="67056" y="109727"/>
                </a:lnTo>
                <a:close/>
              </a:path>
              <a:path w="109854" h="111760">
                <a:moveTo>
                  <a:pt x="54864" y="111251"/>
                </a:moveTo>
                <a:lnTo>
                  <a:pt x="53339" y="111251"/>
                </a:lnTo>
                <a:lnTo>
                  <a:pt x="44195" y="109727"/>
                </a:lnTo>
                <a:lnTo>
                  <a:pt x="64008" y="109727"/>
                </a:lnTo>
                <a:lnTo>
                  <a:pt x="54864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13776" y="176936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65532" y="1523"/>
                </a:moveTo>
                <a:lnTo>
                  <a:pt x="45720" y="1523"/>
                </a:lnTo>
                <a:lnTo>
                  <a:pt x="54864" y="0"/>
                </a:lnTo>
                <a:lnTo>
                  <a:pt x="56388" y="0"/>
                </a:lnTo>
                <a:lnTo>
                  <a:pt x="65532" y="1523"/>
                </a:lnTo>
                <a:close/>
              </a:path>
              <a:path w="111759" h="111760">
                <a:moveTo>
                  <a:pt x="76200" y="4571"/>
                </a:moveTo>
                <a:lnTo>
                  <a:pt x="35052" y="4571"/>
                </a:lnTo>
                <a:lnTo>
                  <a:pt x="44196" y="1523"/>
                </a:lnTo>
                <a:lnTo>
                  <a:pt x="67056" y="1523"/>
                </a:lnTo>
                <a:lnTo>
                  <a:pt x="76200" y="4571"/>
                </a:lnTo>
                <a:close/>
              </a:path>
              <a:path w="111759" h="111760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11759" h="111760">
                <a:moveTo>
                  <a:pt x="19939" y="55625"/>
                </a:moveTo>
                <a:lnTo>
                  <a:pt x="19812" y="54863"/>
                </a:lnTo>
                <a:lnTo>
                  <a:pt x="1524" y="54863"/>
                </a:lnTo>
                <a:lnTo>
                  <a:pt x="1524" y="44195"/>
                </a:lnTo>
                <a:lnTo>
                  <a:pt x="4572" y="35051"/>
                </a:lnTo>
                <a:lnTo>
                  <a:pt x="4572" y="33527"/>
                </a:lnTo>
                <a:lnTo>
                  <a:pt x="6096" y="33527"/>
                </a:lnTo>
                <a:lnTo>
                  <a:pt x="9144" y="25907"/>
                </a:lnTo>
                <a:lnTo>
                  <a:pt x="10668" y="24383"/>
                </a:lnTo>
                <a:lnTo>
                  <a:pt x="16764" y="16763"/>
                </a:lnTo>
                <a:lnTo>
                  <a:pt x="24384" y="10667"/>
                </a:lnTo>
                <a:lnTo>
                  <a:pt x="24384" y="9143"/>
                </a:lnTo>
                <a:lnTo>
                  <a:pt x="86868" y="9143"/>
                </a:lnTo>
                <a:lnTo>
                  <a:pt x="86868" y="10667"/>
                </a:lnTo>
                <a:lnTo>
                  <a:pt x="94488" y="15239"/>
                </a:lnTo>
                <a:lnTo>
                  <a:pt x="94488" y="16763"/>
                </a:lnTo>
                <a:lnTo>
                  <a:pt x="96012" y="16763"/>
                </a:lnTo>
                <a:lnTo>
                  <a:pt x="97840" y="19811"/>
                </a:lnTo>
                <a:lnTo>
                  <a:pt x="48768" y="19811"/>
                </a:lnTo>
                <a:lnTo>
                  <a:pt x="44958" y="21335"/>
                </a:lnTo>
                <a:lnTo>
                  <a:pt x="42672" y="21335"/>
                </a:lnTo>
                <a:lnTo>
                  <a:pt x="37592" y="24383"/>
                </a:lnTo>
                <a:lnTo>
                  <a:pt x="36576" y="24383"/>
                </a:lnTo>
                <a:lnTo>
                  <a:pt x="32004" y="28955"/>
                </a:lnTo>
                <a:lnTo>
                  <a:pt x="30480" y="28955"/>
                </a:lnTo>
                <a:lnTo>
                  <a:pt x="26822" y="35051"/>
                </a:lnTo>
                <a:lnTo>
                  <a:pt x="25908" y="35051"/>
                </a:lnTo>
                <a:lnTo>
                  <a:pt x="23469" y="41147"/>
                </a:lnTo>
                <a:lnTo>
                  <a:pt x="22860" y="41147"/>
                </a:lnTo>
                <a:lnTo>
                  <a:pt x="19812" y="48767"/>
                </a:lnTo>
                <a:lnTo>
                  <a:pt x="21082" y="48767"/>
                </a:lnTo>
                <a:lnTo>
                  <a:pt x="19939" y="55625"/>
                </a:lnTo>
                <a:close/>
              </a:path>
              <a:path w="111759" h="111760">
                <a:moveTo>
                  <a:pt x="70104" y="22859"/>
                </a:moveTo>
                <a:lnTo>
                  <a:pt x="62484" y="19811"/>
                </a:lnTo>
                <a:lnTo>
                  <a:pt x="97840" y="19811"/>
                </a:lnTo>
                <a:lnTo>
                  <a:pt x="98755" y="21335"/>
                </a:lnTo>
                <a:lnTo>
                  <a:pt x="68580" y="21335"/>
                </a:lnTo>
                <a:lnTo>
                  <a:pt x="70104" y="22859"/>
                </a:lnTo>
                <a:close/>
              </a:path>
              <a:path w="111759" h="111760">
                <a:moveTo>
                  <a:pt x="41148" y="22859"/>
                </a:moveTo>
                <a:lnTo>
                  <a:pt x="42672" y="21335"/>
                </a:lnTo>
                <a:lnTo>
                  <a:pt x="44958" y="21335"/>
                </a:lnTo>
                <a:lnTo>
                  <a:pt x="41148" y="22859"/>
                </a:lnTo>
                <a:close/>
              </a:path>
              <a:path w="111759" h="111760">
                <a:moveTo>
                  <a:pt x="76200" y="25907"/>
                </a:moveTo>
                <a:lnTo>
                  <a:pt x="68580" y="21335"/>
                </a:lnTo>
                <a:lnTo>
                  <a:pt x="98755" y="21335"/>
                </a:lnTo>
                <a:lnTo>
                  <a:pt x="100584" y="24383"/>
                </a:lnTo>
                <a:lnTo>
                  <a:pt x="74676" y="24383"/>
                </a:lnTo>
                <a:lnTo>
                  <a:pt x="76200" y="25907"/>
                </a:lnTo>
                <a:close/>
              </a:path>
              <a:path w="111759" h="111760">
                <a:moveTo>
                  <a:pt x="35052" y="25907"/>
                </a:moveTo>
                <a:lnTo>
                  <a:pt x="36576" y="24383"/>
                </a:lnTo>
                <a:lnTo>
                  <a:pt x="37592" y="24383"/>
                </a:lnTo>
                <a:lnTo>
                  <a:pt x="35052" y="25907"/>
                </a:lnTo>
                <a:close/>
              </a:path>
              <a:path w="111759" h="111760">
                <a:moveTo>
                  <a:pt x="81123" y="29542"/>
                </a:moveTo>
                <a:lnTo>
                  <a:pt x="74676" y="24383"/>
                </a:lnTo>
                <a:lnTo>
                  <a:pt x="102108" y="24383"/>
                </a:lnTo>
                <a:lnTo>
                  <a:pt x="102108" y="25907"/>
                </a:lnTo>
                <a:lnTo>
                  <a:pt x="103936" y="28955"/>
                </a:lnTo>
                <a:lnTo>
                  <a:pt x="80772" y="28955"/>
                </a:lnTo>
                <a:lnTo>
                  <a:pt x="81123" y="29542"/>
                </a:lnTo>
                <a:close/>
              </a:path>
              <a:path w="111759" h="111760">
                <a:moveTo>
                  <a:pt x="30480" y="30479"/>
                </a:moveTo>
                <a:lnTo>
                  <a:pt x="30480" y="28955"/>
                </a:lnTo>
                <a:lnTo>
                  <a:pt x="32004" y="28955"/>
                </a:lnTo>
                <a:lnTo>
                  <a:pt x="30480" y="30479"/>
                </a:lnTo>
                <a:close/>
              </a:path>
              <a:path w="111759" h="111760">
                <a:moveTo>
                  <a:pt x="82296" y="30479"/>
                </a:moveTo>
                <a:lnTo>
                  <a:pt x="81123" y="29542"/>
                </a:lnTo>
                <a:lnTo>
                  <a:pt x="80772" y="28955"/>
                </a:lnTo>
                <a:lnTo>
                  <a:pt x="82296" y="30479"/>
                </a:lnTo>
                <a:close/>
              </a:path>
              <a:path w="111759" h="111760">
                <a:moveTo>
                  <a:pt x="104851" y="30479"/>
                </a:moveTo>
                <a:lnTo>
                  <a:pt x="82296" y="30479"/>
                </a:lnTo>
                <a:lnTo>
                  <a:pt x="80772" y="28955"/>
                </a:lnTo>
                <a:lnTo>
                  <a:pt x="103936" y="28955"/>
                </a:lnTo>
                <a:lnTo>
                  <a:pt x="104851" y="30479"/>
                </a:lnTo>
                <a:close/>
              </a:path>
              <a:path w="111759" h="111760">
                <a:moveTo>
                  <a:pt x="85344" y="36575"/>
                </a:moveTo>
                <a:lnTo>
                  <a:pt x="81123" y="29542"/>
                </a:lnTo>
                <a:lnTo>
                  <a:pt x="82296" y="30479"/>
                </a:lnTo>
                <a:lnTo>
                  <a:pt x="104851" y="30479"/>
                </a:lnTo>
                <a:lnTo>
                  <a:pt x="106680" y="33527"/>
                </a:lnTo>
                <a:lnTo>
                  <a:pt x="106680" y="35051"/>
                </a:lnTo>
                <a:lnTo>
                  <a:pt x="85344" y="35051"/>
                </a:lnTo>
                <a:lnTo>
                  <a:pt x="85344" y="36575"/>
                </a:lnTo>
                <a:close/>
              </a:path>
              <a:path w="111759" h="111760">
                <a:moveTo>
                  <a:pt x="25908" y="36575"/>
                </a:moveTo>
                <a:lnTo>
                  <a:pt x="25908" y="35051"/>
                </a:lnTo>
                <a:lnTo>
                  <a:pt x="26822" y="35051"/>
                </a:lnTo>
                <a:lnTo>
                  <a:pt x="25908" y="36575"/>
                </a:lnTo>
                <a:close/>
              </a:path>
              <a:path w="111759" h="111760">
                <a:moveTo>
                  <a:pt x="109220" y="42671"/>
                </a:moveTo>
                <a:lnTo>
                  <a:pt x="89916" y="42671"/>
                </a:lnTo>
                <a:lnTo>
                  <a:pt x="85344" y="35051"/>
                </a:lnTo>
                <a:lnTo>
                  <a:pt x="106680" y="35051"/>
                </a:lnTo>
                <a:lnTo>
                  <a:pt x="109220" y="42671"/>
                </a:lnTo>
                <a:close/>
              </a:path>
              <a:path w="111759" h="111760">
                <a:moveTo>
                  <a:pt x="22860" y="42671"/>
                </a:moveTo>
                <a:lnTo>
                  <a:pt x="22860" y="41147"/>
                </a:lnTo>
                <a:lnTo>
                  <a:pt x="23469" y="41147"/>
                </a:lnTo>
                <a:lnTo>
                  <a:pt x="22860" y="42671"/>
                </a:lnTo>
                <a:close/>
              </a:path>
              <a:path w="111759" h="111760">
                <a:moveTo>
                  <a:pt x="91440" y="48767"/>
                </a:moveTo>
                <a:lnTo>
                  <a:pt x="88392" y="41147"/>
                </a:lnTo>
                <a:lnTo>
                  <a:pt x="89916" y="42671"/>
                </a:lnTo>
                <a:lnTo>
                  <a:pt x="109220" y="42671"/>
                </a:lnTo>
                <a:lnTo>
                  <a:pt x="109728" y="44195"/>
                </a:lnTo>
                <a:lnTo>
                  <a:pt x="109728" y="45719"/>
                </a:lnTo>
                <a:lnTo>
                  <a:pt x="109982" y="47243"/>
                </a:lnTo>
                <a:lnTo>
                  <a:pt x="91440" y="47243"/>
                </a:lnTo>
                <a:lnTo>
                  <a:pt x="91440" y="48767"/>
                </a:lnTo>
                <a:close/>
              </a:path>
              <a:path w="111759" h="111760">
                <a:moveTo>
                  <a:pt x="21082" y="48767"/>
                </a:moveTo>
                <a:lnTo>
                  <a:pt x="19812" y="48767"/>
                </a:lnTo>
                <a:lnTo>
                  <a:pt x="21336" y="47243"/>
                </a:lnTo>
                <a:lnTo>
                  <a:pt x="21082" y="48767"/>
                </a:lnTo>
                <a:close/>
              </a:path>
              <a:path w="111759" h="111760">
                <a:moveTo>
                  <a:pt x="109982" y="64007"/>
                </a:moveTo>
                <a:lnTo>
                  <a:pt x="91440" y="64007"/>
                </a:lnTo>
                <a:lnTo>
                  <a:pt x="91440" y="47243"/>
                </a:lnTo>
                <a:lnTo>
                  <a:pt x="109982" y="47243"/>
                </a:lnTo>
                <a:lnTo>
                  <a:pt x="111252" y="54863"/>
                </a:lnTo>
                <a:lnTo>
                  <a:pt x="111252" y="56387"/>
                </a:lnTo>
                <a:lnTo>
                  <a:pt x="109982" y="64007"/>
                </a:lnTo>
                <a:close/>
              </a:path>
              <a:path w="111759" h="111760">
                <a:moveTo>
                  <a:pt x="19812" y="56387"/>
                </a:moveTo>
                <a:lnTo>
                  <a:pt x="0" y="56387"/>
                </a:lnTo>
                <a:lnTo>
                  <a:pt x="0" y="54863"/>
                </a:lnTo>
                <a:lnTo>
                  <a:pt x="19812" y="54863"/>
                </a:lnTo>
                <a:lnTo>
                  <a:pt x="19812" y="56387"/>
                </a:lnTo>
                <a:close/>
              </a:path>
              <a:path w="111759" h="111760">
                <a:moveTo>
                  <a:pt x="19812" y="56387"/>
                </a:moveTo>
                <a:lnTo>
                  <a:pt x="19812" y="54863"/>
                </a:lnTo>
                <a:lnTo>
                  <a:pt x="19939" y="55625"/>
                </a:lnTo>
                <a:lnTo>
                  <a:pt x="19812" y="56387"/>
                </a:lnTo>
                <a:close/>
              </a:path>
              <a:path w="111759" h="111760">
                <a:moveTo>
                  <a:pt x="25908" y="77723"/>
                </a:moveTo>
                <a:lnTo>
                  <a:pt x="4572" y="77723"/>
                </a:lnTo>
                <a:lnTo>
                  <a:pt x="4572" y="76199"/>
                </a:lnTo>
                <a:lnTo>
                  <a:pt x="1524" y="68579"/>
                </a:lnTo>
                <a:lnTo>
                  <a:pt x="1524" y="56387"/>
                </a:lnTo>
                <a:lnTo>
                  <a:pt x="19812" y="56387"/>
                </a:lnTo>
                <a:lnTo>
                  <a:pt x="19939" y="55625"/>
                </a:lnTo>
                <a:lnTo>
                  <a:pt x="21082" y="62483"/>
                </a:lnTo>
                <a:lnTo>
                  <a:pt x="19812" y="62483"/>
                </a:lnTo>
                <a:lnTo>
                  <a:pt x="22860" y="71627"/>
                </a:lnTo>
                <a:lnTo>
                  <a:pt x="23469" y="71627"/>
                </a:lnTo>
                <a:lnTo>
                  <a:pt x="25908" y="77723"/>
                </a:lnTo>
                <a:close/>
              </a:path>
              <a:path w="111759" h="111760">
                <a:moveTo>
                  <a:pt x="21336" y="64007"/>
                </a:moveTo>
                <a:lnTo>
                  <a:pt x="19812" y="62483"/>
                </a:lnTo>
                <a:lnTo>
                  <a:pt x="21082" y="62483"/>
                </a:lnTo>
                <a:lnTo>
                  <a:pt x="21336" y="64007"/>
                </a:lnTo>
                <a:close/>
              </a:path>
              <a:path w="111759" h="111760">
                <a:moveTo>
                  <a:pt x="88392" y="71627"/>
                </a:moveTo>
                <a:lnTo>
                  <a:pt x="91440" y="62483"/>
                </a:lnTo>
                <a:lnTo>
                  <a:pt x="91440" y="64007"/>
                </a:lnTo>
                <a:lnTo>
                  <a:pt x="109982" y="64007"/>
                </a:lnTo>
                <a:lnTo>
                  <a:pt x="109728" y="65531"/>
                </a:lnTo>
                <a:lnTo>
                  <a:pt x="109728" y="68579"/>
                </a:lnTo>
                <a:lnTo>
                  <a:pt x="109118" y="70103"/>
                </a:lnTo>
                <a:lnTo>
                  <a:pt x="89916" y="70103"/>
                </a:lnTo>
                <a:lnTo>
                  <a:pt x="88392" y="71627"/>
                </a:lnTo>
                <a:close/>
              </a:path>
              <a:path w="111759" h="111760">
                <a:moveTo>
                  <a:pt x="23469" y="71627"/>
                </a:moveTo>
                <a:lnTo>
                  <a:pt x="22860" y="71627"/>
                </a:lnTo>
                <a:lnTo>
                  <a:pt x="22860" y="70103"/>
                </a:lnTo>
                <a:lnTo>
                  <a:pt x="23469" y="71627"/>
                </a:lnTo>
                <a:close/>
              </a:path>
              <a:path w="111759" h="111760">
                <a:moveTo>
                  <a:pt x="106680" y="77723"/>
                </a:moveTo>
                <a:lnTo>
                  <a:pt x="85344" y="77723"/>
                </a:lnTo>
                <a:lnTo>
                  <a:pt x="89916" y="70103"/>
                </a:lnTo>
                <a:lnTo>
                  <a:pt x="109118" y="70103"/>
                </a:lnTo>
                <a:lnTo>
                  <a:pt x="106680" y="76199"/>
                </a:lnTo>
                <a:lnTo>
                  <a:pt x="106680" y="77723"/>
                </a:lnTo>
                <a:close/>
              </a:path>
              <a:path w="111759" h="111760">
                <a:moveTo>
                  <a:pt x="36576" y="86867"/>
                </a:moveTo>
                <a:lnTo>
                  <a:pt x="9144" y="86867"/>
                </a:lnTo>
                <a:lnTo>
                  <a:pt x="6096" y="77723"/>
                </a:lnTo>
                <a:lnTo>
                  <a:pt x="25908" y="77723"/>
                </a:lnTo>
                <a:lnTo>
                  <a:pt x="25908" y="76199"/>
                </a:lnTo>
                <a:lnTo>
                  <a:pt x="30480" y="82295"/>
                </a:lnTo>
                <a:lnTo>
                  <a:pt x="32004" y="82295"/>
                </a:lnTo>
                <a:lnTo>
                  <a:pt x="36576" y="86867"/>
                </a:lnTo>
                <a:close/>
              </a:path>
              <a:path w="111759" h="111760">
                <a:moveTo>
                  <a:pt x="81343" y="81533"/>
                </a:moveTo>
                <a:lnTo>
                  <a:pt x="85344" y="76199"/>
                </a:lnTo>
                <a:lnTo>
                  <a:pt x="85344" y="77723"/>
                </a:lnTo>
                <a:lnTo>
                  <a:pt x="106680" y="77723"/>
                </a:lnTo>
                <a:lnTo>
                  <a:pt x="105156" y="80771"/>
                </a:lnTo>
                <a:lnTo>
                  <a:pt x="82296" y="80771"/>
                </a:lnTo>
                <a:lnTo>
                  <a:pt x="81343" y="81533"/>
                </a:lnTo>
                <a:close/>
              </a:path>
              <a:path w="111759" h="111760">
                <a:moveTo>
                  <a:pt x="32004" y="82295"/>
                </a:moveTo>
                <a:lnTo>
                  <a:pt x="30480" y="82295"/>
                </a:lnTo>
                <a:lnTo>
                  <a:pt x="30480" y="80771"/>
                </a:lnTo>
                <a:lnTo>
                  <a:pt x="32004" y="82295"/>
                </a:lnTo>
                <a:close/>
              </a:path>
              <a:path w="111759" h="111760">
                <a:moveTo>
                  <a:pt x="80772" y="82295"/>
                </a:moveTo>
                <a:lnTo>
                  <a:pt x="81343" y="81533"/>
                </a:lnTo>
                <a:lnTo>
                  <a:pt x="82296" y="80771"/>
                </a:lnTo>
                <a:lnTo>
                  <a:pt x="80772" y="82295"/>
                </a:lnTo>
                <a:close/>
              </a:path>
              <a:path w="111759" h="111760">
                <a:moveTo>
                  <a:pt x="104394" y="82295"/>
                </a:moveTo>
                <a:lnTo>
                  <a:pt x="80772" y="82295"/>
                </a:lnTo>
                <a:lnTo>
                  <a:pt x="82296" y="80771"/>
                </a:lnTo>
                <a:lnTo>
                  <a:pt x="105156" y="80771"/>
                </a:lnTo>
                <a:lnTo>
                  <a:pt x="104394" y="82295"/>
                </a:lnTo>
                <a:close/>
              </a:path>
              <a:path w="111759" h="111760">
                <a:moveTo>
                  <a:pt x="102108" y="86867"/>
                </a:moveTo>
                <a:lnTo>
                  <a:pt x="74676" y="86867"/>
                </a:lnTo>
                <a:lnTo>
                  <a:pt x="81343" y="81533"/>
                </a:lnTo>
                <a:lnTo>
                  <a:pt x="80772" y="82295"/>
                </a:lnTo>
                <a:lnTo>
                  <a:pt x="104394" y="82295"/>
                </a:lnTo>
                <a:lnTo>
                  <a:pt x="102108" y="86867"/>
                </a:lnTo>
                <a:close/>
              </a:path>
              <a:path w="111759" h="111760">
                <a:moveTo>
                  <a:pt x="86868" y="102107"/>
                </a:moveTo>
                <a:lnTo>
                  <a:pt x="24384" y="102107"/>
                </a:lnTo>
                <a:lnTo>
                  <a:pt x="16764" y="96011"/>
                </a:lnTo>
                <a:lnTo>
                  <a:pt x="16764" y="94487"/>
                </a:lnTo>
                <a:lnTo>
                  <a:pt x="10668" y="88391"/>
                </a:lnTo>
                <a:lnTo>
                  <a:pt x="10668" y="86867"/>
                </a:lnTo>
                <a:lnTo>
                  <a:pt x="36576" y="86867"/>
                </a:lnTo>
                <a:lnTo>
                  <a:pt x="35052" y="85343"/>
                </a:lnTo>
                <a:lnTo>
                  <a:pt x="42672" y="89915"/>
                </a:lnTo>
                <a:lnTo>
                  <a:pt x="41148" y="89915"/>
                </a:lnTo>
                <a:lnTo>
                  <a:pt x="48768" y="91439"/>
                </a:lnTo>
                <a:lnTo>
                  <a:pt x="47244" y="91439"/>
                </a:lnTo>
                <a:lnTo>
                  <a:pt x="55626" y="92836"/>
                </a:lnTo>
                <a:lnTo>
                  <a:pt x="54864" y="92963"/>
                </a:lnTo>
                <a:lnTo>
                  <a:pt x="97155" y="92963"/>
                </a:lnTo>
                <a:lnTo>
                  <a:pt x="96012" y="94487"/>
                </a:lnTo>
                <a:lnTo>
                  <a:pt x="94488" y="94487"/>
                </a:lnTo>
                <a:lnTo>
                  <a:pt x="94488" y="96011"/>
                </a:lnTo>
                <a:lnTo>
                  <a:pt x="86868" y="102107"/>
                </a:lnTo>
                <a:close/>
              </a:path>
              <a:path w="111759" h="111760">
                <a:moveTo>
                  <a:pt x="97155" y="92963"/>
                </a:moveTo>
                <a:lnTo>
                  <a:pt x="56388" y="92963"/>
                </a:lnTo>
                <a:lnTo>
                  <a:pt x="55626" y="92836"/>
                </a:lnTo>
                <a:lnTo>
                  <a:pt x="64008" y="91439"/>
                </a:lnTo>
                <a:lnTo>
                  <a:pt x="62484" y="91439"/>
                </a:lnTo>
                <a:lnTo>
                  <a:pt x="70104" y="89915"/>
                </a:ln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100584" y="88391"/>
                </a:lnTo>
                <a:lnTo>
                  <a:pt x="97155" y="92963"/>
                </a:lnTo>
                <a:close/>
              </a:path>
              <a:path w="111759" h="111760">
                <a:moveTo>
                  <a:pt x="56388" y="92963"/>
                </a:moveTo>
                <a:lnTo>
                  <a:pt x="54864" y="92963"/>
                </a:lnTo>
                <a:lnTo>
                  <a:pt x="55626" y="92836"/>
                </a:lnTo>
                <a:lnTo>
                  <a:pt x="56388" y="92963"/>
                </a:lnTo>
                <a:close/>
              </a:path>
              <a:path w="111759" h="111760">
                <a:moveTo>
                  <a:pt x="77724" y="106679"/>
                </a:moveTo>
                <a:lnTo>
                  <a:pt x="33528" y="106679"/>
                </a:lnTo>
                <a:lnTo>
                  <a:pt x="25908" y="102107"/>
                </a:lnTo>
                <a:lnTo>
                  <a:pt x="85344" y="102107"/>
                </a:lnTo>
                <a:lnTo>
                  <a:pt x="77724" y="106679"/>
                </a:lnTo>
                <a:close/>
              </a:path>
              <a:path w="111759" h="111760">
                <a:moveTo>
                  <a:pt x="67056" y="111251"/>
                </a:moveTo>
                <a:lnTo>
                  <a:pt x="45720" y="111251"/>
                </a:lnTo>
                <a:lnTo>
                  <a:pt x="44196" y="109727"/>
                </a:lnTo>
                <a:lnTo>
                  <a:pt x="35052" y="108203"/>
                </a:lnTo>
                <a:lnTo>
                  <a:pt x="35052" y="106679"/>
                </a:lnTo>
                <a:lnTo>
                  <a:pt x="76200" y="106679"/>
                </a:lnTo>
                <a:lnTo>
                  <a:pt x="76200" y="108203"/>
                </a:lnTo>
                <a:lnTo>
                  <a:pt x="67056" y="109727"/>
                </a:lnTo>
                <a:lnTo>
                  <a:pt x="67056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95032" y="182498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040072" y="1845612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50786" y="291240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41559" y="2488630"/>
            <a:ext cx="3638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o2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87567" y="183413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87567" y="355930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82840" y="3559302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47203" y="2811780"/>
            <a:ext cx="277495" cy="472440"/>
          </a:xfrm>
          <a:custGeom>
            <a:avLst/>
            <a:gdLst/>
            <a:ahLst/>
            <a:cxnLst/>
            <a:rect l="l" t="t" r="r" b="b"/>
            <a:pathLst>
              <a:path w="277495" h="472439">
                <a:moveTo>
                  <a:pt x="138683" y="472439"/>
                </a:moveTo>
                <a:lnTo>
                  <a:pt x="0" y="236219"/>
                </a:lnTo>
                <a:lnTo>
                  <a:pt x="138683" y="0"/>
                </a:lnTo>
                <a:lnTo>
                  <a:pt x="277367" y="236219"/>
                </a:lnTo>
                <a:lnTo>
                  <a:pt x="138683" y="47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336535" y="2793492"/>
            <a:ext cx="299085" cy="509270"/>
          </a:xfrm>
          <a:custGeom>
            <a:avLst/>
            <a:gdLst/>
            <a:ahLst/>
            <a:cxnLst/>
            <a:rect l="l" t="t" r="r" b="b"/>
            <a:pathLst>
              <a:path w="299084" h="509270">
                <a:moveTo>
                  <a:pt x="149352" y="509015"/>
                </a:moveTo>
                <a:lnTo>
                  <a:pt x="0" y="254507"/>
                </a:lnTo>
                <a:lnTo>
                  <a:pt x="149352" y="0"/>
                </a:lnTo>
                <a:lnTo>
                  <a:pt x="162766" y="22859"/>
                </a:lnTo>
                <a:lnTo>
                  <a:pt x="141732" y="22859"/>
                </a:lnTo>
                <a:lnTo>
                  <a:pt x="150113" y="37137"/>
                </a:lnTo>
                <a:lnTo>
                  <a:pt x="25180" y="249935"/>
                </a:lnTo>
                <a:lnTo>
                  <a:pt x="19812" y="249935"/>
                </a:lnTo>
                <a:lnTo>
                  <a:pt x="19812" y="259079"/>
                </a:lnTo>
                <a:lnTo>
                  <a:pt x="25180" y="259079"/>
                </a:lnTo>
                <a:lnTo>
                  <a:pt x="150113" y="471878"/>
                </a:lnTo>
                <a:lnTo>
                  <a:pt x="141732" y="486155"/>
                </a:lnTo>
                <a:lnTo>
                  <a:pt x="162766" y="486155"/>
                </a:lnTo>
                <a:lnTo>
                  <a:pt x="149352" y="509015"/>
                </a:lnTo>
                <a:close/>
              </a:path>
              <a:path w="299084" h="509270">
                <a:moveTo>
                  <a:pt x="150113" y="37137"/>
                </a:moveTo>
                <a:lnTo>
                  <a:pt x="141732" y="22859"/>
                </a:lnTo>
                <a:lnTo>
                  <a:pt x="158495" y="22859"/>
                </a:lnTo>
                <a:lnTo>
                  <a:pt x="150113" y="37137"/>
                </a:lnTo>
                <a:close/>
              </a:path>
              <a:path w="299084" h="509270">
                <a:moveTo>
                  <a:pt x="277731" y="254507"/>
                </a:moveTo>
                <a:lnTo>
                  <a:pt x="150113" y="37137"/>
                </a:lnTo>
                <a:lnTo>
                  <a:pt x="158495" y="22859"/>
                </a:lnTo>
                <a:lnTo>
                  <a:pt x="162766" y="22859"/>
                </a:lnTo>
                <a:lnTo>
                  <a:pt x="296021" y="249935"/>
                </a:lnTo>
                <a:lnTo>
                  <a:pt x="280416" y="249935"/>
                </a:lnTo>
                <a:lnTo>
                  <a:pt x="277731" y="254507"/>
                </a:lnTo>
                <a:close/>
              </a:path>
              <a:path w="299084" h="509270">
                <a:moveTo>
                  <a:pt x="19812" y="259079"/>
                </a:moveTo>
                <a:lnTo>
                  <a:pt x="19812" y="249935"/>
                </a:lnTo>
                <a:lnTo>
                  <a:pt x="22496" y="254507"/>
                </a:lnTo>
                <a:lnTo>
                  <a:pt x="19812" y="259079"/>
                </a:lnTo>
                <a:close/>
              </a:path>
              <a:path w="299084" h="509270">
                <a:moveTo>
                  <a:pt x="22496" y="254507"/>
                </a:moveTo>
                <a:lnTo>
                  <a:pt x="19812" y="249935"/>
                </a:lnTo>
                <a:lnTo>
                  <a:pt x="25180" y="249935"/>
                </a:lnTo>
                <a:lnTo>
                  <a:pt x="22496" y="254507"/>
                </a:lnTo>
                <a:close/>
              </a:path>
              <a:path w="299084" h="509270">
                <a:moveTo>
                  <a:pt x="280416" y="259079"/>
                </a:moveTo>
                <a:lnTo>
                  <a:pt x="277731" y="254507"/>
                </a:lnTo>
                <a:lnTo>
                  <a:pt x="280416" y="249935"/>
                </a:lnTo>
                <a:lnTo>
                  <a:pt x="280416" y="259079"/>
                </a:lnTo>
                <a:close/>
              </a:path>
              <a:path w="299084" h="509270">
                <a:moveTo>
                  <a:pt x="296021" y="259079"/>
                </a:moveTo>
                <a:lnTo>
                  <a:pt x="280416" y="259079"/>
                </a:lnTo>
                <a:lnTo>
                  <a:pt x="280416" y="249935"/>
                </a:lnTo>
                <a:lnTo>
                  <a:pt x="296021" y="249935"/>
                </a:lnTo>
                <a:lnTo>
                  <a:pt x="298704" y="254507"/>
                </a:lnTo>
                <a:lnTo>
                  <a:pt x="296021" y="259079"/>
                </a:lnTo>
                <a:close/>
              </a:path>
              <a:path w="299084" h="509270">
                <a:moveTo>
                  <a:pt x="25180" y="259079"/>
                </a:moveTo>
                <a:lnTo>
                  <a:pt x="19812" y="259079"/>
                </a:lnTo>
                <a:lnTo>
                  <a:pt x="22496" y="254507"/>
                </a:lnTo>
                <a:lnTo>
                  <a:pt x="25180" y="259079"/>
                </a:lnTo>
                <a:close/>
              </a:path>
              <a:path w="299084" h="509270">
                <a:moveTo>
                  <a:pt x="162766" y="486155"/>
                </a:moveTo>
                <a:lnTo>
                  <a:pt x="158495" y="486155"/>
                </a:lnTo>
                <a:lnTo>
                  <a:pt x="150113" y="471878"/>
                </a:lnTo>
                <a:lnTo>
                  <a:pt x="277731" y="254507"/>
                </a:lnTo>
                <a:lnTo>
                  <a:pt x="280416" y="259079"/>
                </a:lnTo>
                <a:lnTo>
                  <a:pt x="296021" y="259079"/>
                </a:lnTo>
                <a:lnTo>
                  <a:pt x="162766" y="486155"/>
                </a:lnTo>
                <a:close/>
              </a:path>
              <a:path w="299084" h="509270">
                <a:moveTo>
                  <a:pt x="158495" y="486155"/>
                </a:moveTo>
                <a:lnTo>
                  <a:pt x="141732" y="486155"/>
                </a:lnTo>
                <a:lnTo>
                  <a:pt x="150113" y="471878"/>
                </a:lnTo>
                <a:lnTo>
                  <a:pt x="158495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86650" y="1815083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80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86650" y="2700527"/>
            <a:ext cx="0" cy="848994"/>
          </a:xfrm>
          <a:custGeom>
            <a:avLst/>
            <a:gdLst/>
            <a:ahLst/>
            <a:cxnLst/>
            <a:rect l="l" t="t" r="r" b="b"/>
            <a:pathLst>
              <a:path w="0"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566204" y="199027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68822" y="2166638"/>
            <a:ext cx="2286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15783" y="2340863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09" h="360044">
                <a:moveTo>
                  <a:pt x="0" y="0"/>
                </a:moveTo>
                <a:lnTo>
                  <a:pt x="143255" y="0"/>
                </a:lnTo>
                <a:lnTo>
                  <a:pt x="143255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06640" y="2330195"/>
            <a:ext cx="163195" cy="379730"/>
          </a:xfrm>
          <a:custGeom>
            <a:avLst/>
            <a:gdLst/>
            <a:ahLst/>
            <a:cxnLst/>
            <a:rect l="l" t="t" r="r" b="b"/>
            <a:pathLst>
              <a:path w="163195" h="379730">
                <a:moveTo>
                  <a:pt x="163068" y="379476"/>
                </a:moveTo>
                <a:lnTo>
                  <a:pt x="0" y="379476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70332"/>
                </a:lnTo>
                <a:lnTo>
                  <a:pt x="163068" y="370332"/>
                </a:lnTo>
                <a:lnTo>
                  <a:pt x="163068" y="379476"/>
                </a:lnTo>
                <a:close/>
              </a:path>
              <a:path w="163195" h="379730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3195" h="379730">
                <a:moveTo>
                  <a:pt x="143256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43256" y="10668"/>
                </a:lnTo>
                <a:lnTo>
                  <a:pt x="143256" y="19811"/>
                </a:lnTo>
                <a:close/>
              </a:path>
              <a:path w="163195" h="379730">
                <a:moveTo>
                  <a:pt x="143256" y="370332"/>
                </a:moveTo>
                <a:lnTo>
                  <a:pt x="143256" y="10668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359663"/>
                </a:lnTo>
                <a:lnTo>
                  <a:pt x="152400" y="359663"/>
                </a:lnTo>
                <a:lnTo>
                  <a:pt x="143256" y="370332"/>
                </a:lnTo>
                <a:close/>
              </a:path>
              <a:path w="163195" h="379730">
                <a:moveTo>
                  <a:pt x="163068" y="19811"/>
                </a:moveTo>
                <a:lnTo>
                  <a:pt x="152400" y="19812"/>
                </a:lnTo>
                <a:lnTo>
                  <a:pt x="143256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5" h="379730">
                <a:moveTo>
                  <a:pt x="18288" y="370332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70332"/>
                </a:lnTo>
                <a:close/>
              </a:path>
              <a:path w="163195" h="379730">
                <a:moveTo>
                  <a:pt x="143256" y="370332"/>
                </a:moveTo>
                <a:lnTo>
                  <a:pt x="18288" y="370332"/>
                </a:lnTo>
                <a:lnTo>
                  <a:pt x="18288" y="359663"/>
                </a:lnTo>
                <a:lnTo>
                  <a:pt x="143256" y="359663"/>
                </a:lnTo>
                <a:lnTo>
                  <a:pt x="143256" y="370332"/>
                </a:lnTo>
                <a:close/>
              </a:path>
              <a:path w="163195" h="379730">
                <a:moveTo>
                  <a:pt x="163068" y="370332"/>
                </a:moveTo>
                <a:lnTo>
                  <a:pt x="143256" y="370332"/>
                </a:lnTo>
                <a:lnTo>
                  <a:pt x="152400" y="359663"/>
                </a:lnTo>
                <a:lnTo>
                  <a:pt x="163068" y="359663"/>
                </a:lnTo>
                <a:lnTo>
                  <a:pt x="163068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673088" y="2935183"/>
            <a:ext cx="62420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74543" y="312780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475016" y="1893093"/>
            <a:ext cx="862330" cy="100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8265" marR="76200" indent="-762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第</a:t>
            </a:r>
            <a:r>
              <a:rPr dirty="0" sz="2400" spc="20">
                <a:latin typeface="宋体"/>
                <a:cs typeface="宋体"/>
              </a:rPr>
              <a:t>2</a:t>
            </a:r>
            <a:r>
              <a:rPr dirty="0" sz="2400">
                <a:latin typeface="宋体"/>
                <a:cs typeface="宋体"/>
              </a:rPr>
              <a:t>级 </a:t>
            </a:r>
            <a:r>
              <a:rPr dirty="0" sz="2400">
                <a:latin typeface="宋体"/>
                <a:cs typeface="宋体"/>
              </a:rPr>
              <a:t> 放大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2065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335267" y="1830324"/>
            <a:ext cx="0" cy="594360"/>
          </a:xfrm>
          <a:custGeom>
            <a:avLst/>
            <a:gdLst/>
            <a:ahLst/>
            <a:cxnLst/>
            <a:rect l="l" t="t" r="r" b="b"/>
            <a:pathLst>
              <a:path w="0"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35267" y="2820924"/>
            <a:ext cx="0" cy="734695"/>
          </a:xfrm>
          <a:custGeom>
            <a:avLst/>
            <a:gdLst/>
            <a:ahLst/>
            <a:cxnLst/>
            <a:rect l="l" t="t" r="r" b="b"/>
            <a:pathLst>
              <a:path w="0" h="734695">
                <a:moveTo>
                  <a:pt x="0" y="0"/>
                </a:moveTo>
                <a:lnTo>
                  <a:pt x="0" y="734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63639" y="2424683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6" y="0"/>
                </a:lnTo>
                <a:lnTo>
                  <a:pt x="143256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54496" y="2415540"/>
            <a:ext cx="163195" cy="416559"/>
          </a:xfrm>
          <a:custGeom>
            <a:avLst/>
            <a:gdLst/>
            <a:ahLst/>
            <a:cxnLst/>
            <a:rect l="l" t="t" r="r" b="b"/>
            <a:pathLst>
              <a:path w="163195" h="416560">
                <a:moveTo>
                  <a:pt x="163068" y="416052"/>
                </a:moveTo>
                <a:lnTo>
                  <a:pt x="0" y="416052"/>
                </a:lnTo>
                <a:lnTo>
                  <a:pt x="0" y="0"/>
                </a:lnTo>
                <a:lnTo>
                  <a:pt x="163068" y="0"/>
                </a:lnTo>
                <a:lnTo>
                  <a:pt x="163068" y="9144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96239"/>
                </a:lnTo>
                <a:lnTo>
                  <a:pt x="9144" y="396239"/>
                </a:lnTo>
                <a:lnTo>
                  <a:pt x="18288" y="405384"/>
                </a:lnTo>
                <a:lnTo>
                  <a:pt x="163068" y="405384"/>
                </a:lnTo>
                <a:lnTo>
                  <a:pt x="163068" y="416052"/>
                </a:lnTo>
                <a:close/>
              </a:path>
              <a:path w="163195" h="416560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63195" h="416560">
                <a:moveTo>
                  <a:pt x="143256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43256" y="9144"/>
                </a:lnTo>
                <a:lnTo>
                  <a:pt x="143256" y="19811"/>
                </a:lnTo>
                <a:close/>
              </a:path>
              <a:path w="163195" h="416560">
                <a:moveTo>
                  <a:pt x="143256" y="405384"/>
                </a:moveTo>
                <a:lnTo>
                  <a:pt x="143256" y="9144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396239"/>
                </a:lnTo>
                <a:lnTo>
                  <a:pt x="152400" y="396239"/>
                </a:lnTo>
                <a:lnTo>
                  <a:pt x="143256" y="405384"/>
                </a:lnTo>
                <a:close/>
              </a:path>
              <a:path w="163195" h="416560">
                <a:moveTo>
                  <a:pt x="163068" y="19811"/>
                </a:moveTo>
                <a:lnTo>
                  <a:pt x="152400" y="19812"/>
                </a:lnTo>
                <a:lnTo>
                  <a:pt x="143256" y="9144"/>
                </a:lnTo>
                <a:lnTo>
                  <a:pt x="163068" y="9144"/>
                </a:lnTo>
                <a:lnTo>
                  <a:pt x="163068" y="19811"/>
                </a:lnTo>
                <a:close/>
              </a:path>
              <a:path w="163195" h="416560">
                <a:moveTo>
                  <a:pt x="18288" y="405384"/>
                </a:moveTo>
                <a:lnTo>
                  <a:pt x="9144" y="396239"/>
                </a:lnTo>
                <a:lnTo>
                  <a:pt x="18288" y="396239"/>
                </a:lnTo>
                <a:lnTo>
                  <a:pt x="18288" y="405384"/>
                </a:lnTo>
                <a:close/>
              </a:path>
              <a:path w="163195" h="416560">
                <a:moveTo>
                  <a:pt x="143256" y="405384"/>
                </a:moveTo>
                <a:lnTo>
                  <a:pt x="18288" y="405384"/>
                </a:lnTo>
                <a:lnTo>
                  <a:pt x="18288" y="396239"/>
                </a:lnTo>
                <a:lnTo>
                  <a:pt x="143256" y="396239"/>
                </a:lnTo>
                <a:lnTo>
                  <a:pt x="143256" y="405384"/>
                </a:lnTo>
                <a:close/>
              </a:path>
              <a:path w="163195" h="416560">
                <a:moveTo>
                  <a:pt x="163068" y="405384"/>
                </a:moveTo>
                <a:lnTo>
                  <a:pt x="143256" y="405384"/>
                </a:lnTo>
                <a:lnTo>
                  <a:pt x="152400" y="396239"/>
                </a:lnTo>
                <a:lnTo>
                  <a:pt x="163068" y="396239"/>
                </a:lnTo>
                <a:lnTo>
                  <a:pt x="163068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586497" y="186689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617006" y="2799594"/>
            <a:ext cx="677545" cy="470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3530" algn="l"/>
              </a:tabLst>
            </a:pPr>
            <a:r>
              <a:rPr dirty="0" baseline="-17361" sz="3600">
                <a:latin typeface="Times New Roman"/>
                <a:cs typeface="Times New Roman"/>
              </a:rPr>
              <a:t>_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95478" y="2490214"/>
            <a:ext cx="102171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715010" algn="l"/>
              </a:tabLst>
            </a:pPr>
            <a:r>
              <a:rPr dirty="0" baseline="13888" sz="3600" spc="-202">
                <a:latin typeface="Times New Roman"/>
                <a:cs typeface="Times New Roman"/>
              </a:rPr>
              <a:t>v</a:t>
            </a:r>
            <a:r>
              <a:rPr dirty="0" baseline="1736" sz="2400" spc="-7">
                <a:latin typeface="Times New Roman"/>
                <a:cs typeface="Times New Roman"/>
              </a:rPr>
              <a:t>o1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615939" y="3512820"/>
            <a:ext cx="90170" cy="93345"/>
          </a:xfrm>
          <a:custGeom>
            <a:avLst/>
            <a:gdLst/>
            <a:ahLst/>
            <a:cxnLst/>
            <a:rect l="l" t="t" r="r" b="b"/>
            <a:pathLst>
              <a:path w="90170" h="93345">
                <a:moveTo>
                  <a:pt x="44195" y="92964"/>
                </a:moveTo>
                <a:lnTo>
                  <a:pt x="27003" y="89225"/>
                </a:lnTo>
                <a:lnTo>
                  <a:pt x="12954" y="79057"/>
                </a:lnTo>
                <a:lnTo>
                  <a:pt x="3476" y="64031"/>
                </a:lnTo>
                <a:lnTo>
                  <a:pt x="0" y="45720"/>
                </a:lnTo>
                <a:lnTo>
                  <a:pt x="3476" y="28289"/>
                </a:lnTo>
                <a:lnTo>
                  <a:pt x="12954" y="13716"/>
                </a:lnTo>
                <a:lnTo>
                  <a:pt x="27003" y="3714"/>
                </a:lnTo>
                <a:lnTo>
                  <a:pt x="44195" y="0"/>
                </a:lnTo>
                <a:lnTo>
                  <a:pt x="62269" y="3714"/>
                </a:lnTo>
                <a:lnTo>
                  <a:pt x="76771" y="13716"/>
                </a:lnTo>
                <a:lnTo>
                  <a:pt x="86415" y="28289"/>
                </a:lnTo>
                <a:lnTo>
                  <a:pt x="89916" y="45720"/>
                </a:lnTo>
                <a:lnTo>
                  <a:pt x="86415" y="64031"/>
                </a:lnTo>
                <a:lnTo>
                  <a:pt x="76771" y="79057"/>
                </a:lnTo>
                <a:lnTo>
                  <a:pt x="62269" y="89225"/>
                </a:lnTo>
                <a:lnTo>
                  <a:pt x="44195" y="92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605271" y="3503676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76200" y="4571"/>
                </a:moveTo>
                <a:lnTo>
                  <a:pt x="35052" y="4571"/>
                </a:lnTo>
                <a:lnTo>
                  <a:pt x="35052" y="3047"/>
                </a:lnTo>
                <a:lnTo>
                  <a:pt x="44195" y="1523"/>
                </a:lnTo>
                <a:lnTo>
                  <a:pt x="44195" y="0"/>
                </a:lnTo>
                <a:lnTo>
                  <a:pt x="65532" y="0"/>
                </a:lnTo>
                <a:lnTo>
                  <a:pt x="67056" y="1523"/>
                </a:lnTo>
                <a:lnTo>
                  <a:pt x="76200" y="3047"/>
                </a:lnTo>
                <a:lnTo>
                  <a:pt x="76200" y="4571"/>
                </a:lnTo>
                <a:close/>
              </a:path>
              <a:path w="111760" h="111760">
                <a:moveTo>
                  <a:pt x="85344" y="9143"/>
                </a:moveTo>
                <a:lnTo>
                  <a:pt x="25908" y="9143"/>
                </a:lnTo>
                <a:lnTo>
                  <a:pt x="33528" y="4571"/>
                </a:lnTo>
                <a:lnTo>
                  <a:pt x="77724" y="4571"/>
                </a:lnTo>
                <a:lnTo>
                  <a:pt x="85344" y="9143"/>
                </a:lnTo>
                <a:close/>
              </a:path>
              <a:path w="111760" h="111760">
                <a:moveTo>
                  <a:pt x="35052" y="25907"/>
                </a:moveTo>
                <a:lnTo>
                  <a:pt x="36576" y="24383"/>
                </a:lnTo>
                <a:lnTo>
                  <a:pt x="10668" y="24383"/>
                </a:lnTo>
                <a:lnTo>
                  <a:pt x="10668" y="22859"/>
                </a:lnTo>
                <a:lnTo>
                  <a:pt x="16764" y="16763"/>
                </a:lnTo>
                <a:lnTo>
                  <a:pt x="16764" y="15239"/>
                </a:lnTo>
                <a:lnTo>
                  <a:pt x="24384" y="9143"/>
                </a:lnTo>
                <a:lnTo>
                  <a:pt x="86868" y="9143"/>
                </a:lnTo>
                <a:lnTo>
                  <a:pt x="94488" y="15239"/>
                </a:lnTo>
                <a:lnTo>
                  <a:pt x="94488" y="16763"/>
                </a:lnTo>
                <a:lnTo>
                  <a:pt x="96012" y="18287"/>
                </a:lnTo>
                <a:lnTo>
                  <a:pt x="54864" y="18287"/>
                </a:lnTo>
                <a:lnTo>
                  <a:pt x="55626" y="18414"/>
                </a:lnTo>
                <a:lnTo>
                  <a:pt x="47244" y="19811"/>
                </a:lnTo>
                <a:lnTo>
                  <a:pt x="48768" y="19811"/>
                </a:lnTo>
                <a:lnTo>
                  <a:pt x="41148" y="21335"/>
                </a:lnTo>
                <a:lnTo>
                  <a:pt x="42672" y="21335"/>
                </a:lnTo>
                <a:lnTo>
                  <a:pt x="35052" y="25907"/>
                </a:lnTo>
                <a:close/>
              </a:path>
              <a:path w="111760" h="111760">
                <a:moveTo>
                  <a:pt x="55626" y="18414"/>
                </a:moveTo>
                <a:lnTo>
                  <a:pt x="54864" y="18287"/>
                </a:lnTo>
                <a:lnTo>
                  <a:pt x="56387" y="18287"/>
                </a:lnTo>
                <a:lnTo>
                  <a:pt x="55626" y="18414"/>
                </a:lnTo>
                <a:close/>
              </a:path>
              <a:path w="111760" h="111760">
                <a:moveTo>
                  <a:pt x="76200" y="25907"/>
                </a:moveTo>
                <a:lnTo>
                  <a:pt x="68580" y="21335"/>
                </a:lnTo>
                <a:lnTo>
                  <a:pt x="70104" y="21335"/>
                </a:lnTo>
                <a:lnTo>
                  <a:pt x="62484" y="19811"/>
                </a:lnTo>
                <a:lnTo>
                  <a:pt x="64008" y="19811"/>
                </a:lnTo>
                <a:lnTo>
                  <a:pt x="55626" y="18414"/>
                </a:lnTo>
                <a:lnTo>
                  <a:pt x="56387" y="18287"/>
                </a:lnTo>
                <a:lnTo>
                  <a:pt x="96012" y="18287"/>
                </a:lnTo>
                <a:lnTo>
                  <a:pt x="100584" y="22859"/>
                </a:lnTo>
                <a:lnTo>
                  <a:pt x="100584" y="24383"/>
                </a:lnTo>
                <a:lnTo>
                  <a:pt x="74676" y="24383"/>
                </a:lnTo>
                <a:lnTo>
                  <a:pt x="76200" y="25907"/>
                </a:lnTo>
                <a:close/>
              </a:path>
              <a:path w="111760" h="111760">
                <a:moveTo>
                  <a:pt x="36576" y="86867"/>
                </a:move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1524" y="67055"/>
                </a:lnTo>
                <a:lnTo>
                  <a:pt x="1524" y="65531"/>
                </a:lnTo>
                <a:lnTo>
                  <a:pt x="0" y="56387"/>
                </a:lnTo>
                <a:lnTo>
                  <a:pt x="0" y="54863"/>
                </a:lnTo>
                <a:lnTo>
                  <a:pt x="1524" y="45719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3527"/>
                </a:lnTo>
                <a:lnTo>
                  <a:pt x="9144" y="24383"/>
                </a:lnTo>
                <a:lnTo>
                  <a:pt x="36576" y="24383"/>
                </a:lnTo>
                <a:lnTo>
                  <a:pt x="30861" y="28955"/>
                </a:lnTo>
                <a:lnTo>
                  <a:pt x="30480" y="28955"/>
                </a:lnTo>
                <a:lnTo>
                  <a:pt x="28956" y="30479"/>
                </a:lnTo>
                <a:lnTo>
                  <a:pt x="29337" y="30479"/>
                </a:lnTo>
                <a:lnTo>
                  <a:pt x="27051" y="33527"/>
                </a:lnTo>
                <a:lnTo>
                  <a:pt x="25908" y="33527"/>
                </a:lnTo>
                <a:lnTo>
                  <a:pt x="23469" y="39623"/>
                </a:lnTo>
                <a:lnTo>
                  <a:pt x="22859" y="39623"/>
                </a:lnTo>
                <a:lnTo>
                  <a:pt x="20320" y="47243"/>
                </a:lnTo>
                <a:lnTo>
                  <a:pt x="19812" y="47243"/>
                </a:lnTo>
                <a:lnTo>
                  <a:pt x="19812" y="64007"/>
                </a:lnTo>
                <a:lnTo>
                  <a:pt x="20421" y="64007"/>
                </a:lnTo>
                <a:lnTo>
                  <a:pt x="22859" y="70103"/>
                </a:lnTo>
                <a:lnTo>
                  <a:pt x="23469" y="70103"/>
                </a:lnTo>
                <a:lnTo>
                  <a:pt x="25908" y="76199"/>
                </a:lnTo>
                <a:lnTo>
                  <a:pt x="26822" y="76199"/>
                </a:lnTo>
                <a:lnTo>
                  <a:pt x="29565" y="80771"/>
                </a:lnTo>
                <a:lnTo>
                  <a:pt x="28956" y="80771"/>
                </a:lnTo>
                <a:lnTo>
                  <a:pt x="30480" y="82295"/>
                </a:lnTo>
                <a:lnTo>
                  <a:pt x="30860" y="82295"/>
                </a:lnTo>
                <a:lnTo>
                  <a:pt x="36576" y="86867"/>
                </a:lnTo>
                <a:close/>
              </a:path>
              <a:path w="111760" h="111760">
                <a:moveTo>
                  <a:pt x="81343" y="29717"/>
                </a:moveTo>
                <a:lnTo>
                  <a:pt x="74676" y="24383"/>
                </a:lnTo>
                <a:lnTo>
                  <a:pt x="102108" y="24383"/>
                </a:lnTo>
                <a:lnTo>
                  <a:pt x="103632" y="28955"/>
                </a:lnTo>
                <a:lnTo>
                  <a:pt x="80772" y="28955"/>
                </a:lnTo>
                <a:lnTo>
                  <a:pt x="81343" y="29717"/>
                </a:lnTo>
                <a:close/>
              </a:path>
              <a:path w="111760" h="111760">
                <a:moveTo>
                  <a:pt x="28956" y="30479"/>
                </a:moveTo>
                <a:lnTo>
                  <a:pt x="30480" y="28955"/>
                </a:lnTo>
                <a:lnTo>
                  <a:pt x="29908" y="29717"/>
                </a:lnTo>
                <a:lnTo>
                  <a:pt x="28956" y="30479"/>
                </a:lnTo>
                <a:close/>
              </a:path>
              <a:path w="111760" h="111760">
                <a:moveTo>
                  <a:pt x="29908" y="29717"/>
                </a:moveTo>
                <a:lnTo>
                  <a:pt x="30480" y="28955"/>
                </a:lnTo>
                <a:lnTo>
                  <a:pt x="30861" y="28955"/>
                </a:lnTo>
                <a:lnTo>
                  <a:pt x="29908" y="29717"/>
                </a:lnTo>
                <a:close/>
              </a:path>
              <a:path w="111760" h="111760">
                <a:moveTo>
                  <a:pt x="82296" y="30479"/>
                </a:moveTo>
                <a:lnTo>
                  <a:pt x="81343" y="29717"/>
                </a:lnTo>
                <a:lnTo>
                  <a:pt x="80772" y="28955"/>
                </a:lnTo>
                <a:lnTo>
                  <a:pt x="82296" y="30479"/>
                </a:lnTo>
                <a:close/>
              </a:path>
              <a:path w="111760" h="111760">
                <a:moveTo>
                  <a:pt x="104139" y="30479"/>
                </a:moveTo>
                <a:lnTo>
                  <a:pt x="82296" y="30479"/>
                </a:lnTo>
                <a:lnTo>
                  <a:pt x="80772" y="28955"/>
                </a:lnTo>
                <a:lnTo>
                  <a:pt x="103632" y="28955"/>
                </a:lnTo>
                <a:lnTo>
                  <a:pt x="104139" y="30479"/>
                </a:lnTo>
                <a:close/>
              </a:path>
              <a:path w="111760" h="111760">
                <a:moveTo>
                  <a:pt x="29337" y="30479"/>
                </a:moveTo>
                <a:lnTo>
                  <a:pt x="28956" y="30479"/>
                </a:lnTo>
                <a:lnTo>
                  <a:pt x="29908" y="29717"/>
                </a:lnTo>
                <a:lnTo>
                  <a:pt x="29337" y="30479"/>
                </a:lnTo>
                <a:close/>
              </a:path>
              <a:path w="111760" h="111760">
                <a:moveTo>
                  <a:pt x="85344" y="35051"/>
                </a:moveTo>
                <a:lnTo>
                  <a:pt x="81343" y="29717"/>
                </a:lnTo>
                <a:lnTo>
                  <a:pt x="82296" y="30479"/>
                </a:lnTo>
                <a:lnTo>
                  <a:pt x="104139" y="30479"/>
                </a:lnTo>
                <a:lnTo>
                  <a:pt x="105155" y="33527"/>
                </a:lnTo>
                <a:lnTo>
                  <a:pt x="85344" y="33527"/>
                </a:lnTo>
                <a:lnTo>
                  <a:pt x="85344" y="35051"/>
                </a:lnTo>
                <a:close/>
              </a:path>
              <a:path w="111760" h="111760">
                <a:moveTo>
                  <a:pt x="25908" y="35051"/>
                </a:moveTo>
                <a:lnTo>
                  <a:pt x="25908" y="33527"/>
                </a:lnTo>
                <a:lnTo>
                  <a:pt x="27051" y="33527"/>
                </a:lnTo>
                <a:lnTo>
                  <a:pt x="25908" y="35051"/>
                </a:lnTo>
                <a:close/>
              </a:path>
              <a:path w="111760" h="111760">
                <a:moveTo>
                  <a:pt x="88391" y="41147"/>
                </a:moveTo>
                <a:lnTo>
                  <a:pt x="85344" y="33527"/>
                </a:lnTo>
                <a:lnTo>
                  <a:pt x="106679" y="33527"/>
                </a:lnTo>
                <a:lnTo>
                  <a:pt x="106679" y="35051"/>
                </a:lnTo>
                <a:lnTo>
                  <a:pt x="108508" y="39623"/>
                </a:lnTo>
                <a:lnTo>
                  <a:pt x="88391" y="39623"/>
                </a:lnTo>
                <a:lnTo>
                  <a:pt x="88391" y="41147"/>
                </a:lnTo>
                <a:close/>
              </a:path>
              <a:path w="111760" h="111760">
                <a:moveTo>
                  <a:pt x="22859" y="41147"/>
                </a:moveTo>
                <a:lnTo>
                  <a:pt x="22859" y="39623"/>
                </a:lnTo>
                <a:lnTo>
                  <a:pt x="23469" y="39623"/>
                </a:lnTo>
                <a:lnTo>
                  <a:pt x="22859" y="41147"/>
                </a:lnTo>
                <a:close/>
              </a:path>
              <a:path w="111760" h="111760">
                <a:moveTo>
                  <a:pt x="109728" y="48767"/>
                </a:moveTo>
                <a:lnTo>
                  <a:pt x="91439" y="48767"/>
                </a:lnTo>
                <a:lnTo>
                  <a:pt x="88391" y="39623"/>
                </a:lnTo>
                <a:lnTo>
                  <a:pt x="108508" y="39623"/>
                </a:lnTo>
                <a:lnTo>
                  <a:pt x="109728" y="42671"/>
                </a:lnTo>
                <a:lnTo>
                  <a:pt x="109728" y="48767"/>
                </a:lnTo>
                <a:close/>
              </a:path>
              <a:path w="111760" h="111760">
                <a:moveTo>
                  <a:pt x="19812" y="48767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48767"/>
                </a:lnTo>
                <a:close/>
              </a:path>
              <a:path w="111760" h="111760">
                <a:moveTo>
                  <a:pt x="91313" y="55625"/>
                </a:moveTo>
                <a:lnTo>
                  <a:pt x="89916" y="47243"/>
                </a:lnTo>
                <a:lnTo>
                  <a:pt x="91439" y="48767"/>
                </a:lnTo>
                <a:lnTo>
                  <a:pt x="109728" y="48767"/>
                </a:lnTo>
                <a:lnTo>
                  <a:pt x="109728" y="54863"/>
                </a:lnTo>
                <a:lnTo>
                  <a:pt x="91439" y="54863"/>
                </a:lnTo>
                <a:lnTo>
                  <a:pt x="91313" y="55625"/>
                </a:lnTo>
                <a:close/>
              </a:path>
              <a:path w="111760" h="111760">
                <a:moveTo>
                  <a:pt x="91439" y="56387"/>
                </a:moveTo>
                <a:lnTo>
                  <a:pt x="91313" y="55625"/>
                </a:lnTo>
                <a:lnTo>
                  <a:pt x="91439" y="54863"/>
                </a:lnTo>
                <a:lnTo>
                  <a:pt x="91439" y="56387"/>
                </a:lnTo>
                <a:close/>
              </a:path>
              <a:path w="111760" h="111760">
                <a:moveTo>
                  <a:pt x="111252" y="56387"/>
                </a:moveTo>
                <a:lnTo>
                  <a:pt x="91439" y="56387"/>
                </a:lnTo>
                <a:lnTo>
                  <a:pt x="91439" y="54863"/>
                </a:lnTo>
                <a:lnTo>
                  <a:pt x="111252" y="54863"/>
                </a:lnTo>
                <a:lnTo>
                  <a:pt x="111252" y="56387"/>
                </a:lnTo>
                <a:close/>
              </a:path>
              <a:path w="111760" h="111760">
                <a:moveTo>
                  <a:pt x="89916" y="64007"/>
                </a:moveTo>
                <a:lnTo>
                  <a:pt x="91313" y="55625"/>
                </a:lnTo>
                <a:lnTo>
                  <a:pt x="91439" y="56387"/>
                </a:lnTo>
                <a:lnTo>
                  <a:pt x="109728" y="56387"/>
                </a:lnTo>
                <a:lnTo>
                  <a:pt x="109728" y="62483"/>
                </a:lnTo>
                <a:lnTo>
                  <a:pt x="91439" y="62483"/>
                </a:lnTo>
                <a:lnTo>
                  <a:pt x="89916" y="64007"/>
                </a:lnTo>
                <a:close/>
              </a:path>
              <a:path w="111760" h="111760">
                <a:moveTo>
                  <a:pt x="20421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421" y="64007"/>
                </a:lnTo>
                <a:close/>
              </a:path>
              <a:path w="111760" h="111760">
                <a:moveTo>
                  <a:pt x="108712" y="70103"/>
                </a:moveTo>
                <a:lnTo>
                  <a:pt x="88391" y="70103"/>
                </a:lnTo>
                <a:lnTo>
                  <a:pt x="91439" y="62483"/>
                </a:lnTo>
                <a:lnTo>
                  <a:pt x="109728" y="62483"/>
                </a:lnTo>
                <a:lnTo>
                  <a:pt x="109728" y="67055"/>
                </a:lnTo>
                <a:lnTo>
                  <a:pt x="108712" y="70103"/>
                </a:lnTo>
                <a:close/>
              </a:path>
              <a:path w="111760" h="111760">
                <a:moveTo>
                  <a:pt x="23469" y="70103"/>
                </a:moveTo>
                <a:lnTo>
                  <a:pt x="22859" y="70103"/>
                </a:lnTo>
                <a:lnTo>
                  <a:pt x="22859" y="68579"/>
                </a:lnTo>
                <a:lnTo>
                  <a:pt x="23469" y="70103"/>
                </a:lnTo>
                <a:close/>
              </a:path>
              <a:path w="111760" h="111760">
                <a:moveTo>
                  <a:pt x="106679" y="76199"/>
                </a:moveTo>
                <a:lnTo>
                  <a:pt x="85344" y="76199"/>
                </a:lnTo>
                <a:lnTo>
                  <a:pt x="88391" y="68579"/>
                </a:lnTo>
                <a:lnTo>
                  <a:pt x="88391" y="70103"/>
                </a:lnTo>
                <a:lnTo>
                  <a:pt x="108712" y="70103"/>
                </a:lnTo>
                <a:lnTo>
                  <a:pt x="106679" y="76199"/>
                </a:lnTo>
                <a:close/>
              </a:path>
              <a:path w="111760" h="111760">
                <a:moveTo>
                  <a:pt x="26822" y="76199"/>
                </a:moveTo>
                <a:lnTo>
                  <a:pt x="25908" y="76199"/>
                </a:lnTo>
                <a:lnTo>
                  <a:pt x="25908" y="74675"/>
                </a:lnTo>
                <a:lnTo>
                  <a:pt x="26822" y="76199"/>
                </a:lnTo>
                <a:close/>
              </a:path>
              <a:path w="111760" h="111760">
                <a:moveTo>
                  <a:pt x="81123" y="81709"/>
                </a:moveTo>
                <a:lnTo>
                  <a:pt x="85344" y="74675"/>
                </a:lnTo>
                <a:lnTo>
                  <a:pt x="85344" y="76199"/>
                </a:lnTo>
                <a:lnTo>
                  <a:pt x="106679" y="76199"/>
                </a:lnTo>
                <a:lnTo>
                  <a:pt x="106679" y="77723"/>
                </a:lnTo>
                <a:lnTo>
                  <a:pt x="105155" y="77723"/>
                </a:lnTo>
                <a:lnTo>
                  <a:pt x="103936" y="80771"/>
                </a:lnTo>
                <a:lnTo>
                  <a:pt x="82296" y="80771"/>
                </a:lnTo>
                <a:lnTo>
                  <a:pt x="81123" y="81709"/>
                </a:lnTo>
                <a:close/>
              </a:path>
              <a:path w="111760" h="111760">
                <a:moveTo>
                  <a:pt x="30480" y="82295"/>
                </a:moveTo>
                <a:lnTo>
                  <a:pt x="28956" y="80771"/>
                </a:lnTo>
                <a:lnTo>
                  <a:pt x="30128" y="81709"/>
                </a:lnTo>
                <a:lnTo>
                  <a:pt x="30480" y="82295"/>
                </a:lnTo>
                <a:close/>
              </a:path>
              <a:path w="111760" h="111760">
                <a:moveTo>
                  <a:pt x="30128" y="81709"/>
                </a:moveTo>
                <a:lnTo>
                  <a:pt x="28956" y="80771"/>
                </a:lnTo>
                <a:lnTo>
                  <a:pt x="29565" y="80771"/>
                </a:lnTo>
                <a:lnTo>
                  <a:pt x="30128" y="81709"/>
                </a:lnTo>
                <a:close/>
              </a:path>
              <a:path w="111760" h="111760">
                <a:moveTo>
                  <a:pt x="80772" y="82295"/>
                </a:moveTo>
                <a:lnTo>
                  <a:pt x="81123" y="81709"/>
                </a:lnTo>
                <a:lnTo>
                  <a:pt x="82296" y="80771"/>
                </a:lnTo>
                <a:lnTo>
                  <a:pt x="80772" y="82295"/>
                </a:lnTo>
                <a:close/>
              </a:path>
              <a:path w="111760" h="111760">
                <a:moveTo>
                  <a:pt x="103327" y="82295"/>
                </a:moveTo>
                <a:lnTo>
                  <a:pt x="80772" y="82295"/>
                </a:lnTo>
                <a:lnTo>
                  <a:pt x="82296" y="80771"/>
                </a:lnTo>
                <a:lnTo>
                  <a:pt x="103936" y="80771"/>
                </a:lnTo>
                <a:lnTo>
                  <a:pt x="103327" y="82295"/>
                </a:lnTo>
                <a:close/>
              </a:path>
              <a:path w="111760" h="111760">
                <a:moveTo>
                  <a:pt x="30860" y="82295"/>
                </a:moveTo>
                <a:lnTo>
                  <a:pt x="30480" y="82295"/>
                </a:lnTo>
                <a:lnTo>
                  <a:pt x="30128" y="81709"/>
                </a:lnTo>
                <a:lnTo>
                  <a:pt x="30860" y="82295"/>
                </a:lnTo>
                <a:close/>
              </a:path>
              <a:path w="111760" h="111760">
                <a:moveTo>
                  <a:pt x="102108" y="86867"/>
                </a:moveTo>
                <a:lnTo>
                  <a:pt x="74676" y="86867"/>
                </a:lnTo>
                <a:lnTo>
                  <a:pt x="81123" y="81709"/>
                </a:lnTo>
                <a:lnTo>
                  <a:pt x="80772" y="82295"/>
                </a:lnTo>
                <a:lnTo>
                  <a:pt x="103327" y="82295"/>
                </a:lnTo>
                <a:lnTo>
                  <a:pt x="102108" y="85343"/>
                </a:lnTo>
                <a:lnTo>
                  <a:pt x="102108" y="86867"/>
                </a:lnTo>
                <a:close/>
              </a:path>
              <a:path w="111760" h="111760">
                <a:moveTo>
                  <a:pt x="86868" y="102107"/>
                </a:moveTo>
                <a:lnTo>
                  <a:pt x="24384" y="102107"/>
                </a:lnTo>
                <a:lnTo>
                  <a:pt x="24384" y="100583"/>
                </a:lnTo>
                <a:lnTo>
                  <a:pt x="16764" y="96011"/>
                </a:lnTo>
                <a:lnTo>
                  <a:pt x="16764" y="94487"/>
                </a:lnTo>
                <a:lnTo>
                  <a:pt x="10668" y="86867"/>
                </a:lnTo>
                <a:lnTo>
                  <a:pt x="36576" y="86867"/>
                </a:lnTo>
                <a:lnTo>
                  <a:pt x="35052" y="85343"/>
                </a:lnTo>
                <a:lnTo>
                  <a:pt x="42672" y="89915"/>
                </a:lnTo>
                <a:lnTo>
                  <a:pt x="44958" y="89915"/>
                </a:lnTo>
                <a:lnTo>
                  <a:pt x="48768" y="91439"/>
                </a:lnTo>
                <a:lnTo>
                  <a:pt x="96926" y="91439"/>
                </a:lnTo>
                <a:lnTo>
                  <a:pt x="94488" y="94487"/>
                </a:lnTo>
                <a:lnTo>
                  <a:pt x="94488" y="96011"/>
                </a:lnTo>
                <a:lnTo>
                  <a:pt x="86868" y="100583"/>
                </a:lnTo>
                <a:lnTo>
                  <a:pt x="86868" y="102107"/>
                </a:lnTo>
                <a:close/>
              </a:path>
              <a:path w="111760" h="111760">
                <a:moveTo>
                  <a:pt x="98145" y="89915"/>
                </a:moveTo>
                <a:lnTo>
                  <a:pt x="68580" y="89915"/>
                </a:lnTo>
                <a:lnTo>
                  <a:pt x="76200" y="85343"/>
                </a:lnTo>
                <a:lnTo>
                  <a:pt x="74676" y="86867"/>
                </a:lnTo>
                <a:lnTo>
                  <a:pt x="100584" y="86867"/>
                </a:lnTo>
                <a:lnTo>
                  <a:pt x="98145" y="89915"/>
                </a:lnTo>
                <a:close/>
              </a:path>
              <a:path w="111760" h="111760">
                <a:moveTo>
                  <a:pt x="44958" y="89915"/>
                </a:moveTo>
                <a:lnTo>
                  <a:pt x="42672" y="89915"/>
                </a:lnTo>
                <a:lnTo>
                  <a:pt x="41148" y="88391"/>
                </a:lnTo>
                <a:lnTo>
                  <a:pt x="44958" y="89915"/>
                </a:lnTo>
                <a:close/>
              </a:path>
              <a:path w="111760" h="111760">
                <a:moveTo>
                  <a:pt x="96926" y="91439"/>
                </a:moveTo>
                <a:lnTo>
                  <a:pt x="62484" y="91439"/>
                </a:lnTo>
                <a:lnTo>
                  <a:pt x="70104" y="88391"/>
                </a:lnTo>
                <a:lnTo>
                  <a:pt x="68580" y="89915"/>
                </a:lnTo>
                <a:lnTo>
                  <a:pt x="98145" y="89915"/>
                </a:lnTo>
                <a:lnTo>
                  <a:pt x="96926" y="91439"/>
                </a:lnTo>
                <a:close/>
              </a:path>
              <a:path w="111760" h="111760">
                <a:moveTo>
                  <a:pt x="77724" y="106679"/>
                </a:moveTo>
                <a:lnTo>
                  <a:pt x="33528" y="106679"/>
                </a:lnTo>
                <a:lnTo>
                  <a:pt x="25908" y="102107"/>
                </a:lnTo>
                <a:lnTo>
                  <a:pt x="85344" y="102107"/>
                </a:lnTo>
                <a:lnTo>
                  <a:pt x="77724" y="106679"/>
                </a:lnTo>
                <a:close/>
              </a:path>
              <a:path w="111760" h="111760">
                <a:moveTo>
                  <a:pt x="67056" y="109727"/>
                </a:moveTo>
                <a:lnTo>
                  <a:pt x="44195" y="109727"/>
                </a:lnTo>
                <a:lnTo>
                  <a:pt x="35052" y="106679"/>
                </a:lnTo>
                <a:lnTo>
                  <a:pt x="76200" y="106679"/>
                </a:lnTo>
                <a:lnTo>
                  <a:pt x="67056" y="109727"/>
                </a:lnTo>
                <a:close/>
              </a:path>
              <a:path w="111760" h="111760">
                <a:moveTo>
                  <a:pt x="56387" y="111251"/>
                </a:moveTo>
                <a:lnTo>
                  <a:pt x="54864" y="111251"/>
                </a:lnTo>
                <a:lnTo>
                  <a:pt x="45719" y="109727"/>
                </a:lnTo>
                <a:lnTo>
                  <a:pt x="65532" y="109727"/>
                </a:lnTo>
                <a:lnTo>
                  <a:pt x="56387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15939" y="1790700"/>
            <a:ext cx="90170" cy="91440"/>
          </a:xfrm>
          <a:custGeom>
            <a:avLst/>
            <a:gdLst/>
            <a:ahLst/>
            <a:cxnLst/>
            <a:rect l="l" t="t" r="r" b="b"/>
            <a:pathLst>
              <a:path w="90170" h="91439">
                <a:moveTo>
                  <a:pt x="44195" y="91440"/>
                </a:moveTo>
                <a:lnTo>
                  <a:pt x="27003" y="87939"/>
                </a:lnTo>
                <a:lnTo>
                  <a:pt x="12954" y="78295"/>
                </a:lnTo>
                <a:lnTo>
                  <a:pt x="3476" y="63793"/>
                </a:lnTo>
                <a:lnTo>
                  <a:pt x="0" y="45720"/>
                </a:lnTo>
                <a:lnTo>
                  <a:pt x="3476" y="27646"/>
                </a:lnTo>
                <a:lnTo>
                  <a:pt x="12954" y="13144"/>
                </a:lnTo>
                <a:lnTo>
                  <a:pt x="27003" y="3500"/>
                </a:lnTo>
                <a:lnTo>
                  <a:pt x="44195" y="0"/>
                </a:lnTo>
                <a:lnTo>
                  <a:pt x="62269" y="3500"/>
                </a:lnTo>
                <a:lnTo>
                  <a:pt x="76771" y="13144"/>
                </a:lnTo>
                <a:lnTo>
                  <a:pt x="86415" y="27646"/>
                </a:lnTo>
                <a:lnTo>
                  <a:pt x="89916" y="45720"/>
                </a:lnTo>
                <a:lnTo>
                  <a:pt x="86415" y="63793"/>
                </a:lnTo>
                <a:lnTo>
                  <a:pt x="76771" y="78295"/>
                </a:lnTo>
                <a:lnTo>
                  <a:pt x="62269" y="87939"/>
                </a:lnTo>
                <a:lnTo>
                  <a:pt x="44195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605271" y="1780032"/>
            <a:ext cx="111760" cy="113030"/>
          </a:xfrm>
          <a:custGeom>
            <a:avLst/>
            <a:gdLst/>
            <a:ahLst/>
            <a:cxnLst/>
            <a:rect l="l" t="t" r="r" b="b"/>
            <a:pathLst>
              <a:path w="111760" h="113030">
                <a:moveTo>
                  <a:pt x="54864" y="112775"/>
                </a:moveTo>
                <a:lnTo>
                  <a:pt x="16764" y="96011"/>
                </a:lnTo>
                <a:lnTo>
                  <a:pt x="0" y="56387"/>
                </a:lnTo>
                <a:lnTo>
                  <a:pt x="1524" y="45719"/>
                </a:lnTo>
                <a:lnTo>
                  <a:pt x="24384" y="10667"/>
                </a:lnTo>
                <a:lnTo>
                  <a:pt x="54864" y="0"/>
                </a:lnTo>
                <a:lnTo>
                  <a:pt x="67056" y="1523"/>
                </a:lnTo>
                <a:lnTo>
                  <a:pt x="77724" y="4571"/>
                </a:lnTo>
                <a:lnTo>
                  <a:pt x="86868" y="10667"/>
                </a:lnTo>
                <a:lnTo>
                  <a:pt x="94488" y="16763"/>
                </a:lnTo>
                <a:lnTo>
                  <a:pt x="96520" y="19811"/>
                </a:lnTo>
                <a:lnTo>
                  <a:pt x="48768" y="19811"/>
                </a:lnTo>
                <a:lnTo>
                  <a:pt x="41148" y="22859"/>
                </a:lnTo>
                <a:lnTo>
                  <a:pt x="42672" y="22859"/>
                </a:lnTo>
                <a:lnTo>
                  <a:pt x="35052" y="25907"/>
                </a:lnTo>
                <a:lnTo>
                  <a:pt x="36576" y="25907"/>
                </a:lnTo>
                <a:lnTo>
                  <a:pt x="28956" y="30479"/>
                </a:lnTo>
                <a:lnTo>
                  <a:pt x="30480" y="30479"/>
                </a:lnTo>
                <a:lnTo>
                  <a:pt x="27051" y="35051"/>
                </a:lnTo>
                <a:lnTo>
                  <a:pt x="25908" y="35051"/>
                </a:lnTo>
                <a:lnTo>
                  <a:pt x="23469" y="41147"/>
                </a:lnTo>
                <a:lnTo>
                  <a:pt x="22859" y="41147"/>
                </a:lnTo>
                <a:lnTo>
                  <a:pt x="20320" y="48767"/>
                </a:lnTo>
                <a:lnTo>
                  <a:pt x="19812" y="48767"/>
                </a:lnTo>
                <a:lnTo>
                  <a:pt x="19812" y="65531"/>
                </a:lnTo>
                <a:lnTo>
                  <a:pt x="20828" y="65531"/>
                </a:lnTo>
                <a:lnTo>
                  <a:pt x="22859" y="71627"/>
                </a:lnTo>
                <a:lnTo>
                  <a:pt x="23469" y="71627"/>
                </a:lnTo>
                <a:lnTo>
                  <a:pt x="25908" y="77723"/>
                </a:lnTo>
                <a:lnTo>
                  <a:pt x="26822" y="77723"/>
                </a:lnTo>
                <a:lnTo>
                  <a:pt x="29565" y="82295"/>
                </a:lnTo>
                <a:lnTo>
                  <a:pt x="28956" y="82295"/>
                </a:lnTo>
                <a:lnTo>
                  <a:pt x="30480" y="83819"/>
                </a:lnTo>
                <a:lnTo>
                  <a:pt x="31496" y="83819"/>
                </a:lnTo>
                <a:lnTo>
                  <a:pt x="36576" y="86867"/>
                </a:lnTo>
                <a:lnTo>
                  <a:pt x="35052" y="86867"/>
                </a:lnTo>
                <a:lnTo>
                  <a:pt x="42672" y="91439"/>
                </a:lnTo>
                <a:lnTo>
                  <a:pt x="44958" y="91439"/>
                </a:lnTo>
                <a:lnTo>
                  <a:pt x="48768" y="92963"/>
                </a:lnTo>
                <a:lnTo>
                  <a:pt x="96926" y="92963"/>
                </a:lnTo>
                <a:lnTo>
                  <a:pt x="94488" y="96011"/>
                </a:lnTo>
                <a:lnTo>
                  <a:pt x="86868" y="102107"/>
                </a:lnTo>
                <a:lnTo>
                  <a:pt x="77724" y="108203"/>
                </a:lnTo>
                <a:lnTo>
                  <a:pt x="67056" y="111251"/>
                </a:lnTo>
                <a:lnTo>
                  <a:pt x="54864" y="112775"/>
                </a:lnTo>
                <a:close/>
              </a:path>
              <a:path w="111760" h="113030">
                <a:moveTo>
                  <a:pt x="47244" y="21335"/>
                </a:moveTo>
                <a:lnTo>
                  <a:pt x="48768" y="19811"/>
                </a:lnTo>
                <a:lnTo>
                  <a:pt x="54864" y="19811"/>
                </a:lnTo>
                <a:lnTo>
                  <a:pt x="55626" y="19938"/>
                </a:lnTo>
                <a:lnTo>
                  <a:pt x="47244" y="21335"/>
                </a:lnTo>
                <a:close/>
              </a:path>
              <a:path w="111760" h="113030">
                <a:moveTo>
                  <a:pt x="55626" y="19938"/>
                </a:moveTo>
                <a:lnTo>
                  <a:pt x="54864" y="19811"/>
                </a:lnTo>
                <a:lnTo>
                  <a:pt x="56387" y="19811"/>
                </a:lnTo>
                <a:lnTo>
                  <a:pt x="55626" y="19938"/>
                </a:lnTo>
                <a:close/>
              </a:path>
              <a:path w="111760" h="113030">
                <a:moveTo>
                  <a:pt x="64008" y="21335"/>
                </a:moveTo>
                <a:lnTo>
                  <a:pt x="55626" y="19938"/>
                </a:lnTo>
                <a:lnTo>
                  <a:pt x="56387" y="19811"/>
                </a:lnTo>
                <a:lnTo>
                  <a:pt x="62484" y="19811"/>
                </a:lnTo>
                <a:lnTo>
                  <a:pt x="64008" y="21335"/>
                </a:lnTo>
                <a:close/>
              </a:path>
              <a:path w="111760" h="113030">
                <a:moveTo>
                  <a:pt x="85344" y="36575"/>
                </a:moveTo>
                <a:lnTo>
                  <a:pt x="80772" y="30479"/>
                </a:lnTo>
                <a:lnTo>
                  <a:pt x="82296" y="30479"/>
                </a:lnTo>
                <a:lnTo>
                  <a:pt x="74676" y="25907"/>
                </a:lnTo>
                <a:lnTo>
                  <a:pt x="76200" y="25907"/>
                </a:lnTo>
                <a:lnTo>
                  <a:pt x="68580" y="22859"/>
                </a:lnTo>
                <a:lnTo>
                  <a:pt x="70104" y="22859"/>
                </a:lnTo>
                <a:lnTo>
                  <a:pt x="62484" y="19811"/>
                </a:lnTo>
                <a:lnTo>
                  <a:pt x="96520" y="19811"/>
                </a:lnTo>
                <a:lnTo>
                  <a:pt x="106679" y="35051"/>
                </a:lnTo>
                <a:lnTo>
                  <a:pt x="85344" y="35051"/>
                </a:lnTo>
                <a:lnTo>
                  <a:pt x="85344" y="36575"/>
                </a:lnTo>
                <a:close/>
              </a:path>
              <a:path w="111760" h="113030">
                <a:moveTo>
                  <a:pt x="25908" y="36575"/>
                </a:moveTo>
                <a:lnTo>
                  <a:pt x="25908" y="35051"/>
                </a:lnTo>
                <a:lnTo>
                  <a:pt x="27051" y="35051"/>
                </a:lnTo>
                <a:lnTo>
                  <a:pt x="25908" y="36575"/>
                </a:lnTo>
                <a:close/>
              </a:path>
              <a:path w="111760" h="113030">
                <a:moveTo>
                  <a:pt x="88391" y="42671"/>
                </a:moveTo>
                <a:lnTo>
                  <a:pt x="85344" y="35051"/>
                </a:lnTo>
                <a:lnTo>
                  <a:pt x="106679" y="35051"/>
                </a:lnTo>
                <a:lnTo>
                  <a:pt x="108421" y="41147"/>
                </a:lnTo>
                <a:lnTo>
                  <a:pt x="88391" y="41147"/>
                </a:lnTo>
                <a:lnTo>
                  <a:pt x="88391" y="42671"/>
                </a:lnTo>
                <a:close/>
              </a:path>
              <a:path w="111760" h="113030">
                <a:moveTo>
                  <a:pt x="22859" y="42671"/>
                </a:moveTo>
                <a:lnTo>
                  <a:pt x="22859" y="41147"/>
                </a:lnTo>
                <a:lnTo>
                  <a:pt x="23469" y="41147"/>
                </a:lnTo>
                <a:lnTo>
                  <a:pt x="22859" y="42671"/>
                </a:lnTo>
                <a:close/>
              </a:path>
              <a:path w="111760" h="113030">
                <a:moveTo>
                  <a:pt x="110381" y="50291"/>
                </a:moveTo>
                <a:lnTo>
                  <a:pt x="91439" y="50291"/>
                </a:lnTo>
                <a:lnTo>
                  <a:pt x="88391" y="41147"/>
                </a:lnTo>
                <a:lnTo>
                  <a:pt x="108421" y="41147"/>
                </a:lnTo>
                <a:lnTo>
                  <a:pt x="109728" y="45719"/>
                </a:lnTo>
                <a:lnTo>
                  <a:pt x="110381" y="50291"/>
                </a:lnTo>
                <a:close/>
              </a:path>
              <a:path w="111760" h="113030">
                <a:moveTo>
                  <a:pt x="19812" y="50291"/>
                </a:moveTo>
                <a:lnTo>
                  <a:pt x="19812" y="48767"/>
                </a:lnTo>
                <a:lnTo>
                  <a:pt x="20320" y="48767"/>
                </a:lnTo>
                <a:lnTo>
                  <a:pt x="19812" y="50291"/>
                </a:lnTo>
                <a:close/>
              </a:path>
              <a:path w="111760" h="113030">
                <a:moveTo>
                  <a:pt x="91205" y="56505"/>
                </a:moveTo>
                <a:lnTo>
                  <a:pt x="89916" y="48767"/>
                </a:lnTo>
                <a:lnTo>
                  <a:pt x="91439" y="50291"/>
                </a:lnTo>
                <a:lnTo>
                  <a:pt x="110381" y="50291"/>
                </a:lnTo>
                <a:lnTo>
                  <a:pt x="111034" y="54863"/>
                </a:lnTo>
                <a:lnTo>
                  <a:pt x="91439" y="54863"/>
                </a:lnTo>
                <a:lnTo>
                  <a:pt x="91205" y="56505"/>
                </a:lnTo>
                <a:close/>
              </a:path>
              <a:path w="111760" h="113030">
                <a:moveTo>
                  <a:pt x="91439" y="57911"/>
                </a:moveTo>
                <a:lnTo>
                  <a:pt x="91205" y="56505"/>
                </a:lnTo>
                <a:lnTo>
                  <a:pt x="91439" y="54863"/>
                </a:lnTo>
                <a:lnTo>
                  <a:pt x="91439" y="57911"/>
                </a:lnTo>
                <a:close/>
              </a:path>
              <a:path w="111760" h="113030">
                <a:moveTo>
                  <a:pt x="111034" y="57911"/>
                </a:moveTo>
                <a:lnTo>
                  <a:pt x="91439" y="57911"/>
                </a:lnTo>
                <a:lnTo>
                  <a:pt x="91439" y="54863"/>
                </a:lnTo>
                <a:lnTo>
                  <a:pt x="111034" y="54863"/>
                </a:lnTo>
                <a:lnTo>
                  <a:pt x="111252" y="56387"/>
                </a:lnTo>
                <a:lnTo>
                  <a:pt x="111034" y="57911"/>
                </a:lnTo>
                <a:close/>
              </a:path>
              <a:path w="111760" h="113030">
                <a:moveTo>
                  <a:pt x="89916" y="65531"/>
                </a:moveTo>
                <a:lnTo>
                  <a:pt x="91205" y="56505"/>
                </a:lnTo>
                <a:lnTo>
                  <a:pt x="91439" y="57911"/>
                </a:lnTo>
                <a:lnTo>
                  <a:pt x="111034" y="57911"/>
                </a:lnTo>
                <a:lnTo>
                  <a:pt x="110381" y="62483"/>
                </a:lnTo>
                <a:lnTo>
                  <a:pt x="91439" y="62483"/>
                </a:lnTo>
                <a:lnTo>
                  <a:pt x="89916" y="65531"/>
                </a:lnTo>
                <a:close/>
              </a:path>
              <a:path w="111760" h="113030">
                <a:moveTo>
                  <a:pt x="20828" y="65531"/>
                </a:moveTo>
                <a:lnTo>
                  <a:pt x="19812" y="65531"/>
                </a:lnTo>
                <a:lnTo>
                  <a:pt x="19812" y="62483"/>
                </a:lnTo>
                <a:lnTo>
                  <a:pt x="20828" y="65531"/>
                </a:lnTo>
                <a:close/>
              </a:path>
              <a:path w="111760" h="113030">
                <a:moveTo>
                  <a:pt x="108421" y="71627"/>
                </a:moveTo>
                <a:lnTo>
                  <a:pt x="88391" y="71627"/>
                </a:lnTo>
                <a:lnTo>
                  <a:pt x="91439" y="62483"/>
                </a:lnTo>
                <a:lnTo>
                  <a:pt x="110381" y="62483"/>
                </a:lnTo>
                <a:lnTo>
                  <a:pt x="109728" y="67055"/>
                </a:lnTo>
                <a:lnTo>
                  <a:pt x="108421" y="71627"/>
                </a:lnTo>
                <a:close/>
              </a:path>
              <a:path w="111760" h="113030">
                <a:moveTo>
                  <a:pt x="23469" y="71627"/>
                </a:moveTo>
                <a:lnTo>
                  <a:pt x="22859" y="71627"/>
                </a:lnTo>
                <a:lnTo>
                  <a:pt x="22859" y="70103"/>
                </a:lnTo>
                <a:lnTo>
                  <a:pt x="23469" y="71627"/>
                </a:lnTo>
                <a:close/>
              </a:path>
              <a:path w="111760" h="113030">
                <a:moveTo>
                  <a:pt x="106679" y="77723"/>
                </a:moveTo>
                <a:lnTo>
                  <a:pt x="85344" y="77723"/>
                </a:lnTo>
                <a:lnTo>
                  <a:pt x="88391" y="70103"/>
                </a:lnTo>
                <a:lnTo>
                  <a:pt x="88391" y="71627"/>
                </a:lnTo>
                <a:lnTo>
                  <a:pt x="108421" y="71627"/>
                </a:lnTo>
                <a:lnTo>
                  <a:pt x="106679" y="77723"/>
                </a:lnTo>
                <a:close/>
              </a:path>
              <a:path w="111760" h="113030">
                <a:moveTo>
                  <a:pt x="26822" y="77723"/>
                </a:moveTo>
                <a:lnTo>
                  <a:pt x="25908" y="77723"/>
                </a:lnTo>
                <a:lnTo>
                  <a:pt x="25908" y="76199"/>
                </a:lnTo>
                <a:lnTo>
                  <a:pt x="26822" y="77723"/>
                </a:lnTo>
                <a:close/>
              </a:path>
              <a:path w="111760" h="113030">
                <a:moveTo>
                  <a:pt x="81343" y="82867"/>
                </a:moveTo>
                <a:lnTo>
                  <a:pt x="85344" y="76199"/>
                </a:lnTo>
                <a:lnTo>
                  <a:pt x="85344" y="77723"/>
                </a:lnTo>
                <a:lnTo>
                  <a:pt x="106679" y="77723"/>
                </a:lnTo>
                <a:lnTo>
                  <a:pt x="104067" y="82295"/>
                </a:lnTo>
                <a:lnTo>
                  <a:pt x="82296" y="82295"/>
                </a:lnTo>
                <a:lnTo>
                  <a:pt x="81343" y="82867"/>
                </a:lnTo>
                <a:close/>
              </a:path>
              <a:path w="111760" h="113030">
                <a:moveTo>
                  <a:pt x="30480" y="83819"/>
                </a:moveTo>
                <a:lnTo>
                  <a:pt x="28956" y="82295"/>
                </a:lnTo>
                <a:lnTo>
                  <a:pt x="29908" y="82867"/>
                </a:lnTo>
                <a:lnTo>
                  <a:pt x="30480" y="83819"/>
                </a:lnTo>
                <a:close/>
              </a:path>
              <a:path w="111760" h="113030">
                <a:moveTo>
                  <a:pt x="29908" y="82867"/>
                </a:moveTo>
                <a:lnTo>
                  <a:pt x="28956" y="82295"/>
                </a:lnTo>
                <a:lnTo>
                  <a:pt x="29565" y="82295"/>
                </a:lnTo>
                <a:lnTo>
                  <a:pt x="29908" y="82867"/>
                </a:lnTo>
                <a:close/>
              </a:path>
              <a:path w="111760" h="113030">
                <a:moveTo>
                  <a:pt x="80772" y="83819"/>
                </a:moveTo>
                <a:lnTo>
                  <a:pt x="81343" y="82867"/>
                </a:lnTo>
                <a:lnTo>
                  <a:pt x="82296" y="82295"/>
                </a:lnTo>
                <a:lnTo>
                  <a:pt x="80772" y="83819"/>
                </a:lnTo>
                <a:close/>
              </a:path>
              <a:path w="111760" h="113030">
                <a:moveTo>
                  <a:pt x="103196" y="83819"/>
                </a:moveTo>
                <a:lnTo>
                  <a:pt x="80772" y="83819"/>
                </a:lnTo>
                <a:lnTo>
                  <a:pt x="82296" y="82295"/>
                </a:lnTo>
                <a:lnTo>
                  <a:pt x="104067" y="82295"/>
                </a:lnTo>
                <a:lnTo>
                  <a:pt x="103196" y="83819"/>
                </a:lnTo>
                <a:close/>
              </a:path>
              <a:path w="111760" h="113030">
                <a:moveTo>
                  <a:pt x="31496" y="83819"/>
                </a:moveTo>
                <a:lnTo>
                  <a:pt x="30480" y="83819"/>
                </a:lnTo>
                <a:lnTo>
                  <a:pt x="29908" y="82867"/>
                </a:lnTo>
                <a:lnTo>
                  <a:pt x="31496" y="83819"/>
                </a:lnTo>
                <a:close/>
              </a:path>
              <a:path w="111760" h="113030">
                <a:moveTo>
                  <a:pt x="98145" y="91439"/>
                </a:moveTo>
                <a:lnTo>
                  <a:pt x="68580" y="91439"/>
                </a:lnTo>
                <a:lnTo>
                  <a:pt x="76200" y="86867"/>
                </a:lnTo>
                <a:lnTo>
                  <a:pt x="74676" y="86867"/>
                </a:lnTo>
                <a:lnTo>
                  <a:pt x="81343" y="82867"/>
                </a:lnTo>
                <a:lnTo>
                  <a:pt x="80772" y="83819"/>
                </a:lnTo>
                <a:lnTo>
                  <a:pt x="103196" y="83819"/>
                </a:lnTo>
                <a:lnTo>
                  <a:pt x="100584" y="88391"/>
                </a:lnTo>
                <a:lnTo>
                  <a:pt x="98145" y="91439"/>
                </a:lnTo>
                <a:close/>
              </a:path>
              <a:path w="111760" h="113030">
                <a:moveTo>
                  <a:pt x="44958" y="91439"/>
                </a:moveTo>
                <a:lnTo>
                  <a:pt x="42672" y="91439"/>
                </a:lnTo>
                <a:lnTo>
                  <a:pt x="41148" y="89915"/>
                </a:lnTo>
                <a:lnTo>
                  <a:pt x="44958" y="91439"/>
                </a:lnTo>
                <a:close/>
              </a:path>
              <a:path w="111760" h="113030">
                <a:moveTo>
                  <a:pt x="96926" y="92963"/>
                </a:moveTo>
                <a:lnTo>
                  <a:pt x="62484" y="92963"/>
                </a:lnTo>
                <a:lnTo>
                  <a:pt x="70104" y="89915"/>
                </a:lnTo>
                <a:lnTo>
                  <a:pt x="68580" y="91439"/>
                </a:lnTo>
                <a:lnTo>
                  <a:pt x="98145" y="91439"/>
                </a:lnTo>
                <a:lnTo>
                  <a:pt x="96926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46192" y="1835657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74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66715" y="183565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66715" y="3557778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 h="0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209788" y="3549396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 h="0">
                <a:moveTo>
                  <a:pt x="0" y="0"/>
                </a:moveTo>
                <a:lnTo>
                  <a:pt x="9357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489679" y="271580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819388" y="1781555"/>
            <a:ext cx="76200" cy="1803400"/>
          </a:xfrm>
          <a:custGeom>
            <a:avLst/>
            <a:gdLst/>
            <a:ahLst/>
            <a:cxnLst/>
            <a:rect l="l" t="t" r="r" b="b"/>
            <a:pathLst>
              <a:path w="76200" h="180340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180340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180340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180340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1803400">
                <a:moveTo>
                  <a:pt x="28956" y="1728578"/>
                </a:move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1726691"/>
                </a:lnTo>
                <a:lnTo>
                  <a:pt x="38100" y="1726691"/>
                </a:lnTo>
                <a:lnTo>
                  <a:pt x="28956" y="1728578"/>
                </a:lnTo>
                <a:close/>
              </a:path>
              <a:path w="76200" h="1803400">
                <a:moveTo>
                  <a:pt x="48768" y="1764791"/>
                </a:moveTo>
                <a:lnTo>
                  <a:pt x="28956" y="1764791"/>
                </a:lnTo>
                <a:lnTo>
                  <a:pt x="28956" y="1728578"/>
                </a:lnTo>
                <a:lnTo>
                  <a:pt x="38100" y="1726691"/>
                </a:lnTo>
                <a:lnTo>
                  <a:pt x="48768" y="1728798"/>
                </a:lnTo>
                <a:lnTo>
                  <a:pt x="48768" y="1764791"/>
                </a:lnTo>
                <a:close/>
              </a:path>
              <a:path w="76200" h="1803400">
                <a:moveTo>
                  <a:pt x="48768" y="1728798"/>
                </a:moveTo>
                <a:lnTo>
                  <a:pt x="38100" y="1726691"/>
                </a:lnTo>
                <a:lnTo>
                  <a:pt x="48768" y="1726691"/>
                </a:lnTo>
                <a:lnTo>
                  <a:pt x="48768" y="1728798"/>
                </a:lnTo>
                <a:close/>
              </a:path>
              <a:path w="76200" h="1803400">
                <a:moveTo>
                  <a:pt x="38100" y="1802891"/>
                </a:moveTo>
                <a:lnTo>
                  <a:pt x="23788" y="1799724"/>
                </a:lnTo>
                <a:lnTo>
                  <a:pt x="11620" y="1791271"/>
                </a:lnTo>
                <a:lnTo>
                  <a:pt x="3167" y="1779103"/>
                </a:lnTo>
                <a:lnTo>
                  <a:pt x="0" y="1764791"/>
                </a:lnTo>
                <a:lnTo>
                  <a:pt x="3167" y="1749837"/>
                </a:lnTo>
                <a:lnTo>
                  <a:pt x="11620" y="1737740"/>
                </a:lnTo>
                <a:lnTo>
                  <a:pt x="23788" y="1729644"/>
                </a:lnTo>
                <a:lnTo>
                  <a:pt x="28956" y="1728578"/>
                </a:lnTo>
                <a:lnTo>
                  <a:pt x="28956" y="1764791"/>
                </a:lnTo>
                <a:lnTo>
                  <a:pt x="76200" y="1764791"/>
                </a:lnTo>
                <a:lnTo>
                  <a:pt x="73247" y="1779103"/>
                </a:lnTo>
                <a:lnTo>
                  <a:pt x="65151" y="1791271"/>
                </a:lnTo>
                <a:lnTo>
                  <a:pt x="53054" y="1799724"/>
                </a:lnTo>
                <a:lnTo>
                  <a:pt x="38100" y="1802891"/>
                </a:lnTo>
                <a:close/>
              </a:path>
              <a:path w="76200" h="1803400">
                <a:moveTo>
                  <a:pt x="76200" y="1764791"/>
                </a:moveTo>
                <a:lnTo>
                  <a:pt x="48768" y="1764791"/>
                </a:lnTo>
                <a:lnTo>
                  <a:pt x="48768" y="1728798"/>
                </a:lnTo>
                <a:lnTo>
                  <a:pt x="53054" y="1729644"/>
                </a:lnTo>
                <a:lnTo>
                  <a:pt x="65151" y="1737740"/>
                </a:lnTo>
                <a:lnTo>
                  <a:pt x="73247" y="1749837"/>
                </a:lnTo>
                <a:lnTo>
                  <a:pt x="76200" y="1764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785859" y="2415540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79" y="0"/>
                </a:lnTo>
                <a:lnTo>
                  <a:pt x="144779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776716" y="2406395"/>
            <a:ext cx="163195" cy="414655"/>
          </a:xfrm>
          <a:custGeom>
            <a:avLst/>
            <a:gdLst/>
            <a:ahLst/>
            <a:cxnLst/>
            <a:rect l="l" t="t" r="r" b="b"/>
            <a:pathLst>
              <a:path w="163195" h="414655">
                <a:moveTo>
                  <a:pt x="163068" y="414528"/>
                </a:moveTo>
                <a:lnTo>
                  <a:pt x="0" y="414528"/>
                </a:lnTo>
                <a:lnTo>
                  <a:pt x="0" y="0"/>
                </a:lnTo>
                <a:lnTo>
                  <a:pt x="163068" y="0"/>
                </a:lnTo>
                <a:lnTo>
                  <a:pt x="163068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7"/>
                </a:lnTo>
                <a:lnTo>
                  <a:pt x="18288" y="396239"/>
                </a:lnTo>
                <a:lnTo>
                  <a:pt x="9144" y="396239"/>
                </a:lnTo>
                <a:lnTo>
                  <a:pt x="18288" y="405384"/>
                </a:lnTo>
                <a:lnTo>
                  <a:pt x="163068" y="405384"/>
                </a:lnTo>
                <a:lnTo>
                  <a:pt x="163068" y="414528"/>
                </a:lnTo>
                <a:close/>
              </a:path>
              <a:path w="163195" h="414655">
                <a:moveTo>
                  <a:pt x="18288" y="18287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7"/>
                </a:lnTo>
                <a:close/>
              </a:path>
              <a:path w="163195" h="414655">
                <a:moveTo>
                  <a:pt x="143256" y="18287"/>
                </a:moveTo>
                <a:lnTo>
                  <a:pt x="18288" y="18287"/>
                </a:lnTo>
                <a:lnTo>
                  <a:pt x="18288" y="9144"/>
                </a:lnTo>
                <a:lnTo>
                  <a:pt x="143256" y="9144"/>
                </a:lnTo>
                <a:lnTo>
                  <a:pt x="143256" y="18287"/>
                </a:lnTo>
                <a:close/>
              </a:path>
              <a:path w="163195" h="414655">
                <a:moveTo>
                  <a:pt x="143256" y="405384"/>
                </a:moveTo>
                <a:lnTo>
                  <a:pt x="143256" y="9144"/>
                </a:lnTo>
                <a:lnTo>
                  <a:pt x="153924" y="18288"/>
                </a:lnTo>
                <a:lnTo>
                  <a:pt x="163068" y="18287"/>
                </a:lnTo>
                <a:lnTo>
                  <a:pt x="163068" y="396239"/>
                </a:lnTo>
                <a:lnTo>
                  <a:pt x="153924" y="396239"/>
                </a:lnTo>
                <a:lnTo>
                  <a:pt x="143256" y="405384"/>
                </a:lnTo>
                <a:close/>
              </a:path>
              <a:path w="163195" h="414655">
                <a:moveTo>
                  <a:pt x="163068" y="18287"/>
                </a:moveTo>
                <a:lnTo>
                  <a:pt x="153924" y="18288"/>
                </a:lnTo>
                <a:lnTo>
                  <a:pt x="143256" y="9144"/>
                </a:lnTo>
                <a:lnTo>
                  <a:pt x="163068" y="9144"/>
                </a:lnTo>
                <a:lnTo>
                  <a:pt x="163068" y="18287"/>
                </a:lnTo>
                <a:close/>
              </a:path>
              <a:path w="163195" h="414655">
                <a:moveTo>
                  <a:pt x="18288" y="405384"/>
                </a:moveTo>
                <a:lnTo>
                  <a:pt x="9144" y="396239"/>
                </a:lnTo>
                <a:lnTo>
                  <a:pt x="18288" y="396239"/>
                </a:lnTo>
                <a:lnTo>
                  <a:pt x="18288" y="405384"/>
                </a:lnTo>
                <a:close/>
              </a:path>
              <a:path w="163195" h="414655">
                <a:moveTo>
                  <a:pt x="143256" y="405384"/>
                </a:moveTo>
                <a:lnTo>
                  <a:pt x="18288" y="405384"/>
                </a:lnTo>
                <a:lnTo>
                  <a:pt x="18288" y="396239"/>
                </a:lnTo>
                <a:lnTo>
                  <a:pt x="143256" y="396239"/>
                </a:lnTo>
                <a:lnTo>
                  <a:pt x="143256" y="405384"/>
                </a:lnTo>
                <a:close/>
              </a:path>
              <a:path w="163195" h="414655">
                <a:moveTo>
                  <a:pt x="163068" y="405384"/>
                </a:moveTo>
                <a:lnTo>
                  <a:pt x="143256" y="405384"/>
                </a:lnTo>
                <a:lnTo>
                  <a:pt x="153924" y="396239"/>
                </a:lnTo>
                <a:lnTo>
                  <a:pt x="163068" y="396239"/>
                </a:lnTo>
                <a:lnTo>
                  <a:pt x="163068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9073382" y="1865406"/>
            <a:ext cx="267970" cy="135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algn="ctr" marL="89535">
              <a:lnSpc>
                <a:spcPct val="100000"/>
              </a:lnSpc>
              <a:spcBef>
                <a:spcPts val="755"/>
              </a:spcBef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54667" y="3503676"/>
            <a:ext cx="91440" cy="93345"/>
          </a:xfrm>
          <a:custGeom>
            <a:avLst/>
            <a:gdLst/>
            <a:ahLst/>
            <a:cxnLst/>
            <a:rect l="l" t="t" r="r" b="b"/>
            <a:pathLst>
              <a:path w="91440" h="93345">
                <a:moveTo>
                  <a:pt x="45719" y="92964"/>
                </a:moveTo>
                <a:lnTo>
                  <a:pt x="27646" y="89225"/>
                </a:lnTo>
                <a:lnTo>
                  <a:pt x="13144" y="79057"/>
                </a:lnTo>
                <a:lnTo>
                  <a:pt x="3500" y="64031"/>
                </a:lnTo>
                <a:lnTo>
                  <a:pt x="0" y="45720"/>
                </a:lnTo>
                <a:lnTo>
                  <a:pt x="3500" y="28289"/>
                </a:lnTo>
                <a:lnTo>
                  <a:pt x="13144" y="13716"/>
                </a:lnTo>
                <a:lnTo>
                  <a:pt x="27646" y="3714"/>
                </a:lnTo>
                <a:lnTo>
                  <a:pt x="45719" y="0"/>
                </a:lnTo>
                <a:lnTo>
                  <a:pt x="63150" y="3714"/>
                </a:lnTo>
                <a:lnTo>
                  <a:pt x="77724" y="13716"/>
                </a:lnTo>
                <a:lnTo>
                  <a:pt x="87725" y="28289"/>
                </a:lnTo>
                <a:lnTo>
                  <a:pt x="91439" y="45720"/>
                </a:lnTo>
                <a:lnTo>
                  <a:pt x="87725" y="64031"/>
                </a:lnTo>
                <a:lnTo>
                  <a:pt x="77724" y="79057"/>
                </a:lnTo>
                <a:lnTo>
                  <a:pt x="63150" y="89225"/>
                </a:lnTo>
                <a:lnTo>
                  <a:pt x="45719" y="92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145523" y="3494532"/>
            <a:ext cx="109855" cy="111760"/>
          </a:xfrm>
          <a:custGeom>
            <a:avLst/>
            <a:gdLst/>
            <a:ahLst/>
            <a:cxnLst/>
            <a:rect l="l" t="t" r="r" b="b"/>
            <a:pathLst>
              <a:path w="109854" h="111760">
                <a:moveTo>
                  <a:pt x="85344" y="9143"/>
                </a:moveTo>
                <a:lnTo>
                  <a:pt x="24384" y="9143"/>
                </a:lnTo>
                <a:lnTo>
                  <a:pt x="32004" y="4571"/>
                </a:lnTo>
                <a:lnTo>
                  <a:pt x="33528" y="4571"/>
                </a:lnTo>
                <a:lnTo>
                  <a:pt x="33528" y="3047"/>
                </a:lnTo>
                <a:lnTo>
                  <a:pt x="42672" y="1523"/>
                </a:lnTo>
                <a:lnTo>
                  <a:pt x="44195" y="0"/>
                </a:lnTo>
                <a:lnTo>
                  <a:pt x="65532" y="0"/>
                </a:lnTo>
                <a:lnTo>
                  <a:pt x="65532" y="1523"/>
                </a:lnTo>
                <a:lnTo>
                  <a:pt x="67056" y="1523"/>
                </a:lnTo>
                <a:lnTo>
                  <a:pt x="74676" y="3047"/>
                </a:lnTo>
                <a:lnTo>
                  <a:pt x="76200" y="4571"/>
                </a:lnTo>
                <a:lnTo>
                  <a:pt x="85344" y="9143"/>
                </a:lnTo>
                <a:close/>
              </a:path>
              <a:path w="109854" h="111760">
                <a:moveTo>
                  <a:pt x="76200" y="106679"/>
                </a:moveTo>
                <a:lnTo>
                  <a:pt x="32004" y="106679"/>
                </a:lnTo>
                <a:lnTo>
                  <a:pt x="24384" y="102107"/>
                </a:lnTo>
                <a:lnTo>
                  <a:pt x="22859" y="102107"/>
                </a:lnTo>
                <a:lnTo>
                  <a:pt x="22859" y="100583"/>
                </a:lnTo>
                <a:lnTo>
                  <a:pt x="16764" y="96011"/>
                </a:lnTo>
                <a:lnTo>
                  <a:pt x="15240" y="94487"/>
                </a:lnTo>
                <a:lnTo>
                  <a:pt x="9144" y="86867"/>
                </a:lnTo>
                <a:lnTo>
                  <a:pt x="9144" y="85343"/>
                </a:lnTo>
                <a:lnTo>
                  <a:pt x="4572" y="77723"/>
                </a:lnTo>
                <a:lnTo>
                  <a:pt x="4572" y="76199"/>
                </a:lnTo>
                <a:lnTo>
                  <a:pt x="3048" y="76199"/>
                </a:lnTo>
                <a:lnTo>
                  <a:pt x="1524" y="67055"/>
                </a:lnTo>
                <a:lnTo>
                  <a:pt x="0" y="67055"/>
                </a:lnTo>
                <a:lnTo>
                  <a:pt x="0" y="44195"/>
                </a:lnTo>
                <a:lnTo>
                  <a:pt x="1524" y="44195"/>
                </a:lnTo>
                <a:lnTo>
                  <a:pt x="1524" y="42671"/>
                </a:lnTo>
                <a:lnTo>
                  <a:pt x="3048" y="35051"/>
                </a:lnTo>
                <a:lnTo>
                  <a:pt x="4572" y="33527"/>
                </a:lnTo>
                <a:lnTo>
                  <a:pt x="9144" y="24383"/>
                </a:lnTo>
                <a:lnTo>
                  <a:pt x="9144" y="22859"/>
                </a:lnTo>
                <a:lnTo>
                  <a:pt x="15240" y="16763"/>
                </a:lnTo>
                <a:lnTo>
                  <a:pt x="15240" y="15239"/>
                </a:lnTo>
                <a:lnTo>
                  <a:pt x="16764" y="15239"/>
                </a:lnTo>
                <a:lnTo>
                  <a:pt x="22859" y="9143"/>
                </a:lnTo>
                <a:lnTo>
                  <a:pt x="86868" y="9143"/>
                </a:lnTo>
                <a:lnTo>
                  <a:pt x="94488" y="16763"/>
                </a:lnTo>
                <a:lnTo>
                  <a:pt x="95631" y="18287"/>
                </a:lnTo>
                <a:lnTo>
                  <a:pt x="53339" y="18287"/>
                </a:lnTo>
                <a:lnTo>
                  <a:pt x="54102" y="18414"/>
                </a:lnTo>
                <a:lnTo>
                  <a:pt x="45719" y="19811"/>
                </a:lnTo>
                <a:lnTo>
                  <a:pt x="48768" y="19811"/>
                </a:lnTo>
                <a:lnTo>
                  <a:pt x="39624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4384" y="35051"/>
                </a:lnTo>
                <a:lnTo>
                  <a:pt x="24993" y="35051"/>
                </a:lnTo>
                <a:lnTo>
                  <a:pt x="22250" y="39623"/>
                </a:lnTo>
                <a:lnTo>
                  <a:pt x="21336" y="39623"/>
                </a:lnTo>
                <a:lnTo>
                  <a:pt x="20065" y="47243"/>
                </a:lnTo>
                <a:lnTo>
                  <a:pt x="19812" y="47243"/>
                </a:lnTo>
                <a:lnTo>
                  <a:pt x="18542" y="54863"/>
                </a:lnTo>
                <a:lnTo>
                  <a:pt x="18288" y="54863"/>
                </a:lnTo>
                <a:lnTo>
                  <a:pt x="18288" y="56387"/>
                </a:lnTo>
                <a:lnTo>
                  <a:pt x="18542" y="56387"/>
                </a:lnTo>
                <a:lnTo>
                  <a:pt x="19812" y="64007"/>
                </a:lnTo>
                <a:lnTo>
                  <a:pt x="20116" y="64007"/>
                </a:lnTo>
                <a:lnTo>
                  <a:pt x="21336" y="70103"/>
                </a:lnTo>
                <a:lnTo>
                  <a:pt x="22250" y="70103"/>
                </a:lnTo>
                <a:lnTo>
                  <a:pt x="24993" y="74675"/>
                </a:lnTo>
                <a:lnTo>
                  <a:pt x="24384" y="74675"/>
                </a:lnTo>
                <a:lnTo>
                  <a:pt x="29260" y="80771"/>
                </a:lnTo>
                <a:lnTo>
                  <a:pt x="28956" y="80771"/>
                </a:lnTo>
                <a:lnTo>
                  <a:pt x="35052" y="86867"/>
                </a:lnTo>
                <a:lnTo>
                  <a:pt x="36068" y="86867"/>
                </a:lnTo>
                <a:lnTo>
                  <a:pt x="41148" y="89915"/>
                </a:lnTo>
                <a:lnTo>
                  <a:pt x="44196" y="89915"/>
                </a:lnTo>
                <a:lnTo>
                  <a:pt x="48768" y="91439"/>
                </a:lnTo>
                <a:lnTo>
                  <a:pt x="96316" y="91439"/>
                </a:lnTo>
                <a:lnTo>
                  <a:pt x="94488" y="94487"/>
                </a:lnTo>
                <a:lnTo>
                  <a:pt x="92964" y="94487"/>
                </a:lnTo>
                <a:lnTo>
                  <a:pt x="92964" y="96011"/>
                </a:lnTo>
                <a:lnTo>
                  <a:pt x="85344" y="100583"/>
                </a:lnTo>
                <a:lnTo>
                  <a:pt x="85344" y="102107"/>
                </a:lnTo>
                <a:lnTo>
                  <a:pt x="76200" y="106679"/>
                </a:lnTo>
                <a:close/>
              </a:path>
              <a:path w="109854" h="111760">
                <a:moveTo>
                  <a:pt x="54102" y="18414"/>
                </a:moveTo>
                <a:lnTo>
                  <a:pt x="53339" y="18287"/>
                </a:lnTo>
                <a:lnTo>
                  <a:pt x="54864" y="18287"/>
                </a:lnTo>
                <a:lnTo>
                  <a:pt x="54102" y="18414"/>
                </a:lnTo>
                <a:close/>
              </a:path>
              <a:path w="109854" h="111760">
                <a:moveTo>
                  <a:pt x="74676" y="25907"/>
                </a:moveTo>
                <a:lnTo>
                  <a:pt x="67056" y="21335"/>
                </a:lnTo>
                <a:lnTo>
                  <a:pt x="70104" y="21335"/>
                </a:lnTo>
                <a:lnTo>
                  <a:pt x="60960" y="19811"/>
                </a:lnTo>
                <a:lnTo>
                  <a:pt x="62484" y="19811"/>
                </a:lnTo>
                <a:lnTo>
                  <a:pt x="54102" y="18414"/>
                </a:lnTo>
                <a:lnTo>
                  <a:pt x="54864" y="18287"/>
                </a:lnTo>
                <a:lnTo>
                  <a:pt x="95631" y="18287"/>
                </a:lnTo>
                <a:lnTo>
                  <a:pt x="99060" y="22859"/>
                </a:lnTo>
                <a:lnTo>
                  <a:pt x="100584" y="24383"/>
                </a:lnTo>
                <a:lnTo>
                  <a:pt x="73152" y="24383"/>
                </a:lnTo>
                <a:lnTo>
                  <a:pt x="74676" y="25907"/>
                </a:lnTo>
                <a:close/>
              </a:path>
              <a:path w="109854" h="111760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11760">
                <a:moveTo>
                  <a:pt x="80772" y="30479"/>
                </a:moveTo>
                <a:lnTo>
                  <a:pt x="73152" y="24383"/>
                </a:lnTo>
                <a:lnTo>
                  <a:pt x="100584" y="24383"/>
                </a:lnTo>
                <a:lnTo>
                  <a:pt x="102870" y="28955"/>
                </a:lnTo>
                <a:lnTo>
                  <a:pt x="79248" y="28955"/>
                </a:lnTo>
                <a:lnTo>
                  <a:pt x="80772" y="30479"/>
                </a:lnTo>
                <a:close/>
              </a:path>
              <a:path w="109854" h="111760">
                <a:moveTo>
                  <a:pt x="105155" y="35051"/>
                </a:moveTo>
                <a:lnTo>
                  <a:pt x="85344" y="35051"/>
                </a:lnTo>
                <a:lnTo>
                  <a:pt x="79248" y="28955"/>
                </a:lnTo>
                <a:lnTo>
                  <a:pt x="102870" y="28955"/>
                </a:lnTo>
                <a:lnTo>
                  <a:pt x="105155" y="33527"/>
                </a:lnTo>
                <a:lnTo>
                  <a:pt x="105155" y="35051"/>
                </a:lnTo>
                <a:close/>
              </a:path>
              <a:path w="109854" h="111760">
                <a:moveTo>
                  <a:pt x="24993" y="35051"/>
                </a:moveTo>
                <a:lnTo>
                  <a:pt x="24384" y="35051"/>
                </a:lnTo>
                <a:lnTo>
                  <a:pt x="25908" y="33527"/>
                </a:lnTo>
                <a:lnTo>
                  <a:pt x="24993" y="35051"/>
                </a:lnTo>
                <a:close/>
              </a:path>
              <a:path w="109854" h="111760">
                <a:moveTo>
                  <a:pt x="107594" y="41147"/>
                </a:moveTo>
                <a:lnTo>
                  <a:pt x="88391" y="41147"/>
                </a:lnTo>
                <a:lnTo>
                  <a:pt x="83820" y="33527"/>
                </a:lnTo>
                <a:lnTo>
                  <a:pt x="85344" y="35051"/>
                </a:lnTo>
                <a:lnTo>
                  <a:pt x="105155" y="35051"/>
                </a:lnTo>
                <a:lnTo>
                  <a:pt x="107594" y="41147"/>
                </a:lnTo>
                <a:close/>
              </a:path>
              <a:path w="109854" h="111760">
                <a:moveTo>
                  <a:pt x="21336" y="41147"/>
                </a:moveTo>
                <a:lnTo>
                  <a:pt x="21336" y="39623"/>
                </a:lnTo>
                <a:lnTo>
                  <a:pt x="22250" y="39623"/>
                </a:lnTo>
                <a:lnTo>
                  <a:pt x="21336" y="41147"/>
                </a:lnTo>
                <a:close/>
              </a:path>
              <a:path w="109854" h="111760">
                <a:moveTo>
                  <a:pt x="89916" y="48767"/>
                </a:moveTo>
                <a:lnTo>
                  <a:pt x="86868" y="39623"/>
                </a:lnTo>
                <a:lnTo>
                  <a:pt x="88391" y="41147"/>
                </a:lnTo>
                <a:lnTo>
                  <a:pt x="107594" y="41147"/>
                </a:lnTo>
                <a:lnTo>
                  <a:pt x="108204" y="42671"/>
                </a:lnTo>
                <a:lnTo>
                  <a:pt x="108204" y="45719"/>
                </a:lnTo>
                <a:lnTo>
                  <a:pt x="108457" y="47243"/>
                </a:lnTo>
                <a:lnTo>
                  <a:pt x="89916" y="47243"/>
                </a:lnTo>
                <a:lnTo>
                  <a:pt x="89916" y="48767"/>
                </a:lnTo>
                <a:close/>
              </a:path>
              <a:path w="109854" h="111760">
                <a:moveTo>
                  <a:pt x="19812" y="48767"/>
                </a:moveTo>
                <a:lnTo>
                  <a:pt x="19812" y="47243"/>
                </a:lnTo>
                <a:lnTo>
                  <a:pt x="20065" y="47243"/>
                </a:lnTo>
                <a:lnTo>
                  <a:pt x="19812" y="48767"/>
                </a:lnTo>
                <a:close/>
              </a:path>
              <a:path w="109854" h="111760">
                <a:moveTo>
                  <a:pt x="108457" y="64007"/>
                </a:moveTo>
                <a:lnTo>
                  <a:pt x="89916" y="64007"/>
                </a:lnTo>
                <a:lnTo>
                  <a:pt x="89916" y="47243"/>
                </a:lnTo>
                <a:lnTo>
                  <a:pt x="108457" y="47243"/>
                </a:lnTo>
                <a:lnTo>
                  <a:pt x="109728" y="54863"/>
                </a:lnTo>
                <a:lnTo>
                  <a:pt x="109728" y="56387"/>
                </a:lnTo>
                <a:lnTo>
                  <a:pt x="108457" y="64007"/>
                </a:lnTo>
                <a:close/>
              </a:path>
              <a:path w="109854" h="111760">
                <a:moveTo>
                  <a:pt x="18288" y="56387"/>
                </a:moveTo>
                <a:lnTo>
                  <a:pt x="18288" y="54863"/>
                </a:lnTo>
                <a:lnTo>
                  <a:pt x="18415" y="55625"/>
                </a:lnTo>
                <a:lnTo>
                  <a:pt x="18288" y="56387"/>
                </a:lnTo>
                <a:close/>
              </a:path>
              <a:path w="109854" h="111760">
                <a:moveTo>
                  <a:pt x="18414" y="55625"/>
                </a:moveTo>
                <a:lnTo>
                  <a:pt x="18288" y="54863"/>
                </a:lnTo>
                <a:lnTo>
                  <a:pt x="18542" y="54863"/>
                </a:lnTo>
                <a:lnTo>
                  <a:pt x="18414" y="55625"/>
                </a:lnTo>
                <a:close/>
              </a:path>
              <a:path w="109854" h="111760">
                <a:moveTo>
                  <a:pt x="18542" y="56387"/>
                </a:moveTo>
                <a:lnTo>
                  <a:pt x="18288" y="56387"/>
                </a:lnTo>
                <a:lnTo>
                  <a:pt x="18414" y="55625"/>
                </a:lnTo>
                <a:lnTo>
                  <a:pt x="18542" y="56387"/>
                </a:lnTo>
                <a:close/>
              </a:path>
              <a:path w="109854" h="111760">
                <a:moveTo>
                  <a:pt x="20116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116" y="64007"/>
                </a:lnTo>
                <a:close/>
              </a:path>
              <a:path w="109854" h="111760">
                <a:moveTo>
                  <a:pt x="86868" y="70103"/>
                </a:moveTo>
                <a:lnTo>
                  <a:pt x="89916" y="62483"/>
                </a:lnTo>
                <a:lnTo>
                  <a:pt x="89916" y="64007"/>
                </a:lnTo>
                <a:lnTo>
                  <a:pt x="108457" y="64007"/>
                </a:lnTo>
                <a:lnTo>
                  <a:pt x="108204" y="65531"/>
                </a:lnTo>
                <a:lnTo>
                  <a:pt x="108204" y="67055"/>
                </a:lnTo>
                <a:lnTo>
                  <a:pt x="107696" y="68579"/>
                </a:lnTo>
                <a:lnTo>
                  <a:pt x="88391" y="68579"/>
                </a:lnTo>
                <a:lnTo>
                  <a:pt x="86868" y="70103"/>
                </a:lnTo>
                <a:close/>
              </a:path>
              <a:path w="109854" h="111760">
                <a:moveTo>
                  <a:pt x="22250" y="70103"/>
                </a:moveTo>
                <a:lnTo>
                  <a:pt x="21336" y="70103"/>
                </a:lnTo>
                <a:lnTo>
                  <a:pt x="21336" y="68579"/>
                </a:lnTo>
                <a:lnTo>
                  <a:pt x="22250" y="70103"/>
                </a:lnTo>
                <a:close/>
              </a:path>
              <a:path w="109854" h="111760">
                <a:moveTo>
                  <a:pt x="83820" y="76199"/>
                </a:moveTo>
                <a:lnTo>
                  <a:pt x="88391" y="68579"/>
                </a:lnTo>
                <a:lnTo>
                  <a:pt x="107696" y="68579"/>
                </a:lnTo>
                <a:lnTo>
                  <a:pt x="105664" y="74675"/>
                </a:lnTo>
                <a:lnTo>
                  <a:pt x="85344" y="74675"/>
                </a:lnTo>
                <a:lnTo>
                  <a:pt x="83820" y="76199"/>
                </a:lnTo>
                <a:close/>
              </a:path>
              <a:path w="109854" h="111760">
                <a:moveTo>
                  <a:pt x="25908" y="76199"/>
                </a:moveTo>
                <a:lnTo>
                  <a:pt x="24384" y="74675"/>
                </a:lnTo>
                <a:lnTo>
                  <a:pt x="24993" y="74675"/>
                </a:lnTo>
                <a:lnTo>
                  <a:pt x="25908" y="76199"/>
                </a:lnTo>
                <a:close/>
              </a:path>
              <a:path w="109854" h="111760">
                <a:moveTo>
                  <a:pt x="79248" y="82295"/>
                </a:moveTo>
                <a:lnTo>
                  <a:pt x="85344" y="74675"/>
                </a:lnTo>
                <a:lnTo>
                  <a:pt x="105664" y="74675"/>
                </a:lnTo>
                <a:lnTo>
                  <a:pt x="105155" y="76199"/>
                </a:lnTo>
                <a:lnTo>
                  <a:pt x="105155" y="77723"/>
                </a:lnTo>
                <a:lnTo>
                  <a:pt x="103327" y="80771"/>
                </a:lnTo>
                <a:lnTo>
                  <a:pt x="80772" y="80771"/>
                </a:lnTo>
                <a:lnTo>
                  <a:pt x="79248" y="82295"/>
                </a:lnTo>
                <a:close/>
              </a:path>
              <a:path w="109854" h="111760">
                <a:moveTo>
                  <a:pt x="30480" y="82295"/>
                </a:moveTo>
                <a:lnTo>
                  <a:pt x="28956" y="80771"/>
                </a:lnTo>
                <a:lnTo>
                  <a:pt x="29260" y="80771"/>
                </a:lnTo>
                <a:lnTo>
                  <a:pt x="30480" y="82295"/>
                </a:lnTo>
                <a:close/>
              </a:path>
              <a:path w="109854" h="111760">
                <a:moveTo>
                  <a:pt x="100584" y="86867"/>
                </a:moveTo>
                <a:lnTo>
                  <a:pt x="74676" y="86867"/>
                </a:lnTo>
                <a:lnTo>
                  <a:pt x="80772" y="80771"/>
                </a:lnTo>
                <a:lnTo>
                  <a:pt x="103327" y="80771"/>
                </a:lnTo>
                <a:lnTo>
                  <a:pt x="100584" y="85343"/>
                </a:lnTo>
                <a:lnTo>
                  <a:pt x="100584" y="86867"/>
                </a:lnTo>
                <a:close/>
              </a:path>
              <a:path w="109854" h="111760">
                <a:moveTo>
                  <a:pt x="36068" y="86867"/>
                </a:moveTo>
                <a:lnTo>
                  <a:pt x="35052" y="86867"/>
                </a:lnTo>
                <a:lnTo>
                  <a:pt x="33528" y="85343"/>
                </a:lnTo>
                <a:lnTo>
                  <a:pt x="36068" y="86867"/>
                </a:lnTo>
                <a:close/>
              </a:path>
              <a:path w="109854" h="111760">
                <a:moveTo>
                  <a:pt x="68961" y="88772"/>
                </a:moveTo>
                <a:lnTo>
                  <a:pt x="74676" y="85343"/>
                </a:lnTo>
                <a:lnTo>
                  <a:pt x="74676" y="86867"/>
                </a:lnTo>
                <a:lnTo>
                  <a:pt x="99060" y="86867"/>
                </a:lnTo>
                <a:lnTo>
                  <a:pt x="98145" y="88391"/>
                </a:lnTo>
                <a:lnTo>
                  <a:pt x="70104" y="88391"/>
                </a:lnTo>
                <a:lnTo>
                  <a:pt x="68961" y="88772"/>
                </a:lnTo>
                <a:close/>
              </a:path>
              <a:path w="109854" h="111760">
                <a:moveTo>
                  <a:pt x="44196" y="89915"/>
                </a:moveTo>
                <a:lnTo>
                  <a:pt x="41148" y="89915"/>
                </a:lnTo>
                <a:lnTo>
                  <a:pt x="39624" y="88391"/>
                </a:lnTo>
                <a:lnTo>
                  <a:pt x="44196" y="89915"/>
                </a:lnTo>
                <a:close/>
              </a:path>
              <a:path w="109854" h="111760">
                <a:moveTo>
                  <a:pt x="67056" y="89915"/>
                </a:moveTo>
                <a:lnTo>
                  <a:pt x="68961" y="88772"/>
                </a:lnTo>
                <a:lnTo>
                  <a:pt x="70104" y="88391"/>
                </a:lnTo>
                <a:lnTo>
                  <a:pt x="67056" y="89915"/>
                </a:lnTo>
                <a:close/>
              </a:path>
              <a:path w="109854" h="111760">
                <a:moveTo>
                  <a:pt x="97231" y="89915"/>
                </a:moveTo>
                <a:lnTo>
                  <a:pt x="67056" y="89915"/>
                </a:lnTo>
                <a:lnTo>
                  <a:pt x="70104" y="88391"/>
                </a:lnTo>
                <a:lnTo>
                  <a:pt x="98145" y="88391"/>
                </a:lnTo>
                <a:lnTo>
                  <a:pt x="97231" y="89915"/>
                </a:lnTo>
                <a:close/>
              </a:path>
              <a:path w="109854" h="111760">
                <a:moveTo>
                  <a:pt x="96316" y="91439"/>
                </a:moveTo>
                <a:lnTo>
                  <a:pt x="60960" y="91439"/>
                </a:lnTo>
                <a:lnTo>
                  <a:pt x="68961" y="88772"/>
                </a:lnTo>
                <a:lnTo>
                  <a:pt x="67056" y="89915"/>
                </a:lnTo>
                <a:lnTo>
                  <a:pt x="97231" y="89915"/>
                </a:lnTo>
                <a:lnTo>
                  <a:pt x="96316" y="91439"/>
                </a:lnTo>
                <a:close/>
              </a:path>
              <a:path w="109854" h="111760">
                <a:moveTo>
                  <a:pt x="67056" y="109727"/>
                </a:moveTo>
                <a:lnTo>
                  <a:pt x="42672" y="109727"/>
                </a:lnTo>
                <a:lnTo>
                  <a:pt x="33528" y="106679"/>
                </a:lnTo>
                <a:lnTo>
                  <a:pt x="74676" y="106679"/>
                </a:lnTo>
                <a:lnTo>
                  <a:pt x="67056" y="109727"/>
                </a:lnTo>
                <a:close/>
              </a:path>
              <a:path w="109854" h="111760">
                <a:moveTo>
                  <a:pt x="54864" y="111251"/>
                </a:moveTo>
                <a:lnTo>
                  <a:pt x="53339" y="111251"/>
                </a:lnTo>
                <a:lnTo>
                  <a:pt x="44195" y="109727"/>
                </a:lnTo>
                <a:lnTo>
                  <a:pt x="64008" y="109727"/>
                </a:lnTo>
                <a:lnTo>
                  <a:pt x="54864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154667" y="177698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45719" y="91440"/>
                </a:moveTo>
                <a:lnTo>
                  <a:pt x="27646" y="87939"/>
                </a:lnTo>
                <a:lnTo>
                  <a:pt x="13144" y="78295"/>
                </a:lnTo>
                <a:lnTo>
                  <a:pt x="3500" y="63793"/>
                </a:lnTo>
                <a:lnTo>
                  <a:pt x="0" y="45720"/>
                </a:lnTo>
                <a:lnTo>
                  <a:pt x="3500" y="27646"/>
                </a:lnTo>
                <a:lnTo>
                  <a:pt x="13144" y="13144"/>
                </a:lnTo>
                <a:lnTo>
                  <a:pt x="27646" y="3500"/>
                </a:lnTo>
                <a:lnTo>
                  <a:pt x="45719" y="0"/>
                </a:lnTo>
                <a:lnTo>
                  <a:pt x="63150" y="3500"/>
                </a:lnTo>
                <a:lnTo>
                  <a:pt x="77724" y="13144"/>
                </a:lnTo>
                <a:lnTo>
                  <a:pt x="87725" y="27646"/>
                </a:lnTo>
                <a:lnTo>
                  <a:pt x="91439" y="45720"/>
                </a:lnTo>
                <a:lnTo>
                  <a:pt x="87725" y="63793"/>
                </a:lnTo>
                <a:lnTo>
                  <a:pt x="77724" y="78295"/>
                </a:lnTo>
                <a:lnTo>
                  <a:pt x="63150" y="87939"/>
                </a:lnTo>
                <a:lnTo>
                  <a:pt x="45719" y="91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45523" y="176631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4" h="113030">
                <a:moveTo>
                  <a:pt x="54864" y="112775"/>
                </a:moveTo>
                <a:lnTo>
                  <a:pt x="15240" y="96011"/>
                </a:lnTo>
                <a:lnTo>
                  <a:pt x="0" y="67055"/>
                </a:lnTo>
                <a:lnTo>
                  <a:pt x="0" y="45719"/>
                </a:lnTo>
                <a:lnTo>
                  <a:pt x="33528" y="4571"/>
                </a:lnTo>
                <a:lnTo>
                  <a:pt x="54864" y="0"/>
                </a:lnTo>
                <a:lnTo>
                  <a:pt x="65532" y="1523"/>
                </a:lnTo>
                <a:lnTo>
                  <a:pt x="76200" y="4571"/>
                </a:lnTo>
                <a:lnTo>
                  <a:pt x="85344" y="10667"/>
                </a:lnTo>
                <a:lnTo>
                  <a:pt x="92964" y="16763"/>
                </a:lnTo>
                <a:lnTo>
                  <a:pt x="96012" y="19811"/>
                </a:lnTo>
                <a:lnTo>
                  <a:pt x="48768" y="19811"/>
                </a:lnTo>
                <a:lnTo>
                  <a:pt x="44196" y="21335"/>
                </a:lnTo>
                <a:lnTo>
                  <a:pt x="41148" y="21335"/>
                </a:lnTo>
                <a:lnTo>
                  <a:pt x="36068" y="24383"/>
                </a:lnTo>
                <a:lnTo>
                  <a:pt x="35052" y="24383"/>
                </a:lnTo>
                <a:lnTo>
                  <a:pt x="28956" y="30479"/>
                </a:lnTo>
                <a:lnTo>
                  <a:pt x="29260" y="30479"/>
                </a:lnTo>
                <a:lnTo>
                  <a:pt x="24384" y="36575"/>
                </a:lnTo>
                <a:lnTo>
                  <a:pt x="24993" y="36575"/>
                </a:lnTo>
                <a:lnTo>
                  <a:pt x="22250" y="41147"/>
                </a:lnTo>
                <a:lnTo>
                  <a:pt x="21336" y="41147"/>
                </a:lnTo>
                <a:lnTo>
                  <a:pt x="20320" y="47243"/>
                </a:lnTo>
                <a:lnTo>
                  <a:pt x="19812" y="47243"/>
                </a:lnTo>
                <a:lnTo>
                  <a:pt x="18723" y="54863"/>
                </a:lnTo>
                <a:lnTo>
                  <a:pt x="18288" y="54863"/>
                </a:lnTo>
                <a:lnTo>
                  <a:pt x="18288" y="57911"/>
                </a:lnTo>
                <a:lnTo>
                  <a:pt x="18796" y="57911"/>
                </a:lnTo>
                <a:lnTo>
                  <a:pt x="19812" y="64007"/>
                </a:lnTo>
                <a:lnTo>
                  <a:pt x="20066" y="64007"/>
                </a:lnTo>
                <a:lnTo>
                  <a:pt x="21336" y="71627"/>
                </a:lnTo>
                <a:lnTo>
                  <a:pt x="22250" y="71627"/>
                </a:lnTo>
                <a:lnTo>
                  <a:pt x="24993" y="76199"/>
                </a:lnTo>
                <a:lnTo>
                  <a:pt x="24384" y="76199"/>
                </a:lnTo>
                <a:lnTo>
                  <a:pt x="30480" y="82295"/>
                </a:lnTo>
                <a:lnTo>
                  <a:pt x="28956" y="82295"/>
                </a:lnTo>
                <a:lnTo>
                  <a:pt x="35052" y="86867"/>
                </a:lnTo>
                <a:lnTo>
                  <a:pt x="33528" y="86867"/>
                </a:lnTo>
                <a:lnTo>
                  <a:pt x="41148" y="89915"/>
                </a:lnTo>
                <a:lnTo>
                  <a:pt x="39624" y="89915"/>
                </a:lnTo>
                <a:lnTo>
                  <a:pt x="48768" y="92963"/>
                </a:lnTo>
                <a:lnTo>
                  <a:pt x="95504" y="92963"/>
                </a:lnTo>
                <a:lnTo>
                  <a:pt x="92964" y="96011"/>
                </a:lnTo>
                <a:lnTo>
                  <a:pt x="85344" y="102107"/>
                </a:lnTo>
                <a:lnTo>
                  <a:pt x="76200" y="108203"/>
                </a:lnTo>
                <a:lnTo>
                  <a:pt x="65532" y="111251"/>
                </a:lnTo>
                <a:lnTo>
                  <a:pt x="54864" y="112775"/>
                </a:lnTo>
                <a:close/>
              </a:path>
              <a:path w="109854" h="113030">
                <a:moveTo>
                  <a:pt x="68961" y="22478"/>
                </a:moveTo>
                <a:lnTo>
                  <a:pt x="60960" y="19811"/>
                </a:lnTo>
                <a:lnTo>
                  <a:pt x="96012" y="19811"/>
                </a:lnTo>
                <a:lnTo>
                  <a:pt x="97536" y="21335"/>
                </a:lnTo>
                <a:lnTo>
                  <a:pt x="67056" y="21335"/>
                </a:lnTo>
                <a:lnTo>
                  <a:pt x="68961" y="22478"/>
                </a:lnTo>
                <a:close/>
              </a:path>
              <a:path w="109854" h="113030">
                <a:moveTo>
                  <a:pt x="39624" y="22859"/>
                </a:moveTo>
                <a:lnTo>
                  <a:pt x="41148" y="21335"/>
                </a:lnTo>
                <a:lnTo>
                  <a:pt x="44196" y="21335"/>
                </a:lnTo>
                <a:lnTo>
                  <a:pt x="39624" y="22859"/>
                </a:lnTo>
                <a:close/>
              </a:path>
              <a:path w="109854" h="113030">
                <a:moveTo>
                  <a:pt x="70104" y="22859"/>
                </a:moveTo>
                <a:lnTo>
                  <a:pt x="68961" y="22478"/>
                </a:lnTo>
                <a:lnTo>
                  <a:pt x="67056" y="21335"/>
                </a:lnTo>
                <a:lnTo>
                  <a:pt x="70104" y="22859"/>
                </a:lnTo>
                <a:close/>
              </a:path>
              <a:path w="109854" h="113030">
                <a:moveTo>
                  <a:pt x="99060" y="22859"/>
                </a:moveTo>
                <a:lnTo>
                  <a:pt x="70104" y="22859"/>
                </a:lnTo>
                <a:lnTo>
                  <a:pt x="67056" y="21335"/>
                </a:lnTo>
                <a:lnTo>
                  <a:pt x="97536" y="21335"/>
                </a:lnTo>
                <a:lnTo>
                  <a:pt x="99060" y="22859"/>
                </a:lnTo>
                <a:close/>
              </a:path>
              <a:path w="109854" h="113030">
                <a:moveTo>
                  <a:pt x="80185" y="30128"/>
                </a:moveTo>
                <a:lnTo>
                  <a:pt x="73152" y="25907"/>
                </a:lnTo>
                <a:lnTo>
                  <a:pt x="74676" y="25907"/>
                </a:lnTo>
                <a:lnTo>
                  <a:pt x="68961" y="22478"/>
                </a:lnTo>
                <a:lnTo>
                  <a:pt x="70104" y="22859"/>
                </a:lnTo>
                <a:lnTo>
                  <a:pt x="99060" y="22859"/>
                </a:lnTo>
                <a:lnTo>
                  <a:pt x="100584" y="24383"/>
                </a:lnTo>
                <a:lnTo>
                  <a:pt x="102543" y="28955"/>
                </a:lnTo>
                <a:lnTo>
                  <a:pt x="79248" y="28955"/>
                </a:lnTo>
                <a:lnTo>
                  <a:pt x="80185" y="30128"/>
                </a:lnTo>
                <a:close/>
              </a:path>
              <a:path w="109854" h="113030">
                <a:moveTo>
                  <a:pt x="33528" y="25907"/>
                </a:moveTo>
                <a:lnTo>
                  <a:pt x="35052" y="24383"/>
                </a:lnTo>
                <a:lnTo>
                  <a:pt x="36068" y="24383"/>
                </a:lnTo>
                <a:lnTo>
                  <a:pt x="33528" y="25907"/>
                </a:lnTo>
                <a:close/>
              </a:path>
              <a:path w="109854" h="113030">
                <a:moveTo>
                  <a:pt x="29260" y="30479"/>
                </a:moveTo>
                <a:lnTo>
                  <a:pt x="28956" y="30479"/>
                </a:lnTo>
                <a:lnTo>
                  <a:pt x="30480" y="28955"/>
                </a:lnTo>
                <a:lnTo>
                  <a:pt x="29260" y="30479"/>
                </a:lnTo>
                <a:close/>
              </a:path>
              <a:path w="109854" h="113030">
                <a:moveTo>
                  <a:pt x="80772" y="30479"/>
                </a:moveTo>
                <a:lnTo>
                  <a:pt x="80185" y="30128"/>
                </a:lnTo>
                <a:lnTo>
                  <a:pt x="79248" y="28955"/>
                </a:lnTo>
                <a:lnTo>
                  <a:pt x="80772" y="30479"/>
                </a:lnTo>
                <a:close/>
              </a:path>
              <a:path w="109854" h="113030">
                <a:moveTo>
                  <a:pt x="103196" y="30479"/>
                </a:moveTo>
                <a:lnTo>
                  <a:pt x="80772" y="30479"/>
                </a:lnTo>
                <a:lnTo>
                  <a:pt x="79248" y="28955"/>
                </a:lnTo>
                <a:lnTo>
                  <a:pt x="102543" y="28955"/>
                </a:lnTo>
                <a:lnTo>
                  <a:pt x="103196" y="30479"/>
                </a:lnTo>
                <a:close/>
              </a:path>
              <a:path w="109854" h="113030">
                <a:moveTo>
                  <a:pt x="105591" y="36575"/>
                </a:moveTo>
                <a:lnTo>
                  <a:pt x="85344" y="36575"/>
                </a:lnTo>
                <a:lnTo>
                  <a:pt x="80185" y="30128"/>
                </a:lnTo>
                <a:lnTo>
                  <a:pt x="80772" y="30479"/>
                </a:lnTo>
                <a:lnTo>
                  <a:pt x="103196" y="30479"/>
                </a:lnTo>
                <a:lnTo>
                  <a:pt x="105155" y="35051"/>
                </a:lnTo>
                <a:lnTo>
                  <a:pt x="105591" y="36575"/>
                </a:lnTo>
                <a:close/>
              </a:path>
              <a:path w="109854" h="113030">
                <a:moveTo>
                  <a:pt x="24993" y="36575"/>
                </a:moveTo>
                <a:lnTo>
                  <a:pt x="24384" y="36575"/>
                </a:lnTo>
                <a:lnTo>
                  <a:pt x="25908" y="35051"/>
                </a:lnTo>
                <a:lnTo>
                  <a:pt x="24993" y="36575"/>
                </a:lnTo>
                <a:close/>
              </a:path>
              <a:path w="109854" h="113030">
                <a:moveTo>
                  <a:pt x="107333" y="42671"/>
                </a:moveTo>
                <a:lnTo>
                  <a:pt x="88391" y="42671"/>
                </a:lnTo>
                <a:lnTo>
                  <a:pt x="83820" y="35051"/>
                </a:lnTo>
                <a:lnTo>
                  <a:pt x="85344" y="36575"/>
                </a:lnTo>
                <a:lnTo>
                  <a:pt x="105591" y="36575"/>
                </a:lnTo>
                <a:lnTo>
                  <a:pt x="107333" y="42671"/>
                </a:lnTo>
                <a:close/>
              </a:path>
              <a:path w="109854" h="113030">
                <a:moveTo>
                  <a:pt x="21336" y="42671"/>
                </a:moveTo>
                <a:lnTo>
                  <a:pt x="21336" y="41147"/>
                </a:lnTo>
                <a:lnTo>
                  <a:pt x="22250" y="41147"/>
                </a:lnTo>
                <a:lnTo>
                  <a:pt x="21336" y="42671"/>
                </a:lnTo>
                <a:close/>
              </a:path>
              <a:path w="109854" h="113030">
                <a:moveTo>
                  <a:pt x="89916" y="50291"/>
                </a:moveTo>
                <a:lnTo>
                  <a:pt x="86868" y="41147"/>
                </a:lnTo>
                <a:lnTo>
                  <a:pt x="88391" y="42671"/>
                </a:lnTo>
                <a:lnTo>
                  <a:pt x="107333" y="42671"/>
                </a:lnTo>
                <a:lnTo>
                  <a:pt x="108204" y="45719"/>
                </a:lnTo>
                <a:lnTo>
                  <a:pt x="108421" y="47243"/>
                </a:lnTo>
                <a:lnTo>
                  <a:pt x="89916" y="47243"/>
                </a:lnTo>
                <a:lnTo>
                  <a:pt x="89916" y="50291"/>
                </a:lnTo>
                <a:close/>
              </a:path>
              <a:path w="109854" h="113030">
                <a:moveTo>
                  <a:pt x="19812" y="50291"/>
                </a:moveTo>
                <a:lnTo>
                  <a:pt x="19812" y="47243"/>
                </a:lnTo>
                <a:lnTo>
                  <a:pt x="20320" y="47243"/>
                </a:lnTo>
                <a:lnTo>
                  <a:pt x="19812" y="50291"/>
                </a:lnTo>
                <a:close/>
              </a:path>
              <a:path w="109854" h="113030">
                <a:moveTo>
                  <a:pt x="108639" y="64007"/>
                </a:moveTo>
                <a:lnTo>
                  <a:pt x="89916" y="64007"/>
                </a:lnTo>
                <a:lnTo>
                  <a:pt x="89916" y="47243"/>
                </a:lnTo>
                <a:lnTo>
                  <a:pt x="108421" y="47243"/>
                </a:lnTo>
                <a:lnTo>
                  <a:pt x="109728" y="56387"/>
                </a:lnTo>
                <a:lnTo>
                  <a:pt x="108639" y="64007"/>
                </a:lnTo>
                <a:close/>
              </a:path>
              <a:path w="109854" h="113030">
                <a:moveTo>
                  <a:pt x="18288" y="57911"/>
                </a:moveTo>
                <a:lnTo>
                  <a:pt x="18288" y="54863"/>
                </a:lnTo>
                <a:lnTo>
                  <a:pt x="18522" y="56270"/>
                </a:lnTo>
                <a:lnTo>
                  <a:pt x="18288" y="57911"/>
                </a:lnTo>
                <a:close/>
              </a:path>
              <a:path w="109854" h="113030">
                <a:moveTo>
                  <a:pt x="18522" y="56270"/>
                </a:moveTo>
                <a:lnTo>
                  <a:pt x="18288" y="54863"/>
                </a:lnTo>
                <a:lnTo>
                  <a:pt x="18723" y="54863"/>
                </a:lnTo>
                <a:lnTo>
                  <a:pt x="18522" y="56270"/>
                </a:lnTo>
                <a:close/>
              </a:path>
              <a:path w="109854" h="113030">
                <a:moveTo>
                  <a:pt x="18796" y="57911"/>
                </a:moveTo>
                <a:lnTo>
                  <a:pt x="18288" y="57911"/>
                </a:lnTo>
                <a:lnTo>
                  <a:pt x="18522" y="56270"/>
                </a:lnTo>
                <a:lnTo>
                  <a:pt x="18796" y="57911"/>
                </a:lnTo>
                <a:close/>
              </a:path>
              <a:path w="109854" h="113030">
                <a:moveTo>
                  <a:pt x="20066" y="64007"/>
                </a:moveTo>
                <a:lnTo>
                  <a:pt x="19812" y="64007"/>
                </a:lnTo>
                <a:lnTo>
                  <a:pt x="19812" y="62483"/>
                </a:lnTo>
                <a:lnTo>
                  <a:pt x="20066" y="64007"/>
                </a:lnTo>
                <a:close/>
              </a:path>
              <a:path w="109854" h="113030">
                <a:moveTo>
                  <a:pt x="86868" y="71627"/>
                </a:moveTo>
                <a:lnTo>
                  <a:pt x="89916" y="62483"/>
                </a:lnTo>
                <a:lnTo>
                  <a:pt x="89916" y="64007"/>
                </a:lnTo>
                <a:lnTo>
                  <a:pt x="108639" y="64007"/>
                </a:lnTo>
                <a:lnTo>
                  <a:pt x="108204" y="67055"/>
                </a:lnTo>
                <a:lnTo>
                  <a:pt x="107333" y="70103"/>
                </a:lnTo>
                <a:lnTo>
                  <a:pt x="88391" y="70103"/>
                </a:lnTo>
                <a:lnTo>
                  <a:pt x="86868" y="71627"/>
                </a:lnTo>
                <a:close/>
              </a:path>
              <a:path w="109854" h="113030">
                <a:moveTo>
                  <a:pt x="22250" y="71627"/>
                </a:moveTo>
                <a:lnTo>
                  <a:pt x="21336" y="71627"/>
                </a:lnTo>
                <a:lnTo>
                  <a:pt x="21336" y="70103"/>
                </a:lnTo>
                <a:lnTo>
                  <a:pt x="22250" y="71627"/>
                </a:lnTo>
                <a:close/>
              </a:path>
              <a:path w="109854" h="113030">
                <a:moveTo>
                  <a:pt x="83820" y="77723"/>
                </a:moveTo>
                <a:lnTo>
                  <a:pt x="88391" y="70103"/>
                </a:lnTo>
                <a:lnTo>
                  <a:pt x="107333" y="70103"/>
                </a:lnTo>
                <a:lnTo>
                  <a:pt x="105591" y="76199"/>
                </a:lnTo>
                <a:lnTo>
                  <a:pt x="85344" y="76199"/>
                </a:lnTo>
                <a:lnTo>
                  <a:pt x="83820" y="77723"/>
                </a:lnTo>
                <a:close/>
              </a:path>
              <a:path w="109854" h="113030">
                <a:moveTo>
                  <a:pt x="25908" y="77723"/>
                </a:moveTo>
                <a:lnTo>
                  <a:pt x="24384" y="76199"/>
                </a:lnTo>
                <a:lnTo>
                  <a:pt x="24993" y="76199"/>
                </a:lnTo>
                <a:lnTo>
                  <a:pt x="25908" y="77723"/>
                </a:lnTo>
                <a:close/>
              </a:path>
              <a:path w="109854" h="113030">
                <a:moveTo>
                  <a:pt x="95504" y="92963"/>
                </a:moveTo>
                <a:lnTo>
                  <a:pt x="60960" y="92963"/>
                </a:lnTo>
                <a:lnTo>
                  <a:pt x="70104" y="89915"/>
                </a:lnTo>
                <a:lnTo>
                  <a:pt x="67056" y="89915"/>
                </a:lnTo>
                <a:lnTo>
                  <a:pt x="74676" y="86867"/>
                </a:lnTo>
                <a:lnTo>
                  <a:pt x="80772" y="82295"/>
                </a:lnTo>
                <a:lnTo>
                  <a:pt x="79248" y="82295"/>
                </a:lnTo>
                <a:lnTo>
                  <a:pt x="85344" y="76199"/>
                </a:lnTo>
                <a:lnTo>
                  <a:pt x="105591" y="76199"/>
                </a:lnTo>
                <a:lnTo>
                  <a:pt x="105155" y="77723"/>
                </a:lnTo>
                <a:lnTo>
                  <a:pt x="100584" y="86867"/>
                </a:lnTo>
                <a:lnTo>
                  <a:pt x="95504" y="92963"/>
                </a:lnTo>
                <a:close/>
              </a:path>
              <a:path w="109854" h="113030">
                <a:moveTo>
                  <a:pt x="53339" y="92963"/>
                </a:moveTo>
                <a:lnTo>
                  <a:pt x="48768" y="92963"/>
                </a:lnTo>
                <a:lnTo>
                  <a:pt x="45719" y="91439"/>
                </a:lnTo>
                <a:lnTo>
                  <a:pt x="54102" y="92836"/>
                </a:lnTo>
                <a:lnTo>
                  <a:pt x="53339" y="92963"/>
                </a:lnTo>
                <a:close/>
              </a:path>
              <a:path w="109854" h="113030">
                <a:moveTo>
                  <a:pt x="60960" y="92963"/>
                </a:moveTo>
                <a:lnTo>
                  <a:pt x="54864" y="92963"/>
                </a:lnTo>
                <a:lnTo>
                  <a:pt x="54102" y="92836"/>
                </a:lnTo>
                <a:lnTo>
                  <a:pt x="62484" y="91439"/>
                </a:lnTo>
                <a:lnTo>
                  <a:pt x="60960" y="92963"/>
                </a:lnTo>
                <a:close/>
              </a:path>
              <a:path w="109854" h="113030">
                <a:moveTo>
                  <a:pt x="54864" y="92963"/>
                </a:moveTo>
                <a:lnTo>
                  <a:pt x="53339" y="92963"/>
                </a:lnTo>
                <a:lnTo>
                  <a:pt x="54102" y="92836"/>
                </a:lnTo>
                <a:lnTo>
                  <a:pt x="54864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543544" y="1818894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 h="0">
                <a:moveTo>
                  <a:pt x="0" y="0"/>
                </a:moveTo>
                <a:lnTo>
                  <a:pt x="60807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15883" y="181889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09" h="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081783" y="162763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068067" y="1563624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37160" h="497205">
                <a:moveTo>
                  <a:pt x="108204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7160" y="28956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28956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7160" y="15240"/>
                </a:lnTo>
                <a:lnTo>
                  <a:pt x="137160" y="28956"/>
                </a:lnTo>
                <a:close/>
              </a:path>
              <a:path w="137160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39111" y="150571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052827" y="2010155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39511" y="1652015"/>
            <a:ext cx="106680" cy="382905"/>
          </a:xfrm>
          <a:custGeom>
            <a:avLst/>
            <a:gdLst/>
            <a:ahLst/>
            <a:cxnLst/>
            <a:rect l="l" t="t" r="r" b="b"/>
            <a:pathLst>
              <a:path w="106679" h="382905">
                <a:moveTo>
                  <a:pt x="0" y="0"/>
                </a:moveTo>
                <a:lnTo>
                  <a:pt x="106680" y="0"/>
                </a:lnTo>
                <a:lnTo>
                  <a:pt x="10668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24271" y="1588008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195315" y="1530096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09032" y="2034540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435340" y="161086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4" h="382905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421623" y="1548383"/>
            <a:ext cx="135890" cy="495300"/>
          </a:xfrm>
          <a:custGeom>
            <a:avLst/>
            <a:gdLst/>
            <a:ahLst/>
            <a:cxnLst/>
            <a:rect l="l" t="t" r="r" b="b"/>
            <a:pathLst>
              <a:path w="135890" h="495300">
                <a:moveTo>
                  <a:pt x="135636" y="495300"/>
                </a:moveTo>
                <a:lnTo>
                  <a:pt x="0" y="495300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35636" y="481584"/>
                </a:lnTo>
                <a:lnTo>
                  <a:pt x="135636" y="495300"/>
                </a:lnTo>
                <a:close/>
              </a:path>
              <a:path w="135890" h="495300">
                <a:moveTo>
                  <a:pt x="27432" y="27432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135890" h="495300">
                <a:moveTo>
                  <a:pt x="106679" y="27432"/>
                </a:moveTo>
                <a:lnTo>
                  <a:pt x="27432" y="27432"/>
                </a:lnTo>
                <a:lnTo>
                  <a:pt x="27432" y="13716"/>
                </a:lnTo>
                <a:lnTo>
                  <a:pt x="106679" y="13716"/>
                </a:lnTo>
                <a:lnTo>
                  <a:pt x="106679" y="27432"/>
                </a:lnTo>
                <a:close/>
              </a:path>
              <a:path w="135890" h="495300">
                <a:moveTo>
                  <a:pt x="106679" y="481584"/>
                </a:moveTo>
                <a:lnTo>
                  <a:pt x="106679" y="13716"/>
                </a:lnTo>
                <a:lnTo>
                  <a:pt x="121920" y="27432"/>
                </a:lnTo>
                <a:lnTo>
                  <a:pt x="135636" y="27432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6679" y="481584"/>
                </a:lnTo>
                <a:close/>
              </a:path>
              <a:path w="135890" h="495300">
                <a:moveTo>
                  <a:pt x="135636" y="27432"/>
                </a:moveTo>
                <a:lnTo>
                  <a:pt x="121920" y="27432"/>
                </a:lnTo>
                <a:lnTo>
                  <a:pt x="106679" y="13716"/>
                </a:lnTo>
                <a:lnTo>
                  <a:pt x="135636" y="13716"/>
                </a:lnTo>
                <a:lnTo>
                  <a:pt x="135636" y="27432"/>
                </a:lnTo>
                <a:close/>
              </a:path>
              <a:path w="135890" h="495300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35890" h="495300">
                <a:moveTo>
                  <a:pt x="106679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06679" y="467867"/>
                </a:lnTo>
                <a:lnTo>
                  <a:pt x="106679" y="481584"/>
                </a:lnTo>
                <a:close/>
              </a:path>
              <a:path w="135890" h="495300">
                <a:moveTo>
                  <a:pt x="135636" y="481584"/>
                </a:moveTo>
                <a:lnTo>
                  <a:pt x="106679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392667" y="1490472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2" y="120395"/>
                </a:moveTo>
                <a:lnTo>
                  <a:pt x="0" y="120395"/>
                </a:lnTo>
                <a:lnTo>
                  <a:pt x="0" y="0"/>
                </a:lnTo>
                <a:lnTo>
                  <a:pt x="202692" y="0"/>
                </a:lnTo>
                <a:lnTo>
                  <a:pt x="202692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406383" y="199339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317228" y="3963877"/>
            <a:ext cx="7558405" cy="280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多级放大器所考虑的主要问题</a:t>
            </a:r>
            <a:r>
              <a:rPr dirty="0" sz="2400" spc="1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600"/>
              </a:spcBef>
              <a:tabLst>
                <a:tab pos="3326765" algn="l"/>
              </a:tabLst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级间耦合方式；	</a:t>
            </a:r>
            <a:r>
              <a:rPr dirty="0" baseline="2314" sz="3600" spc="22">
                <a:solidFill>
                  <a:srgbClr val="0000CC"/>
                </a:solidFill>
                <a:latin typeface="宋体"/>
                <a:cs typeface="宋体"/>
              </a:rPr>
              <a:t>影响电路的</a:t>
            </a:r>
            <a:r>
              <a:rPr dirty="0" baseline="2314" sz="3600" spc="22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baseline="2314" sz="3600" spc="22">
                <a:solidFill>
                  <a:srgbClr val="0000CC"/>
                </a:solidFill>
                <a:latin typeface="宋体"/>
                <a:cs typeface="宋体"/>
              </a:rPr>
              <a:t>点、信号的传送。</a:t>
            </a:r>
            <a:endParaRPr baseline="2314" sz="3600">
              <a:latin typeface="宋体"/>
              <a:cs typeface="宋体"/>
            </a:endParaRPr>
          </a:p>
          <a:p>
            <a:pPr marL="457834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Times New Roman"/>
                <a:cs typeface="Times New Roman"/>
              </a:rPr>
              <a:t>2.</a:t>
            </a:r>
            <a:r>
              <a:rPr dirty="0" sz="2400" spc="5">
                <a:latin typeface="宋体"/>
                <a:cs typeface="宋体"/>
              </a:rPr>
              <a:t>电路的小信号参数计算；</a:t>
            </a:r>
            <a:endParaRPr sz="2400">
              <a:latin typeface="宋体"/>
              <a:cs typeface="宋体"/>
            </a:endParaRPr>
          </a:p>
          <a:p>
            <a:pPr marL="457834">
              <a:lnSpc>
                <a:spcPct val="100000"/>
              </a:lnSpc>
              <a:spcBef>
                <a:spcPts val="595"/>
              </a:spcBef>
            </a:pPr>
            <a:r>
              <a:rPr dirty="0" sz="2400" spc="5">
                <a:latin typeface="Times New Roman"/>
                <a:cs typeface="Times New Roman"/>
              </a:rPr>
              <a:t>3.</a:t>
            </a:r>
            <a:r>
              <a:rPr dirty="0" sz="2400" spc="5">
                <a:latin typeface="宋体"/>
                <a:cs typeface="宋体"/>
              </a:rPr>
              <a:t>电路的频率特性。</a:t>
            </a:r>
            <a:endParaRPr sz="2400">
              <a:latin typeface="宋体"/>
              <a:cs typeface="宋体"/>
            </a:endParaRPr>
          </a:p>
          <a:p>
            <a:pPr marL="610235" marR="508000" indent="-533400">
              <a:lnSpc>
                <a:spcPct val="150100"/>
              </a:lnSpc>
              <a:spcBef>
                <a:spcPts val="10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四种耦合方式： </a:t>
            </a:r>
            <a:r>
              <a:rPr dirty="0" sz="2400" spc="-118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直接耦合、阻容耦合、</a:t>
            </a:r>
            <a:r>
              <a:rPr dirty="0" sz="2400" spc="5">
                <a:latin typeface="宋体"/>
                <a:cs typeface="宋体"/>
              </a:rPr>
              <a:t>变压器耦合、光电耦合。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  <a:tabLst>
                <a:tab pos="3512185" algn="l"/>
              </a:tabLst>
            </a:pPr>
            <a:r>
              <a:rPr dirty="0" sz="2800" spc="20">
                <a:latin typeface="宋体"/>
                <a:cs typeface="宋体"/>
              </a:rPr>
              <a:t>4.6</a:t>
            </a:r>
            <a:r>
              <a:rPr dirty="0" sz="2800" spc="-57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组合放大电路	</a:t>
            </a: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5"/>
              <a:t>其它组合放大电路</a:t>
            </a:r>
            <a:r>
              <a:rPr dirty="0" sz="2400" spc="5">
                <a:latin typeface="Times New Roman"/>
                <a:cs typeface="Times New Roman"/>
              </a:rPr>
              <a:t>—</a:t>
            </a:r>
            <a:r>
              <a:rPr dirty="0" sz="2400" spc="5"/>
              <a:t>达林顿管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4587" y="3496111"/>
            <a:ext cx="5822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r>
              <a:rPr dirty="0" sz="2400" spc="-5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5869" y="1571173"/>
            <a:ext cx="6356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r>
              <a:rPr dirty="0" sz="2400" spc="-5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9875" y="6304788"/>
            <a:ext cx="5854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r>
              <a:rPr dirty="0" sz="2400" spc="-10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r>
              <a:rPr dirty="0" sz="2400" spc="-5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3000" y="6233202"/>
            <a:ext cx="6330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r>
              <a:rPr dirty="0" sz="2400" spc="-20">
                <a:solidFill>
                  <a:srgbClr val="FD0801"/>
                </a:solidFill>
                <a:latin typeface="Times New Roman"/>
                <a:cs typeface="Times New Roman"/>
              </a:rPr>
              <a:t>P</a:t>
            </a:r>
            <a:r>
              <a:rPr dirty="0" sz="2400" spc="-5">
                <a:solidFill>
                  <a:srgbClr val="FD0801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0059" y="6541293"/>
            <a:ext cx="1863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互</a:t>
            </a:r>
            <a:r>
              <a:rPr dirty="0" sz="2400">
                <a:latin typeface="宋体"/>
                <a:cs typeface="宋体"/>
              </a:rPr>
              <a:t>补</a:t>
            </a:r>
            <a:r>
              <a:rPr dirty="0" sz="2400" spc="20">
                <a:latin typeface="宋体"/>
                <a:cs typeface="宋体"/>
              </a:rPr>
              <a:t>型</a:t>
            </a:r>
            <a:r>
              <a:rPr dirty="0" sz="2400">
                <a:latin typeface="宋体"/>
                <a:cs typeface="宋体"/>
              </a:rPr>
              <a:t>复</a:t>
            </a:r>
            <a:r>
              <a:rPr dirty="0" sz="2400" spc="20">
                <a:latin typeface="宋体"/>
                <a:cs typeface="宋体"/>
              </a:rPr>
              <a:t>合</a:t>
            </a:r>
            <a:r>
              <a:rPr dirty="0" sz="2400">
                <a:latin typeface="宋体"/>
                <a:cs typeface="宋体"/>
              </a:rPr>
              <a:t>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0" y="6393180"/>
            <a:ext cx="428625" cy="320040"/>
          </a:xfrm>
          <a:custGeom>
            <a:avLst/>
            <a:gdLst/>
            <a:ahLst/>
            <a:cxnLst/>
            <a:rect l="l" t="t" r="r" b="b"/>
            <a:pathLst>
              <a:path w="428625" h="320040">
                <a:moveTo>
                  <a:pt x="47243" y="268223"/>
                </a:moveTo>
                <a:lnTo>
                  <a:pt x="0" y="94487"/>
                </a:lnTo>
                <a:lnTo>
                  <a:pt x="152400" y="0"/>
                </a:lnTo>
                <a:lnTo>
                  <a:pt x="126491" y="67055"/>
                </a:lnTo>
                <a:lnTo>
                  <a:pt x="428244" y="185927"/>
                </a:lnTo>
                <a:lnTo>
                  <a:pt x="422182" y="201167"/>
                </a:lnTo>
                <a:lnTo>
                  <a:pt x="73151" y="201167"/>
                </a:lnTo>
                <a:lnTo>
                  <a:pt x="47243" y="268223"/>
                </a:lnTo>
                <a:close/>
              </a:path>
              <a:path w="428625" h="320040">
                <a:moveTo>
                  <a:pt x="374903" y="320039"/>
                </a:moveTo>
                <a:lnTo>
                  <a:pt x="73151" y="201167"/>
                </a:lnTo>
                <a:lnTo>
                  <a:pt x="422182" y="201167"/>
                </a:lnTo>
                <a:lnTo>
                  <a:pt x="374903" y="32003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9703" y="6380988"/>
            <a:ext cx="440690" cy="338455"/>
          </a:xfrm>
          <a:custGeom>
            <a:avLst/>
            <a:gdLst/>
            <a:ahLst/>
            <a:cxnLst/>
            <a:rect l="l" t="t" r="r" b="b"/>
            <a:pathLst>
              <a:path w="440689" h="338454">
                <a:moveTo>
                  <a:pt x="51815" y="295655"/>
                </a:moveTo>
                <a:lnTo>
                  <a:pt x="0" y="105155"/>
                </a:lnTo>
                <a:lnTo>
                  <a:pt x="169164" y="0"/>
                </a:lnTo>
                <a:lnTo>
                  <a:pt x="164937" y="10667"/>
                </a:lnTo>
                <a:lnTo>
                  <a:pt x="153924" y="10667"/>
                </a:lnTo>
                <a:lnTo>
                  <a:pt x="148529" y="24752"/>
                </a:lnTo>
                <a:lnTo>
                  <a:pt x="17550" y="105155"/>
                </a:lnTo>
                <a:lnTo>
                  <a:pt x="10667" y="105155"/>
                </a:lnTo>
                <a:lnTo>
                  <a:pt x="7620" y="111251"/>
                </a:lnTo>
                <a:lnTo>
                  <a:pt x="12311" y="111251"/>
                </a:lnTo>
                <a:lnTo>
                  <a:pt x="53893" y="265508"/>
                </a:lnTo>
                <a:lnTo>
                  <a:pt x="48767" y="278891"/>
                </a:lnTo>
                <a:lnTo>
                  <a:pt x="57858" y="280407"/>
                </a:lnTo>
                <a:lnTo>
                  <a:pt x="51815" y="295655"/>
                </a:lnTo>
                <a:close/>
              </a:path>
              <a:path w="440689" h="338454">
                <a:moveTo>
                  <a:pt x="148529" y="24752"/>
                </a:moveTo>
                <a:lnTo>
                  <a:pt x="153924" y="10667"/>
                </a:lnTo>
                <a:lnTo>
                  <a:pt x="161543" y="16764"/>
                </a:lnTo>
                <a:lnTo>
                  <a:pt x="148529" y="24752"/>
                </a:lnTo>
                <a:close/>
              </a:path>
              <a:path w="440689" h="338454">
                <a:moveTo>
                  <a:pt x="427879" y="201344"/>
                </a:moveTo>
                <a:lnTo>
                  <a:pt x="126491" y="82296"/>
                </a:lnTo>
                <a:lnTo>
                  <a:pt x="148529" y="24752"/>
                </a:lnTo>
                <a:lnTo>
                  <a:pt x="161543" y="16764"/>
                </a:lnTo>
                <a:lnTo>
                  <a:pt x="153924" y="10667"/>
                </a:lnTo>
                <a:lnTo>
                  <a:pt x="164937" y="10667"/>
                </a:lnTo>
                <a:lnTo>
                  <a:pt x="139575" y="74675"/>
                </a:lnTo>
                <a:lnTo>
                  <a:pt x="134112" y="74675"/>
                </a:lnTo>
                <a:lnTo>
                  <a:pt x="137160" y="80771"/>
                </a:lnTo>
                <a:lnTo>
                  <a:pt x="149622" y="80771"/>
                </a:lnTo>
                <a:lnTo>
                  <a:pt x="440436" y="195071"/>
                </a:lnTo>
                <a:lnTo>
                  <a:pt x="439836" y="196595"/>
                </a:lnTo>
                <a:lnTo>
                  <a:pt x="429768" y="196595"/>
                </a:lnTo>
                <a:lnTo>
                  <a:pt x="427879" y="201344"/>
                </a:lnTo>
                <a:close/>
              </a:path>
              <a:path w="440689" h="338454">
                <a:moveTo>
                  <a:pt x="137160" y="80771"/>
                </a:moveTo>
                <a:lnTo>
                  <a:pt x="134112" y="74675"/>
                </a:lnTo>
                <a:lnTo>
                  <a:pt x="138839" y="76533"/>
                </a:lnTo>
                <a:lnTo>
                  <a:pt x="137160" y="80771"/>
                </a:lnTo>
                <a:close/>
              </a:path>
              <a:path w="440689" h="338454">
                <a:moveTo>
                  <a:pt x="138839" y="76533"/>
                </a:moveTo>
                <a:lnTo>
                  <a:pt x="134112" y="74675"/>
                </a:lnTo>
                <a:lnTo>
                  <a:pt x="139575" y="74675"/>
                </a:lnTo>
                <a:lnTo>
                  <a:pt x="138839" y="76533"/>
                </a:lnTo>
                <a:close/>
              </a:path>
              <a:path w="440689" h="338454">
                <a:moveTo>
                  <a:pt x="149622" y="80771"/>
                </a:moveTo>
                <a:lnTo>
                  <a:pt x="137160" y="80771"/>
                </a:lnTo>
                <a:lnTo>
                  <a:pt x="138839" y="76533"/>
                </a:lnTo>
                <a:lnTo>
                  <a:pt x="149622" y="80771"/>
                </a:lnTo>
                <a:close/>
              </a:path>
              <a:path w="440689" h="338454">
                <a:moveTo>
                  <a:pt x="7620" y="111251"/>
                </a:moveTo>
                <a:lnTo>
                  <a:pt x="10667" y="105155"/>
                </a:lnTo>
                <a:lnTo>
                  <a:pt x="11645" y="108781"/>
                </a:lnTo>
                <a:lnTo>
                  <a:pt x="7620" y="111251"/>
                </a:lnTo>
                <a:close/>
              </a:path>
              <a:path w="440689" h="338454">
                <a:moveTo>
                  <a:pt x="11645" y="108781"/>
                </a:moveTo>
                <a:lnTo>
                  <a:pt x="10667" y="105155"/>
                </a:lnTo>
                <a:lnTo>
                  <a:pt x="17550" y="105155"/>
                </a:lnTo>
                <a:lnTo>
                  <a:pt x="11645" y="108781"/>
                </a:lnTo>
                <a:close/>
              </a:path>
              <a:path w="440689" h="338454">
                <a:moveTo>
                  <a:pt x="12311" y="111251"/>
                </a:moveTo>
                <a:lnTo>
                  <a:pt x="7620" y="111251"/>
                </a:lnTo>
                <a:lnTo>
                  <a:pt x="11645" y="108781"/>
                </a:lnTo>
                <a:lnTo>
                  <a:pt x="12311" y="111251"/>
                </a:lnTo>
                <a:close/>
              </a:path>
              <a:path w="440689" h="338454">
                <a:moveTo>
                  <a:pt x="431292" y="202691"/>
                </a:moveTo>
                <a:lnTo>
                  <a:pt x="427879" y="201344"/>
                </a:lnTo>
                <a:lnTo>
                  <a:pt x="429768" y="196595"/>
                </a:lnTo>
                <a:lnTo>
                  <a:pt x="431292" y="202691"/>
                </a:lnTo>
                <a:close/>
              </a:path>
              <a:path w="440689" h="338454">
                <a:moveTo>
                  <a:pt x="437436" y="202691"/>
                </a:moveTo>
                <a:lnTo>
                  <a:pt x="431292" y="202691"/>
                </a:lnTo>
                <a:lnTo>
                  <a:pt x="429768" y="196595"/>
                </a:lnTo>
                <a:lnTo>
                  <a:pt x="439836" y="196595"/>
                </a:lnTo>
                <a:lnTo>
                  <a:pt x="437436" y="202691"/>
                </a:lnTo>
                <a:close/>
              </a:path>
              <a:path w="440689" h="338454">
                <a:moveTo>
                  <a:pt x="387047" y="330707"/>
                </a:moveTo>
                <a:lnTo>
                  <a:pt x="376428" y="330707"/>
                </a:lnTo>
                <a:lnTo>
                  <a:pt x="382524" y="327659"/>
                </a:lnTo>
                <a:lnTo>
                  <a:pt x="378300" y="326000"/>
                </a:lnTo>
                <a:lnTo>
                  <a:pt x="427879" y="201344"/>
                </a:lnTo>
                <a:lnTo>
                  <a:pt x="431292" y="202691"/>
                </a:lnTo>
                <a:lnTo>
                  <a:pt x="437436" y="202691"/>
                </a:lnTo>
                <a:lnTo>
                  <a:pt x="387047" y="330707"/>
                </a:lnTo>
                <a:close/>
              </a:path>
              <a:path w="440689" h="338454">
                <a:moveTo>
                  <a:pt x="57888" y="280329"/>
                </a:moveTo>
                <a:lnTo>
                  <a:pt x="53893" y="265508"/>
                </a:lnTo>
                <a:lnTo>
                  <a:pt x="76200" y="207263"/>
                </a:lnTo>
                <a:lnTo>
                  <a:pt x="95587" y="214883"/>
                </a:lnTo>
                <a:lnTo>
                  <a:pt x="83820" y="214883"/>
                </a:lnTo>
                <a:lnTo>
                  <a:pt x="77724" y="217931"/>
                </a:lnTo>
                <a:lnTo>
                  <a:pt x="81953" y="219594"/>
                </a:lnTo>
                <a:lnTo>
                  <a:pt x="57888" y="280329"/>
                </a:lnTo>
                <a:close/>
              </a:path>
              <a:path w="440689" h="338454">
                <a:moveTo>
                  <a:pt x="81953" y="219594"/>
                </a:moveTo>
                <a:lnTo>
                  <a:pt x="77724" y="217931"/>
                </a:lnTo>
                <a:lnTo>
                  <a:pt x="83820" y="214883"/>
                </a:lnTo>
                <a:lnTo>
                  <a:pt x="81953" y="219594"/>
                </a:lnTo>
                <a:close/>
              </a:path>
              <a:path w="440689" h="338454">
                <a:moveTo>
                  <a:pt x="384048" y="338327"/>
                </a:moveTo>
                <a:lnTo>
                  <a:pt x="81953" y="219594"/>
                </a:lnTo>
                <a:lnTo>
                  <a:pt x="83820" y="214883"/>
                </a:lnTo>
                <a:lnTo>
                  <a:pt x="95587" y="214883"/>
                </a:lnTo>
                <a:lnTo>
                  <a:pt x="378300" y="326000"/>
                </a:lnTo>
                <a:lnTo>
                  <a:pt x="376428" y="330707"/>
                </a:lnTo>
                <a:lnTo>
                  <a:pt x="387047" y="330707"/>
                </a:lnTo>
                <a:lnTo>
                  <a:pt x="384048" y="338327"/>
                </a:lnTo>
                <a:close/>
              </a:path>
              <a:path w="440689" h="338454">
                <a:moveTo>
                  <a:pt x="57858" y="280407"/>
                </a:moveTo>
                <a:lnTo>
                  <a:pt x="48767" y="278891"/>
                </a:lnTo>
                <a:lnTo>
                  <a:pt x="53893" y="265508"/>
                </a:lnTo>
                <a:lnTo>
                  <a:pt x="57888" y="280329"/>
                </a:lnTo>
                <a:close/>
              </a:path>
              <a:path w="440689" h="338454">
                <a:moveTo>
                  <a:pt x="376428" y="330707"/>
                </a:moveTo>
                <a:lnTo>
                  <a:pt x="378300" y="326000"/>
                </a:lnTo>
                <a:lnTo>
                  <a:pt x="382524" y="327659"/>
                </a:lnTo>
                <a:lnTo>
                  <a:pt x="376428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7332" y="6390132"/>
            <a:ext cx="419100" cy="337185"/>
          </a:xfrm>
          <a:custGeom>
            <a:avLst/>
            <a:gdLst/>
            <a:ahLst/>
            <a:cxnLst/>
            <a:rect l="l" t="t" r="r" b="b"/>
            <a:pathLst>
              <a:path w="419100" h="337184">
                <a:moveTo>
                  <a:pt x="62483" y="336803"/>
                </a:moveTo>
                <a:lnTo>
                  <a:pt x="0" y="207264"/>
                </a:lnTo>
                <a:lnTo>
                  <a:pt x="291083" y="64007"/>
                </a:lnTo>
                <a:lnTo>
                  <a:pt x="259080" y="0"/>
                </a:lnTo>
                <a:lnTo>
                  <a:pt x="419100" y="82296"/>
                </a:lnTo>
                <a:lnTo>
                  <a:pt x="397711" y="195071"/>
                </a:lnTo>
                <a:lnTo>
                  <a:pt x="353567" y="195071"/>
                </a:lnTo>
                <a:lnTo>
                  <a:pt x="62483" y="336803"/>
                </a:lnTo>
                <a:close/>
              </a:path>
              <a:path w="419100" h="337184">
                <a:moveTo>
                  <a:pt x="385571" y="259080"/>
                </a:moveTo>
                <a:lnTo>
                  <a:pt x="353567" y="195071"/>
                </a:lnTo>
                <a:lnTo>
                  <a:pt x="397711" y="195071"/>
                </a:lnTo>
                <a:lnTo>
                  <a:pt x="385571" y="25908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1235" y="6379464"/>
            <a:ext cx="431800" cy="353695"/>
          </a:xfrm>
          <a:custGeom>
            <a:avLst/>
            <a:gdLst/>
            <a:ahLst/>
            <a:cxnLst/>
            <a:rect l="l" t="t" r="r" b="b"/>
            <a:pathLst>
              <a:path w="431800" h="353695">
                <a:moveTo>
                  <a:pt x="290489" y="73402"/>
                </a:moveTo>
                <a:lnTo>
                  <a:pt x="254507" y="0"/>
                </a:lnTo>
                <a:lnTo>
                  <a:pt x="269660" y="7707"/>
                </a:lnTo>
                <a:lnTo>
                  <a:pt x="262128" y="15239"/>
                </a:lnTo>
                <a:lnTo>
                  <a:pt x="277020" y="22826"/>
                </a:lnTo>
                <a:lnTo>
                  <a:pt x="300360" y="71627"/>
                </a:lnTo>
                <a:lnTo>
                  <a:pt x="294131" y="71627"/>
                </a:lnTo>
                <a:lnTo>
                  <a:pt x="290489" y="73402"/>
                </a:lnTo>
                <a:close/>
              </a:path>
              <a:path w="431800" h="353695">
                <a:moveTo>
                  <a:pt x="277020" y="22826"/>
                </a:moveTo>
                <a:lnTo>
                  <a:pt x="262128" y="15239"/>
                </a:lnTo>
                <a:lnTo>
                  <a:pt x="269660" y="7707"/>
                </a:lnTo>
                <a:lnTo>
                  <a:pt x="269831" y="7793"/>
                </a:lnTo>
                <a:lnTo>
                  <a:pt x="277020" y="22826"/>
                </a:lnTo>
                <a:close/>
              </a:path>
              <a:path w="431800" h="353695">
                <a:moveTo>
                  <a:pt x="419844" y="95586"/>
                </a:moveTo>
                <a:lnTo>
                  <a:pt x="277020" y="22826"/>
                </a:lnTo>
                <a:lnTo>
                  <a:pt x="269831" y="7793"/>
                </a:lnTo>
                <a:lnTo>
                  <a:pt x="431291" y="89915"/>
                </a:lnTo>
                <a:lnTo>
                  <a:pt x="430994" y="91439"/>
                </a:lnTo>
                <a:lnTo>
                  <a:pt x="420623" y="91439"/>
                </a:lnTo>
                <a:lnTo>
                  <a:pt x="419844" y="95586"/>
                </a:lnTo>
                <a:close/>
              </a:path>
              <a:path w="431800" h="353695">
                <a:moveTo>
                  <a:pt x="292607" y="77723"/>
                </a:moveTo>
                <a:lnTo>
                  <a:pt x="290489" y="73402"/>
                </a:lnTo>
                <a:lnTo>
                  <a:pt x="294131" y="71627"/>
                </a:lnTo>
                <a:lnTo>
                  <a:pt x="292607" y="77723"/>
                </a:lnTo>
                <a:close/>
              </a:path>
              <a:path w="431800" h="353695">
                <a:moveTo>
                  <a:pt x="303276" y="77723"/>
                </a:moveTo>
                <a:lnTo>
                  <a:pt x="292607" y="77723"/>
                </a:lnTo>
                <a:lnTo>
                  <a:pt x="294131" y="71627"/>
                </a:lnTo>
                <a:lnTo>
                  <a:pt x="300360" y="71627"/>
                </a:lnTo>
                <a:lnTo>
                  <a:pt x="303276" y="77723"/>
                </a:lnTo>
                <a:close/>
              </a:path>
              <a:path w="431800" h="353695">
                <a:moveTo>
                  <a:pt x="67056" y="353567"/>
                </a:moveTo>
                <a:lnTo>
                  <a:pt x="0" y="214883"/>
                </a:lnTo>
                <a:lnTo>
                  <a:pt x="290489" y="73402"/>
                </a:lnTo>
                <a:lnTo>
                  <a:pt x="292607" y="77723"/>
                </a:lnTo>
                <a:lnTo>
                  <a:pt x="303276" y="77723"/>
                </a:lnTo>
                <a:lnTo>
                  <a:pt x="20201" y="214883"/>
                </a:lnTo>
                <a:lnTo>
                  <a:pt x="10668" y="214883"/>
                </a:lnTo>
                <a:lnTo>
                  <a:pt x="7620" y="220979"/>
                </a:lnTo>
                <a:lnTo>
                  <a:pt x="13608" y="220979"/>
                </a:lnTo>
                <a:lnTo>
                  <a:pt x="71392" y="340776"/>
                </a:lnTo>
                <a:lnTo>
                  <a:pt x="67056" y="342899"/>
                </a:lnTo>
                <a:lnTo>
                  <a:pt x="73152" y="344423"/>
                </a:lnTo>
                <a:lnTo>
                  <a:pt x="85729" y="344423"/>
                </a:lnTo>
                <a:lnTo>
                  <a:pt x="67056" y="353567"/>
                </a:lnTo>
                <a:close/>
              </a:path>
              <a:path w="431800" h="353695">
                <a:moveTo>
                  <a:pt x="423672" y="97535"/>
                </a:moveTo>
                <a:lnTo>
                  <a:pt x="419844" y="95586"/>
                </a:lnTo>
                <a:lnTo>
                  <a:pt x="420623" y="91439"/>
                </a:lnTo>
                <a:lnTo>
                  <a:pt x="423672" y="97535"/>
                </a:lnTo>
                <a:close/>
              </a:path>
              <a:path w="431800" h="353695">
                <a:moveTo>
                  <a:pt x="429803" y="97535"/>
                </a:moveTo>
                <a:lnTo>
                  <a:pt x="423672" y="97535"/>
                </a:lnTo>
                <a:lnTo>
                  <a:pt x="420623" y="91439"/>
                </a:lnTo>
                <a:lnTo>
                  <a:pt x="430994" y="91439"/>
                </a:lnTo>
                <a:lnTo>
                  <a:pt x="429803" y="97535"/>
                </a:lnTo>
                <a:close/>
              </a:path>
              <a:path w="431800" h="353695">
                <a:moveTo>
                  <a:pt x="396168" y="269747"/>
                </a:moveTo>
                <a:lnTo>
                  <a:pt x="387095" y="269747"/>
                </a:lnTo>
                <a:lnTo>
                  <a:pt x="396239" y="268223"/>
                </a:lnTo>
                <a:lnTo>
                  <a:pt x="389882" y="254930"/>
                </a:lnTo>
                <a:lnTo>
                  <a:pt x="419844" y="95586"/>
                </a:lnTo>
                <a:lnTo>
                  <a:pt x="423672" y="97535"/>
                </a:lnTo>
                <a:lnTo>
                  <a:pt x="429803" y="97535"/>
                </a:lnTo>
                <a:lnTo>
                  <a:pt x="396168" y="269747"/>
                </a:lnTo>
                <a:close/>
              </a:path>
              <a:path w="431800" h="353695">
                <a:moveTo>
                  <a:pt x="85729" y="344423"/>
                </a:moveTo>
                <a:lnTo>
                  <a:pt x="73152" y="344423"/>
                </a:lnTo>
                <a:lnTo>
                  <a:pt x="71392" y="340776"/>
                </a:lnTo>
                <a:lnTo>
                  <a:pt x="362712" y="198119"/>
                </a:lnTo>
                <a:lnTo>
                  <a:pt x="367085" y="207263"/>
                </a:lnTo>
                <a:lnTo>
                  <a:pt x="355091" y="207263"/>
                </a:lnTo>
                <a:lnTo>
                  <a:pt x="357169" y="211502"/>
                </a:lnTo>
                <a:lnTo>
                  <a:pt x="85729" y="344423"/>
                </a:lnTo>
                <a:close/>
              </a:path>
              <a:path w="431800" h="353695">
                <a:moveTo>
                  <a:pt x="357169" y="211502"/>
                </a:moveTo>
                <a:lnTo>
                  <a:pt x="355091" y="207263"/>
                </a:lnTo>
                <a:lnTo>
                  <a:pt x="362712" y="208787"/>
                </a:lnTo>
                <a:lnTo>
                  <a:pt x="357169" y="211502"/>
                </a:lnTo>
                <a:close/>
              </a:path>
              <a:path w="431800" h="353695">
                <a:moveTo>
                  <a:pt x="393191" y="284987"/>
                </a:moveTo>
                <a:lnTo>
                  <a:pt x="357169" y="211502"/>
                </a:lnTo>
                <a:lnTo>
                  <a:pt x="362712" y="208787"/>
                </a:lnTo>
                <a:lnTo>
                  <a:pt x="355091" y="207263"/>
                </a:lnTo>
                <a:lnTo>
                  <a:pt x="367085" y="207263"/>
                </a:lnTo>
                <a:lnTo>
                  <a:pt x="389882" y="254930"/>
                </a:lnTo>
                <a:lnTo>
                  <a:pt x="387095" y="269747"/>
                </a:lnTo>
                <a:lnTo>
                  <a:pt x="396168" y="269747"/>
                </a:lnTo>
                <a:lnTo>
                  <a:pt x="393191" y="284987"/>
                </a:lnTo>
                <a:close/>
              </a:path>
              <a:path w="431800" h="353695">
                <a:moveTo>
                  <a:pt x="7620" y="220979"/>
                </a:moveTo>
                <a:lnTo>
                  <a:pt x="10668" y="214883"/>
                </a:lnTo>
                <a:lnTo>
                  <a:pt x="12473" y="218628"/>
                </a:lnTo>
                <a:lnTo>
                  <a:pt x="7620" y="220979"/>
                </a:lnTo>
                <a:close/>
              </a:path>
              <a:path w="431800" h="353695">
                <a:moveTo>
                  <a:pt x="12473" y="218628"/>
                </a:moveTo>
                <a:lnTo>
                  <a:pt x="10668" y="214883"/>
                </a:lnTo>
                <a:lnTo>
                  <a:pt x="20201" y="214883"/>
                </a:lnTo>
                <a:lnTo>
                  <a:pt x="12473" y="218628"/>
                </a:lnTo>
                <a:close/>
              </a:path>
              <a:path w="431800" h="353695">
                <a:moveTo>
                  <a:pt x="13608" y="220979"/>
                </a:moveTo>
                <a:lnTo>
                  <a:pt x="7620" y="220979"/>
                </a:lnTo>
                <a:lnTo>
                  <a:pt x="12473" y="218628"/>
                </a:lnTo>
                <a:lnTo>
                  <a:pt x="13608" y="220979"/>
                </a:lnTo>
                <a:close/>
              </a:path>
              <a:path w="431800" h="353695">
                <a:moveTo>
                  <a:pt x="387095" y="269747"/>
                </a:moveTo>
                <a:lnTo>
                  <a:pt x="389882" y="254930"/>
                </a:lnTo>
                <a:lnTo>
                  <a:pt x="396239" y="268223"/>
                </a:lnTo>
                <a:lnTo>
                  <a:pt x="387095" y="269747"/>
                </a:lnTo>
                <a:close/>
              </a:path>
              <a:path w="431800" h="353695">
                <a:moveTo>
                  <a:pt x="73152" y="344423"/>
                </a:moveTo>
                <a:lnTo>
                  <a:pt x="67056" y="342899"/>
                </a:lnTo>
                <a:lnTo>
                  <a:pt x="71392" y="340776"/>
                </a:lnTo>
                <a:lnTo>
                  <a:pt x="73152" y="344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6567" y="234238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3" y="76199"/>
                </a:moveTo>
                <a:lnTo>
                  <a:pt x="428243" y="0"/>
                </a:lnTo>
                <a:lnTo>
                  <a:pt x="495299" y="33527"/>
                </a:lnTo>
                <a:lnTo>
                  <a:pt x="440436" y="33527"/>
                </a:lnTo>
                <a:lnTo>
                  <a:pt x="440436" y="42671"/>
                </a:lnTo>
                <a:lnTo>
                  <a:pt x="495299" y="42671"/>
                </a:lnTo>
                <a:lnTo>
                  <a:pt x="428243" y="76199"/>
                </a:lnTo>
                <a:close/>
              </a:path>
              <a:path w="504825" h="76200">
                <a:moveTo>
                  <a:pt x="428243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428243" y="33527"/>
                </a:lnTo>
                <a:lnTo>
                  <a:pt x="428243" y="42671"/>
                </a:lnTo>
                <a:close/>
              </a:path>
              <a:path w="504825" h="76200">
                <a:moveTo>
                  <a:pt x="495299" y="42671"/>
                </a:moveTo>
                <a:lnTo>
                  <a:pt x="440436" y="42671"/>
                </a:lnTo>
                <a:lnTo>
                  <a:pt x="440436" y="33527"/>
                </a:lnTo>
                <a:lnTo>
                  <a:pt x="495299" y="33527"/>
                </a:lnTo>
                <a:lnTo>
                  <a:pt x="504443" y="38099"/>
                </a:lnTo>
                <a:lnTo>
                  <a:pt x="495299" y="4267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03705" y="198724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latin typeface="Times New Roman"/>
                <a:cs typeface="Times New Roman"/>
              </a:rPr>
              <a:t>i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7420" y="1911095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33527"/>
                </a:lnTo>
                <a:lnTo>
                  <a:pt x="62483" y="33527"/>
                </a:lnTo>
                <a:lnTo>
                  <a:pt x="62483" y="42671"/>
                </a:lnTo>
                <a:lnTo>
                  <a:pt x="76200" y="42671"/>
                </a:lnTo>
                <a:lnTo>
                  <a:pt x="76200" y="76199"/>
                </a:lnTo>
                <a:close/>
              </a:path>
              <a:path w="504825" h="76200">
                <a:moveTo>
                  <a:pt x="76200" y="42671"/>
                </a:moveTo>
                <a:lnTo>
                  <a:pt x="62483" y="42671"/>
                </a:lnTo>
                <a:lnTo>
                  <a:pt x="62483" y="33527"/>
                </a:lnTo>
                <a:lnTo>
                  <a:pt x="76200" y="33527"/>
                </a:lnTo>
                <a:lnTo>
                  <a:pt x="76200" y="42671"/>
                </a:lnTo>
                <a:close/>
              </a:path>
              <a:path w="504825" h="76200">
                <a:moveTo>
                  <a:pt x="504443" y="42671"/>
                </a:moveTo>
                <a:lnTo>
                  <a:pt x="76200" y="42671"/>
                </a:lnTo>
                <a:lnTo>
                  <a:pt x="76200" y="33527"/>
                </a:lnTo>
                <a:lnTo>
                  <a:pt x="504443" y="33527"/>
                </a:lnTo>
                <a:lnTo>
                  <a:pt x="504443" y="4267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06588" y="1554452"/>
            <a:ext cx="58356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6666" sz="3000" spc="15">
                <a:latin typeface="Times New Roman"/>
                <a:cs typeface="Times New Roman"/>
              </a:rPr>
              <a:t>β</a:t>
            </a:r>
            <a:r>
              <a:rPr dirty="0" baseline="4273" sz="1950" spc="15">
                <a:latin typeface="Times New Roman"/>
                <a:cs typeface="Times New Roman"/>
              </a:rPr>
              <a:t>1</a:t>
            </a:r>
            <a:r>
              <a:rPr dirty="0" baseline="4273" sz="1950" spc="-104">
                <a:latin typeface="Times New Roman"/>
                <a:cs typeface="Times New Roman"/>
              </a:rPr>
              <a:t> </a:t>
            </a:r>
            <a:r>
              <a:rPr dirty="0" baseline="13888" sz="3600" spc="37">
                <a:latin typeface="Times New Roman"/>
                <a:cs typeface="Times New Roman"/>
              </a:rPr>
              <a:t>i</a:t>
            </a:r>
            <a:r>
              <a:rPr dirty="0" sz="1600" spc="25"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17420" y="3063239"/>
            <a:ext cx="361315" cy="76200"/>
          </a:xfrm>
          <a:custGeom>
            <a:avLst/>
            <a:gdLst/>
            <a:ahLst/>
            <a:cxnLst/>
            <a:rect l="l" t="t" r="r" b="b"/>
            <a:pathLst>
              <a:path w="361314" h="76200">
                <a:moveTo>
                  <a:pt x="284988" y="76199"/>
                </a:moveTo>
                <a:lnTo>
                  <a:pt x="284988" y="0"/>
                </a:lnTo>
                <a:lnTo>
                  <a:pt x="352043" y="33527"/>
                </a:lnTo>
                <a:lnTo>
                  <a:pt x="297180" y="33527"/>
                </a:lnTo>
                <a:lnTo>
                  <a:pt x="297180" y="42671"/>
                </a:lnTo>
                <a:lnTo>
                  <a:pt x="352043" y="42671"/>
                </a:lnTo>
                <a:lnTo>
                  <a:pt x="284988" y="76199"/>
                </a:lnTo>
                <a:close/>
              </a:path>
              <a:path w="361314" h="76200">
                <a:moveTo>
                  <a:pt x="284988" y="42671"/>
                </a:moveTo>
                <a:lnTo>
                  <a:pt x="0" y="42671"/>
                </a:lnTo>
                <a:lnTo>
                  <a:pt x="0" y="33527"/>
                </a:lnTo>
                <a:lnTo>
                  <a:pt x="284988" y="33527"/>
                </a:lnTo>
                <a:lnTo>
                  <a:pt x="284988" y="42671"/>
                </a:lnTo>
                <a:close/>
              </a:path>
              <a:path w="361314" h="76200">
                <a:moveTo>
                  <a:pt x="352043" y="42671"/>
                </a:moveTo>
                <a:lnTo>
                  <a:pt x="297180" y="42671"/>
                </a:lnTo>
                <a:lnTo>
                  <a:pt x="297180" y="33527"/>
                </a:lnTo>
                <a:lnTo>
                  <a:pt x="352043" y="33527"/>
                </a:lnTo>
                <a:lnTo>
                  <a:pt x="361187" y="38099"/>
                </a:lnTo>
                <a:lnTo>
                  <a:pt x="352043" y="4267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03705" y="3136394"/>
            <a:ext cx="11887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(1</a:t>
            </a:r>
            <a:r>
              <a:rPr dirty="0" sz="2400">
                <a:latin typeface="Times New Roman"/>
                <a:cs typeface="Times New Roman"/>
              </a:rPr>
              <a:t>+β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latin typeface="Times New Roman"/>
                <a:cs typeface="Times New Roman"/>
              </a:rPr>
              <a:t>b1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09316" y="3256788"/>
            <a:ext cx="76200" cy="433070"/>
          </a:xfrm>
          <a:custGeom>
            <a:avLst/>
            <a:gdLst/>
            <a:ahLst/>
            <a:cxnLst/>
            <a:rect l="l" t="t" r="r" b="b"/>
            <a:pathLst>
              <a:path w="76200" h="433070">
                <a:moveTo>
                  <a:pt x="42672" y="368808"/>
                </a:moveTo>
                <a:lnTo>
                  <a:pt x="33528" y="368808"/>
                </a:lnTo>
                <a:lnTo>
                  <a:pt x="33528" y="0"/>
                </a:lnTo>
                <a:lnTo>
                  <a:pt x="42672" y="0"/>
                </a:lnTo>
                <a:lnTo>
                  <a:pt x="42672" y="368808"/>
                </a:lnTo>
                <a:close/>
              </a:path>
              <a:path w="76200" h="433070">
                <a:moveTo>
                  <a:pt x="38100" y="432815"/>
                </a:moveTo>
                <a:lnTo>
                  <a:pt x="0" y="356615"/>
                </a:lnTo>
                <a:lnTo>
                  <a:pt x="33528" y="356615"/>
                </a:lnTo>
                <a:lnTo>
                  <a:pt x="33528" y="368808"/>
                </a:lnTo>
                <a:lnTo>
                  <a:pt x="70103" y="368808"/>
                </a:lnTo>
                <a:lnTo>
                  <a:pt x="38100" y="432815"/>
                </a:lnTo>
                <a:close/>
              </a:path>
              <a:path w="76200" h="433070">
                <a:moveTo>
                  <a:pt x="70103" y="368808"/>
                </a:moveTo>
                <a:lnTo>
                  <a:pt x="42672" y="368808"/>
                </a:lnTo>
                <a:lnTo>
                  <a:pt x="42672" y="356615"/>
                </a:lnTo>
                <a:lnTo>
                  <a:pt x="76200" y="356615"/>
                </a:lnTo>
                <a:lnTo>
                  <a:pt x="70103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27727" y="3179622"/>
            <a:ext cx="162813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(1+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-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)(1+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-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8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000" spc="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37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99716" y="3028950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67761" y="2860548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53283" y="3025140"/>
            <a:ext cx="186055" cy="196850"/>
          </a:xfrm>
          <a:custGeom>
            <a:avLst/>
            <a:gdLst/>
            <a:ahLst/>
            <a:cxnLst/>
            <a:rect l="l" t="t" r="r" b="b"/>
            <a:pathLst>
              <a:path w="186055" h="196850">
                <a:moveTo>
                  <a:pt x="93917" y="126533"/>
                </a:moveTo>
                <a:lnTo>
                  <a:pt x="0" y="25908"/>
                </a:lnTo>
                <a:lnTo>
                  <a:pt x="28956" y="0"/>
                </a:lnTo>
                <a:lnTo>
                  <a:pt x="121902" y="99585"/>
                </a:lnTo>
                <a:lnTo>
                  <a:pt x="93917" y="126533"/>
                </a:lnTo>
                <a:close/>
              </a:path>
              <a:path w="186055" h="196850">
                <a:moveTo>
                  <a:pt x="169220" y="140208"/>
                </a:moveTo>
                <a:lnTo>
                  <a:pt x="106680" y="140208"/>
                </a:lnTo>
                <a:lnTo>
                  <a:pt x="135636" y="114300"/>
                </a:lnTo>
                <a:lnTo>
                  <a:pt x="121902" y="99585"/>
                </a:lnTo>
                <a:lnTo>
                  <a:pt x="149352" y="73152"/>
                </a:lnTo>
                <a:lnTo>
                  <a:pt x="169220" y="140208"/>
                </a:lnTo>
                <a:close/>
              </a:path>
              <a:path w="186055" h="196850">
                <a:moveTo>
                  <a:pt x="106680" y="140208"/>
                </a:moveTo>
                <a:lnTo>
                  <a:pt x="93917" y="126533"/>
                </a:lnTo>
                <a:lnTo>
                  <a:pt x="121902" y="99585"/>
                </a:lnTo>
                <a:lnTo>
                  <a:pt x="135636" y="114300"/>
                </a:lnTo>
                <a:lnTo>
                  <a:pt x="106680" y="140208"/>
                </a:lnTo>
                <a:close/>
              </a:path>
              <a:path w="186055" h="196850">
                <a:moveTo>
                  <a:pt x="185928" y="196595"/>
                </a:moveTo>
                <a:lnTo>
                  <a:pt x="67056" y="152400"/>
                </a:lnTo>
                <a:lnTo>
                  <a:pt x="93917" y="126533"/>
                </a:lnTo>
                <a:lnTo>
                  <a:pt x="106680" y="140208"/>
                </a:lnTo>
                <a:lnTo>
                  <a:pt x="169220" y="140208"/>
                </a:lnTo>
                <a:lnTo>
                  <a:pt x="185928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4807" y="2852927"/>
            <a:ext cx="198120" cy="187960"/>
          </a:xfrm>
          <a:custGeom>
            <a:avLst/>
            <a:gdLst/>
            <a:ahLst/>
            <a:cxnLst/>
            <a:rect l="l" t="t" r="r" b="b"/>
            <a:pathLst>
              <a:path w="198119" h="187960">
                <a:moveTo>
                  <a:pt x="25908" y="187452"/>
                </a:moveTo>
                <a:lnTo>
                  <a:pt x="0" y="160020"/>
                </a:lnTo>
                <a:lnTo>
                  <a:pt x="172211" y="0"/>
                </a:lnTo>
                <a:lnTo>
                  <a:pt x="198119" y="27432"/>
                </a:lnTo>
                <a:lnTo>
                  <a:pt x="25908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29306" y="1679448"/>
            <a:ext cx="0" cy="1186180"/>
          </a:xfrm>
          <a:custGeom>
            <a:avLst/>
            <a:gdLst/>
            <a:ahLst/>
            <a:cxnLst/>
            <a:rect l="l" t="t" r="r" b="b"/>
            <a:pathLst>
              <a:path w="0" h="1186180">
                <a:moveTo>
                  <a:pt x="0" y="0"/>
                </a:moveTo>
                <a:lnTo>
                  <a:pt x="0" y="11856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38450" y="3209543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29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37360" y="255193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95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17598" y="237744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12263" y="2537460"/>
            <a:ext cx="228600" cy="243840"/>
          </a:xfrm>
          <a:custGeom>
            <a:avLst/>
            <a:gdLst/>
            <a:ahLst/>
            <a:cxnLst/>
            <a:rect l="l" t="t" r="r" b="b"/>
            <a:pathLst>
              <a:path w="228600" h="243839">
                <a:moveTo>
                  <a:pt x="136835" y="172517"/>
                </a:moveTo>
                <a:lnTo>
                  <a:pt x="0" y="25908"/>
                </a:lnTo>
                <a:lnTo>
                  <a:pt x="27431" y="0"/>
                </a:lnTo>
                <a:lnTo>
                  <a:pt x="165006" y="145912"/>
                </a:lnTo>
                <a:lnTo>
                  <a:pt x="136835" y="172517"/>
                </a:lnTo>
                <a:close/>
              </a:path>
              <a:path w="228600" h="243839">
                <a:moveTo>
                  <a:pt x="211440" y="185928"/>
                </a:moveTo>
                <a:lnTo>
                  <a:pt x="149351" y="185928"/>
                </a:lnTo>
                <a:lnTo>
                  <a:pt x="178307" y="160019"/>
                </a:lnTo>
                <a:lnTo>
                  <a:pt x="165006" y="145912"/>
                </a:lnTo>
                <a:lnTo>
                  <a:pt x="192024" y="120396"/>
                </a:lnTo>
                <a:lnTo>
                  <a:pt x="211440" y="185928"/>
                </a:lnTo>
                <a:close/>
              </a:path>
              <a:path w="228600" h="243839">
                <a:moveTo>
                  <a:pt x="149351" y="185928"/>
                </a:moveTo>
                <a:lnTo>
                  <a:pt x="136835" y="172517"/>
                </a:lnTo>
                <a:lnTo>
                  <a:pt x="165006" y="145912"/>
                </a:lnTo>
                <a:lnTo>
                  <a:pt x="178307" y="160019"/>
                </a:lnTo>
                <a:lnTo>
                  <a:pt x="149351" y="185928"/>
                </a:lnTo>
                <a:close/>
              </a:path>
              <a:path w="228600" h="243839">
                <a:moveTo>
                  <a:pt x="228600" y="243840"/>
                </a:moveTo>
                <a:lnTo>
                  <a:pt x="109727" y="198119"/>
                </a:lnTo>
                <a:lnTo>
                  <a:pt x="136835" y="172517"/>
                </a:lnTo>
                <a:lnTo>
                  <a:pt x="149351" y="185928"/>
                </a:lnTo>
                <a:lnTo>
                  <a:pt x="211440" y="185928"/>
                </a:lnTo>
                <a:lnTo>
                  <a:pt x="228600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04644" y="2369820"/>
            <a:ext cx="198120" cy="187960"/>
          </a:xfrm>
          <a:custGeom>
            <a:avLst/>
            <a:gdLst/>
            <a:ahLst/>
            <a:cxnLst/>
            <a:rect l="l" t="t" r="r" b="b"/>
            <a:pathLst>
              <a:path w="198119" h="187960">
                <a:moveTo>
                  <a:pt x="25907" y="187452"/>
                </a:moveTo>
                <a:lnTo>
                  <a:pt x="0" y="160020"/>
                </a:lnTo>
                <a:lnTo>
                  <a:pt x="172211" y="0"/>
                </a:lnTo>
                <a:lnTo>
                  <a:pt x="198119" y="27431"/>
                </a:lnTo>
                <a:lnTo>
                  <a:pt x="25907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79142" y="2051304"/>
            <a:ext cx="0" cy="330835"/>
          </a:xfrm>
          <a:custGeom>
            <a:avLst/>
            <a:gdLst/>
            <a:ahLst/>
            <a:cxnLst/>
            <a:rect l="l" t="t" r="r" b="b"/>
            <a:pathLst>
              <a:path w="0"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17242" y="2740151"/>
            <a:ext cx="0" cy="303530"/>
          </a:xfrm>
          <a:custGeom>
            <a:avLst/>
            <a:gdLst/>
            <a:ahLst/>
            <a:cxnLst/>
            <a:rect l="l" t="t" r="r" b="b"/>
            <a:pathLst>
              <a:path w="0" h="303530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79904" y="1987295"/>
            <a:ext cx="611505" cy="114300"/>
          </a:xfrm>
          <a:custGeom>
            <a:avLst/>
            <a:gdLst/>
            <a:ahLst/>
            <a:cxnLst/>
            <a:rect l="l" t="t" r="r" b="b"/>
            <a:pathLst>
              <a:path w="611505" h="114300">
                <a:moveTo>
                  <a:pt x="553212" y="114300"/>
                </a:moveTo>
                <a:lnTo>
                  <a:pt x="530899" y="109751"/>
                </a:lnTo>
                <a:lnTo>
                  <a:pt x="513016" y="97345"/>
                </a:lnTo>
                <a:lnTo>
                  <a:pt x="501134" y="78938"/>
                </a:lnTo>
                <a:lnTo>
                  <a:pt x="496823" y="56387"/>
                </a:lnTo>
                <a:lnTo>
                  <a:pt x="501134" y="34718"/>
                </a:lnTo>
                <a:lnTo>
                  <a:pt x="513016" y="16763"/>
                </a:lnTo>
                <a:lnTo>
                  <a:pt x="530899" y="4524"/>
                </a:lnTo>
                <a:lnTo>
                  <a:pt x="553212" y="0"/>
                </a:lnTo>
                <a:lnTo>
                  <a:pt x="575762" y="4524"/>
                </a:lnTo>
                <a:lnTo>
                  <a:pt x="594169" y="16764"/>
                </a:lnTo>
                <a:lnTo>
                  <a:pt x="606575" y="34718"/>
                </a:lnTo>
                <a:lnTo>
                  <a:pt x="607285" y="38100"/>
                </a:lnTo>
                <a:lnTo>
                  <a:pt x="553212" y="38100"/>
                </a:lnTo>
                <a:lnTo>
                  <a:pt x="553212" y="76200"/>
                </a:lnTo>
                <a:lnTo>
                  <a:pt x="607128" y="76200"/>
                </a:lnTo>
                <a:lnTo>
                  <a:pt x="606575" y="78938"/>
                </a:lnTo>
                <a:lnTo>
                  <a:pt x="594169" y="97345"/>
                </a:lnTo>
                <a:lnTo>
                  <a:pt x="575762" y="109751"/>
                </a:lnTo>
                <a:lnTo>
                  <a:pt x="553212" y="114300"/>
                </a:lnTo>
                <a:close/>
              </a:path>
              <a:path w="611505" h="114300">
                <a:moveTo>
                  <a:pt x="50061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00461" y="38100"/>
                </a:lnTo>
                <a:lnTo>
                  <a:pt x="496823" y="56387"/>
                </a:lnTo>
                <a:lnTo>
                  <a:pt x="500610" y="76200"/>
                </a:lnTo>
                <a:close/>
              </a:path>
              <a:path w="611505" h="114300">
                <a:moveTo>
                  <a:pt x="607128" y="76200"/>
                </a:moveTo>
                <a:lnTo>
                  <a:pt x="553212" y="76200"/>
                </a:lnTo>
                <a:lnTo>
                  <a:pt x="553212" y="38100"/>
                </a:lnTo>
                <a:lnTo>
                  <a:pt x="607285" y="38100"/>
                </a:lnTo>
                <a:lnTo>
                  <a:pt x="611124" y="56387"/>
                </a:lnTo>
                <a:lnTo>
                  <a:pt x="60712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27803" y="2670810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 h="0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70526" y="2432304"/>
            <a:ext cx="0" cy="485140"/>
          </a:xfrm>
          <a:custGeom>
            <a:avLst/>
            <a:gdLst/>
            <a:ahLst/>
            <a:cxnLst/>
            <a:rect l="l" t="t" r="r" b="b"/>
            <a:pathLst>
              <a:path w="0" h="485139">
                <a:moveTo>
                  <a:pt x="0" y="0"/>
                </a:moveTo>
                <a:lnTo>
                  <a:pt x="0" y="48463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56048" y="2662427"/>
            <a:ext cx="215265" cy="262255"/>
          </a:xfrm>
          <a:custGeom>
            <a:avLst/>
            <a:gdLst/>
            <a:ahLst/>
            <a:cxnLst/>
            <a:rect l="l" t="t" r="r" b="b"/>
            <a:pathLst>
              <a:path w="215264" h="262255">
                <a:moveTo>
                  <a:pt x="128720" y="185159"/>
                </a:moveTo>
                <a:lnTo>
                  <a:pt x="0" y="22859"/>
                </a:lnTo>
                <a:lnTo>
                  <a:pt x="30479" y="0"/>
                </a:lnTo>
                <a:lnTo>
                  <a:pt x="159190" y="160887"/>
                </a:lnTo>
                <a:lnTo>
                  <a:pt x="128720" y="185159"/>
                </a:lnTo>
                <a:close/>
              </a:path>
              <a:path w="215264" h="262255">
                <a:moveTo>
                  <a:pt x="201929" y="199643"/>
                </a:moveTo>
                <a:lnTo>
                  <a:pt x="140207" y="199643"/>
                </a:lnTo>
                <a:lnTo>
                  <a:pt x="170687" y="175260"/>
                </a:lnTo>
                <a:lnTo>
                  <a:pt x="159190" y="160887"/>
                </a:lnTo>
                <a:lnTo>
                  <a:pt x="188975" y="137160"/>
                </a:lnTo>
                <a:lnTo>
                  <a:pt x="201929" y="199643"/>
                </a:lnTo>
                <a:close/>
              </a:path>
              <a:path w="215264" h="262255">
                <a:moveTo>
                  <a:pt x="140207" y="199643"/>
                </a:moveTo>
                <a:lnTo>
                  <a:pt x="128720" y="185159"/>
                </a:lnTo>
                <a:lnTo>
                  <a:pt x="159190" y="160887"/>
                </a:lnTo>
                <a:lnTo>
                  <a:pt x="170687" y="175260"/>
                </a:lnTo>
                <a:lnTo>
                  <a:pt x="140207" y="199643"/>
                </a:lnTo>
                <a:close/>
              </a:path>
              <a:path w="215264" h="262255">
                <a:moveTo>
                  <a:pt x="214884" y="262128"/>
                </a:moveTo>
                <a:lnTo>
                  <a:pt x="99059" y="208788"/>
                </a:lnTo>
                <a:lnTo>
                  <a:pt x="128720" y="185159"/>
                </a:lnTo>
                <a:lnTo>
                  <a:pt x="140207" y="199643"/>
                </a:lnTo>
                <a:lnTo>
                  <a:pt x="201929" y="199643"/>
                </a:lnTo>
                <a:lnTo>
                  <a:pt x="21488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57571" y="2427732"/>
            <a:ext cx="227329" cy="243840"/>
          </a:xfrm>
          <a:custGeom>
            <a:avLst/>
            <a:gdLst/>
            <a:ahLst/>
            <a:cxnLst/>
            <a:rect l="l" t="t" r="r" b="b"/>
            <a:pathLst>
              <a:path w="227329" h="243839">
                <a:moveTo>
                  <a:pt x="27432" y="243840"/>
                </a:moveTo>
                <a:lnTo>
                  <a:pt x="0" y="217932"/>
                </a:lnTo>
                <a:lnTo>
                  <a:pt x="199644" y="0"/>
                </a:lnTo>
                <a:lnTo>
                  <a:pt x="227076" y="25908"/>
                </a:lnTo>
                <a:lnTo>
                  <a:pt x="27432" y="243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59502" y="1987295"/>
            <a:ext cx="0" cy="451484"/>
          </a:xfrm>
          <a:custGeom>
            <a:avLst/>
            <a:gdLst/>
            <a:ahLst/>
            <a:cxnLst/>
            <a:rect l="l" t="t" r="r" b="b"/>
            <a:pathLst>
              <a:path w="0"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70170" y="2907792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4">
                <a:moveTo>
                  <a:pt x="0" y="0"/>
                </a:moveTo>
                <a:lnTo>
                  <a:pt x="0" y="41452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40773" y="1892808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4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40773" y="2784348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56676" y="2547366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55785" y="2319527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56547" y="2238755"/>
            <a:ext cx="300355" cy="311150"/>
          </a:xfrm>
          <a:custGeom>
            <a:avLst/>
            <a:gdLst/>
            <a:ahLst/>
            <a:cxnLst/>
            <a:rect l="l" t="t" r="r" b="b"/>
            <a:pathLst>
              <a:path w="300354" h="311150">
                <a:moveTo>
                  <a:pt x="145515" y="187652"/>
                </a:moveTo>
                <a:lnTo>
                  <a:pt x="118336" y="161480"/>
                </a:lnTo>
                <a:lnTo>
                  <a:pt x="272796" y="0"/>
                </a:lnTo>
                <a:lnTo>
                  <a:pt x="300228" y="25908"/>
                </a:lnTo>
                <a:lnTo>
                  <a:pt x="145515" y="187652"/>
                </a:lnTo>
                <a:close/>
              </a:path>
              <a:path w="300354" h="311150">
                <a:moveTo>
                  <a:pt x="0" y="310896"/>
                </a:moveTo>
                <a:lnTo>
                  <a:pt x="89916" y="134112"/>
                </a:lnTo>
                <a:lnTo>
                  <a:pt x="118336" y="161480"/>
                </a:lnTo>
                <a:lnTo>
                  <a:pt x="105156" y="175260"/>
                </a:lnTo>
                <a:lnTo>
                  <a:pt x="132588" y="201168"/>
                </a:lnTo>
                <a:lnTo>
                  <a:pt x="159551" y="201168"/>
                </a:lnTo>
                <a:lnTo>
                  <a:pt x="172212" y="213360"/>
                </a:lnTo>
                <a:lnTo>
                  <a:pt x="0" y="310896"/>
                </a:lnTo>
                <a:close/>
              </a:path>
              <a:path w="300354" h="311150">
                <a:moveTo>
                  <a:pt x="132588" y="201168"/>
                </a:moveTo>
                <a:lnTo>
                  <a:pt x="105156" y="175260"/>
                </a:lnTo>
                <a:lnTo>
                  <a:pt x="118336" y="161480"/>
                </a:lnTo>
                <a:lnTo>
                  <a:pt x="145515" y="187652"/>
                </a:lnTo>
                <a:lnTo>
                  <a:pt x="132588" y="201168"/>
                </a:lnTo>
                <a:close/>
              </a:path>
              <a:path w="300354" h="311150">
                <a:moveTo>
                  <a:pt x="159551" y="201168"/>
                </a:moveTo>
                <a:lnTo>
                  <a:pt x="132588" y="201168"/>
                </a:lnTo>
                <a:lnTo>
                  <a:pt x="145515" y="187652"/>
                </a:lnTo>
                <a:lnTo>
                  <a:pt x="159551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44355" y="2532888"/>
            <a:ext cx="311150" cy="268605"/>
          </a:xfrm>
          <a:custGeom>
            <a:avLst/>
            <a:gdLst/>
            <a:ahLst/>
            <a:cxnLst/>
            <a:rect l="l" t="t" r="r" b="b"/>
            <a:pathLst>
              <a:path w="311150" h="268605">
                <a:moveTo>
                  <a:pt x="286512" y="268223"/>
                </a:moveTo>
                <a:lnTo>
                  <a:pt x="0" y="28955"/>
                </a:lnTo>
                <a:lnTo>
                  <a:pt x="24383" y="0"/>
                </a:lnTo>
                <a:lnTo>
                  <a:pt x="310896" y="239267"/>
                </a:lnTo>
                <a:lnTo>
                  <a:pt x="286512" y="268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37832" y="3204972"/>
            <a:ext cx="596265" cy="114300"/>
          </a:xfrm>
          <a:custGeom>
            <a:avLst/>
            <a:gdLst/>
            <a:ahLst/>
            <a:cxnLst/>
            <a:rect l="l" t="t" r="r" b="b"/>
            <a:pathLst>
              <a:path w="596265" h="114300">
                <a:moveTo>
                  <a:pt x="539495" y="114300"/>
                </a:moveTo>
                <a:lnTo>
                  <a:pt x="516945" y="109751"/>
                </a:lnTo>
                <a:lnTo>
                  <a:pt x="498538" y="97345"/>
                </a:lnTo>
                <a:lnTo>
                  <a:pt x="486132" y="78938"/>
                </a:lnTo>
                <a:lnTo>
                  <a:pt x="481584" y="56387"/>
                </a:lnTo>
                <a:lnTo>
                  <a:pt x="486132" y="34075"/>
                </a:lnTo>
                <a:lnTo>
                  <a:pt x="498538" y="16192"/>
                </a:lnTo>
                <a:lnTo>
                  <a:pt x="516945" y="4310"/>
                </a:lnTo>
                <a:lnTo>
                  <a:pt x="539495" y="0"/>
                </a:lnTo>
                <a:lnTo>
                  <a:pt x="561808" y="4310"/>
                </a:lnTo>
                <a:lnTo>
                  <a:pt x="579691" y="16192"/>
                </a:lnTo>
                <a:lnTo>
                  <a:pt x="591573" y="34075"/>
                </a:lnTo>
                <a:lnTo>
                  <a:pt x="592351" y="38100"/>
                </a:lnTo>
                <a:lnTo>
                  <a:pt x="539495" y="38100"/>
                </a:lnTo>
                <a:lnTo>
                  <a:pt x="539495" y="76200"/>
                </a:lnTo>
                <a:lnTo>
                  <a:pt x="592097" y="76200"/>
                </a:lnTo>
                <a:lnTo>
                  <a:pt x="591573" y="78938"/>
                </a:lnTo>
                <a:lnTo>
                  <a:pt x="579691" y="97345"/>
                </a:lnTo>
                <a:lnTo>
                  <a:pt x="561808" y="109751"/>
                </a:lnTo>
                <a:lnTo>
                  <a:pt x="539495" y="114300"/>
                </a:lnTo>
                <a:close/>
              </a:path>
              <a:path w="596265" h="114300">
                <a:moveTo>
                  <a:pt x="48557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85311" y="38100"/>
                </a:lnTo>
                <a:lnTo>
                  <a:pt x="481584" y="56387"/>
                </a:lnTo>
                <a:lnTo>
                  <a:pt x="485579" y="76200"/>
                </a:lnTo>
                <a:close/>
              </a:path>
              <a:path w="596265" h="114300">
                <a:moveTo>
                  <a:pt x="592097" y="76200"/>
                </a:moveTo>
                <a:lnTo>
                  <a:pt x="539495" y="76200"/>
                </a:lnTo>
                <a:lnTo>
                  <a:pt x="539495" y="38100"/>
                </a:lnTo>
                <a:lnTo>
                  <a:pt x="592351" y="38100"/>
                </a:lnTo>
                <a:lnTo>
                  <a:pt x="595884" y="56387"/>
                </a:lnTo>
                <a:lnTo>
                  <a:pt x="59209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94853" y="1607820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94853" y="2436876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25640" y="221665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387590" y="2004060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88352" y="1929383"/>
            <a:ext cx="224154" cy="289560"/>
          </a:xfrm>
          <a:custGeom>
            <a:avLst/>
            <a:gdLst/>
            <a:ahLst/>
            <a:cxnLst/>
            <a:rect l="l" t="t" r="r" b="b"/>
            <a:pathLst>
              <a:path w="224154" h="289560">
                <a:moveTo>
                  <a:pt x="129079" y="149006"/>
                </a:moveTo>
                <a:lnTo>
                  <a:pt x="98599" y="126146"/>
                </a:lnTo>
                <a:lnTo>
                  <a:pt x="193548" y="0"/>
                </a:lnTo>
                <a:lnTo>
                  <a:pt x="224028" y="22860"/>
                </a:lnTo>
                <a:lnTo>
                  <a:pt x="129079" y="149006"/>
                </a:lnTo>
                <a:close/>
              </a:path>
              <a:path w="224154" h="289560">
                <a:moveTo>
                  <a:pt x="0" y="289560"/>
                </a:moveTo>
                <a:lnTo>
                  <a:pt x="68580" y="103632"/>
                </a:lnTo>
                <a:lnTo>
                  <a:pt x="98599" y="126146"/>
                </a:lnTo>
                <a:lnTo>
                  <a:pt x="86868" y="141732"/>
                </a:lnTo>
                <a:lnTo>
                  <a:pt x="117348" y="164592"/>
                </a:lnTo>
                <a:lnTo>
                  <a:pt x="149860" y="164592"/>
                </a:lnTo>
                <a:lnTo>
                  <a:pt x="160020" y="172212"/>
                </a:lnTo>
                <a:lnTo>
                  <a:pt x="0" y="289560"/>
                </a:lnTo>
                <a:close/>
              </a:path>
              <a:path w="224154" h="289560">
                <a:moveTo>
                  <a:pt x="117348" y="164592"/>
                </a:moveTo>
                <a:lnTo>
                  <a:pt x="86868" y="141732"/>
                </a:lnTo>
                <a:lnTo>
                  <a:pt x="98599" y="126146"/>
                </a:lnTo>
                <a:lnTo>
                  <a:pt x="129079" y="149006"/>
                </a:lnTo>
                <a:lnTo>
                  <a:pt x="117348" y="164592"/>
                </a:lnTo>
                <a:close/>
              </a:path>
              <a:path w="224154" h="289560">
                <a:moveTo>
                  <a:pt x="149860" y="164592"/>
                </a:moveTo>
                <a:lnTo>
                  <a:pt x="117348" y="164592"/>
                </a:lnTo>
                <a:lnTo>
                  <a:pt x="129079" y="149006"/>
                </a:lnTo>
                <a:lnTo>
                  <a:pt x="149860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74635" y="2203704"/>
            <a:ext cx="236220" cy="248920"/>
          </a:xfrm>
          <a:custGeom>
            <a:avLst/>
            <a:gdLst/>
            <a:ahLst/>
            <a:cxnLst/>
            <a:rect l="l" t="t" r="r" b="b"/>
            <a:pathLst>
              <a:path w="236220" h="248919">
                <a:moveTo>
                  <a:pt x="208787" y="248412"/>
                </a:moveTo>
                <a:lnTo>
                  <a:pt x="0" y="25908"/>
                </a:lnTo>
                <a:lnTo>
                  <a:pt x="27432" y="0"/>
                </a:lnTo>
                <a:lnTo>
                  <a:pt x="236219" y="222503"/>
                </a:lnTo>
                <a:lnTo>
                  <a:pt x="208787" y="248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6402" y="2214372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26402" y="3043427"/>
            <a:ext cx="0" cy="234950"/>
          </a:xfrm>
          <a:custGeom>
            <a:avLst/>
            <a:gdLst/>
            <a:ahLst/>
            <a:cxnLst/>
            <a:rect l="l" t="t" r="r" b="b"/>
            <a:pathLst>
              <a:path w="0" h="234950">
                <a:moveTo>
                  <a:pt x="0" y="0"/>
                </a:moveTo>
                <a:lnTo>
                  <a:pt x="0" y="2346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57188" y="2823210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 h="0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19138" y="2610611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29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19900" y="2535935"/>
            <a:ext cx="222885" cy="289560"/>
          </a:xfrm>
          <a:custGeom>
            <a:avLst/>
            <a:gdLst/>
            <a:ahLst/>
            <a:cxnLst/>
            <a:rect l="l" t="t" r="r" b="b"/>
            <a:pathLst>
              <a:path w="222884" h="289560">
                <a:moveTo>
                  <a:pt x="129052" y="147462"/>
                </a:moveTo>
                <a:lnTo>
                  <a:pt x="98572" y="124602"/>
                </a:lnTo>
                <a:lnTo>
                  <a:pt x="192024" y="0"/>
                </a:lnTo>
                <a:lnTo>
                  <a:pt x="222504" y="22860"/>
                </a:lnTo>
                <a:lnTo>
                  <a:pt x="129052" y="147462"/>
                </a:lnTo>
                <a:close/>
              </a:path>
              <a:path w="222884" h="289560">
                <a:moveTo>
                  <a:pt x="0" y="289560"/>
                </a:moveTo>
                <a:lnTo>
                  <a:pt x="68580" y="102108"/>
                </a:lnTo>
                <a:lnTo>
                  <a:pt x="98572" y="124602"/>
                </a:lnTo>
                <a:lnTo>
                  <a:pt x="86868" y="140208"/>
                </a:lnTo>
                <a:lnTo>
                  <a:pt x="117348" y="163068"/>
                </a:lnTo>
                <a:lnTo>
                  <a:pt x="149860" y="163068"/>
                </a:lnTo>
                <a:lnTo>
                  <a:pt x="160020" y="170688"/>
                </a:lnTo>
                <a:lnTo>
                  <a:pt x="0" y="289560"/>
                </a:lnTo>
                <a:close/>
              </a:path>
              <a:path w="222884" h="289560">
                <a:moveTo>
                  <a:pt x="117348" y="163068"/>
                </a:moveTo>
                <a:lnTo>
                  <a:pt x="86868" y="140208"/>
                </a:lnTo>
                <a:lnTo>
                  <a:pt x="98572" y="124602"/>
                </a:lnTo>
                <a:lnTo>
                  <a:pt x="129052" y="147462"/>
                </a:lnTo>
                <a:lnTo>
                  <a:pt x="117348" y="163068"/>
                </a:lnTo>
                <a:close/>
              </a:path>
              <a:path w="222884" h="289560">
                <a:moveTo>
                  <a:pt x="149860" y="163068"/>
                </a:moveTo>
                <a:lnTo>
                  <a:pt x="117348" y="163068"/>
                </a:lnTo>
                <a:lnTo>
                  <a:pt x="129052" y="147462"/>
                </a:lnTo>
                <a:lnTo>
                  <a:pt x="149860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04659" y="2810256"/>
            <a:ext cx="236220" cy="248920"/>
          </a:xfrm>
          <a:custGeom>
            <a:avLst/>
            <a:gdLst/>
            <a:ahLst/>
            <a:cxnLst/>
            <a:rect l="l" t="t" r="r" b="b"/>
            <a:pathLst>
              <a:path w="236220" h="248919">
                <a:moveTo>
                  <a:pt x="208787" y="248411"/>
                </a:moveTo>
                <a:lnTo>
                  <a:pt x="0" y="25908"/>
                </a:lnTo>
                <a:lnTo>
                  <a:pt x="28955" y="0"/>
                </a:lnTo>
                <a:lnTo>
                  <a:pt x="236219" y="222503"/>
                </a:lnTo>
                <a:lnTo>
                  <a:pt x="208787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97273" y="4608576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81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97273" y="5500115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13176" y="5263134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 h="0">
                <a:moveTo>
                  <a:pt x="0" y="0"/>
                </a:moveTo>
                <a:lnTo>
                  <a:pt x="50292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2285" y="5033771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20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3047" y="4953000"/>
            <a:ext cx="300355" cy="312420"/>
          </a:xfrm>
          <a:custGeom>
            <a:avLst/>
            <a:gdLst/>
            <a:ahLst/>
            <a:cxnLst/>
            <a:rect l="l" t="t" r="r" b="b"/>
            <a:pathLst>
              <a:path w="300354" h="312420">
                <a:moveTo>
                  <a:pt x="144757" y="188445"/>
                </a:moveTo>
                <a:lnTo>
                  <a:pt x="117577" y="162273"/>
                </a:lnTo>
                <a:lnTo>
                  <a:pt x="272795" y="0"/>
                </a:lnTo>
                <a:lnTo>
                  <a:pt x="300228" y="25908"/>
                </a:lnTo>
                <a:lnTo>
                  <a:pt x="144757" y="188445"/>
                </a:lnTo>
                <a:close/>
              </a:path>
              <a:path w="300354" h="312420">
                <a:moveTo>
                  <a:pt x="0" y="312420"/>
                </a:moveTo>
                <a:lnTo>
                  <a:pt x="89915" y="135636"/>
                </a:lnTo>
                <a:lnTo>
                  <a:pt x="117577" y="162273"/>
                </a:lnTo>
                <a:lnTo>
                  <a:pt x="105155" y="175260"/>
                </a:lnTo>
                <a:lnTo>
                  <a:pt x="132587" y="201168"/>
                </a:lnTo>
                <a:lnTo>
                  <a:pt x="157968" y="201168"/>
                </a:lnTo>
                <a:lnTo>
                  <a:pt x="172211" y="214884"/>
                </a:lnTo>
                <a:lnTo>
                  <a:pt x="0" y="312420"/>
                </a:lnTo>
                <a:close/>
              </a:path>
              <a:path w="300354" h="312420">
                <a:moveTo>
                  <a:pt x="132587" y="201168"/>
                </a:moveTo>
                <a:lnTo>
                  <a:pt x="105155" y="175260"/>
                </a:lnTo>
                <a:lnTo>
                  <a:pt x="117577" y="162273"/>
                </a:lnTo>
                <a:lnTo>
                  <a:pt x="144757" y="188445"/>
                </a:lnTo>
                <a:lnTo>
                  <a:pt x="132587" y="201168"/>
                </a:lnTo>
                <a:close/>
              </a:path>
              <a:path w="300354" h="312420">
                <a:moveTo>
                  <a:pt x="157968" y="201168"/>
                </a:moveTo>
                <a:lnTo>
                  <a:pt x="132587" y="201168"/>
                </a:lnTo>
                <a:lnTo>
                  <a:pt x="144757" y="188445"/>
                </a:lnTo>
                <a:lnTo>
                  <a:pt x="157968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00855" y="5248655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286511" y="266700"/>
                </a:moveTo>
                <a:lnTo>
                  <a:pt x="0" y="28956"/>
                </a:lnTo>
                <a:lnTo>
                  <a:pt x="24383" y="0"/>
                </a:lnTo>
                <a:lnTo>
                  <a:pt x="310895" y="237744"/>
                </a:lnTo>
                <a:lnTo>
                  <a:pt x="286511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56866" y="5487923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42388" y="5661660"/>
            <a:ext cx="195580" cy="228600"/>
          </a:xfrm>
          <a:custGeom>
            <a:avLst/>
            <a:gdLst/>
            <a:ahLst/>
            <a:cxnLst/>
            <a:rect l="l" t="t" r="r" b="b"/>
            <a:pathLst>
              <a:path w="195580" h="228600">
                <a:moveTo>
                  <a:pt x="106617" y="152871"/>
                </a:moveTo>
                <a:lnTo>
                  <a:pt x="0" y="24384"/>
                </a:lnTo>
                <a:lnTo>
                  <a:pt x="30480" y="0"/>
                </a:lnTo>
                <a:lnTo>
                  <a:pt x="136684" y="127989"/>
                </a:lnTo>
                <a:lnTo>
                  <a:pt x="106617" y="152871"/>
                </a:lnTo>
                <a:close/>
              </a:path>
              <a:path w="195580" h="228600">
                <a:moveTo>
                  <a:pt x="180947" y="167640"/>
                </a:moveTo>
                <a:lnTo>
                  <a:pt x="118872" y="167640"/>
                </a:lnTo>
                <a:lnTo>
                  <a:pt x="149352" y="143256"/>
                </a:lnTo>
                <a:lnTo>
                  <a:pt x="136684" y="127989"/>
                </a:lnTo>
                <a:lnTo>
                  <a:pt x="166116" y="103632"/>
                </a:lnTo>
                <a:lnTo>
                  <a:pt x="180947" y="167640"/>
                </a:lnTo>
                <a:close/>
              </a:path>
              <a:path w="195580" h="228600">
                <a:moveTo>
                  <a:pt x="118872" y="167640"/>
                </a:moveTo>
                <a:lnTo>
                  <a:pt x="106617" y="152871"/>
                </a:lnTo>
                <a:lnTo>
                  <a:pt x="136684" y="127989"/>
                </a:lnTo>
                <a:lnTo>
                  <a:pt x="149352" y="143256"/>
                </a:lnTo>
                <a:lnTo>
                  <a:pt x="118872" y="167640"/>
                </a:lnTo>
                <a:close/>
              </a:path>
              <a:path w="195580" h="228600">
                <a:moveTo>
                  <a:pt x="195072" y="228600"/>
                </a:moveTo>
                <a:lnTo>
                  <a:pt x="77724" y="176783"/>
                </a:lnTo>
                <a:lnTo>
                  <a:pt x="106617" y="152871"/>
                </a:lnTo>
                <a:lnTo>
                  <a:pt x="118872" y="167640"/>
                </a:lnTo>
                <a:lnTo>
                  <a:pt x="180947" y="167640"/>
                </a:lnTo>
                <a:lnTo>
                  <a:pt x="195072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42388" y="5477255"/>
            <a:ext cx="186055" cy="208915"/>
          </a:xfrm>
          <a:custGeom>
            <a:avLst/>
            <a:gdLst/>
            <a:ahLst/>
            <a:cxnLst/>
            <a:rect l="l" t="t" r="r" b="b"/>
            <a:pathLst>
              <a:path w="186055" h="208914">
                <a:moveTo>
                  <a:pt x="28956" y="208788"/>
                </a:moveTo>
                <a:lnTo>
                  <a:pt x="0" y="182880"/>
                </a:lnTo>
                <a:lnTo>
                  <a:pt x="156971" y="0"/>
                </a:lnTo>
                <a:lnTo>
                  <a:pt x="185928" y="24383"/>
                </a:lnTo>
                <a:lnTo>
                  <a:pt x="28956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956054" y="4680203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0"/>
                </a:moveTo>
                <a:lnTo>
                  <a:pt x="0" y="2423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956054" y="5283707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85316" y="5122926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747266" y="4968239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5">
                <a:moveTo>
                  <a:pt x="0" y="0"/>
                </a:moveTo>
                <a:lnTo>
                  <a:pt x="0" y="3154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48027" y="4908803"/>
            <a:ext cx="222885" cy="216535"/>
          </a:xfrm>
          <a:custGeom>
            <a:avLst/>
            <a:gdLst/>
            <a:ahLst/>
            <a:cxnLst/>
            <a:rect l="l" t="t" r="r" b="b"/>
            <a:pathLst>
              <a:path w="222885" h="216535">
                <a:moveTo>
                  <a:pt x="149479" y="96613"/>
                </a:moveTo>
                <a:lnTo>
                  <a:pt x="123826" y="69973"/>
                </a:lnTo>
                <a:lnTo>
                  <a:pt x="195072" y="0"/>
                </a:lnTo>
                <a:lnTo>
                  <a:pt x="222504" y="27431"/>
                </a:lnTo>
                <a:lnTo>
                  <a:pt x="149479" y="96613"/>
                </a:lnTo>
                <a:close/>
              </a:path>
              <a:path w="222885" h="216535">
                <a:moveTo>
                  <a:pt x="0" y="216407"/>
                </a:moveTo>
                <a:lnTo>
                  <a:pt x="97536" y="42671"/>
                </a:lnTo>
                <a:lnTo>
                  <a:pt x="123826" y="69973"/>
                </a:lnTo>
                <a:lnTo>
                  <a:pt x="109728" y="83819"/>
                </a:lnTo>
                <a:lnTo>
                  <a:pt x="135636" y="109727"/>
                </a:lnTo>
                <a:lnTo>
                  <a:pt x="162108" y="109727"/>
                </a:lnTo>
                <a:lnTo>
                  <a:pt x="176784" y="124967"/>
                </a:lnTo>
                <a:lnTo>
                  <a:pt x="0" y="216407"/>
                </a:lnTo>
                <a:close/>
              </a:path>
              <a:path w="222885" h="216535">
                <a:moveTo>
                  <a:pt x="135636" y="109727"/>
                </a:moveTo>
                <a:lnTo>
                  <a:pt x="109728" y="83819"/>
                </a:lnTo>
                <a:lnTo>
                  <a:pt x="123826" y="69973"/>
                </a:lnTo>
                <a:lnTo>
                  <a:pt x="149479" y="96613"/>
                </a:lnTo>
                <a:lnTo>
                  <a:pt x="135636" y="109727"/>
                </a:lnTo>
                <a:close/>
              </a:path>
              <a:path w="222885" h="216535">
                <a:moveTo>
                  <a:pt x="162108" y="109727"/>
                </a:moveTo>
                <a:lnTo>
                  <a:pt x="135636" y="109727"/>
                </a:lnTo>
                <a:lnTo>
                  <a:pt x="149479" y="96613"/>
                </a:lnTo>
                <a:lnTo>
                  <a:pt x="162108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35836" y="5108448"/>
            <a:ext cx="233679" cy="192405"/>
          </a:xfrm>
          <a:custGeom>
            <a:avLst/>
            <a:gdLst/>
            <a:ahLst/>
            <a:cxnLst/>
            <a:rect l="l" t="t" r="r" b="b"/>
            <a:pathLst>
              <a:path w="233680" h="192404">
                <a:moveTo>
                  <a:pt x="208787" y="192023"/>
                </a:moveTo>
                <a:lnTo>
                  <a:pt x="0" y="30480"/>
                </a:lnTo>
                <a:lnTo>
                  <a:pt x="24383" y="0"/>
                </a:lnTo>
                <a:lnTo>
                  <a:pt x="233171" y="161544"/>
                </a:lnTo>
                <a:lnTo>
                  <a:pt x="208787" y="192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943100" y="5670042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 h="0">
                <a:moveTo>
                  <a:pt x="0" y="0"/>
                </a:moveTo>
                <a:lnTo>
                  <a:pt x="391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12314" y="4322064"/>
            <a:ext cx="0" cy="1181100"/>
          </a:xfrm>
          <a:custGeom>
            <a:avLst/>
            <a:gdLst/>
            <a:ahLst/>
            <a:cxnLst/>
            <a:rect l="l" t="t" r="r" b="b"/>
            <a:pathLst>
              <a:path w="0" h="1181100">
                <a:moveTo>
                  <a:pt x="0" y="0"/>
                </a:moveTo>
                <a:lnTo>
                  <a:pt x="0" y="11810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12314" y="5832348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43100" y="4629911"/>
            <a:ext cx="631190" cy="114300"/>
          </a:xfrm>
          <a:custGeom>
            <a:avLst/>
            <a:gdLst/>
            <a:ahLst/>
            <a:cxnLst/>
            <a:rect l="l" t="t" r="r" b="b"/>
            <a:pathLst>
              <a:path w="631189" h="114300">
                <a:moveTo>
                  <a:pt x="574548" y="114300"/>
                </a:moveTo>
                <a:lnTo>
                  <a:pt x="551997" y="109751"/>
                </a:lnTo>
                <a:lnTo>
                  <a:pt x="533590" y="97345"/>
                </a:lnTo>
                <a:lnTo>
                  <a:pt x="521184" y="78938"/>
                </a:lnTo>
                <a:lnTo>
                  <a:pt x="516636" y="56387"/>
                </a:lnTo>
                <a:lnTo>
                  <a:pt x="521184" y="34718"/>
                </a:lnTo>
                <a:lnTo>
                  <a:pt x="533590" y="16763"/>
                </a:lnTo>
                <a:lnTo>
                  <a:pt x="551997" y="4524"/>
                </a:lnTo>
                <a:lnTo>
                  <a:pt x="574548" y="0"/>
                </a:lnTo>
                <a:lnTo>
                  <a:pt x="596860" y="4524"/>
                </a:lnTo>
                <a:lnTo>
                  <a:pt x="614743" y="16764"/>
                </a:lnTo>
                <a:lnTo>
                  <a:pt x="626625" y="34718"/>
                </a:lnTo>
                <a:lnTo>
                  <a:pt x="627298" y="38100"/>
                </a:lnTo>
                <a:lnTo>
                  <a:pt x="574548" y="38100"/>
                </a:lnTo>
                <a:lnTo>
                  <a:pt x="574548" y="76200"/>
                </a:lnTo>
                <a:lnTo>
                  <a:pt x="627149" y="76200"/>
                </a:lnTo>
                <a:lnTo>
                  <a:pt x="626625" y="78938"/>
                </a:lnTo>
                <a:lnTo>
                  <a:pt x="614743" y="97345"/>
                </a:lnTo>
                <a:lnTo>
                  <a:pt x="596860" y="109751"/>
                </a:lnTo>
                <a:lnTo>
                  <a:pt x="574548" y="114300"/>
                </a:lnTo>
                <a:close/>
              </a:path>
              <a:path w="631189" h="114300">
                <a:moveTo>
                  <a:pt x="520631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20474" y="38100"/>
                </a:lnTo>
                <a:lnTo>
                  <a:pt x="516636" y="56387"/>
                </a:lnTo>
                <a:lnTo>
                  <a:pt x="520631" y="76200"/>
                </a:lnTo>
                <a:close/>
              </a:path>
              <a:path w="631189" h="114300">
                <a:moveTo>
                  <a:pt x="627149" y="76200"/>
                </a:moveTo>
                <a:lnTo>
                  <a:pt x="574548" y="76200"/>
                </a:lnTo>
                <a:lnTo>
                  <a:pt x="574548" y="38100"/>
                </a:lnTo>
                <a:lnTo>
                  <a:pt x="627298" y="38100"/>
                </a:lnTo>
                <a:lnTo>
                  <a:pt x="630935" y="56387"/>
                </a:lnTo>
                <a:lnTo>
                  <a:pt x="62714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99682" y="5180076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86728" y="5358384"/>
            <a:ext cx="265430" cy="250190"/>
          </a:xfrm>
          <a:custGeom>
            <a:avLst/>
            <a:gdLst/>
            <a:ahLst/>
            <a:cxnLst/>
            <a:rect l="l" t="t" r="r" b="b"/>
            <a:pathLst>
              <a:path w="265429" h="250189">
                <a:moveTo>
                  <a:pt x="169214" y="185365"/>
                </a:moveTo>
                <a:lnTo>
                  <a:pt x="0" y="27432"/>
                </a:lnTo>
                <a:lnTo>
                  <a:pt x="27431" y="0"/>
                </a:lnTo>
                <a:lnTo>
                  <a:pt x="194924" y="157639"/>
                </a:lnTo>
                <a:lnTo>
                  <a:pt x="169214" y="185365"/>
                </a:lnTo>
                <a:close/>
              </a:path>
              <a:path w="265429" h="250189">
                <a:moveTo>
                  <a:pt x="246154" y="198119"/>
                </a:moveTo>
                <a:lnTo>
                  <a:pt x="182879" y="198119"/>
                </a:lnTo>
                <a:lnTo>
                  <a:pt x="208788" y="170688"/>
                </a:lnTo>
                <a:lnTo>
                  <a:pt x="194924" y="157639"/>
                </a:lnTo>
                <a:lnTo>
                  <a:pt x="220979" y="129539"/>
                </a:lnTo>
                <a:lnTo>
                  <a:pt x="246154" y="198119"/>
                </a:lnTo>
                <a:close/>
              </a:path>
              <a:path w="265429" h="250189">
                <a:moveTo>
                  <a:pt x="182879" y="198119"/>
                </a:moveTo>
                <a:lnTo>
                  <a:pt x="169214" y="185365"/>
                </a:lnTo>
                <a:lnTo>
                  <a:pt x="194924" y="157639"/>
                </a:lnTo>
                <a:lnTo>
                  <a:pt x="208788" y="170688"/>
                </a:lnTo>
                <a:lnTo>
                  <a:pt x="182879" y="198119"/>
                </a:lnTo>
                <a:close/>
              </a:path>
              <a:path w="265429" h="250189">
                <a:moveTo>
                  <a:pt x="265175" y="249936"/>
                </a:moveTo>
                <a:lnTo>
                  <a:pt x="143255" y="213359"/>
                </a:lnTo>
                <a:lnTo>
                  <a:pt x="169214" y="185365"/>
                </a:lnTo>
                <a:lnTo>
                  <a:pt x="182879" y="198119"/>
                </a:lnTo>
                <a:lnTo>
                  <a:pt x="246154" y="198119"/>
                </a:lnTo>
                <a:lnTo>
                  <a:pt x="265175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88252" y="5167884"/>
            <a:ext cx="241300" cy="212090"/>
          </a:xfrm>
          <a:custGeom>
            <a:avLst/>
            <a:gdLst/>
            <a:ahLst/>
            <a:cxnLst/>
            <a:rect l="l" t="t" r="r" b="b"/>
            <a:pathLst>
              <a:path w="241300" h="212089">
                <a:moveTo>
                  <a:pt x="24383" y="211835"/>
                </a:moveTo>
                <a:lnTo>
                  <a:pt x="0" y="182880"/>
                </a:lnTo>
                <a:lnTo>
                  <a:pt x="216408" y="0"/>
                </a:lnTo>
                <a:lnTo>
                  <a:pt x="240792" y="28955"/>
                </a:lnTo>
                <a:lnTo>
                  <a:pt x="24383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383017" y="4270248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83017" y="4956048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15328" y="47952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98030" y="4639055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5">
                <a:moveTo>
                  <a:pt x="0" y="0"/>
                </a:moveTo>
                <a:lnTo>
                  <a:pt x="0" y="3154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97267" y="4578096"/>
            <a:ext cx="299085" cy="218440"/>
          </a:xfrm>
          <a:custGeom>
            <a:avLst/>
            <a:gdLst/>
            <a:ahLst/>
            <a:cxnLst/>
            <a:rect l="l" t="t" r="r" b="b"/>
            <a:pathLst>
              <a:path w="299084" h="218439">
                <a:moveTo>
                  <a:pt x="167480" y="124954"/>
                </a:moveTo>
                <a:lnTo>
                  <a:pt x="144872" y="92883"/>
                </a:lnTo>
                <a:lnTo>
                  <a:pt x="277368" y="0"/>
                </a:lnTo>
                <a:lnTo>
                  <a:pt x="298704" y="32004"/>
                </a:lnTo>
                <a:lnTo>
                  <a:pt x="167480" y="124954"/>
                </a:lnTo>
                <a:close/>
              </a:path>
              <a:path w="299084" h="218439">
                <a:moveTo>
                  <a:pt x="0" y="217932"/>
                </a:moveTo>
                <a:lnTo>
                  <a:pt x="123443" y="62484"/>
                </a:lnTo>
                <a:lnTo>
                  <a:pt x="144872" y="92883"/>
                </a:lnTo>
                <a:lnTo>
                  <a:pt x="129539" y="103632"/>
                </a:lnTo>
                <a:lnTo>
                  <a:pt x="152400" y="135636"/>
                </a:lnTo>
                <a:lnTo>
                  <a:pt x="175010" y="135636"/>
                </a:lnTo>
                <a:lnTo>
                  <a:pt x="188976" y="155448"/>
                </a:lnTo>
                <a:lnTo>
                  <a:pt x="0" y="217932"/>
                </a:lnTo>
                <a:close/>
              </a:path>
              <a:path w="299084" h="218439">
                <a:moveTo>
                  <a:pt x="152400" y="135636"/>
                </a:moveTo>
                <a:lnTo>
                  <a:pt x="129539" y="103632"/>
                </a:lnTo>
                <a:lnTo>
                  <a:pt x="144872" y="92883"/>
                </a:lnTo>
                <a:lnTo>
                  <a:pt x="167480" y="124954"/>
                </a:lnTo>
                <a:lnTo>
                  <a:pt x="152400" y="135636"/>
                </a:lnTo>
                <a:close/>
              </a:path>
              <a:path w="299084" h="218439">
                <a:moveTo>
                  <a:pt x="175010" y="135636"/>
                </a:moveTo>
                <a:lnTo>
                  <a:pt x="152400" y="135636"/>
                </a:lnTo>
                <a:lnTo>
                  <a:pt x="167480" y="124954"/>
                </a:lnTo>
                <a:lnTo>
                  <a:pt x="17501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88123" y="4777740"/>
            <a:ext cx="306705" cy="196850"/>
          </a:xfrm>
          <a:custGeom>
            <a:avLst/>
            <a:gdLst/>
            <a:ahLst/>
            <a:cxnLst/>
            <a:rect l="l" t="t" r="r" b="b"/>
            <a:pathLst>
              <a:path w="306704" h="196850">
                <a:moveTo>
                  <a:pt x="288036" y="196595"/>
                </a:moveTo>
                <a:lnTo>
                  <a:pt x="0" y="33527"/>
                </a:lnTo>
                <a:lnTo>
                  <a:pt x="19812" y="0"/>
                </a:lnTo>
                <a:lnTo>
                  <a:pt x="306324" y="163067"/>
                </a:lnTo>
                <a:lnTo>
                  <a:pt x="288036" y="196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37732" y="5394198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 h="0">
                <a:moveTo>
                  <a:pt x="0" y="0"/>
                </a:moveTo>
                <a:lnTo>
                  <a:pt x="391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35902" y="5550407"/>
            <a:ext cx="0" cy="361315"/>
          </a:xfrm>
          <a:custGeom>
            <a:avLst/>
            <a:gdLst/>
            <a:ahLst/>
            <a:cxnLst/>
            <a:rect l="l" t="t" r="r" b="b"/>
            <a:pathLst>
              <a:path w="0" h="361314">
                <a:moveTo>
                  <a:pt x="0" y="0"/>
                </a:moveTo>
                <a:lnTo>
                  <a:pt x="0" y="3611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22185" y="4796027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09232" y="5836920"/>
            <a:ext cx="632460" cy="114300"/>
          </a:xfrm>
          <a:custGeom>
            <a:avLst/>
            <a:gdLst/>
            <a:ahLst/>
            <a:cxnLst/>
            <a:rect l="l" t="t" r="r" b="b"/>
            <a:pathLst>
              <a:path w="632459" h="114300">
                <a:moveTo>
                  <a:pt x="576072" y="114300"/>
                </a:moveTo>
                <a:lnTo>
                  <a:pt x="553521" y="109989"/>
                </a:lnTo>
                <a:lnTo>
                  <a:pt x="535114" y="98107"/>
                </a:lnTo>
                <a:lnTo>
                  <a:pt x="522708" y="80224"/>
                </a:lnTo>
                <a:lnTo>
                  <a:pt x="518160" y="57912"/>
                </a:lnTo>
                <a:lnTo>
                  <a:pt x="522708" y="35361"/>
                </a:lnTo>
                <a:lnTo>
                  <a:pt x="535114" y="16954"/>
                </a:lnTo>
                <a:lnTo>
                  <a:pt x="553521" y="4548"/>
                </a:lnTo>
                <a:lnTo>
                  <a:pt x="576072" y="0"/>
                </a:lnTo>
                <a:lnTo>
                  <a:pt x="597741" y="4548"/>
                </a:lnTo>
                <a:lnTo>
                  <a:pt x="615696" y="16954"/>
                </a:lnTo>
                <a:lnTo>
                  <a:pt x="627935" y="35361"/>
                </a:lnTo>
                <a:lnTo>
                  <a:pt x="628485" y="38099"/>
                </a:lnTo>
                <a:lnTo>
                  <a:pt x="576072" y="38100"/>
                </a:lnTo>
                <a:lnTo>
                  <a:pt x="576072" y="76200"/>
                </a:lnTo>
                <a:lnTo>
                  <a:pt x="628751" y="76200"/>
                </a:lnTo>
                <a:lnTo>
                  <a:pt x="627935" y="80224"/>
                </a:lnTo>
                <a:lnTo>
                  <a:pt x="615696" y="98107"/>
                </a:lnTo>
                <a:lnTo>
                  <a:pt x="597741" y="109989"/>
                </a:lnTo>
                <a:lnTo>
                  <a:pt x="576072" y="114300"/>
                </a:lnTo>
                <a:close/>
              </a:path>
              <a:path w="632459" h="114300">
                <a:moveTo>
                  <a:pt x="5218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522155" y="38099"/>
                </a:lnTo>
                <a:lnTo>
                  <a:pt x="518160" y="57912"/>
                </a:lnTo>
                <a:lnTo>
                  <a:pt x="521887" y="76200"/>
                </a:lnTo>
                <a:close/>
              </a:path>
              <a:path w="632459" h="114300">
                <a:moveTo>
                  <a:pt x="628751" y="76200"/>
                </a:moveTo>
                <a:lnTo>
                  <a:pt x="576072" y="76200"/>
                </a:lnTo>
                <a:lnTo>
                  <a:pt x="576072" y="38100"/>
                </a:lnTo>
                <a:lnTo>
                  <a:pt x="628485" y="38099"/>
                </a:lnTo>
                <a:lnTo>
                  <a:pt x="632460" y="57912"/>
                </a:lnTo>
                <a:lnTo>
                  <a:pt x="62875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925305" y="4680203"/>
            <a:ext cx="0" cy="440690"/>
          </a:xfrm>
          <a:custGeom>
            <a:avLst/>
            <a:gdLst/>
            <a:ahLst/>
            <a:cxnLst/>
            <a:rect l="l" t="t" r="r" b="b"/>
            <a:pathLst>
              <a:path w="0" h="440689">
                <a:moveTo>
                  <a:pt x="0" y="0"/>
                </a:moveTo>
                <a:lnTo>
                  <a:pt x="0" y="4404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689085" y="5088635"/>
            <a:ext cx="0" cy="541020"/>
          </a:xfrm>
          <a:custGeom>
            <a:avLst/>
            <a:gdLst/>
            <a:ahLst/>
            <a:cxnLst/>
            <a:rect l="l" t="t" r="r" b="b"/>
            <a:pathLst>
              <a:path w="0" h="541020">
                <a:moveTo>
                  <a:pt x="0" y="0"/>
                </a:moveTo>
                <a:lnTo>
                  <a:pt x="0" y="5410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673083" y="5356860"/>
            <a:ext cx="266700" cy="335280"/>
          </a:xfrm>
          <a:custGeom>
            <a:avLst/>
            <a:gdLst/>
            <a:ahLst/>
            <a:cxnLst/>
            <a:rect l="l" t="t" r="r" b="b"/>
            <a:pathLst>
              <a:path w="266700" h="335279">
                <a:moveTo>
                  <a:pt x="182430" y="257002"/>
                </a:moveTo>
                <a:lnTo>
                  <a:pt x="0" y="22859"/>
                </a:lnTo>
                <a:lnTo>
                  <a:pt x="30479" y="0"/>
                </a:lnTo>
                <a:lnTo>
                  <a:pt x="212471" y="233580"/>
                </a:lnTo>
                <a:lnTo>
                  <a:pt x="182430" y="257002"/>
                </a:lnTo>
                <a:close/>
              </a:path>
              <a:path w="266700" h="335279">
                <a:moveTo>
                  <a:pt x="254210" y="271272"/>
                </a:moveTo>
                <a:lnTo>
                  <a:pt x="193548" y="271272"/>
                </a:lnTo>
                <a:lnTo>
                  <a:pt x="224027" y="248411"/>
                </a:lnTo>
                <a:lnTo>
                  <a:pt x="212471" y="233580"/>
                </a:lnTo>
                <a:lnTo>
                  <a:pt x="242315" y="210311"/>
                </a:lnTo>
                <a:lnTo>
                  <a:pt x="254210" y="271272"/>
                </a:lnTo>
                <a:close/>
              </a:path>
              <a:path w="266700" h="335279">
                <a:moveTo>
                  <a:pt x="193548" y="271272"/>
                </a:moveTo>
                <a:lnTo>
                  <a:pt x="182430" y="257002"/>
                </a:lnTo>
                <a:lnTo>
                  <a:pt x="212471" y="233580"/>
                </a:lnTo>
                <a:lnTo>
                  <a:pt x="224027" y="248411"/>
                </a:lnTo>
                <a:lnTo>
                  <a:pt x="193548" y="271272"/>
                </a:lnTo>
                <a:close/>
              </a:path>
              <a:path w="266700" h="335279">
                <a:moveTo>
                  <a:pt x="266699" y="335280"/>
                </a:moveTo>
                <a:lnTo>
                  <a:pt x="152399" y="280416"/>
                </a:lnTo>
                <a:lnTo>
                  <a:pt x="182430" y="257002"/>
                </a:lnTo>
                <a:lnTo>
                  <a:pt x="193548" y="271272"/>
                </a:lnTo>
                <a:lnTo>
                  <a:pt x="254210" y="271272"/>
                </a:lnTo>
                <a:lnTo>
                  <a:pt x="266699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674607" y="5077967"/>
            <a:ext cx="264160" cy="295910"/>
          </a:xfrm>
          <a:custGeom>
            <a:avLst/>
            <a:gdLst/>
            <a:ahLst/>
            <a:cxnLst/>
            <a:rect l="l" t="t" r="r" b="b"/>
            <a:pathLst>
              <a:path w="264159" h="295910">
                <a:moveTo>
                  <a:pt x="28956" y="295655"/>
                </a:moveTo>
                <a:lnTo>
                  <a:pt x="0" y="271271"/>
                </a:lnTo>
                <a:lnTo>
                  <a:pt x="234696" y="0"/>
                </a:lnTo>
                <a:lnTo>
                  <a:pt x="263652" y="24383"/>
                </a:lnTo>
                <a:lnTo>
                  <a:pt x="28956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14944" y="5380482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 h="0">
                <a:moveTo>
                  <a:pt x="0" y="0"/>
                </a:moveTo>
                <a:lnTo>
                  <a:pt x="3733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925305" y="5612892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832089" y="3403094"/>
            <a:ext cx="10902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β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≈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0833" sz="2400" spc="-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0833" sz="2400" spc="1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929127" y="2484119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42672" y="368808"/>
                </a:moveTo>
                <a:lnTo>
                  <a:pt x="33528" y="368808"/>
                </a:lnTo>
                <a:lnTo>
                  <a:pt x="33528" y="0"/>
                </a:lnTo>
                <a:lnTo>
                  <a:pt x="42672" y="0"/>
                </a:lnTo>
                <a:lnTo>
                  <a:pt x="42672" y="368808"/>
                </a:lnTo>
                <a:close/>
              </a:path>
              <a:path w="76200" h="431800">
                <a:moveTo>
                  <a:pt x="38100" y="431291"/>
                </a:moveTo>
                <a:lnTo>
                  <a:pt x="0" y="355091"/>
                </a:lnTo>
                <a:lnTo>
                  <a:pt x="33528" y="355091"/>
                </a:lnTo>
                <a:lnTo>
                  <a:pt x="33528" y="368808"/>
                </a:lnTo>
                <a:lnTo>
                  <a:pt x="69341" y="368808"/>
                </a:lnTo>
                <a:lnTo>
                  <a:pt x="38100" y="431291"/>
                </a:lnTo>
                <a:close/>
              </a:path>
              <a:path w="76200" h="431800">
                <a:moveTo>
                  <a:pt x="69341" y="368808"/>
                </a:moveTo>
                <a:lnTo>
                  <a:pt x="42672" y="368808"/>
                </a:lnTo>
                <a:lnTo>
                  <a:pt x="42672" y="355091"/>
                </a:lnTo>
                <a:lnTo>
                  <a:pt x="76200" y="355091"/>
                </a:lnTo>
                <a:lnTo>
                  <a:pt x="69341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047486" y="2405410"/>
            <a:ext cx="116649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(1+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-22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-22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44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955036" y="1464563"/>
            <a:ext cx="76200" cy="433070"/>
          </a:xfrm>
          <a:custGeom>
            <a:avLst/>
            <a:gdLst/>
            <a:ahLst/>
            <a:cxnLst/>
            <a:rect l="l" t="t" r="r" b="b"/>
            <a:pathLst>
              <a:path w="76200" h="433069">
                <a:moveTo>
                  <a:pt x="42672" y="368808"/>
                </a:moveTo>
                <a:lnTo>
                  <a:pt x="33528" y="368808"/>
                </a:lnTo>
                <a:lnTo>
                  <a:pt x="33528" y="0"/>
                </a:lnTo>
                <a:lnTo>
                  <a:pt x="42672" y="0"/>
                </a:lnTo>
                <a:lnTo>
                  <a:pt x="42672" y="368808"/>
                </a:lnTo>
                <a:close/>
              </a:path>
              <a:path w="76200" h="433069">
                <a:moveTo>
                  <a:pt x="38100" y="432815"/>
                </a:moveTo>
                <a:lnTo>
                  <a:pt x="0" y="356615"/>
                </a:lnTo>
                <a:lnTo>
                  <a:pt x="33528" y="356615"/>
                </a:lnTo>
                <a:lnTo>
                  <a:pt x="33528" y="368808"/>
                </a:lnTo>
                <a:lnTo>
                  <a:pt x="70103" y="368808"/>
                </a:lnTo>
                <a:lnTo>
                  <a:pt x="38100" y="432815"/>
                </a:lnTo>
                <a:close/>
              </a:path>
              <a:path w="76200" h="433069">
                <a:moveTo>
                  <a:pt x="70103" y="368808"/>
                </a:moveTo>
                <a:lnTo>
                  <a:pt x="42672" y="368808"/>
                </a:lnTo>
                <a:lnTo>
                  <a:pt x="42672" y="356615"/>
                </a:lnTo>
                <a:lnTo>
                  <a:pt x="76200" y="356615"/>
                </a:lnTo>
                <a:lnTo>
                  <a:pt x="70103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3071843" y="1393467"/>
            <a:ext cx="1778000" cy="743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[(1+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 spc="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dirty="0" sz="2000" spc="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37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baseline="-2136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≈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7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baseline="-21367" sz="1950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 spc="14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44">
                <a:solidFill>
                  <a:srgbClr val="FF0000"/>
                </a:solidFill>
                <a:latin typeface="Times New Roman"/>
                <a:cs typeface="Times New Roman"/>
              </a:rPr>
              <a:t>b1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229867" y="4962144"/>
            <a:ext cx="338455" cy="85725"/>
          </a:xfrm>
          <a:custGeom>
            <a:avLst/>
            <a:gdLst/>
            <a:ahLst/>
            <a:cxnLst/>
            <a:rect l="l" t="t" r="r" b="b"/>
            <a:pathLst>
              <a:path w="338455" h="85725">
                <a:moveTo>
                  <a:pt x="86868" y="85343"/>
                </a:moveTo>
                <a:lnTo>
                  <a:pt x="0" y="42671"/>
                </a:lnTo>
                <a:lnTo>
                  <a:pt x="86868" y="0"/>
                </a:lnTo>
                <a:lnTo>
                  <a:pt x="86868" y="27431"/>
                </a:lnTo>
                <a:lnTo>
                  <a:pt x="71628" y="27431"/>
                </a:lnTo>
                <a:lnTo>
                  <a:pt x="71628" y="56387"/>
                </a:lnTo>
                <a:lnTo>
                  <a:pt x="86868" y="56387"/>
                </a:lnTo>
                <a:lnTo>
                  <a:pt x="86868" y="85343"/>
                </a:lnTo>
                <a:close/>
              </a:path>
              <a:path w="338455" h="85725">
                <a:moveTo>
                  <a:pt x="86868" y="56387"/>
                </a:moveTo>
                <a:lnTo>
                  <a:pt x="71628" y="56387"/>
                </a:lnTo>
                <a:lnTo>
                  <a:pt x="71628" y="27431"/>
                </a:lnTo>
                <a:lnTo>
                  <a:pt x="86868" y="27431"/>
                </a:lnTo>
                <a:lnTo>
                  <a:pt x="86868" y="56387"/>
                </a:lnTo>
                <a:close/>
              </a:path>
              <a:path w="338455" h="85725">
                <a:moveTo>
                  <a:pt x="338328" y="56387"/>
                </a:moveTo>
                <a:lnTo>
                  <a:pt x="86868" y="56387"/>
                </a:lnTo>
                <a:lnTo>
                  <a:pt x="86868" y="27431"/>
                </a:lnTo>
                <a:lnTo>
                  <a:pt x="338328" y="27431"/>
                </a:lnTo>
                <a:lnTo>
                  <a:pt x="338328" y="56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60007" y="5215128"/>
            <a:ext cx="337185" cy="85725"/>
          </a:xfrm>
          <a:custGeom>
            <a:avLst/>
            <a:gdLst/>
            <a:ahLst/>
            <a:cxnLst/>
            <a:rect l="l" t="t" r="r" b="b"/>
            <a:pathLst>
              <a:path w="337185" h="85725">
                <a:moveTo>
                  <a:pt x="251459" y="85343"/>
                </a:moveTo>
                <a:lnTo>
                  <a:pt x="251459" y="0"/>
                </a:lnTo>
                <a:lnTo>
                  <a:pt x="309372" y="28955"/>
                </a:lnTo>
                <a:lnTo>
                  <a:pt x="266700" y="28955"/>
                </a:lnTo>
                <a:lnTo>
                  <a:pt x="266700" y="56387"/>
                </a:lnTo>
                <a:lnTo>
                  <a:pt x="309372" y="56387"/>
                </a:lnTo>
                <a:lnTo>
                  <a:pt x="251459" y="85343"/>
                </a:lnTo>
                <a:close/>
              </a:path>
              <a:path w="337185" h="85725">
                <a:moveTo>
                  <a:pt x="251459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251459" y="28955"/>
                </a:lnTo>
                <a:lnTo>
                  <a:pt x="251459" y="56387"/>
                </a:lnTo>
                <a:close/>
              </a:path>
              <a:path w="337185" h="85725">
                <a:moveTo>
                  <a:pt x="309372" y="56387"/>
                </a:moveTo>
                <a:lnTo>
                  <a:pt x="266700" y="56387"/>
                </a:lnTo>
                <a:lnTo>
                  <a:pt x="266700" y="28955"/>
                </a:lnTo>
                <a:lnTo>
                  <a:pt x="309372" y="28955"/>
                </a:lnTo>
                <a:lnTo>
                  <a:pt x="336804" y="42671"/>
                </a:lnTo>
                <a:lnTo>
                  <a:pt x="309372" y="56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2237" y="1250553"/>
            <a:ext cx="6948170" cy="160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2500"/>
              </a:lnSpc>
              <a:tabLst>
                <a:tab pos="5351145" algn="l"/>
              </a:tabLst>
            </a:pPr>
            <a:r>
              <a:rPr dirty="0" sz="2400">
                <a:latin typeface="宋体"/>
                <a:cs typeface="宋体"/>
              </a:rPr>
              <a:t>已</a:t>
            </a:r>
            <a:r>
              <a:rPr dirty="0" sz="2400" spc="20">
                <a:latin typeface="宋体"/>
                <a:cs typeface="宋体"/>
              </a:rPr>
              <a:t>知</a:t>
            </a:r>
            <a:r>
              <a:rPr dirty="0" sz="2400" spc="-150">
                <a:latin typeface="宋体"/>
                <a:cs typeface="宋体"/>
              </a:rPr>
              <a:t>：</a:t>
            </a:r>
            <a:r>
              <a:rPr dirty="0" sz="2500" spc="-1830" b="1" i="1">
                <a:latin typeface="Times New Roman"/>
                <a:cs typeface="Times New Roman"/>
              </a:rPr>
              <a:t>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 spc="-150">
                <a:latin typeface="Times New Roman"/>
                <a:cs typeface="Times New Roman"/>
              </a:rPr>
              <a:t>=</a:t>
            </a:r>
            <a:r>
              <a:rPr dirty="0" sz="2500" spc="-1845" b="1" i="1">
                <a:latin typeface="Times New Roman"/>
                <a:cs typeface="Times New Roman"/>
              </a:rPr>
              <a:t>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 spc="-160">
                <a:latin typeface="Times New Roman"/>
                <a:cs typeface="Times New Roman"/>
              </a:rPr>
              <a:t>=</a:t>
            </a:r>
            <a:r>
              <a:rPr dirty="0" sz="2500" spc="-1280" b="1" i="1">
                <a:latin typeface="Times New Roman"/>
                <a:cs typeface="Times New Roman"/>
              </a:rPr>
              <a:t>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100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35">
                <a:latin typeface="Times New Roman"/>
                <a:cs typeface="Times New Roman"/>
              </a:rPr>
              <a:t>E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B</a:t>
            </a:r>
            <a:r>
              <a:rPr dirty="0" baseline="-20833" sz="2400" spc="135">
                <a:latin typeface="Times New Roman"/>
                <a:cs typeface="Times New Roman"/>
              </a:rPr>
              <a:t>E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0.7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300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,	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r>
              <a:rPr dirty="0" baseline="-20833" sz="2400" spc="135">
                <a:latin typeface="Times New Roman"/>
                <a:cs typeface="Times New Roman"/>
              </a:rPr>
              <a:t>b</a:t>
            </a:r>
            <a:r>
              <a:rPr dirty="0" baseline="-20833" sz="2400" spc="112">
                <a:latin typeface="Times New Roman"/>
                <a:cs typeface="Times New Roman"/>
              </a:rPr>
              <a:t>b</a:t>
            </a:r>
            <a:r>
              <a:rPr dirty="0" baseline="-20833" sz="2400" spc="-7">
                <a:latin typeface="Times New Roman"/>
                <a:cs typeface="Times New Roman"/>
              </a:rPr>
              <a:t>’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30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sz="2400" spc="-545" b="1">
                <a:latin typeface="Times New Roman"/>
                <a:cs typeface="Times New Roman"/>
              </a:rPr>
              <a:t></a:t>
            </a:r>
            <a:r>
              <a:rPr dirty="0" sz="2400">
                <a:latin typeface="宋体"/>
                <a:cs typeface="宋体"/>
              </a:rPr>
              <a:t>。  </a:t>
            </a:r>
            <a:r>
              <a:rPr dirty="0" sz="2400" spc="50">
                <a:latin typeface="宋体"/>
                <a:cs typeface="宋体"/>
              </a:rPr>
              <a:t>计算</a:t>
            </a:r>
            <a:r>
              <a:rPr dirty="0" sz="2400" spc="50">
                <a:latin typeface="Times New Roman"/>
                <a:cs typeface="Times New Roman"/>
              </a:rPr>
              <a:t>: </a:t>
            </a:r>
            <a:r>
              <a:rPr dirty="0" sz="2400" spc="5">
                <a:latin typeface="Times New Roman"/>
                <a:cs typeface="Times New Roman"/>
              </a:rPr>
              <a:t>(1)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Q1</a:t>
            </a:r>
            <a:r>
              <a:rPr dirty="0" sz="2400" spc="40">
                <a:latin typeface="宋体"/>
                <a:cs typeface="宋体"/>
              </a:rPr>
              <a:t>、</a:t>
            </a:r>
            <a:r>
              <a:rPr dirty="0" sz="2400" spc="40">
                <a:latin typeface="Times New Roman"/>
                <a:cs typeface="Times New Roman"/>
              </a:rPr>
              <a:t>Q2</a:t>
            </a:r>
            <a:r>
              <a:rPr dirty="0" sz="2400" spc="4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774700">
              <a:lnSpc>
                <a:spcPct val="100000"/>
              </a:lnSpc>
              <a:spcBef>
                <a:spcPts val="1295"/>
              </a:spcBef>
            </a:pPr>
            <a:r>
              <a:rPr dirty="0" sz="2400" spc="-5">
                <a:latin typeface="Times New Roman"/>
                <a:cs typeface="Times New Roman"/>
              </a:rPr>
              <a:t>(2)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总电压放大倍数、输入阻抗和输出阻抗。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1388" y="3107435"/>
            <a:ext cx="6696455" cy="390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162" rIns="0" bIns="0" rtlCol="0" vert="horz">
            <a:spAutoFit/>
          </a:bodyPr>
          <a:lstStyle/>
          <a:p>
            <a:pPr marL="342900">
              <a:lnSpc>
                <a:spcPct val="100000"/>
              </a:lnSpc>
            </a:pPr>
            <a:r>
              <a:rPr dirty="0" sz="3200"/>
              <a:t>直</a:t>
            </a:r>
            <a:r>
              <a:rPr dirty="0" sz="3200" spc="30"/>
              <a:t>接</a:t>
            </a:r>
            <a:r>
              <a:rPr dirty="0" sz="3200"/>
              <a:t>耦合</a:t>
            </a:r>
            <a:r>
              <a:rPr dirty="0" sz="3200" spc="30"/>
              <a:t>的</a:t>
            </a:r>
            <a:r>
              <a:rPr dirty="0" sz="3200"/>
              <a:t>二级放大</a:t>
            </a:r>
            <a:r>
              <a:rPr dirty="0" sz="3200" spc="30"/>
              <a:t>器</a:t>
            </a:r>
            <a:r>
              <a:rPr dirty="0" sz="3200"/>
              <a:t>分析举例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4622" y="6811063"/>
            <a:ext cx="1955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 spc="65">
                <a:solidFill>
                  <a:srgbClr val="898989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513" y="1403214"/>
            <a:ext cx="2050414" cy="8540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（1）求静态</a:t>
            </a:r>
            <a:endParaRPr sz="2800">
              <a:latin typeface="宋体"/>
              <a:cs typeface="宋体"/>
            </a:endParaRPr>
          </a:p>
          <a:p>
            <a:pPr marL="909955">
              <a:lnSpc>
                <a:spcPct val="100000"/>
              </a:lnSpc>
            </a:pPr>
            <a:r>
              <a:rPr dirty="0" sz="2800" spc="10">
                <a:latin typeface="宋体"/>
                <a:cs typeface="宋体"/>
              </a:rPr>
              <a:t>工作点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4392644"/>
            <a:ext cx="1200785" cy="0"/>
          </a:xfrm>
          <a:custGeom>
            <a:avLst/>
            <a:gdLst/>
            <a:ahLst/>
            <a:cxnLst/>
            <a:rect l="l" t="t" r="r" b="b"/>
            <a:pathLst>
              <a:path w="1200785" h="0">
                <a:moveTo>
                  <a:pt x="0" y="0"/>
                </a:moveTo>
                <a:lnTo>
                  <a:pt x="1200721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31667" y="3987292"/>
            <a:ext cx="42100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232">
                <a:latin typeface="Times New Roman"/>
                <a:cs typeface="Times New Roman"/>
              </a:rPr>
              <a:t>R</a:t>
            </a:r>
            <a:r>
              <a:rPr dirty="0" sz="1500" spc="10">
                <a:latin typeface="Times New Roman"/>
                <a:cs typeface="Times New Roman"/>
              </a:rPr>
              <a:t>b2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5776" y="4145788"/>
            <a:ext cx="655955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255">
                <a:latin typeface="Times New Roman"/>
                <a:cs typeface="Times New Roman"/>
              </a:rPr>
              <a:t></a:t>
            </a:r>
            <a:r>
              <a:rPr dirty="0" sz="2600" spc="-325">
                <a:latin typeface="Times New Roman"/>
                <a:cs typeface="Times New Roman"/>
              </a:rPr>
              <a:t>V</a:t>
            </a:r>
            <a:r>
              <a:rPr dirty="0" baseline="-14814" sz="2250" spc="44">
                <a:latin typeface="Times New Roman"/>
                <a:cs typeface="Times New Roman"/>
              </a:rPr>
              <a:t>C</a:t>
            </a:r>
            <a:r>
              <a:rPr dirty="0" baseline="-14814" sz="2250" spc="22">
                <a:latin typeface="Times New Roman"/>
                <a:cs typeface="Times New Roman"/>
              </a:rPr>
              <a:t>C</a:t>
            </a:r>
            <a:endParaRPr baseline="-14814"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416" y="4145788"/>
            <a:ext cx="110553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04">
                <a:latin typeface="Times New Roman"/>
                <a:cs typeface="Times New Roman"/>
              </a:rPr>
              <a:t> 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3.38V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8956" y="4461256"/>
            <a:ext cx="114617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-75">
                <a:latin typeface="Times New Roman"/>
                <a:cs typeface="Times New Roman"/>
              </a:rPr>
              <a:t>R</a:t>
            </a:r>
            <a:r>
              <a:rPr dirty="0" sz="1500" spc="-50">
                <a:latin typeface="Times New Roman"/>
                <a:cs typeface="Times New Roman"/>
              </a:rPr>
              <a:t>b1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baseline="8547" sz="3900" spc="-1732">
                <a:latin typeface="Times New Roman"/>
                <a:cs typeface="Times New Roman"/>
              </a:rPr>
              <a:t></a:t>
            </a:r>
            <a:r>
              <a:rPr dirty="0" baseline="8547" sz="3900" spc="-195">
                <a:latin typeface="Times New Roman"/>
                <a:cs typeface="Times New Roman"/>
              </a:rPr>
              <a:t> </a:t>
            </a:r>
            <a:r>
              <a:rPr dirty="0" baseline="8547" sz="3900" spc="-67">
                <a:latin typeface="Times New Roman"/>
                <a:cs typeface="Times New Roman"/>
              </a:rPr>
              <a:t>R</a:t>
            </a:r>
            <a:r>
              <a:rPr dirty="0" sz="1500" spc="-45">
                <a:latin typeface="Times New Roman"/>
                <a:cs typeface="Times New Roman"/>
              </a:rPr>
              <a:t>b2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3028" y="5214619"/>
            <a:ext cx="240093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95400" algn="l"/>
              </a:tabLst>
            </a:pPr>
            <a:r>
              <a:rPr dirty="0" sz="2400" spc="-225">
                <a:latin typeface="Times New Roman"/>
                <a:cs typeface="Times New Roman"/>
              </a:rPr>
              <a:t>   </a:t>
            </a:r>
            <a:r>
              <a:rPr dirty="0" sz="2400" spc="45">
                <a:latin typeface="Times New Roman"/>
                <a:cs typeface="Times New Roman"/>
              </a:rPr>
              <a:t>I</a:t>
            </a:r>
            <a:r>
              <a:rPr dirty="0" baseline="-10802" sz="2700" spc="67">
                <a:latin typeface="Times New Roman"/>
                <a:cs typeface="Times New Roman"/>
              </a:rPr>
              <a:t>C1 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	</a:t>
            </a:r>
            <a:r>
              <a:rPr dirty="0" sz="2400" spc="-225">
                <a:latin typeface="Times New Roman"/>
                <a:cs typeface="Times New Roman"/>
              </a:rPr>
              <a:t>  </a:t>
            </a:r>
            <a:r>
              <a:rPr dirty="0" sz="2400">
                <a:latin typeface="Times New Roman"/>
                <a:cs typeface="Times New Roman"/>
              </a:rPr>
              <a:t>9.9 </a:t>
            </a:r>
            <a:r>
              <a:rPr dirty="0" sz="2400" spc="-5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μA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448" y="6082283"/>
            <a:ext cx="573087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235">
                <a:latin typeface="Times New Roman"/>
                <a:cs typeface="Times New Roman"/>
              </a:rPr>
              <a:t>V</a:t>
            </a:r>
            <a:r>
              <a:rPr dirty="0" baseline="-14336" sz="2325" spc="-352">
                <a:latin typeface="Times New Roman"/>
                <a:cs typeface="Times New Roman"/>
              </a:rPr>
              <a:t>CE1</a:t>
            </a:r>
            <a:r>
              <a:rPr dirty="0" sz="2700" spc="-235">
                <a:latin typeface="Times New Roman"/>
                <a:cs typeface="Times New Roman"/>
              </a:rPr>
              <a:t>=</a:t>
            </a:r>
            <a:r>
              <a:rPr dirty="0" sz="2700" spc="-235">
                <a:latin typeface="Times New Roman"/>
                <a:cs typeface="Times New Roman"/>
              </a:rPr>
              <a:t>V</a:t>
            </a:r>
            <a:r>
              <a:rPr dirty="0" baseline="-14336" sz="2325" spc="-352">
                <a:latin typeface="Times New Roman"/>
                <a:cs typeface="Times New Roman"/>
              </a:rPr>
              <a:t>CC</a:t>
            </a:r>
            <a:r>
              <a:rPr dirty="0" baseline="-14336" sz="2325" spc="-127">
                <a:latin typeface="Times New Roman"/>
                <a:cs typeface="Times New Roman"/>
              </a:rPr>
              <a:t> </a:t>
            </a:r>
            <a:r>
              <a:rPr dirty="0" sz="2700" spc="-175">
                <a:latin typeface="Times New Roman"/>
                <a:cs typeface="Times New Roman"/>
              </a:rPr>
              <a:t></a:t>
            </a:r>
            <a:r>
              <a:rPr dirty="0" sz="2700" spc="-175">
                <a:latin typeface="Times New Roman"/>
                <a:cs typeface="Times New Roman"/>
              </a:rPr>
              <a:t>I</a:t>
            </a:r>
            <a:r>
              <a:rPr dirty="0" baseline="-14336" sz="2325" spc="-262">
                <a:latin typeface="Times New Roman"/>
                <a:cs typeface="Times New Roman"/>
              </a:rPr>
              <a:t>C1</a:t>
            </a:r>
            <a:r>
              <a:rPr dirty="0" sz="2700" spc="-175">
                <a:latin typeface="Times New Roman"/>
                <a:cs typeface="Times New Roman"/>
              </a:rPr>
              <a:t>(</a:t>
            </a:r>
            <a:r>
              <a:rPr dirty="0" sz="2700" spc="-175">
                <a:latin typeface="Times New Roman"/>
                <a:cs typeface="Times New Roman"/>
              </a:rPr>
              <a:t>R</a:t>
            </a:r>
            <a:r>
              <a:rPr dirty="0" baseline="-14336" sz="2325" spc="-262">
                <a:latin typeface="Times New Roman"/>
                <a:cs typeface="Times New Roman"/>
              </a:rPr>
              <a:t>c1 </a:t>
            </a:r>
            <a:r>
              <a:rPr dirty="0" sz="2700" spc="-1215">
                <a:latin typeface="Times New Roman"/>
                <a:cs typeface="Times New Roman"/>
              </a:rPr>
              <a:t></a:t>
            </a:r>
            <a:r>
              <a:rPr dirty="0" sz="2700" spc="-400">
                <a:latin typeface="Times New Roman"/>
                <a:cs typeface="Times New Roman"/>
              </a:rPr>
              <a:t> </a:t>
            </a:r>
            <a:r>
              <a:rPr dirty="0" sz="2700" spc="-135">
                <a:latin typeface="Times New Roman"/>
                <a:cs typeface="Times New Roman"/>
              </a:rPr>
              <a:t>R</a:t>
            </a:r>
            <a:r>
              <a:rPr dirty="0" baseline="-14336" sz="2325" spc="-202">
                <a:latin typeface="Times New Roman"/>
                <a:cs typeface="Times New Roman"/>
              </a:rPr>
              <a:t>e1</a:t>
            </a:r>
            <a:r>
              <a:rPr dirty="0" sz="2700" spc="-135">
                <a:latin typeface="Times New Roman"/>
                <a:cs typeface="Times New Roman"/>
              </a:rPr>
              <a:t>) </a:t>
            </a:r>
            <a:r>
              <a:rPr dirty="0" sz="2700" spc="-254">
                <a:latin typeface="Times New Roman"/>
                <a:cs typeface="Times New Roman"/>
              </a:rPr>
              <a:t></a:t>
            </a:r>
            <a:r>
              <a:rPr dirty="0" sz="2700" spc="-254">
                <a:latin typeface="Times New Roman"/>
                <a:cs typeface="Times New Roman"/>
              </a:rPr>
              <a:t>12</a:t>
            </a:r>
            <a:r>
              <a:rPr dirty="0" sz="2700" spc="-254">
                <a:latin typeface="Times New Roman"/>
                <a:cs typeface="Times New Roman"/>
              </a:rPr>
              <a:t></a:t>
            </a:r>
            <a:r>
              <a:rPr dirty="0" sz="2700" spc="-254">
                <a:latin typeface="Times New Roman"/>
                <a:cs typeface="Times New Roman"/>
              </a:rPr>
              <a:t>0.99</a:t>
            </a:r>
            <a:r>
              <a:rPr dirty="0" sz="2700" spc="-254">
                <a:latin typeface="Times New Roman"/>
                <a:cs typeface="Times New Roman"/>
              </a:rPr>
              <a:t></a:t>
            </a:r>
            <a:r>
              <a:rPr dirty="0" sz="2700" spc="-254">
                <a:latin typeface="Times New Roman"/>
                <a:cs typeface="Times New Roman"/>
              </a:rPr>
              <a:t>7.8</a:t>
            </a:r>
            <a:r>
              <a:rPr dirty="0" sz="2700" spc="-415">
                <a:latin typeface="Times New Roman"/>
                <a:cs typeface="Times New Roman"/>
              </a:rPr>
              <a:t> </a:t>
            </a:r>
            <a:r>
              <a:rPr dirty="0" sz="2700" spc="-245">
                <a:latin typeface="Times New Roman"/>
                <a:cs typeface="Times New Roman"/>
              </a:rPr>
              <a:t> </a:t>
            </a:r>
            <a:r>
              <a:rPr dirty="0" sz="2700" spc="-380">
                <a:latin typeface="Times New Roman"/>
                <a:cs typeface="Times New Roman"/>
              </a:rPr>
              <a:t> </a:t>
            </a:r>
            <a:r>
              <a:rPr dirty="0" sz="2700" spc="-125">
                <a:latin typeface="Times New Roman"/>
                <a:cs typeface="Times New Roman"/>
              </a:rPr>
              <a:t>4.3V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92067" y="655320"/>
            <a:ext cx="5696712" cy="3323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96108" y="5520118"/>
            <a:ext cx="1250315" cy="0"/>
          </a:xfrm>
          <a:custGeom>
            <a:avLst/>
            <a:gdLst/>
            <a:ahLst/>
            <a:cxnLst/>
            <a:rect l="l" t="t" r="r" b="b"/>
            <a:pathLst>
              <a:path w="1250314" h="0">
                <a:moveTo>
                  <a:pt x="0" y="0"/>
                </a:moveTo>
                <a:lnTo>
                  <a:pt x="1249775" y="0"/>
                </a:lnTo>
              </a:path>
            </a:pathLst>
          </a:custGeom>
          <a:ln w="163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89251" y="5466842"/>
            <a:ext cx="246379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5">
                <a:latin typeface="Times New Roman"/>
                <a:cs typeface="Times New Roman"/>
              </a:rPr>
              <a:t>C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0416" y="5580126"/>
            <a:ext cx="39878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40"/>
              </a:lnSpc>
            </a:pPr>
            <a:r>
              <a:rPr dirty="0" baseline="8714" sz="3825" spc="-254">
                <a:latin typeface="Times New Roman"/>
                <a:cs typeface="Times New Roman"/>
              </a:rPr>
              <a:t>R</a:t>
            </a:r>
            <a:r>
              <a:rPr dirty="0" sz="1450" spc="15">
                <a:latin typeface="Times New Roman"/>
                <a:cs typeface="Times New Roman"/>
              </a:rPr>
              <a:t>e</a:t>
            </a:r>
            <a:r>
              <a:rPr dirty="0" sz="1450" spc="1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6663" y="5279897"/>
            <a:ext cx="432498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6240" algn="l"/>
                <a:tab pos="3907790" algn="l"/>
              </a:tabLst>
            </a:pPr>
            <a:r>
              <a:rPr dirty="0" sz="2550" spc="-5">
                <a:latin typeface="Times New Roman"/>
                <a:cs typeface="Times New Roman"/>
              </a:rPr>
              <a:t>I</a:t>
            </a:r>
            <a:r>
              <a:rPr dirty="0" sz="2550" spc="-5">
                <a:latin typeface="Times New Roman"/>
                <a:cs typeface="Times New Roman"/>
              </a:rPr>
              <a:t>	</a:t>
            </a:r>
            <a:r>
              <a:rPr dirty="0" sz="2550" spc="-5">
                <a:latin typeface="Times New Roman"/>
                <a:cs typeface="Times New Roman"/>
              </a:rPr>
              <a:t>=</a:t>
            </a:r>
            <a:r>
              <a:rPr dirty="0" sz="2550" spc="-240">
                <a:latin typeface="Times New Roman"/>
                <a:cs typeface="Times New Roman"/>
              </a:rPr>
              <a:t> </a:t>
            </a:r>
            <a:r>
              <a:rPr dirty="0" baseline="35947" sz="3825" spc="-450">
                <a:latin typeface="Times New Roman"/>
                <a:cs typeface="Times New Roman"/>
              </a:rPr>
              <a:t>V</a:t>
            </a:r>
            <a:r>
              <a:rPr dirty="0" baseline="45977" sz="2175" spc="-44">
                <a:latin typeface="Times New Roman"/>
                <a:cs typeface="Times New Roman"/>
              </a:rPr>
              <a:t>B</a:t>
            </a:r>
            <a:r>
              <a:rPr dirty="0" baseline="45977" sz="2175" spc="15">
                <a:latin typeface="Times New Roman"/>
                <a:cs typeface="Times New Roman"/>
              </a:rPr>
              <a:t>1</a:t>
            </a:r>
            <a:r>
              <a:rPr dirty="0" baseline="45977" sz="2175">
                <a:latin typeface="Times New Roman"/>
                <a:cs typeface="Times New Roman"/>
              </a:rPr>
              <a:t> </a:t>
            </a:r>
            <a:r>
              <a:rPr dirty="0" baseline="45977" sz="2175" spc="-187">
                <a:latin typeface="Times New Roman"/>
                <a:cs typeface="Times New Roman"/>
              </a:rPr>
              <a:t> </a:t>
            </a:r>
            <a:r>
              <a:rPr dirty="0" baseline="35947" sz="3825" spc="-1395">
                <a:latin typeface="Times New Roman"/>
                <a:cs typeface="Times New Roman"/>
              </a:rPr>
              <a:t></a:t>
            </a:r>
            <a:r>
              <a:rPr dirty="0" baseline="35947" sz="3825" spc="-427">
                <a:latin typeface="Times New Roman"/>
                <a:cs typeface="Times New Roman"/>
              </a:rPr>
              <a:t>V</a:t>
            </a:r>
            <a:r>
              <a:rPr dirty="0" baseline="45977" sz="2175">
                <a:latin typeface="Times New Roman"/>
                <a:cs typeface="Times New Roman"/>
              </a:rPr>
              <a:t>B</a:t>
            </a:r>
            <a:r>
              <a:rPr dirty="0" baseline="45977" sz="2175" spc="30">
                <a:latin typeface="Times New Roman"/>
                <a:cs typeface="Times New Roman"/>
              </a:rPr>
              <a:t>E</a:t>
            </a:r>
            <a:r>
              <a:rPr dirty="0" baseline="45977" sz="2175" spc="15">
                <a:latin typeface="Times New Roman"/>
                <a:cs typeface="Times New Roman"/>
              </a:rPr>
              <a:t>1</a:t>
            </a:r>
            <a:r>
              <a:rPr dirty="0" baseline="45977" sz="2175">
                <a:latin typeface="Times New Roman"/>
                <a:cs typeface="Times New Roman"/>
              </a:rPr>
              <a:t> </a:t>
            </a:r>
            <a:r>
              <a:rPr dirty="0" baseline="45977" sz="2175" spc="7">
                <a:latin typeface="Times New Roman"/>
                <a:cs typeface="Times New Roman"/>
              </a:rPr>
              <a:t> </a:t>
            </a:r>
            <a:r>
              <a:rPr dirty="0" sz="2550" spc="-240">
                <a:latin typeface="Times New Roman"/>
                <a:cs typeface="Times New Roman"/>
              </a:rPr>
              <a:t></a:t>
            </a:r>
            <a:r>
              <a:rPr dirty="0" sz="2550" spc="-45">
                <a:latin typeface="Times New Roman"/>
                <a:cs typeface="Times New Roman"/>
              </a:rPr>
              <a:t> </a:t>
            </a:r>
            <a:r>
              <a:rPr dirty="0" sz="2550" spc="20">
                <a:latin typeface="Times New Roman"/>
                <a:cs typeface="Times New Roman"/>
              </a:rPr>
              <a:t>0</a:t>
            </a:r>
            <a:r>
              <a:rPr dirty="0" sz="2550" spc="-5">
                <a:latin typeface="Times New Roman"/>
                <a:cs typeface="Times New Roman"/>
              </a:rPr>
              <a:t>.</a:t>
            </a:r>
            <a:r>
              <a:rPr dirty="0" sz="2550" spc="45">
                <a:latin typeface="Times New Roman"/>
                <a:cs typeface="Times New Roman"/>
              </a:rPr>
              <a:t>9</a:t>
            </a:r>
            <a:r>
              <a:rPr dirty="0" sz="2550" spc="20">
                <a:latin typeface="Times New Roman"/>
                <a:cs typeface="Times New Roman"/>
              </a:rPr>
              <a:t>9</a:t>
            </a:r>
            <a:r>
              <a:rPr dirty="0" sz="2550" spc="-5">
                <a:latin typeface="Times New Roman"/>
                <a:cs typeface="Times New Roman"/>
              </a:rPr>
              <a:t>m</a:t>
            </a:r>
            <a:r>
              <a:rPr dirty="0" sz="2550" spc="-5">
                <a:latin typeface="Times New Roman"/>
                <a:cs typeface="Times New Roman"/>
              </a:rPr>
              <a:t>A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baseline="12731" sz="3600" spc="434">
                <a:latin typeface="Times New Roman"/>
                <a:cs typeface="Times New Roman"/>
              </a:rPr>
              <a:t>I</a:t>
            </a:r>
            <a:r>
              <a:rPr dirty="0" sz="1800" spc="-2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4467" y="655320"/>
            <a:ext cx="5882639" cy="3412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62463" y="3434606"/>
            <a:ext cx="1042035" cy="1145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45">
                <a:latin typeface="Times New Roman"/>
                <a:cs typeface="Times New Roman"/>
              </a:rPr>
              <a:t>Q1:</a:t>
            </a:r>
            <a:endParaRPr sz="28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2240"/>
              </a:spcBef>
            </a:pPr>
            <a:r>
              <a:rPr dirty="0" sz="2600" spc="-125">
                <a:latin typeface="Times New Roman"/>
                <a:cs typeface="Times New Roman"/>
              </a:rPr>
              <a:t>V</a:t>
            </a:r>
            <a:r>
              <a:rPr dirty="0" baseline="-14814" sz="2250" spc="-187">
                <a:latin typeface="Times New Roman"/>
                <a:cs typeface="Times New Roman"/>
              </a:rPr>
              <a:t>B1</a:t>
            </a:r>
            <a:r>
              <a:rPr dirty="0" baseline="-14814" sz="2250" spc="-352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1843209" y="2447683"/>
            <a:ext cx="109474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估</a:t>
            </a:r>
            <a:r>
              <a:rPr dirty="0" sz="2800" spc="20">
                <a:latin typeface="宋体"/>
                <a:cs typeface="宋体"/>
              </a:rPr>
              <a:t>算</a:t>
            </a:r>
            <a:r>
              <a:rPr dirty="0" sz="2800" spc="-5">
                <a:latin typeface="宋体"/>
                <a:cs typeface="宋体"/>
              </a:rPr>
              <a:t>！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9079" y="3770376"/>
            <a:ext cx="5695187" cy="3322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9648" y="2414015"/>
            <a:ext cx="7282180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35">
                <a:latin typeface="Times New Roman"/>
                <a:cs typeface="Times New Roman"/>
              </a:rPr>
              <a:t>I</a:t>
            </a:r>
            <a:r>
              <a:rPr dirty="0" baseline="-15873" sz="2625" spc="-52">
                <a:latin typeface="Times New Roman"/>
                <a:cs typeface="Times New Roman"/>
              </a:rPr>
              <a:t>E2</a:t>
            </a:r>
            <a:r>
              <a:rPr dirty="0" baseline="-15873" sz="2625" spc="487">
                <a:latin typeface="Times New Roman"/>
                <a:cs typeface="Times New Roman"/>
              </a:rPr>
              <a:t> </a:t>
            </a:r>
            <a:r>
              <a:rPr dirty="0" sz="3000" spc="-265">
                <a:latin typeface="Times New Roman"/>
                <a:cs typeface="Times New Roman"/>
              </a:rPr>
              <a:t></a:t>
            </a:r>
            <a:r>
              <a:rPr dirty="0" sz="3000" spc="-270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Times New Roman"/>
                <a:cs typeface="Times New Roman"/>
              </a:rPr>
              <a:t>I</a:t>
            </a:r>
            <a:r>
              <a:rPr dirty="0" baseline="-15873" sz="2625" spc="-60">
                <a:latin typeface="Times New Roman"/>
                <a:cs typeface="Times New Roman"/>
              </a:rPr>
              <a:t>C2</a:t>
            </a:r>
            <a:r>
              <a:rPr dirty="0" baseline="-15873" sz="2625" spc="457">
                <a:latin typeface="Times New Roman"/>
                <a:cs typeface="Times New Roman"/>
              </a:rPr>
              <a:t> </a:t>
            </a:r>
            <a:r>
              <a:rPr dirty="0" sz="3000" spc="-265">
                <a:latin typeface="Times New Roman"/>
                <a:cs typeface="Times New Roman"/>
              </a:rPr>
              <a:t></a:t>
            </a:r>
            <a:r>
              <a:rPr dirty="0" sz="3000" spc="-400">
                <a:latin typeface="Times New Roman"/>
                <a:cs typeface="Times New Roman"/>
              </a:rPr>
              <a:t> </a:t>
            </a:r>
            <a:r>
              <a:rPr dirty="0" sz="3000" spc="-285">
                <a:latin typeface="Times New Roman"/>
                <a:cs typeface="Times New Roman"/>
              </a:rPr>
              <a:t>(</a:t>
            </a:r>
            <a:r>
              <a:rPr dirty="0" sz="3000" spc="-285">
                <a:latin typeface="Times New Roman"/>
                <a:cs typeface="Times New Roman"/>
              </a:rPr>
              <a:t>V</a:t>
            </a:r>
            <a:r>
              <a:rPr dirty="0" baseline="-15873" sz="2625" spc="-427">
                <a:latin typeface="Times New Roman"/>
                <a:cs typeface="Times New Roman"/>
              </a:rPr>
              <a:t>CC</a:t>
            </a:r>
            <a:r>
              <a:rPr dirty="0" baseline="-15873" sz="2625" spc="-270">
                <a:latin typeface="Times New Roman"/>
                <a:cs typeface="Times New Roman"/>
              </a:rPr>
              <a:t> </a:t>
            </a:r>
            <a:r>
              <a:rPr dirty="0" sz="3000" spc="-555">
                <a:latin typeface="Times New Roman"/>
                <a:cs typeface="Times New Roman"/>
              </a:rPr>
              <a:t></a:t>
            </a:r>
            <a:r>
              <a:rPr dirty="0" sz="3000" spc="-555">
                <a:latin typeface="Times New Roman"/>
                <a:cs typeface="Times New Roman"/>
              </a:rPr>
              <a:t>V</a:t>
            </a:r>
            <a:r>
              <a:rPr dirty="0" baseline="-15873" sz="2625" spc="-832">
                <a:latin typeface="Times New Roman"/>
                <a:cs typeface="Times New Roman"/>
              </a:rPr>
              <a:t>E2</a:t>
            </a:r>
            <a:r>
              <a:rPr dirty="0" baseline="-15873" sz="2625" spc="-382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)</a:t>
            </a:r>
            <a:r>
              <a:rPr dirty="0" sz="3000" spc="-40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/</a:t>
            </a:r>
            <a:r>
              <a:rPr dirty="0" sz="3000" spc="-250">
                <a:latin typeface="Times New Roman"/>
                <a:cs typeface="Times New Roman"/>
              </a:rPr>
              <a:t> </a:t>
            </a:r>
            <a:r>
              <a:rPr dirty="0" sz="3000" spc="-204">
                <a:latin typeface="Times New Roman"/>
                <a:cs typeface="Times New Roman"/>
              </a:rPr>
              <a:t>R</a:t>
            </a:r>
            <a:r>
              <a:rPr dirty="0" baseline="-15873" sz="2625" spc="-307">
                <a:latin typeface="Times New Roman"/>
                <a:cs typeface="Times New Roman"/>
              </a:rPr>
              <a:t>e2</a:t>
            </a:r>
            <a:r>
              <a:rPr dirty="0" baseline="-15873" sz="2625" spc="-232">
                <a:latin typeface="Times New Roman"/>
                <a:cs typeface="Times New Roman"/>
              </a:rPr>
              <a:t> </a:t>
            </a:r>
            <a:r>
              <a:rPr dirty="0" sz="3000" spc="-265">
                <a:latin typeface="Times New Roman"/>
                <a:cs typeface="Times New Roman"/>
              </a:rPr>
              <a:t></a:t>
            </a:r>
            <a:r>
              <a:rPr dirty="0" sz="3000" spc="-400">
                <a:latin typeface="Times New Roman"/>
                <a:cs typeface="Times New Roman"/>
              </a:rPr>
              <a:t> </a:t>
            </a:r>
            <a:r>
              <a:rPr dirty="0" sz="3000" spc="-229">
                <a:latin typeface="Times New Roman"/>
                <a:cs typeface="Times New Roman"/>
              </a:rPr>
              <a:t>(12</a:t>
            </a:r>
            <a:r>
              <a:rPr dirty="0" sz="3000" spc="-229">
                <a:latin typeface="Times New Roman"/>
                <a:cs typeface="Times New Roman"/>
              </a:rPr>
              <a:t></a:t>
            </a:r>
            <a:r>
              <a:rPr dirty="0" sz="3000" spc="-229">
                <a:latin typeface="Times New Roman"/>
                <a:cs typeface="Times New Roman"/>
              </a:rPr>
              <a:t>7.65)</a:t>
            </a:r>
            <a:r>
              <a:rPr dirty="0" sz="3000" spc="-4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/</a:t>
            </a:r>
            <a:r>
              <a:rPr dirty="0" sz="3000" spc="-380">
                <a:latin typeface="Times New Roman"/>
                <a:cs typeface="Times New Roman"/>
              </a:rPr>
              <a:t> </a:t>
            </a:r>
            <a:r>
              <a:rPr dirty="0" sz="3000" spc="-100">
                <a:latin typeface="Times New Roman"/>
                <a:cs typeface="Times New Roman"/>
              </a:rPr>
              <a:t>3.9 </a:t>
            </a:r>
            <a:r>
              <a:rPr dirty="0" sz="3000" spc="-650">
                <a:latin typeface="Times New Roman"/>
                <a:cs typeface="Times New Roman"/>
              </a:rPr>
              <a:t> </a:t>
            </a:r>
            <a:r>
              <a:rPr dirty="0" sz="3000" spc="-165">
                <a:latin typeface="Times New Roman"/>
                <a:cs typeface="Times New Roman"/>
              </a:rPr>
              <a:t></a:t>
            </a:r>
            <a:r>
              <a:rPr dirty="0" sz="3000" spc="-165">
                <a:latin typeface="Times New Roman"/>
                <a:cs typeface="Times New Roman"/>
              </a:rPr>
              <a:t>1.12mA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796288" y="1967738"/>
            <a:ext cx="2496820" cy="429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385"/>
              </a:lnSpc>
              <a:tabLst>
                <a:tab pos="657225" algn="l"/>
              </a:tabLst>
            </a:pPr>
            <a:r>
              <a:rPr dirty="0" baseline="8474" sz="4425" spc="-284">
                <a:latin typeface="Times New Roman"/>
                <a:cs typeface="Times New Roman"/>
              </a:rPr>
              <a:t>V</a:t>
            </a:r>
            <a:r>
              <a:rPr dirty="0" sz="1700" spc="90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baseline="8474" sz="4425" spc="-397">
                <a:latin typeface="Times New Roman"/>
                <a:cs typeface="Times New Roman"/>
              </a:rPr>
              <a:t></a:t>
            </a:r>
            <a:r>
              <a:rPr dirty="0" baseline="8474" sz="4425" spc="-232">
                <a:latin typeface="Times New Roman"/>
                <a:cs typeface="Times New Roman"/>
              </a:rPr>
              <a:t> </a:t>
            </a:r>
            <a:r>
              <a:rPr dirty="0" baseline="8474" sz="4425" spc="-270">
                <a:latin typeface="Times New Roman"/>
                <a:cs typeface="Times New Roman"/>
              </a:rPr>
              <a:t>V</a:t>
            </a:r>
            <a:r>
              <a:rPr dirty="0" sz="1700" spc="80">
                <a:latin typeface="Times New Roman"/>
                <a:cs typeface="Times New Roman"/>
              </a:rPr>
              <a:t>B</a:t>
            </a:r>
            <a:r>
              <a:rPr dirty="0" sz="1700" spc="5">
                <a:latin typeface="Times New Roman"/>
                <a:cs typeface="Times New Roman"/>
              </a:rPr>
              <a:t>2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80">
                <a:latin typeface="Times New Roman"/>
                <a:cs typeface="Times New Roman"/>
              </a:rPr>
              <a:t> </a:t>
            </a:r>
            <a:r>
              <a:rPr dirty="0" baseline="8474" sz="4425" spc="-1245">
                <a:latin typeface="Times New Roman"/>
                <a:cs typeface="Times New Roman"/>
              </a:rPr>
              <a:t> </a:t>
            </a:r>
            <a:r>
              <a:rPr dirty="0" baseline="8474" sz="4425" spc="-412">
                <a:latin typeface="Times New Roman"/>
                <a:cs typeface="Times New Roman"/>
              </a:rPr>
              <a:t> </a:t>
            </a:r>
            <a:r>
              <a:rPr dirty="0" baseline="8474" sz="4425" spc="-15">
                <a:latin typeface="Times New Roman"/>
                <a:cs typeface="Times New Roman"/>
              </a:rPr>
              <a:t>V</a:t>
            </a:r>
            <a:r>
              <a:rPr dirty="0" sz="1700" spc="-10">
                <a:latin typeface="Times New Roman"/>
                <a:cs typeface="Times New Roman"/>
              </a:rPr>
              <a:t>BE2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1351" y="1909826"/>
            <a:ext cx="3324225" cy="461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265">
                <a:latin typeface="Times New Roman"/>
                <a:cs typeface="Times New Roman"/>
              </a:rPr>
              <a:t></a:t>
            </a:r>
            <a:r>
              <a:rPr dirty="0" sz="2950" spc="114">
                <a:latin typeface="Times New Roman"/>
                <a:cs typeface="Times New Roman"/>
              </a:rPr>
              <a:t> </a:t>
            </a:r>
            <a:r>
              <a:rPr dirty="0" sz="2950" spc="75">
                <a:latin typeface="Times New Roman"/>
                <a:cs typeface="Times New Roman"/>
              </a:rPr>
              <a:t>6.95</a:t>
            </a:r>
            <a:r>
              <a:rPr dirty="0" sz="2950" spc="-150">
                <a:latin typeface="Times New Roman"/>
                <a:cs typeface="Times New Roman"/>
              </a:rPr>
              <a:t> </a:t>
            </a:r>
            <a:r>
              <a:rPr dirty="0" sz="2950" spc="-1330">
                <a:latin typeface="Times New Roman"/>
                <a:cs typeface="Times New Roman"/>
              </a:rPr>
              <a:t></a:t>
            </a:r>
            <a:r>
              <a:rPr dirty="0" sz="2950" spc="-30">
                <a:latin typeface="Times New Roman"/>
                <a:cs typeface="Times New Roman"/>
              </a:rPr>
              <a:t> </a:t>
            </a:r>
            <a:r>
              <a:rPr dirty="0" sz="2950" spc="55">
                <a:latin typeface="Times New Roman"/>
                <a:cs typeface="Times New Roman"/>
              </a:rPr>
              <a:t>0.7</a:t>
            </a:r>
            <a:r>
              <a:rPr dirty="0" sz="2950" spc="175">
                <a:latin typeface="Times New Roman"/>
                <a:cs typeface="Times New Roman"/>
              </a:rPr>
              <a:t> </a:t>
            </a:r>
            <a:r>
              <a:rPr dirty="0" sz="2950" spc="-265">
                <a:latin typeface="Times New Roman"/>
                <a:cs typeface="Times New Roman"/>
              </a:rPr>
              <a:t> </a:t>
            </a:r>
            <a:r>
              <a:rPr dirty="0" sz="2950" spc="-670">
                <a:latin typeface="Times New Roman"/>
                <a:cs typeface="Times New Roman"/>
              </a:rPr>
              <a:t> </a:t>
            </a:r>
            <a:r>
              <a:rPr dirty="0" sz="2950" spc="90">
                <a:latin typeface="Times New Roman"/>
                <a:cs typeface="Times New Roman"/>
              </a:rPr>
              <a:t>7.65V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6975" y="1406652"/>
            <a:ext cx="5958840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-215">
                <a:latin typeface="Times New Roman"/>
                <a:cs typeface="Times New Roman"/>
              </a:rPr>
              <a:t>V</a:t>
            </a:r>
            <a:r>
              <a:rPr dirty="0" baseline="-16129" sz="2325" spc="-322">
                <a:latin typeface="Times New Roman"/>
                <a:cs typeface="Times New Roman"/>
              </a:rPr>
              <a:t>B2 </a:t>
            </a:r>
            <a:r>
              <a:rPr dirty="0" sz="2700" spc="-170">
                <a:latin typeface="Times New Roman"/>
                <a:cs typeface="Times New Roman"/>
              </a:rPr>
              <a:t></a:t>
            </a:r>
            <a:r>
              <a:rPr dirty="0" sz="2700" spc="-170">
                <a:latin typeface="Times New Roman"/>
                <a:cs typeface="Times New Roman"/>
              </a:rPr>
              <a:t>V</a:t>
            </a:r>
            <a:r>
              <a:rPr dirty="0" baseline="-16129" sz="2325" spc="-254">
                <a:latin typeface="Times New Roman"/>
                <a:cs typeface="Times New Roman"/>
              </a:rPr>
              <a:t>C1 </a:t>
            </a:r>
            <a:r>
              <a:rPr dirty="0" sz="2700" spc="-170">
                <a:latin typeface="Times New Roman"/>
                <a:cs typeface="Times New Roman"/>
              </a:rPr>
              <a:t></a:t>
            </a:r>
            <a:r>
              <a:rPr dirty="0" sz="2700" spc="-170">
                <a:latin typeface="Times New Roman"/>
                <a:cs typeface="Times New Roman"/>
              </a:rPr>
              <a:t>V</a:t>
            </a:r>
            <a:r>
              <a:rPr dirty="0" baseline="-16129" sz="2325" spc="-254">
                <a:latin typeface="Times New Roman"/>
                <a:cs typeface="Times New Roman"/>
              </a:rPr>
              <a:t>CC </a:t>
            </a:r>
            <a:r>
              <a:rPr dirty="0" sz="2700" spc="-1210">
                <a:latin typeface="Times New Roman"/>
                <a:cs typeface="Times New Roman"/>
              </a:rPr>
              <a:t></a:t>
            </a:r>
            <a:r>
              <a:rPr dirty="0" sz="2700" spc="-320">
                <a:latin typeface="Times New Roman"/>
                <a:cs typeface="Times New Roman"/>
              </a:rPr>
              <a:t> </a:t>
            </a:r>
            <a:r>
              <a:rPr dirty="0" sz="2700" spc="-80">
                <a:latin typeface="Times New Roman"/>
                <a:cs typeface="Times New Roman"/>
              </a:rPr>
              <a:t>I</a:t>
            </a:r>
            <a:r>
              <a:rPr dirty="0" baseline="-16129" sz="2325" spc="-120">
                <a:latin typeface="Times New Roman"/>
                <a:cs typeface="Times New Roman"/>
              </a:rPr>
              <a:t>C1</a:t>
            </a:r>
            <a:r>
              <a:rPr dirty="0" sz="2700" spc="-80">
                <a:latin typeface="Times New Roman"/>
                <a:cs typeface="Times New Roman"/>
              </a:rPr>
              <a:t>R</a:t>
            </a:r>
            <a:r>
              <a:rPr dirty="0" baseline="-16129" sz="2325" spc="-120">
                <a:latin typeface="Times New Roman"/>
                <a:cs typeface="Times New Roman"/>
              </a:rPr>
              <a:t>c1 </a:t>
            </a:r>
            <a:r>
              <a:rPr dirty="0" sz="2700" spc="-75">
                <a:latin typeface="Times New Roman"/>
                <a:cs typeface="Times New Roman"/>
              </a:rPr>
              <a:t></a:t>
            </a:r>
            <a:r>
              <a:rPr dirty="0" sz="2700" spc="-75">
                <a:latin typeface="Times New Roman"/>
                <a:cs typeface="Times New Roman"/>
              </a:rPr>
              <a:t>12 </a:t>
            </a:r>
            <a:r>
              <a:rPr dirty="0" sz="2700" spc="-1210">
                <a:latin typeface="Times New Roman"/>
                <a:cs typeface="Times New Roman"/>
              </a:rPr>
              <a:t></a:t>
            </a:r>
            <a:r>
              <a:rPr dirty="0" sz="2700" spc="-455">
                <a:latin typeface="Times New Roman"/>
                <a:cs typeface="Times New Roman"/>
              </a:rPr>
              <a:t> </a:t>
            </a:r>
            <a:r>
              <a:rPr dirty="0" sz="2700" spc="-170">
                <a:latin typeface="Times New Roman"/>
                <a:cs typeface="Times New Roman"/>
              </a:rPr>
              <a:t>0.99</a:t>
            </a:r>
            <a:r>
              <a:rPr dirty="0" sz="2700" spc="-170">
                <a:latin typeface="Times New Roman"/>
                <a:cs typeface="Times New Roman"/>
              </a:rPr>
              <a:t></a:t>
            </a:r>
            <a:r>
              <a:rPr dirty="0" sz="2700" spc="-170">
                <a:latin typeface="Times New Roman"/>
                <a:cs typeface="Times New Roman"/>
              </a:rPr>
              <a:t>5.1</a:t>
            </a:r>
            <a:r>
              <a:rPr dirty="0" sz="2700" spc="-170">
                <a:latin typeface="Times New Roman"/>
                <a:cs typeface="Times New Roman"/>
              </a:rPr>
              <a:t> </a:t>
            </a:r>
            <a:r>
              <a:rPr dirty="0" sz="2700" spc="-605">
                <a:latin typeface="Times New Roman"/>
                <a:cs typeface="Times New Roman"/>
              </a:rPr>
              <a:t> </a:t>
            </a:r>
            <a:r>
              <a:rPr dirty="0" sz="2700" spc="-90">
                <a:latin typeface="Times New Roman"/>
                <a:cs typeface="Times New Roman"/>
              </a:rPr>
              <a:t>6.95V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092" y="3043173"/>
            <a:ext cx="633095" cy="1522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1130" indent="91440">
              <a:lnSpc>
                <a:spcPct val="100000"/>
              </a:lnSpc>
            </a:pPr>
            <a:r>
              <a:rPr dirty="0" baseline="9090" sz="4125" spc="330">
                <a:latin typeface="Times New Roman"/>
                <a:cs typeface="Times New Roman"/>
              </a:rPr>
              <a:t>I</a:t>
            </a:r>
            <a:r>
              <a:rPr dirty="0" sz="1600" spc="-4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 marR="16510">
              <a:lnSpc>
                <a:spcPct val="100000"/>
              </a:lnSpc>
              <a:spcBef>
                <a:spcPts val="670"/>
              </a:spcBef>
            </a:pPr>
            <a:r>
              <a:rPr dirty="0" baseline="9090" sz="4125" spc="-187">
                <a:latin typeface="Times New Roman"/>
                <a:cs typeface="Times New Roman"/>
              </a:rPr>
              <a:t>V</a:t>
            </a:r>
            <a:r>
              <a:rPr dirty="0" sz="1600" spc="-125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  <a:p>
            <a:pPr algn="ctr" marR="33020">
              <a:lnSpc>
                <a:spcPts val="3165"/>
              </a:lnSpc>
              <a:spcBef>
                <a:spcPts val="1545"/>
              </a:spcBef>
            </a:pPr>
            <a:r>
              <a:rPr dirty="0" baseline="14141" sz="4125" spc="-577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sz="1600">
                <a:latin typeface="Times New Roman"/>
                <a:cs typeface="Times New Roman"/>
              </a:rPr>
              <a:t>E</a:t>
            </a:r>
            <a:r>
              <a:rPr dirty="0" sz="1600" spc="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6367" y="2969259"/>
            <a:ext cx="4244975" cy="259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69">
              <a:lnSpc>
                <a:spcPct val="100000"/>
              </a:lnSpc>
            </a:pPr>
            <a:r>
              <a:rPr dirty="0" sz="2750" spc="-254">
                <a:latin typeface="Times New Roman"/>
                <a:cs typeface="Times New Roman"/>
              </a:rPr>
              <a:t></a:t>
            </a:r>
            <a:r>
              <a:rPr dirty="0" sz="2750" spc="45">
                <a:latin typeface="Times New Roman"/>
                <a:cs typeface="Times New Roman"/>
              </a:rPr>
              <a:t> </a:t>
            </a:r>
            <a:r>
              <a:rPr dirty="0" sz="2750" spc="55">
                <a:latin typeface="Times New Roman"/>
                <a:cs typeface="Times New Roman"/>
              </a:rPr>
              <a:t>I</a:t>
            </a:r>
            <a:r>
              <a:rPr dirty="0" baseline="-15625" sz="2400" spc="82">
                <a:latin typeface="Times New Roman"/>
                <a:cs typeface="Times New Roman"/>
              </a:rPr>
              <a:t>C2</a:t>
            </a:r>
            <a:r>
              <a:rPr dirty="0" baseline="-15625" sz="2400" spc="577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/</a:t>
            </a:r>
            <a:r>
              <a:rPr dirty="0" sz="2750" spc="-75">
                <a:latin typeface="Times New Roman"/>
                <a:cs typeface="Times New Roman"/>
              </a:rPr>
              <a:t> </a:t>
            </a:r>
            <a:r>
              <a:rPr dirty="0" sz="2900" spc="-1395" i="1">
                <a:latin typeface="Times New Roman"/>
                <a:cs typeface="Times New Roman"/>
              </a:rPr>
              <a:t></a:t>
            </a:r>
            <a:r>
              <a:rPr dirty="0" sz="2900" spc="250" i="1">
                <a:latin typeface="Times New Roman"/>
                <a:cs typeface="Times New Roman"/>
              </a:rPr>
              <a:t> </a:t>
            </a:r>
            <a:r>
              <a:rPr dirty="0" sz="2750" spc="-254">
                <a:latin typeface="Times New Roman"/>
                <a:cs typeface="Times New Roman"/>
              </a:rPr>
              <a:t></a:t>
            </a:r>
            <a:r>
              <a:rPr dirty="0" sz="2750" spc="-35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1.12</a:t>
            </a:r>
            <a:r>
              <a:rPr dirty="0" sz="2750" spc="-20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/</a:t>
            </a:r>
            <a:r>
              <a:rPr dirty="0" sz="2750" spc="-409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100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-254">
                <a:latin typeface="Times New Roman"/>
                <a:cs typeface="Times New Roman"/>
              </a:rPr>
              <a:t> </a:t>
            </a:r>
            <a:r>
              <a:rPr dirty="0" sz="2750" spc="-62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11.2μA</a:t>
            </a:r>
            <a:endParaRPr sz="275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640"/>
              </a:spcBef>
            </a:pPr>
            <a:r>
              <a:rPr dirty="0" sz="2750" spc="-245">
                <a:latin typeface="Times New Roman"/>
                <a:cs typeface="Times New Roman"/>
              </a:rPr>
              <a:t>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750" spc="60">
                <a:latin typeface="Times New Roman"/>
                <a:cs typeface="Times New Roman"/>
              </a:rPr>
              <a:t>I</a:t>
            </a:r>
            <a:r>
              <a:rPr dirty="0" baseline="-15625" sz="2400" spc="89">
                <a:latin typeface="Times New Roman"/>
                <a:cs typeface="Times New Roman"/>
              </a:rPr>
              <a:t>C2</a:t>
            </a:r>
            <a:r>
              <a:rPr dirty="0" baseline="-15625" sz="2400" spc="-284">
                <a:latin typeface="Times New Roman"/>
                <a:cs typeface="Times New Roman"/>
              </a:rPr>
              <a:t> </a:t>
            </a:r>
            <a:r>
              <a:rPr dirty="0" sz="2750" spc="-80">
                <a:latin typeface="Times New Roman"/>
                <a:cs typeface="Times New Roman"/>
              </a:rPr>
              <a:t>R</a:t>
            </a:r>
            <a:r>
              <a:rPr dirty="0" baseline="-15625" sz="2400" spc="-120">
                <a:latin typeface="Times New Roman"/>
                <a:cs typeface="Times New Roman"/>
              </a:rPr>
              <a:t>c2</a:t>
            </a:r>
            <a:r>
              <a:rPr dirty="0" baseline="-15625" sz="2400" spc="270">
                <a:latin typeface="Times New Roman"/>
                <a:cs typeface="Times New Roman"/>
              </a:rPr>
              <a:t> </a:t>
            </a:r>
            <a:r>
              <a:rPr dirty="0" sz="2750" spc="-245">
                <a:latin typeface="Times New Roman"/>
                <a:cs typeface="Times New Roman"/>
              </a:rPr>
              <a:t></a:t>
            </a:r>
            <a:r>
              <a:rPr dirty="0" sz="2750" spc="-345">
                <a:latin typeface="Times New Roman"/>
                <a:cs typeface="Times New Roman"/>
              </a:rPr>
              <a:t> </a:t>
            </a:r>
            <a:r>
              <a:rPr dirty="0" sz="2750" spc="-200">
                <a:latin typeface="Times New Roman"/>
                <a:cs typeface="Times New Roman"/>
              </a:rPr>
              <a:t>1.12</a:t>
            </a:r>
            <a:r>
              <a:rPr dirty="0" sz="2750" spc="-200">
                <a:latin typeface="Times New Roman"/>
                <a:cs typeface="Times New Roman"/>
              </a:rPr>
              <a:t></a:t>
            </a:r>
            <a:r>
              <a:rPr dirty="0" sz="2750" spc="-32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4.3</a:t>
            </a:r>
            <a:r>
              <a:rPr dirty="0" sz="2750" spc="-155">
                <a:latin typeface="Times New Roman"/>
                <a:cs typeface="Times New Roman"/>
              </a:rPr>
              <a:t> </a:t>
            </a:r>
            <a:r>
              <a:rPr dirty="0" sz="2750" spc="-245">
                <a:latin typeface="Times New Roman"/>
                <a:cs typeface="Times New Roman"/>
              </a:rPr>
              <a:t> </a:t>
            </a:r>
            <a:r>
              <a:rPr dirty="0" sz="2750" spc="-620">
                <a:latin typeface="Times New Roman"/>
                <a:cs typeface="Times New Roman"/>
              </a:rPr>
              <a:t> </a:t>
            </a:r>
            <a:r>
              <a:rPr dirty="0" sz="2750" spc="10">
                <a:latin typeface="Times New Roman"/>
                <a:cs typeface="Times New Roman"/>
              </a:rPr>
              <a:t>4.82V</a:t>
            </a:r>
            <a:endParaRPr sz="2750">
              <a:latin typeface="Times New Roman"/>
              <a:cs typeface="Times New Roman"/>
            </a:endParaRPr>
          </a:p>
          <a:p>
            <a:pPr marL="253365" indent="-240665">
              <a:lnSpc>
                <a:spcPct val="100000"/>
              </a:lnSpc>
              <a:spcBef>
                <a:spcPts val="1295"/>
              </a:spcBef>
              <a:buFont typeface="Times New Roman"/>
              <a:buChar char="□"/>
              <a:tabLst>
                <a:tab pos="254000" algn="l"/>
              </a:tabLst>
            </a:pPr>
            <a:r>
              <a:rPr dirty="0" sz="2750" spc="-135">
                <a:latin typeface="Times New Roman"/>
                <a:cs typeface="Times New Roman"/>
              </a:rPr>
              <a:t>V</a:t>
            </a:r>
            <a:r>
              <a:rPr dirty="0" baseline="-24305" sz="2400" spc="-202">
                <a:latin typeface="Times New Roman"/>
                <a:cs typeface="Times New Roman"/>
              </a:rPr>
              <a:t>C2</a:t>
            </a:r>
            <a:r>
              <a:rPr dirty="0" baseline="-24305" sz="2400" spc="165">
                <a:latin typeface="Times New Roman"/>
                <a:cs typeface="Times New Roman"/>
              </a:rPr>
              <a:t> </a:t>
            </a:r>
            <a:r>
              <a:rPr dirty="0" sz="2750" spc="-300">
                <a:latin typeface="Times New Roman"/>
                <a:cs typeface="Times New Roman"/>
              </a:rPr>
              <a:t></a:t>
            </a:r>
            <a:r>
              <a:rPr dirty="0" sz="2750" spc="-300">
                <a:latin typeface="Times New Roman"/>
                <a:cs typeface="Times New Roman"/>
              </a:rPr>
              <a:t>V</a:t>
            </a:r>
            <a:r>
              <a:rPr dirty="0" baseline="-24305" sz="2400" spc="-450">
                <a:latin typeface="Times New Roman"/>
                <a:cs typeface="Times New Roman"/>
              </a:rPr>
              <a:t>E2</a:t>
            </a:r>
            <a:endParaRPr baseline="-24305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750" spc="-250">
                <a:latin typeface="Times New Roman"/>
                <a:cs typeface="Times New Roman"/>
              </a:rPr>
              <a:t> </a:t>
            </a:r>
            <a:r>
              <a:rPr dirty="0" sz="2750">
                <a:latin typeface="Times New Roman"/>
                <a:cs typeface="Times New Roman"/>
              </a:rPr>
              <a:t>4.82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1240">
                <a:latin typeface="Times New Roman"/>
                <a:cs typeface="Times New Roman"/>
              </a:rPr>
              <a:t></a:t>
            </a:r>
            <a:r>
              <a:rPr dirty="0" sz="2750" spc="-2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7.65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750" spc="-250">
                <a:latin typeface="Times New Roman"/>
                <a:cs typeface="Times New Roman"/>
              </a:rPr>
              <a:t> </a:t>
            </a:r>
            <a:r>
              <a:rPr dirty="0" sz="2750" spc="-250">
                <a:latin typeface="Times New Roman"/>
                <a:cs typeface="Times New Roman"/>
              </a:rPr>
              <a:t>2.83</a:t>
            </a:r>
            <a:r>
              <a:rPr dirty="0" sz="2750" spc="-315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V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535" y="1435125"/>
            <a:ext cx="61595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55">
                <a:latin typeface="Times New Roman"/>
                <a:cs typeface="Times New Roman"/>
              </a:rPr>
              <a:t>Q</a:t>
            </a:r>
            <a:r>
              <a:rPr dirty="0" sz="2800" spc="130">
                <a:latin typeface="Times New Roman"/>
                <a:cs typeface="Times New Roman"/>
              </a:rPr>
              <a:t>2</a:t>
            </a:r>
            <a:r>
              <a:rPr dirty="0" sz="2800" spc="15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768" y="647257"/>
            <a:ext cx="306197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（</a:t>
            </a:r>
            <a:r>
              <a:rPr dirty="0" sz="2800" spc="-5">
                <a:latin typeface="宋体"/>
                <a:cs typeface="宋体"/>
              </a:rPr>
              <a:t>1</a:t>
            </a:r>
            <a:r>
              <a:rPr dirty="0" sz="2800" spc="20">
                <a:latin typeface="宋体"/>
                <a:cs typeface="宋体"/>
              </a:rPr>
              <a:t>）求静</a:t>
            </a:r>
            <a:r>
              <a:rPr dirty="0" sz="2800" spc="-5">
                <a:latin typeface="宋体"/>
                <a:cs typeface="宋体"/>
              </a:rPr>
              <a:t>态工</a:t>
            </a:r>
            <a:r>
              <a:rPr dirty="0" sz="2800" spc="20">
                <a:latin typeface="宋体"/>
                <a:cs typeface="宋体"/>
              </a:rPr>
              <a:t>作</a:t>
            </a:r>
            <a:r>
              <a:rPr dirty="0" sz="2800" spc="-5">
                <a:latin typeface="宋体"/>
                <a:cs typeface="宋体"/>
              </a:rPr>
              <a:t>点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062" rIns="0" bIns="0" rtlCol="0" vert="horz">
            <a:spAutoFit/>
          </a:bodyPr>
          <a:lstStyle/>
          <a:p>
            <a:pPr marL="39751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（</a:t>
            </a: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20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动</a:t>
            </a:r>
            <a:r>
              <a:rPr dirty="0" sz="2800" spc="20">
                <a:latin typeface="宋体"/>
                <a:cs typeface="宋体"/>
              </a:rPr>
              <a:t>态分</a:t>
            </a:r>
            <a:r>
              <a:rPr dirty="0" sz="2800" spc="-5">
                <a:latin typeface="宋体"/>
                <a:cs typeface="宋体"/>
              </a:rPr>
              <a:t>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7978" y="4122420"/>
            <a:ext cx="1169035" cy="0"/>
          </a:xfrm>
          <a:custGeom>
            <a:avLst/>
            <a:gdLst/>
            <a:ahLst/>
            <a:cxnLst/>
            <a:rect l="l" t="t" r="r" b="b"/>
            <a:pathLst>
              <a:path w="1169035" h="0">
                <a:moveTo>
                  <a:pt x="0" y="0"/>
                </a:moveTo>
                <a:lnTo>
                  <a:pt x="1168812" y="0"/>
                </a:lnTo>
              </a:path>
            </a:pathLst>
          </a:custGeom>
          <a:ln w="16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3693" y="412242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648" y="0"/>
                </a:lnTo>
              </a:path>
            </a:pathLst>
          </a:custGeom>
          <a:ln w="16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21644" y="3692398"/>
            <a:ext cx="35242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10">
                <a:latin typeface="Times New Roman"/>
                <a:cs typeface="Times New Roman"/>
              </a:rPr>
              <a:t>2</a:t>
            </a:r>
            <a:r>
              <a:rPr dirty="0" sz="2450" spc="-5">
                <a:latin typeface="Times New Roman"/>
                <a:cs typeface="Times New Roman"/>
              </a:rPr>
              <a:t>6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6085" y="4131309"/>
            <a:ext cx="61023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110">
                <a:latin typeface="Times New Roman"/>
                <a:cs typeface="Times New Roman"/>
              </a:rPr>
              <a:t>0</a:t>
            </a:r>
            <a:r>
              <a:rPr dirty="0" sz="2450" spc="60">
                <a:latin typeface="Times New Roman"/>
                <a:cs typeface="Times New Roman"/>
              </a:rPr>
              <a:t>.</a:t>
            </a:r>
            <a:r>
              <a:rPr dirty="0" sz="2450" spc="110">
                <a:latin typeface="Times New Roman"/>
                <a:cs typeface="Times New Roman"/>
              </a:rPr>
              <a:t>9</a:t>
            </a:r>
            <a:r>
              <a:rPr dirty="0" sz="2450" spc="-5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7091" y="4131309"/>
            <a:ext cx="1137920" cy="40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5">
                <a:latin typeface="Times New Roman"/>
                <a:cs typeface="Times New Roman"/>
              </a:rPr>
              <a:t>I</a:t>
            </a:r>
            <a:r>
              <a:rPr dirty="0" sz="2450" spc="-355">
                <a:latin typeface="Times New Roman"/>
                <a:cs typeface="Times New Roman"/>
              </a:rPr>
              <a:t> </a:t>
            </a:r>
            <a:r>
              <a:rPr dirty="0" baseline="-15873" sz="2100" spc="67">
                <a:latin typeface="Times New Roman"/>
                <a:cs typeface="Times New Roman"/>
              </a:rPr>
              <a:t>E1</a:t>
            </a:r>
            <a:r>
              <a:rPr dirty="0" baseline="-15873" sz="2100" spc="-202">
                <a:latin typeface="Times New Roman"/>
                <a:cs typeface="Times New Roman"/>
              </a:rPr>
              <a:t> </a:t>
            </a:r>
            <a:r>
              <a:rPr dirty="0" sz="2450" spc="100">
                <a:latin typeface="Times New Roman"/>
                <a:cs typeface="Times New Roman"/>
              </a:rPr>
              <a:t>(mA)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8712" y="3937761"/>
            <a:ext cx="980440" cy="359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25"/>
              </a:lnSpc>
            </a:pPr>
            <a:r>
              <a:rPr dirty="0" baseline="9070" sz="3675" spc="60">
                <a:latin typeface="Times New Roman"/>
                <a:cs typeface="Times New Roman"/>
              </a:rPr>
              <a:t>r</a:t>
            </a:r>
            <a:r>
              <a:rPr dirty="0" sz="1400" spc="40">
                <a:latin typeface="Times New Roman"/>
                <a:cs typeface="Times New Roman"/>
              </a:rPr>
              <a:t>be1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baseline="9070" sz="3675" spc="-262">
                <a:latin typeface="Times New Roman"/>
                <a:cs typeface="Times New Roman"/>
              </a:rPr>
              <a:t>=</a:t>
            </a:r>
            <a:r>
              <a:rPr dirty="0" baseline="9070" sz="3675" spc="-262">
                <a:latin typeface="Times New Roman"/>
                <a:cs typeface="Times New Roman"/>
              </a:rPr>
              <a:t>r</a:t>
            </a:r>
            <a:r>
              <a:rPr dirty="0" sz="1400" spc="-175">
                <a:latin typeface="Times New Roman"/>
                <a:cs typeface="Times New Roman"/>
              </a:rPr>
              <a:t>b</a:t>
            </a:r>
            <a:r>
              <a:rPr dirty="0" baseline="3968" sz="2100" spc="-262">
                <a:latin typeface="Times New Roman"/>
                <a:cs typeface="Times New Roman"/>
              </a:rPr>
              <a:t></a:t>
            </a:r>
            <a:r>
              <a:rPr dirty="0" sz="1400" spc="-175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9416" y="3876294"/>
            <a:ext cx="4197350" cy="401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58720" algn="l"/>
              </a:tabLst>
            </a:pPr>
            <a:r>
              <a:rPr dirty="0" sz="2450" spc="-1110">
                <a:latin typeface="Times New Roman"/>
                <a:cs typeface="Times New Roman"/>
              </a:rPr>
              <a:t></a:t>
            </a:r>
            <a:r>
              <a:rPr dirty="0" sz="2450" spc="-15">
                <a:latin typeface="Times New Roman"/>
                <a:cs typeface="Times New Roman"/>
              </a:rPr>
              <a:t> </a:t>
            </a:r>
            <a:r>
              <a:rPr dirty="0" sz="2450" spc="-85">
                <a:latin typeface="Times New Roman"/>
                <a:cs typeface="Times New Roman"/>
              </a:rPr>
              <a:t>(1 </a:t>
            </a:r>
            <a:r>
              <a:rPr dirty="0" sz="2450" spc="-1110">
                <a:latin typeface="Times New Roman"/>
                <a:cs typeface="Times New Roman"/>
              </a:rPr>
              <a:t></a:t>
            </a:r>
            <a:r>
              <a:rPr dirty="0" sz="2450" spc="65">
                <a:latin typeface="Times New Roman"/>
                <a:cs typeface="Times New Roman"/>
              </a:rPr>
              <a:t> </a:t>
            </a:r>
            <a:r>
              <a:rPr dirty="0" sz="2550" spc="-1210" i="1">
                <a:latin typeface="Times New Roman"/>
                <a:cs typeface="Times New Roman"/>
              </a:rPr>
              <a:t></a:t>
            </a:r>
            <a:r>
              <a:rPr dirty="0" sz="2550" spc="-125" i="1">
                <a:latin typeface="Times New Roman"/>
                <a:cs typeface="Times New Roman"/>
              </a:rPr>
              <a:t> </a:t>
            </a:r>
            <a:r>
              <a:rPr dirty="0" sz="2450" spc="-5">
                <a:latin typeface="Times New Roman"/>
                <a:cs typeface="Times New Roman"/>
              </a:rPr>
              <a:t>)</a:t>
            </a:r>
            <a:r>
              <a:rPr dirty="0" sz="2450" spc="40">
                <a:latin typeface="Times New Roman"/>
                <a:cs typeface="Times New Roman"/>
              </a:rPr>
              <a:t> </a:t>
            </a:r>
            <a:r>
              <a:rPr dirty="0" baseline="35147" sz="3675" spc="172">
                <a:latin typeface="Times New Roman"/>
                <a:cs typeface="Times New Roman"/>
              </a:rPr>
              <a:t>26(mV)	</a:t>
            </a:r>
            <a:r>
              <a:rPr dirty="0" sz="2450" spc="-229">
                <a:latin typeface="Times New Roman"/>
                <a:cs typeface="Times New Roman"/>
              </a:rPr>
              <a:t>  </a:t>
            </a:r>
            <a:r>
              <a:rPr dirty="0" sz="2450" spc="75">
                <a:latin typeface="Times New Roman"/>
                <a:cs typeface="Times New Roman"/>
              </a:rPr>
              <a:t>300</a:t>
            </a:r>
            <a:r>
              <a:rPr dirty="0" sz="2450" spc="-240">
                <a:latin typeface="Times New Roman"/>
                <a:cs typeface="Times New Roman"/>
              </a:rPr>
              <a:t> </a:t>
            </a:r>
            <a:r>
              <a:rPr dirty="0" sz="2450" spc="-1110">
                <a:latin typeface="Times New Roman"/>
                <a:cs typeface="Times New Roman"/>
              </a:rPr>
              <a:t> </a:t>
            </a:r>
            <a:r>
              <a:rPr dirty="0" sz="2450" spc="-515">
                <a:latin typeface="Times New Roman"/>
                <a:cs typeface="Times New Roman"/>
              </a:rPr>
              <a:t> </a:t>
            </a:r>
            <a:r>
              <a:rPr dirty="0" sz="2450" spc="-180">
                <a:latin typeface="Times New Roman"/>
                <a:cs typeface="Times New Roman"/>
              </a:rPr>
              <a:t>101</a:t>
            </a:r>
            <a:r>
              <a:rPr dirty="0" sz="2450" spc="-180">
                <a:latin typeface="Times New Roman"/>
                <a:cs typeface="Times New Roman"/>
              </a:rPr>
              <a:t>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8608" y="3888994"/>
            <a:ext cx="1464945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-5">
                <a:latin typeface="Times New Roman"/>
                <a:cs typeface="Times New Roman"/>
              </a:rPr>
              <a:t>Ω </a:t>
            </a:r>
            <a:r>
              <a:rPr dirty="0" sz="2450" spc="-229">
                <a:latin typeface="Times New Roman"/>
                <a:cs typeface="Times New Roman"/>
              </a:rPr>
              <a:t> </a:t>
            </a:r>
            <a:r>
              <a:rPr dirty="0" sz="2450" spc="50">
                <a:latin typeface="Times New Roman"/>
                <a:cs typeface="Times New Roman"/>
              </a:rPr>
              <a:t>3.1 </a:t>
            </a:r>
            <a:r>
              <a:rPr dirty="0" sz="2450" spc="-459">
                <a:latin typeface="Times New Roman"/>
                <a:cs typeface="Times New Roman"/>
              </a:rPr>
              <a:t> </a:t>
            </a:r>
            <a:r>
              <a:rPr dirty="0" sz="2450" spc="50">
                <a:latin typeface="Times New Roman"/>
                <a:cs typeface="Times New Roman"/>
              </a:rPr>
              <a:t>kΩ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6701" y="2038635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 h="0">
                <a:moveTo>
                  <a:pt x="0" y="0"/>
                </a:moveTo>
                <a:lnTo>
                  <a:pt x="1266348" y="0"/>
                </a:lnTo>
              </a:path>
            </a:pathLst>
          </a:custGeom>
          <a:ln w="140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88539" y="1799082"/>
            <a:ext cx="6654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8159" algn="l"/>
              </a:tabLst>
            </a:pPr>
            <a:r>
              <a:rPr dirty="0" sz="1350" spc="-35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20">
                <a:latin typeface="Times New Roman"/>
                <a:cs typeface="Times New Roman"/>
              </a:rPr>
              <a:t>i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355" y="1991105"/>
            <a:ext cx="1841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3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9583" y="2095500"/>
            <a:ext cx="35496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8101" sz="3600" spc="-150">
                <a:latin typeface="Times New Roman"/>
                <a:cs typeface="Times New Roman"/>
              </a:rPr>
              <a:t>r</a:t>
            </a:r>
            <a:r>
              <a:rPr dirty="0" sz="1350" spc="-45">
                <a:latin typeface="Times New Roman"/>
                <a:cs typeface="Times New Roman"/>
              </a:rPr>
              <a:t>b</a:t>
            </a:r>
            <a:r>
              <a:rPr dirty="0" sz="1350" spc="-45">
                <a:latin typeface="Times New Roman"/>
                <a:cs typeface="Times New Roman"/>
              </a:rPr>
              <a:t>e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6100" y="1605788"/>
            <a:ext cx="126682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7385" algn="l"/>
                <a:tab pos="1152525" algn="l"/>
              </a:tabLst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405" i="1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(</a:t>
            </a:r>
            <a:r>
              <a:rPr dirty="0" sz="2400" spc="-14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/</a:t>
            </a:r>
            <a:r>
              <a:rPr dirty="0" sz="2400" spc="-35">
                <a:latin typeface="Times New Roman"/>
                <a:cs typeface="Times New Roman"/>
              </a:rPr>
              <a:t>/</a:t>
            </a:r>
            <a:r>
              <a:rPr dirty="0" sz="2400" spc="-14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3431" y="1810511"/>
            <a:ext cx="73533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2900" algn="l"/>
              </a:tabLst>
            </a:pPr>
            <a:r>
              <a:rPr dirty="0" sz="2400" spc="-270">
                <a:latin typeface="Times New Roman"/>
                <a:cs typeface="Times New Roman"/>
              </a:rPr>
              <a:t>A	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385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820" y="5980652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 h="0">
                <a:moveTo>
                  <a:pt x="0" y="0"/>
                </a:moveTo>
                <a:lnTo>
                  <a:pt x="1563623" y="0"/>
                </a:lnTo>
              </a:path>
            </a:pathLst>
          </a:custGeom>
          <a:ln w="15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49983" y="5925566"/>
            <a:ext cx="217804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90">
                <a:latin typeface="Times New Roman"/>
                <a:cs typeface="Times New Roman"/>
              </a:rPr>
              <a:t>v</a:t>
            </a:r>
            <a:r>
              <a:rPr dirty="0" sz="1450" spc="-30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3860" y="6039103"/>
            <a:ext cx="39116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</a:pPr>
            <a:r>
              <a:rPr dirty="0" baseline="8888" sz="3750" spc="-67">
                <a:latin typeface="Times New Roman"/>
                <a:cs typeface="Times New Roman"/>
              </a:rPr>
              <a:t>r</a:t>
            </a:r>
            <a:r>
              <a:rPr dirty="0" sz="1450" spc="-5">
                <a:latin typeface="Times New Roman"/>
                <a:cs typeface="Times New Roman"/>
              </a:rPr>
              <a:t>b</a:t>
            </a:r>
            <a:r>
              <a:rPr dirty="0" sz="1450" spc="-5">
                <a:latin typeface="Times New Roman"/>
                <a:cs typeface="Times New Roman"/>
              </a:rPr>
              <a:t>e</a:t>
            </a:r>
            <a:r>
              <a:rPr dirty="0" sz="1450" spc="-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3299" y="6427498"/>
            <a:ext cx="1597025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10"/>
              </a:lnSpc>
            </a:pPr>
            <a:r>
              <a:rPr dirty="0" baseline="14109" sz="4725" spc="-727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dirty="0" sz="1800" spc="-484">
                <a:solidFill>
                  <a:srgbClr val="BF504D"/>
                </a:solidFill>
                <a:latin typeface="Times New Roman"/>
                <a:cs typeface="Times New Roman"/>
              </a:rPr>
              <a:t>v</a:t>
            </a:r>
            <a:r>
              <a:rPr dirty="0" sz="1800" spc="60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baseline="14109" sz="4725" spc="-817">
                <a:solidFill>
                  <a:srgbClr val="BF504D"/>
                </a:solidFill>
                <a:latin typeface="Times New Roman"/>
                <a:cs typeface="Times New Roman"/>
              </a:rPr>
              <a:t> </a:t>
            </a:r>
            <a:r>
              <a:rPr dirty="0" baseline="14109" sz="4725" spc="-525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dirty="0" sz="1800" spc="-350">
                <a:solidFill>
                  <a:srgbClr val="BF504D"/>
                </a:solidFill>
                <a:latin typeface="Times New Roman"/>
                <a:cs typeface="Times New Roman"/>
              </a:rPr>
              <a:t>v</a:t>
            </a:r>
            <a:r>
              <a:rPr dirty="0" sz="1800" spc="-350">
                <a:solidFill>
                  <a:srgbClr val="BF504D"/>
                </a:solidFill>
                <a:latin typeface="Times New Roman"/>
                <a:cs typeface="Times New Roman"/>
              </a:rPr>
              <a:t>1</a:t>
            </a:r>
            <a:r>
              <a:rPr dirty="0" sz="1800" spc="-33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baseline="14109" sz="4725" spc="-719">
                <a:solidFill>
                  <a:srgbClr val="BF504D"/>
                </a:solidFill>
                <a:latin typeface="Times New Roman"/>
                <a:cs typeface="Times New Roman"/>
              </a:rPr>
              <a:t>A</a:t>
            </a:r>
            <a:r>
              <a:rPr dirty="0" sz="1800" spc="-480">
                <a:solidFill>
                  <a:srgbClr val="BF504D"/>
                </a:solidFill>
                <a:latin typeface="Times New Roman"/>
                <a:cs typeface="Times New Roman"/>
              </a:rPr>
              <a:t>v </a:t>
            </a:r>
            <a:r>
              <a:rPr dirty="0" sz="1800" spc="-35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1800" spc="-65">
                <a:solidFill>
                  <a:srgbClr val="BF504D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30267" y="614172"/>
            <a:ext cx="5166360" cy="3012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08508" y="5036724"/>
            <a:ext cx="1023619" cy="0"/>
          </a:xfrm>
          <a:custGeom>
            <a:avLst/>
            <a:gdLst/>
            <a:ahLst/>
            <a:cxnLst/>
            <a:rect l="l" t="t" r="r" b="b"/>
            <a:pathLst>
              <a:path w="1023620" h="0">
                <a:moveTo>
                  <a:pt x="0" y="0"/>
                </a:moveTo>
                <a:lnTo>
                  <a:pt x="1023175" y="0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2269" y="5036724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730" y="0"/>
                </a:lnTo>
              </a:path>
            </a:pathLst>
          </a:custGeom>
          <a:ln w="146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34872" y="5047996"/>
            <a:ext cx="54483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10">
                <a:latin typeface="Times New Roman"/>
                <a:cs typeface="Times New Roman"/>
              </a:rPr>
              <a:t>1</a:t>
            </a:r>
            <a:r>
              <a:rPr dirty="0" sz="2300" spc="25">
                <a:latin typeface="Times New Roman"/>
                <a:cs typeface="Times New Roman"/>
              </a:rPr>
              <a:t>.</a:t>
            </a:r>
            <a:r>
              <a:rPr dirty="0" sz="2300" spc="10">
                <a:latin typeface="Times New Roman"/>
                <a:cs typeface="Times New Roman"/>
              </a:rPr>
              <a:t>12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23335" y="5047996"/>
            <a:ext cx="1010919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55">
                <a:latin typeface="Times New Roman"/>
                <a:cs typeface="Times New Roman"/>
              </a:rPr>
              <a:t>I</a:t>
            </a:r>
            <a:r>
              <a:rPr dirty="0" baseline="-14403" sz="2025" spc="82">
                <a:latin typeface="Times New Roman"/>
                <a:cs typeface="Times New Roman"/>
              </a:rPr>
              <a:t>E2</a:t>
            </a:r>
            <a:r>
              <a:rPr dirty="0" baseline="-14403" sz="2025" spc="-225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(mA)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3575" y="4985766"/>
            <a:ext cx="779780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6895" algn="l"/>
              </a:tabLst>
            </a:pPr>
            <a:r>
              <a:rPr dirty="0" sz="1350" spc="-5">
                <a:latin typeface="Times New Roman"/>
                <a:cs typeface="Times New Roman"/>
              </a:rPr>
              <a:t>be2	</a:t>
            </a:r>
            <a:r>
              <a:rPr dirty="0" sz="1350" spc="-405">
                <a:latin typeface="Times New Roman"/>
                <a:cs typeface="Times New Roman"/>
              </a:rPr>
              <a:t>b</a:t>
            </a:r>
            <a:r>
              <a:rPr dirty="0" baseline="4115" sz="2025" spc="-607">
                <a:latin typeface="Times New Roman"/>
                <a:cs typeface="Times New Roman"/>
              </a:rPr>
              <a:t></a:t>
            </a:r>
            <a:r>
              <a:rPr dirty="0" sz="1350" spc="-40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40612" y="4798821"/>
            <a:ext cx="6636384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8620" algn="l"/>
                <a:tab pos="941705" algn="l"/>
                <a:tab pos="4736465" algn="l"/>
                <a:tab pos="5179695" algn="l"/>
              </a:tabLst>
            </a:pPr>
            <a:r>
              <a:rPr dirty="0" sz="2300" spc="135">
                <a:latin typeface="Times New Roman"/>
                <a:cs typeface="Times New Roman"/>
              </a:rPr>
              <a:t>r	</a:t>
            </a:r>
            <a:r>
              <a:rPr dirty="0" sz="2300" spc="70">
                <a:latin typeface="Times New Roman"/>
                <a:cs typeface="Times New Roman"/>
              </a:rPr>
              <a:t>=</a:t>
            </a:r>
            <a:r>
              <a:rPr dirty="0" sz="2300" spc="70">
                <a:latin typeface="Times New Roman"/>
                <a:cs typeface="Times New Roman"/>
              </a:rPr>
              <a:t>r	</a:t>
            </a:r>
            <a:r>
              <a:rPr dirty="0" sz="2300" spc="-1030">
                <a:latin typeface="Times New Roman"/>
                <a:cs typeface="Times New Roman"/>
              </a:rPr>
              <a:t></a:t>
            </a:r>
            <a:r>
              <a:rPr dirty="0" sz="2300" spc="-165">
                <a:latin typeface="Times New Roman"/>
                <a:cs typeface="Times New Roman"/>
              </a:rPr>
              <a:t> </a:t>
            </a:r>
            <a:r>
              <a:rPr dirty="0" sz="2300" spc="-345">
                <a:latin typeface="Times New Roman"/>
                <a:cs typeface="Times New Roman"/>
              </a:rPr>
              <a:t>(1</a:t>
            </a:r>
            <a:r>
              <a:rPr dirty="0" sz="2300" spc="-345">
                <a:latin typeface="Times New Roman"/>
                <a:cs typeface="Times New Roman"/>
              </a:rPr>
              <a:t>  </a:t>
            </a:r>
            <a:r>
              <a:rPr dirty="0" sz="2450" spc="-1180" i="1">
                <a:latin typeface="Times New Roman"/>
                <a:cs typeface="Times New Roman"/>
              </a:rPr>
              <a:t></a:t>
            </a:r>
            <a:r>
              <a:rPr dirty="0" sz="2450" spc="-290" i="1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) </a:t>
            </a:r>
            <a:r>
              <a:rPr dirty="0" baseline="35024" sz="3450" spc="22">
                <a:latin typeface="Times New Roman"/>
                <a:cs typeface="Times New Roman"/>
              </a:rPr>
              <a:t>26(mV)  </a:t>
            </a:r>
            <a:r>
              <a:rPr dirty="0" sz="2300" spc="-195">
                <a:latin typeface="Times New Roman"/>
                <a:cs typeface="Times New Roman"/>
              </a:rPr>
              <a:t> </a:t>
            </a:r>
            <a:r>
              <a:rPr dirty="0" sz="2300" spc="15">
                <a:latin typeface="Times New Roman"/>
                <a:cs typeface="Times New Roman"/>
              </a:rPr>
              <a:t>300</a:t>
            </a:r>
            <a:r>
              <a:rPr dirty="0" sz="2300" spc="-204">
                <a:latin typeface="Times New Roman"/>
                <a:cs typeface="Times New Roman"/>
              </a:rPr>
              <a:t> </a:t>
            </a:r>
            <a:r>
              <a:rPr dirty="0" sz="2300" spc="-1030">
                <a:latin typeface="Times New Roman"/>
                <a:cs typeface="Times New Roman"/>
              </a:rPr>
              <a:t></a:t>
            </a:r>
            <a:r>
              <a:rPr dirty="0" sz="2300" spc="-400">
                <a:latin typeface="Times New Roman"/>
                <a:cs typeface="Times New Roman"/>
              </a:rPr>
              <a:t> </a:t>
            </a:r>
            <a:r>
              <a:rPr dirty="0" sz="2300" spc="-240">
                <a:latin typeface="Times New Roman"/>
                <a:cs typeface="Times New Roman"/>
              </a:rPr>
              <a:t>101</a:t>
            </a:r>
            <a:r>
              <a:rPr dirty="0" sz="2300" spc="-240">
                <a:latin typeface="Times New Roman"/>
                <a:cs typeface="Times New Roman"/>
              </a:rPr>
              <a:t>	</a:t>
            </a:r>
            <a:r>
              <a:rPr dirty="0" baseline="35024" sz="3450" spc="15">
                <a:latin typeface="Times New Roman"/>
                <a:cs typeface="Times New Roman"/>
              </a:rPr>
              <a:t>26	</a:t>
            </a:r>
            <a:r>
              <a:rPr dirty="0" sz="2300" spc="15">
                <a:latin typeface="Times New Roman"/>
                <a:cs typeface="Times New Roman"/>
              </a:rPr>
              <a:t>Ω </a:t>
            </a:r>
            <a:r>
              <a:rPr dirty="0" sz="2300" spc="-195">
                <a:latin typeface="Times New Roman"/>
                <a:cs typeface="Times New Roman"/>
              </a:rPr>
              <a:t> </a:t>
            </a:r>
            <a:r>
              <a:rPr dirty="0" sz="2300" spc="5">
                <a:latin typeface="Times New Roman"/>
                <a:cs typeface="Times New Roman"/>
              </a:rPr>
              <a:t>2.64 </a:t>
            </a:r>
            <a:r>
              <a:rPr dirty="0" sz="2300" spc="-395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kΩ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4886" y="2842831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019" y="0"/>
                </a:lnTo>
              </a:path>
            </a:pathLst>
          </a:custGeom>
          <a:ln w="11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342136" y="2473452"/>
            <a:ext cx="3004185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714" sz="3150" spc="-270">
                <a:latin typeface="Times New Roman"/>
                <a:cs typeface="Times New Roman"/>
              </a:rPr>
              <a:t> </a:t>
            </a:r>
            <a:r>
              <a:rPr dirty="0" baseline="-35714" sz="3150" spc="-1410">
                <a:latin typeface="Times New Roman"/>
                <a:cs typeface="Times New Roman"/>
              </a:rPr>
              <a:t></a:t>
            </a:r>
            <a:r>
              <a:rPr dirty="0" baseline="-35714" sz="3150" spc="-434">
                <a:latin typeface="Times New Roman"/>
                <a:cs typeface="Times New Roman"/>
              </a:rPr>
              <a:t> </a:t>
            </a:r>
            <a:r>
              <a:rPr dirty="0" sz="2100" spc="-180">
                <a:latin typeface="Times New Roman"/>
                <a:cs typeface="Times New Roman"/>
              </a:rPr>
              <a:t>100</a:t>
            </a:r>
            <a:r>
              <a:rPr dirty="0" sz="2100" spc="-180">
                <a:latin typeface="Times New Roman"/>
                <a:cs typeface="Times New Roman"/>
              </a:rPr>
              <a:t> </a:t>
            </a:r>
            <a:r>
              <a:rPr dirty="0" sz="2100" spc="25">
                <a:latin typeface="Times New Roman"/>
                <a:cs typeface="Times New Roman"/>
              </a:rPr>
              <a:t>(5.1// </a:t>
            </a:r>
            <a:r>
              <a:rPr dirty="0" sz="2100" spc="-5">
                <a:latin typeface="Times New Roman"/>
                <a:cs typeface="Times New Roman"/>
              </a:rPr>
              <a:t>2.8) </a:t>
            </a:r>
            <a:r>
              <a:rPr dirty="0" baseline="-35714" sz="3150" spc="-270">
                <a:latin typeface="Times New Roman"/>
                <a:cs typeface="Times New Roman"/>
              </a:rPr>
              <a:t> </a:t>
            </a:r>
            <a:r>
              <a:rPr dirty="0" baseline="-35714" sz="3150" spc="-667">
                <a:latin typeface="Times New Roman"/>
                <a:cs typeface="Times New Roman"/>
              </a:rPr>
              <a:t> </a:t>
            </a:r>
            <a:r>
              <a:rPr dirty="0" baseline="-35714" sz="3150" spc="-277">
                <a:latin typeface="Times New Roman"/>
                <a:cs typeface="Times New Roman"/>
              </a:rPr>
              <a:t></a:t>
            </a:r>
            <a:r>
              <a:rPr dirty="0" baseline="-35714" sz="3150" spc="-277">
                <a:latin typeface="Times New Roman"/>
                <a:cs typeface="Times New Roman"/>
              </a:rPr>
              <a:t>58.3</a:t>
            </a:r>
            <a:endParaRPr baseline="-35714" sz="3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42719" y="2852927"/>
            <a:ext cx="1341120" cy="848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3.</a:t>
            </a:r>
            <a:r>
              <a:rPr dirty="0" sz="2100" spc="5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  <a:spcBef>
                <a:spcPts val="1215"/>
              </a:spcBef>
            </a:pPr>
            <a:r>
              <a:rPr dirty="0" baseline="8714" sz="3825" spc="-104">
                <a:latin typeface="Times New Roman"/>
                <a:cs typeface="Times New Roman"/>
              </a:rPr>
              <a:t>R</a:t>
            </a:r>
            <a:r>
              <a:rPr dirty="0" sz="1450" spc="-70">
                <a:latin typeface="Times New Roman"/>
                <a:cs typeface="Times New Roman"/>
              </a:rPr>
              <a:t>i2 </a:t>
            </a:r>
            <a:r>
              <a:rPr dirty="0" sz="1450" spc="220">
                <a:latin typeface="Times New Roman"/>
                <a:cs typeface="Times New Roman"/>
              </a:rPr>
              <a:t> </a:t>
            </a:r>
            <a:r>
              <a:rPr dirty="0" baseline="8714" sz="3825" spc="-352">
                <a:latin typeface="Times New Roman"/>
                <a:cs typeface="Times New Roman"/>
              </a:rPr>
              <a:t></a:t>
            </a:r>
            <a:r>
              <a:rPr dirty="0" baseline="8714" sz="3825" spc="-254">
                <a:latin typeface="Times New Roman"/>
                <a:cs typeface="Times New Roman"/>
              </a:rPr>
              <a:t> </a:t>
            </a:r>
            <a:r>
              <a:rPr dirty="0" baseline="8714" sz="3825">
                <a:latin typeface="Times New Roman"/>
                <a:cs typeface="Times New Roman"/>
              </a:rPr>
              <a:t>r</a:t>
            </a:r>
            <a:r>
              <a:rPr dirty="0" sz="1450">
                <a:latin typeface="Times New Roman"/>
                <a:cs typeface="Times New Roman"/>
              </a:rPr>
              <a:t>be2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79524" y="5968460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 h="0">
                <a:moveTo>
                  <a:pt x="0" y="0"/>
                </a:moveTo>
                <a:lnTo>
                  <a:pt x="1129855" y="0"/>
                </a:lnTo>
              </a:path>
            </a:pathLst>
          </a:custGeom>
          <a:ln w="16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853432" y="5977889"/>
            <a:ext cx="59372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5">
                <a:latin typeface="Times New Roman"/>
                <a:cs typeface="Times New Roman"/>
              </a:rPr>
              <a:t>2.</a:t>
            </a:r>
            <a:r>
              <a:rPr dirty="0" sz="2550" spc="20">
                <a:latin typeface="Times New Roman"/>
                <a:cs typeface="Times New Roman"/>
              </a:rPr>
              <a:t>6</a:t>
            </a:r>
            <a:r>
              <a:rPr dirty="0" sz="2550" spc="-5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6248" y="5729223"/>
            <a:ext cx="5249545" cy="405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  <a:tab pos="2621280" algn="l"/>
              </a:tabLst>
            </a:pPr>
            <a:r>
              <a:rPr dirty="0" sz="2500" spc="-285">
                <a:latin typeface="Times New Roman"/>
                <a:cs typeface="Times New Roman"/>
              </a:rPr>
              <a:t>A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 spc="-145">
                <a:latin typeface="Times New Roman"/>
                <a:cs typeface="Times New Roman"/>
              </a:rPr>
              <a:t> </a:t>
            </a:r>
            <a:r>
              <a:rPr dirty="0" sz="2500" spc="-1135">
                <a:latin typeface="Times New Roman"/>
                <a:cs typeface="Times New Roman"/>
              </a:rPr>
              <a:t>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baseline="33119" sz="3900" spc="-1852" i="1">
                <a:latin typeface="Times New Roman"/>
                <a:cs typeface="Times New Roman"/>
              </a:rPr>
              <a:t></a:t>
            </a:r>
            <a:r>
              <a:rPr dirty="0" baseline="33119" sz="3900" spc="-427" i="1">
                <a:latin typeface="Times New Roman"/>
                <a:cs typeface="Times New Roman"/>
              </a:rPr>
              <a:t> </a:t>
            </a:r>
            <a:r>
              <a:rPr dirty="0" baseline="34444" sz="3750" spc="-22">
                <a:latin typeface="Times New Roman"/>
                <a:cs typeface="Times New Roman"/>
              </a:rPr>
              <a:t>(</a:t>
            </a:r>
            <a:r>
              <a:rPr dirty="0" baseline="34444" sz="3750" spc="-22">
                <a:latin typeface="Times New Roman"/>
                <a:cs typeface="Times New Roman"/>
              </a:rPr>
              <a:t>R</a:t>
            </a:r>
            <a:r>
              <a:rPr dirty="0" baseline="45977" sz="2175" spc="-22">
                <a:latin typeface="Times New Roman"/>
                <a:cs typeface="Times New Roman"/>
              </a:rPr>
              <a:t>c2 </a:t>
            </a:r>
            <a:r>
              <a:rPr dirty="0" baseline="45977" sz="2175" spc="7">
                <a:latin typeface="Times New Roman"/>
                <a:cs typeface="Times New Roman"/>
              </a:rPr>
              <a:t> </a:t>
            </a:r>
            <a:r>
              <a:rPr dirty="0" baseline="34444" sz="3750" spc="-7">
                <a:latin typeface="Times New Roman"/>
                <a:cs typeface="Times New Roman"/>
              </a:rPr>
              <a:t>/</a:t>
            </a:r>
            <a:r>
              <a:rPr dirty="0" baseline="34444" sz="3750" spc="-60">
                <a:latin typeface="Times New Roman"/>
                <a:cs typeface="Times New Roman"/>
              </a:rPr>
              <a:t> </a:t>
            </a:r>
            <a:r>
              <a:rPr dirty="0" baseline="34444" sz="3750" spc="-7">
                <a:latin typeface="Times New Roman"/>
                <a:cs typeface="Times New Roman"/>
              </a:rPr>
              <a:t>/</a:t>
            </a:r>
            <a:r>
              <a:rPr dirty="0" baseline="34444" sz="3750" spc="-577">
                <a:latin typeface="Times New Roman"/>
                <a:cs typeface="Times New Roman"/>
              </a:rPr>
              <a:t> </a:t>
            </a:r>
            <a:r>
              <a:rPr dirty="0" baseline="34444" sz="3750" spc="-142">
                <a:latin typeface="Times New Roman"/>
                <a:cs typeface="Times New Roman"/>
              </a:rPr>
              <a:t>R</a:t>
            </a:r>
            <a:r>
              <a:rPr dirty="0" baseline="45977" sz="2175" spc="-142">
                <a:latin typeface="Times New Roman"/>
                <a:cs typeface="Times New Roman"/>
              </a:rPr>
              <a:t>L</a:t>
            </a:r>
            <a:r>
              <a:rPr dirty="0" baseline="45977" sz="2175" spc="-89">
                <a:latin typeface="Times New Roman"/>
                <a:cs typeface="Times New Roman"/>
              </a:rPr>
              <a:t> </a:t>
            </a:r>
            <a:r>
              <a:rPr dirty="0" baseline="34444" sz="3750" spc="-7">
                <a:latin typeface="Times New Roman"/>
                <a:cs typeface="Times New Roman"/>
              </a:rPr>
              <a:t>)	</a:t>
            </a:r>
            <a:r>
              <a:rPr dirty="0" baseline="2178" sz="3825" spc="-367">
                <a:latin typeface="Times New Roman"/>
                <a:cs typeface="Times New Roman"/>
              </a:rPr>
              <a:t></a:t>
            </a:r>
            <a:r>
              <a:rPr dirty="0" baseline="2178" sz="3825" spc="-104">
                <a:latin typeface="Times New Roman"/>
                <a:cs typeface="Times New Roman"/>
              </a:rPr>
              <a:t> </a:t>
            </a:r>
            <a:r>
              <a:rPr dirty="0" baseline="2178" sz="3825" spc="-1739">
                <a:latin typeface="Times New Roman"/>
                <a:cs typeface="Times New Roman"/>
              </a:rPr>
              <a:t></a:t>
            </a:r>
            <a:r>
              <a:rPr dirty="0" baseline="2178" sz="3825" spc="-525">
                <a:latin typeface="Times New Roman"/>
                <a:cs typeface="Times New Roman"/>
              </a:rPr>
              <a:t> </a:t>
            </a:r>
            <a:r>
              <a:rPr dirty="0" baseline="37037" sz="3825">
                <a:latin typeface="Times New Roman"/>
                <a:cs typeface="Times New Roman"/>
              </a:rPr>
              <a:t>100</a:t>
            </a:r>
            <a:r>
              <a:rPr dirty="0" baseline="37037" sz="3825" spc="-630">
                <a:latin typeface="Times New Roman"/>
                <a:cs typeface="Times New Roman"/>
              </a:rPr>
              <a:t> </a:t>
            </a:r>
            <a:r>
              <a:rPr dirty="0" baseline="37037" sz="3825" spc="-1739">
                <a:latin typeface="Times New Roman"/>
                <a:cs typeface="Times New Roman"/>
              </a:rPr>
              <a:t></a:t>
            </a:r>
            <a:r>
              <a:rPr dirty="0" baseline="37037" sz="3825" spc="-442">
                <a:latin typeface="Times New Roman"/>
                <a:cs typeface="Times New Roman"/>
              </a:rPr>
              <a:t> </a:t>
            </a:r>
            <a:r>
              <a:rPr dirty="0" baseline="37037" sz="3825">
                <a:latin typeface="Times New Roman"/>
                <a:cs typeface="Times New Roman"/>
              </a:rPr>
              <a:t>4.3</a:t>
            </a:r>
            <a:r>
              <a:rPr dirty="0" baseline="37037" sz="3825" spc="15">
                <a:latin typeface="Times New Roman"/>
                <a:cs typeface="Times New Roman"/>
              </a:rPr>
              <a:t> </a:t>
            </a:r>
            <a:r>
              <a:rPr dirty="0" baseline="2178" sz="3825" spc="-367">
                <a:latin typeface="Times New Roman"/>
                <a:cs typeface="Times New Roman"/>
              </a:rPr>
              <a:t> </a:t>
            </a:r>
            <a:r>
              <a:rPr dirty="0" baseline="2178" sz="3825" spc="-810">
                <a:latin typeface="Times New Roman"/>
                <a:cs typeface="Times New Roman"/>
              </a:rPr>
              <a:t> </a:t>
            </a:r>
            <a:r>
              <a:rPr dirty="0" baseline="2178" sz="3825" spc="-442">
                <a:latin typeface="Times New Roman"/>
                <a:cs typeface="Times New Roman"/>
              </a:rPr>
              <a:t></a:t>
            </a:r>
            <a:r>
              <a:rPr dirty="0" baseline="2178" sz="3825" spc="-442">
                <a:latin typeface="Times New Roman"/>
                <a:cs typeface="Times New Roman"/>
              </a:rPr>
              <a:t>163</a:t>
            </a:r>
            <a:endParaRPr baseline="2178" sz="38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74229" y="6553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74229" y="8564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74229" y="10561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74229" y="12557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74229" y="14554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74229" y="16565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74229" y="18562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74229" y="20558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74229" y="22555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74229" y="24566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74229" y="26563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74229" y="285597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74229" y="30556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74229" y="325678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9751" y="3465576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18288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169429" y="6340658"/>
            <a:ext cx="374713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600">
                <a:solidFill>
                  <a:srgbClr val="BF504D"/>
                </a:solidFill>
                <a:latin typeface="Times New Roman"/>
                <a:cs typeface="Times New Roman"/>
              </a:rPr>
              <a:t></a:t>
            </a:r>
            <a:r>
              <a:rPr dirty="0" sz="3150" spc="-49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3150" spc="-585">
                <a:solidFill>
                  <a:srgbClr val="BF504D"/>
                </a:solidFill>
                <a:latin typeface="Times New Roman"/>
                <a:cs typeface="Times New Roman"/>
              </a:rPr>
              <a:t></a:t>
            </a:r>
            <a:r>
              <a:rPr dirty="0" sz="3150" spc="-585">
                <a:solidFill>
                  <a:srgbClr val="BF504D"/>
                </a:solidFill>
                <a:latin typeface="Times New Roman"/>
                <a:cs typeface="Times New Roman"/>
              </a:rPr>
              <a:t>58.3</a:t>
            </a:r>
            <a:r>
              <a:rPr dirty="0" sz="3150" spc="-585">
                <a:solidFill>
                  <a:srgbClr val="BF504D"/>
                </a:solidFill>
                <a:latin typeface="Times New Roman"/>
                <a:cs typeface="Times New Roman"/>
              </a:rPr>
              <a:t></a:t>
            </a:r>
            <a:r>
              <a:rPr dirty="0" sz="3150" spc="-42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3150" spc="-300">
                <a:solidFill>
                  <a:srgbClr val="BF504D"/>
                </a:solidFill>
                <a:latin typeface="Times New Roman"/>
                <a:cs typeface="Times New Roman"/>
              </a:rPr>
              <a:t>(</a:t>
            </a:r>
            <a:r>
              <a:rPr dirty="0" sz="3150" spc="-300">
                <a:solidFill>
                  <a:srgbClr val="BF504D"/>
                </a:solidFill>
                <a:latin typeface="Times New Roman"/>
                <a:cs typeface="Times New Roman"/>
              </a:rPr>
              <a:t></a:t>
            </a:r>
            <a:r>
              <a:rPr dirty="0" sz="3150" spc="-300">
                <a:solidFill>
                  <a:srgbClr val="BF504D"/>
                </a:solidFill>
                <a:latin typeface="Times New Roman"/>
                <a:cs typeface="Times New Roman"/>
              </a:rPr>
              <a:t>153.6)</a:t>
            </a:r>
            <a:r>
              <a:rPr dirty="0" sz="3150" spc="-135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3150" spc="-600">
                <a:solidFill>
                  <a:srgbClr val="BF504D"/>
                </a:solidFill>
                <a:latin typeface="Times New Roman"/>
                <a:cs typeface="Times New Roman"/>
              </a:rPr>
              <a:t> </a:t>
            </a:r>
            <a:r>
              <a:rPr dirty="0" sz="3150" spc="-78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dirty="0" sz="3150" spc="-160">
                <a:solidFill>
                  <a:srgbClr val="BF504D"/>
                </a:solidFill>
                <a:latin typeface="Times New Roman"/>
                <a:cs typeface="Times New Roman"/>
              </a:rPr>
              <a:t>8955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1033156" y="1081592"/>
            <a:ext cx="247269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10">
                <a:latin typeface="宋体"/>
                <a:cs typeface="宋体"/>
              </a:rPr>
              <a:t>1)</a:t>
            </a:r>
            <a:r>
              <a:rPr dirty="0" sz="2800" spc="110">
                <a:latin typeface="Times New Roman"/>
                <a:cs typeface="Times New Roman"/>
              </a:rPr>
              <a:t>Voltage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229">
                <a:latin typeface="Times New Roman"/>
                <a:cs typeface="Times New Roman"/>
              </a:rPr>
              <a:t>gain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755904"/>
            <a:ext cx="5166360" cy="3012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4093" y="6292500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204" y="0"/>
                </a:lnTo>
              </a:path>
            </a:pathLst>
          </a:custGeom>
          <a:ln w="17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0490" y="6292500"/>
            <a:ext cx="1064895" cy="0"/>
          </a:xfrm>
          <a:custGeom>
            <a:avLst/>
            <a:gdLst/>
            <a:ahLst/>
            <a:cxnLst/>
            <a:rect l="l" t="t" r="r" b="b"/>
            <a:pathLst>
              <a:path w="1064895" h="0">
                <a:moveTo>
                  <a:pt x="0" y="0"/>
                </a:moveTo>
                <a:lnTo>
                  <a:pt x="1064704" y="0"/>
                </a:lnTo>
              </a:path>
            </a:pathLst>
          </a:custGeom>
          <a:ln w="17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41723" y="5810757"/>
            <a:ext cx="64135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>
                <a:latin typeface="Times New Roman"/>
                <a:cs typeface="Times New Roman"/>
              </a:rPr>
              <a:t>2.</a:t>
            </a:r>
            <a:r>
              <a:rPr dirty="0" sz="2750" spc="25">
                <a:latin typeface="Times New Roman"/>
                <a:cs typeface="Times New Roman"/>
              </a:rPr>
              <a:t>5</a:t>
            </a:r>
            <a:r>
              <a:rPr dirty="0" sz="2750">
                <a:latin typeface="Times New Roman"/>
                <a:cs typeface="Times New Roman"/>
              </a:rPr>
              <a:t>5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305"/>
              </a:lnSpc>
            </a:pPr>
            <a:fld id="{81D60167-4931-47E6-BA6A-407CBD079E47}" type="slidenum">
              <a:rPr dirty="0" spc="65"/>
              <a:t>24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787144" y="6231128"/>
            <a:ext cx="19431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6519" y="6231128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8288" y="5810757"/>
            <a:ext cx="285750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229">
                <a:latin typeface="Times New Roman"/>
                <a:cs typeface="Times New Roman"/>
              </a:rPr>
              <a:t>R</a:t>
            </a:r>
            <a:r>
              <a:rPr dirty="0" baseline="-15625" sz="2400" spc="-7">
                <a:latin typeface="Times New Roman"/>
                <a:cs typeface="Times New Roman"/>
              </a:rPr>
              <a:t>i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644" y="6030214"/>
            <a:ext cx="62928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9100" algn="l"/>
              </a:tabLst>
            </a:pPr>
            <a:r>
              <a:rPr dirty="0" sz="2750" spc="-310">
                <a:latin typeface="Times New Roman"/>
                <a:cs typeface="Times New Roman"/>
              </a:rPr>
              <a:t>A</a:t>
            </a:r>
            <a:r>
              <a:rPr dirty="0" sz="2750" spc="-310">
                <a:latin typeface="Times New Roman"/>
                <a:cs typeface="Times New Roman"/>
              </a:rPr>
              <a:t>	</a:t>
            </a:r>
            <a:r>
              <a:rPr dirty="0" sz="2750" spc="-5">
                <a:latin typeface="Times New Roman"/>
                <a:cs typeface="Times New Roman"/>
              </a:rPr>
              <a:t>=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4636" y="6304533"/>
            <a:ext cx="815340" cy="45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25">
                <a:latin typeface="Times New Roman"/>
                <a:cs typeface="Times New Roman"/>
              </a:rPr>
              <a:t>R</a:t>
            </a:r>
            <a:r>
              <a:rPr dirty="0" baseline="-13888" sz="2400" spc="-187">
                <a:latin typeface="Times New Roman"/>
                <a:cs typeface="Times New Roman"/>
              </a:rPr>
              <a:t>s</a:t>
            </a:r>
            <a:r>
              <a:rPr dirty="0" baseline="-13888" sz="2400" spc="-135">
                <a:latin typeface="Times New Roman"/>
                <a:cs typeface="Times New Roman"/>
              </a:rPr>
              <a:t> </a:t>
            </a:r>
            <a:r>
              <a:rPr dirty="0" sz="2750" spc="-80">
                <a:latin typeface="Times New Roman"/>
                <a:cs typeface="Times New Roman"/>
              </a:rPr>
              <a:t>+</a:t>
            </a:r>
            <a:r>
              <a:rPr dirty="0" sz="2750" spc="-80">
                <a:latin typeface="Times New Roman"/>
                <a:cs typeface="Times New Roman"/>
              </a:rPr>
              <a:t>R</a:t>
            </a:r>
            <a:r>
              <a:rPr dirty="0" baseline="-13888" sz="2400" spc="-120">
                <a:latin typeface="Times New Roman"/>
                <a:cs typeface="Times New Roman"/>
              </a:rPr>
              <a:t>i</a:t>
            </a:r>
            <a:endParaRPr baseline="-13888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6130" y="6030214"/>
            <a:ext cx="61912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4020" algn="l"/>
              </a:tabLst>
            </a:pPr>
            <a:r>
              <a:rPr dirty="0" sz="2750" spc="-310">
                <a:latin typeface="Times New Roman"/>
                <a:cs typeface="Times New Roman"/>
              </a:rPr>
              <a:t>A </a:t>
            </a:r>
            <a:r>
              <a:rPr dirty="0" sz="2750">
                <a:latin typeface="Times New Roman"/>
                <a:cs typeface="Times New Roman"/>
              </a:rPr>
              <a:t>	 </a:t>
            </a:r>
            <a:r>
              <a:rPr dirty="0" sz="2750" spc="-254">
                <a:latin typeface="Times New Roman"/>
                <a:cs typeface="Times New Roman"/>
              </a:rPr>
              <a:t>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3339" y="6030214"/>
            <a:ext cx="199199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1245">
                <a:latin typeface="Times New Roman"/>
                <a:cs typeface="Times New Roman"/>
              </a:rPr>
              <a:t></a:t>
            </a:r>
            <a:r>
              <a:rPr dirty="0" sz="2750" spc="-459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8955</a:t>
            </a:r>
            <a:r>
              <a:rPr dirty="0" sz="2750" spc="-135">
                <a:latin typeface="Times New Roman"/>
                <a:cs typeface="Times New Roman"/>
              </a:rPr>
              <a:t> </a:t>
            </a:r>
            <a:r>
              <a:rPr dirty="0" sz="2750" spc="-254">
                <a:latin typeface="Times New Roman"/>
                <a:cs typeface="Times New Roman"/>
              </a:rPr>
              <a:t> </a:t>
            </a:r>
            <a:r>
              <a:rPr dirty="0" sz="2750" spc="-66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6436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1167" y="6304533"/>
            <a:ext cx="109918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515">
                <a:latin typeface="Times New Roman"/>
                <a:cs typeface="Times New Roman"/>
              </a:rPr>
              <a:t>1</a:t>
            </a:r>
            <a:r>
              <a:rPr dirty="0" sz="2750" spc="-515">
                <a:latin typeface="Times New Roman"/>
                <a:cs typeface="Times New Roman"/>
              </a:rPr>
              <a:t> </a:t>
            </a:r>
            <a:r>
              <a:rPr dirty="0" sz="2750" spc="-42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2.55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1475" indent="-358775">
              <a:lnSpc>
                <a:spcPct val="100000"/>
              </a:lnSpc>
              <a:buFont typeface=""/>
              <a:buAutoNum type="arabicParenR" startAt="2"/>
              <a:tabLst>
                <a:tab pos="372110" algn="l"/>
              </a:tabLst>
            </a:pPr>
            <a:r>
              <a:rPr dirty="0" spc="180"/>
              <a:t>Input</a:t>
            </a:r>
            <a:r>
              <a:rPr dirty="0" spc="65"/>
              <a:t> </a:t>
            </a:r>
            <a:r>
              <a:rPr dirty="0" spc="270"/>
              <a:t>impedance</a:t>
            </a:r>
          </a:p>
          <a:p>
            <a:pPr marL="316865">
              <a:lnSpc>
                <a:spcPct val="100000"/>
              </a:lnSpc>
              <a:spcBef>
                <a:spcPts val="670"/>
              </a:spcBef>
            </a:pPr>
            <a:r>
              <a:rPr dirty="0" spc="-5">
                <a:latin typeface="Times New Roman"/>
                <a:cs typeface="Times New Roman"/>
              </a:rPr>
              <a:t>R</a:t>
            </a:r>
            <a:r>
              <a:rPr dirty="0" baseline="-21021" sz="2775" spc="-7">
                <a:latin typeface="Times New Roman"/>
                <a:cs typeface="Times New Roman"/>
              </a:rPr>
              <a:t>i </a:t>
            </a:r>
            <a:r>
              <a:rPr dirty="0" sz="2800" spc="10">
                <a:latin typeface="Times New Roman"/>
                <a:cs typeface="Times New Roman"/>
              </a:rPr>
              <a:t>=</a:t>
            </a:r>
            <a:r>
              <a:rPr dirty="0" sz="2800" spc="-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i1</a:t>
            </a:r>
            <a:endParaRPr baseline="-21021" sz="2775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  <a:spcBef>
                <a:spcPts val="600"/>
              </a:spcBef>
            </a:pPr>
            <a:r>
              <a:rPr dirty="0" spc="55">
                <a:latin typeface="Times New Roman"/>
                <a:cs typeface="Times New Roman"/>
              </a:rPr>
              <a:t>=r</a:t>
            </a:r>
            <a:r>
              <a:rPr dirty="0" baseline="-21021" sz="2775" spc="82">
                <a:latin typeface="Times New Roman"/>
                <a:cs typeface="Times New Roman"/>
              </a:rPr>
              <a:t>be1 </a:t>
            </a:r>
            <a:r>
              <a:rPr dirty="0" sz="2800" spc="-5">
                <a:latin typeface="Times New Roman"/>
                <a:cs typeface="Times New Roman"/>
              </a:rPr>
              <a:t>// </a:t>
            </a:r>
            <a:r>
              <a:rPr dirty="0" sz="2800" spc="35">
                <a:latin typeface="Times New Roman"/>
                <a:cs typeface="Times New Roman"/>
              </a:rPr>
              <a:t>R</a:t>
            </a:r>
            <a:r>
              <a:rPr dirty="0" baseline="-21021" sz="2775" spc="52">
                <a:latin typeface="Times New Roman"/>
                <a:cs typeface="Times New Roman"/>
              </a:rPr>
              <a:t>b1 </a:t>
            </a:r>
            <a:r>
              <a:rPr dirty="0" sz="2800" spc="-5">
                <a:latin typeface="Times New Roman"/>
                <a:cs typeface="Times New Roman"/>
              </a:rPr>
              <a:t>//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35">
                <a:latin typeface="Times New Roman"/>
                <a:cs typeface="Times New Roman"/>
              </a:rPr>
              <a:t>R</a:t>
            </a:r>
            <a:r>
              <a:rPr dirty="0" baseline="-21021" sz="2775" spc="52">
                <a:latin typeface="Times New Roman"/>
                <a:cs typeface="Times New Roman"/>
              </a:rPr>
              <a:t>b2</a:t>
            </a:r>
            <a:endParaRPr baseline="-21021" sz="2775">
              <a:latin typeface="Times New Roman"/>
              <a:cs typeface="Times New Roman"/>
            </a:endParaRPr>
          </a:p>
          <a:p>
            <a:pPr marL="671830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Times New Roman"/>
                <a:cs typeface="Times New Roman"/>
              </a:rPr>
              <a:t>=3.1//51//20</a:t>
            </a:r>
          </a:p>
          <a:p>
            <a:pPr marL="671830">
              <a:lnSpc>
                <a:spcPct val="100000"/>
              </a:lnSpc>
              <a:spcBef>
                <a:spcPts val="610"/>
              </a:spcBef>
            </a:pPr>
            <a:r>
              <a:rPr dirty="0">
                <a:latin typeface="Times New Roman"/>
                <a:cs typeface="Times New Roman"/>
              </a:rPr>
              <a:t>=2.55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270">
                <a:latin typeface="Times New Roman"/>
                <a:cs typeface="Times New Roman"/>
              </a:rPr>
              <a:t>k</a:t>
            </a:r>
            <a:r>
              <a:rPr dirty="0" spc="-270" b="1">
                <a:latin typeface="Times New Roman"/>
                <a:cs typeface="Times New Roman"/>
              </a:rPr>
              <a:t></a:t>
            </a:r>
          </a:p>
          <a:p>
            <a:pPr marL="371475" indent="-358775">
              <a:lnSpc>
                <a:spcPct val="100000"/>
              </a:lnSpc>
              <a:spcBef>
                <a:spcPts val="1130"/>
              </a:spcBef>
              <a:buFont typeface=""/>
              <a:buAutoNum type="arabicParenR" startAt="3"/>
              <a:tabLst>
                <a:tab pos="372110" algn="l"/>
              </a:tabLst>
            </a:pPr>
            <a:r>
              <a:rPr dirty="0" spc="225"/>
              <a:t>Output</a:t>
            </a:r>
            <a:r>
              <a:rPr dirty="0" spc="60"/>
              <a:t> </a:t>
            </a:r>
            <a:r>
              <a:rPr dirty="0" spc="270"/>
              <a:t>impedance</a:t>
            </a:r>
          </a:p>
          <a:p>
            <a:pPr marL="316865">
              <a:lnSpc>
                <a:spcPct val="100000"/>
              </a:lnSpc>
              <a:spcBef>
                <a:spcPts val="705"/>
              </a:spcBef>
            </a:pPr>
            <a:r>
              <a:rPr dirty="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o </a:t>
            </a:r>
            <a:r>
              <a:rPr dirty="0" sz="2800" spc="10">
                <a:latin typeface="Times New Roman"/>
                <a:cs typeface="Times New Roman"/>
              </a:rPr>
              <a:t>= </a:t>
            </a:r>
            <a:r>
              <a:rPr dirty="0" sz="2800">
                <a:latin typeface="Times New Roman"/>
                <a:cs typeface="Times New Roman"/>
              </a:rPr>
              <a:t>R</a:t>
            </a:r>
            <a:r>
              <a:rPr dirty="0" baseline="-21021" sz="2775">
                <a:latin typeface="Times New Roman"/>
                <a:cs typeface="Times New Roman"/>
              </a:rPr>
              <a:t>o2 </a:t>
            </a:r>
            <a:r>
              <a:rPr dirty="0" sz="2800" spc="30">
                <a:latin typeface="Times New Roman"/>
                <a:cs typeface="Times New Roman"/>
              </a:rPr>
              <a:t>=R</a:t>
            </a:r>
            <a:r>
              <a:rPr dirty="0" baseline="-21021" sz="2775" spc="44">
                <a:latin typeface="Times New Roman"/>
                <a:cs typeface="Times New Roman"/>
              </a:rPr>
              <a:t>C2</a:t>
            </a:r>
            <a:r>
              <a:rPr dirty="0" baseline="-21021" sz="2775" spc="262">
                <a:latin typeface="Times New Roman"/>
                <a:cs typeface="Times New Roman"/>
              </a:rPr>
              <a:t> </a:t>
            </a:r>
            <a:r>
              <a:rPr dirty="0" sz="2800" spc="-85">
                <a:latin typeface="Times New Roman"/>
                <a:cs typeface="Times New Roman"/>
              </a:rPr>
              <a:t>=4.3k</a:t>
            </a:r>
            <a:r>
              <a:rPr dirty="0" sz="2800" spc="-85" b="1">
                <a:latin typeface="Times New Roman"/>
                <a:cs typeface="Times New Roman"/>
              </a:rPr>
              <a:t>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75"/>
              </a:spcBef>
            </a:pPr>
            <a:r>
              <a:rPr dirty="0" spc="110">
                <a:latin typeface="宋体"/>
                <a:cs typeface="宋体"/>
              </a:rPr>
              <a:t>4)源电压增益(</a:t>
            </a:r>
            <a:r>
              <a:rPr dirty="0" spc="110"/>
              <a:t>Small-Signal </a:t>
            </a:r>
            <a:r>
              <a:rPr dirty="0" spc="140"/>
              <a:t>Voltage</a:t>
            </a:r>
            <a:r>
              <a:rPr dirty="0" spc="75"/>
              <a:t> </a:t>
            </a:r>
            <a:r>
              <a:rPr dirty="0" spc="145"/>
              <a:t>Gain</a:t>
            </a:r>
            <a:r>
              <a:rPr dirty="0" spc="145">
                <a:latin typeface="宋体"/>
                <a:cs typeface="宋体"/>
              </a:rPr>
              <a:t>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413" rIns="0" bIns="0" rtlCol="0" vert="horz">
            <a:spAutoFit/>
          </a:bodyPr>
          <a:lstStyle/>
          <a:p>
            <a:pPr marL="397510">
              <a:lnSpc>
                <a:spcPct val="100000"/>
              </a:lnSpc>
            </a:pPr>
            <a:r>
              <a:rPr dirty="0" sz="2800" spc="20">
                <a:latin typeface="宋体"/>
                <a:cs typeface="宋体"/>
              </a:rPr>
              <a:t>（</a:t>
            </a:r>
            <a:r>
              <a:rPr dirty="0" sz="2800" spc="-5">
                <a:latin typeface="宋体"/>
                <a:cs typeface="宋体"/>
              </a:rPr>
              <a:t>2</a:t>
            </a:r>
            <a:r>
              <a:rPr dirty="0" sz="2800" spc="20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动</a:t>
            </a:r>
            <a:r>
              <a:rPr dirty="0" sz="2800" spc="20">
                <a:latin typeface="宋体"/>
                <a:cs typeface="宋体"/>
              </a:rPr>
              <a:t>态分</a:t>
            </a:r>
            <a:r>
              <a:rPr dirty="0" sz="2800" spc="-5">
                <a:latin typeface="宋体"/>
                <a:cs typeface="宋体"/>
              </a:rPr>
              <a:t>析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4150" y="2461260"/>
            <a:ext cx="0" cy="414655"/>
          </a:xfrm>
          <a:custGeom>
            <a:avLst/>
            <a:gdLst/>
            <a:ahLst/>
            <a:cxnLst/>
            <a:rect l="l" t="t" r="r" b="b"/>
            <a:pathLst>
              <a:path w="0" h="414655">
                <a:moveTo>
                  <a:pt x="0" y="0"/>
                </a:moveTo>
                <a:lnTo>
                  <a:pt x="0" y="4145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34150" y="3436620"/>
            <a:ext cx="0" cy="624840"/>
          </a:xfrm>
          <a:custGeom>
            <a:avLst/>
            <a:gdLst/>
            <a:ahLst/>
            <a:cxnLst/>
            <a:rect l="l" t="t" r="r" b="b"/>
            <a:pathLst>
              <a:path w="0" h="624839">
                <a:moveTo>
                  <a:pt x="0" y="0"/>
                </a:moveTo>
                <a:lnTo>
                  <a:pt x="0" y="6248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4150" y="4498848"/>
            <a:ext cx="0" cy="2133600"/>
          </a:xfrm>
          <a:custGeom>
            <a:avLst/>
            <a:gdLst/>
            <a:ahLst/>
            <a:cxnLst/>
            <a:rect l="l" t="t" r="r" b="b"/>
            <a:pathLst>
              <a:path w="0" h="2133600">
                <a:moveTo>
                  <a:pt x="0" y="0"/>
                </a:moveTo>
                <a:lnTo>
                  <a:pt x="0" y="2133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39700" y="2596894"/>
            <a:ext cx="5505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9514" y="2593835"/>
            <a:ext cx="514984" cy="803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13888" sz="3600" spc="37">
                <a:latin typeface="Times New Roman"/>
                <a:cs typeface="Times New Roman"/>
              </a:rPr>
              <a:t>R</a:t>
            </a:r>
            <a:r>
              <a:rPr dirty="0" sz="1600" spc="25">
                <a:latin typeface="Times New Roman"/>
                <a:cs typeface="Times New Roman"/>
              </a:rPr>
              <a:t>b1</a:t>
            </a:r>
            <a:endParaRPr sz="160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  <a:spcBef>
                <a:spcPts val="480"/>
              </a:spcBef>
            </a:pPr>
            <a:r>
              <a:rPr dirty="0" sz="2400">
                <a:latin typeface="Times New Roman"/>
                <a:cs typeface="Times New Roman"/>
              </a:rPr>
              <a:t>68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6584" y="3499088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6095" y="374748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5302" y="460547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7947" y="4781725"/>
            <a:ext cx="2406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6379" y="4440870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7310" y="6047685"/>
            <a:ext cx="4267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20">
                <a:latin typeface="Times New Roman"/>
                <a:cs typeface="Times New Roman"/>
              </a:rPr>
              <a:t>3</a:t>
            </a:r>
            <a:r>
              <a:rPr dirty="0" sz="2000" spc="60">
                <a:latin typeface="Times New Roman"/>
                <a:cs typeface="Times New Roman"/>
              </a:rPr>
              <a:t>μ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3058" y="4850890"/>
            <a:ext cx="575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5.1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5539" y="4332732"/>
            <a:ext cx="45720" cy="2299970"/>
          </a:xfrm>
          <a:custGeom>
            <a:avLst/>
            <a:gdLst/>
            <a:ahLst/>
            <a:cxnLst/>
            <a:rect l="l" t="t" r="r" b="b"/>
            <a:pathLst>
              <a:path w="45719" h="2299970">
                <a:moveTo>
                  <a:pt x="45719" y="2299716"/>
                </a:moveTo>
                <a:lnTo>
                  <a:pt x="7619" y="2299716"/>
                </a:lnTo>
                <a:lnTo>
                  <a:pt x="0" y="0"/>
                </a:lnTo>
                <a:lnTo>
                  <a:pt x="38100" y="0"/>
                </a:lnTo>
                <a:lnTo>
                  <a:pt x="45719" y="229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42972" y="4341114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 h="0">
                <a:moveTo>
                  <a:pt x="0" y="0"/>
                </a:moveTo>
                <a:lnTo>
                  <a:pt x="6035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81650" y="4303776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81650" y="5565648"/>
            <a:ext cx="0" cy="1042669"/>
          </a:xfrm>
          <a:custGeom>
            <a:avLst/>
            <a:gdLst/>
            <a:ahLst/>
            <a:cxnLst/>
            <a:rect l="l" t="t" r="r" b="b"/>
            <a:pathLst>
              <a:path w="0" h="1042670">
                <a:moveTo>
                  <a:pt x="0" y="0"/>
                </a:moveTo>
                <a:lnTo>
                  <a:pt x="0" y="10424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15840" y="3223260"/>
            <a:ext cx="108585" cy="513715"/>
          </a:xfrm>
          <a:custGeom>
            <a:avLst/>
            <a:gdLst/>
            <a:ahLst/>
            <a:cxnLst/>
            <a:rect l="l" t="t" r="r" b="b"/>
            <a:pathLst>
              <a:path w="108585" h="513714">
                <a:moveTo>
                  <a:pt x="108204" y="513587"/>
                </a:moveTo>
                <a:lnTo>
                  <a:pt x="0" y="513587"/>
                </a:lnTo>
                <a:lnTo>
                  <a:pt x="0" y="0"/>
                </a:lnTo>
                <a:lnTo>
                  <a:pt x="108204" y="0"/>
                </a:lnTo>
                <a:lnTo>
                  <a:pt x="108204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75487"/>
                </a:lnTo>
                <a:lnTo>
                  <a:pt x="18288" y="475487"/>
                </a:lnTo>
                <a:lnTo>
                  <a:pt x="38100" y="493776"/>
                </a:lnTo>
                <a:lnTo>
                  <a:pt x="108204" y="493776"/>
                </a:lnTo>
                <a:lnTo>
                  <a:pt x="108204" y="513587"/>
                </a:lnTo>
                <a:close/>
              </a:path>
              <a:path w="108585" h="513714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08585" h="513714">
                <a:moveTo>
                  <a:pt x="70104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0104" y="19812"/>
                </a:lnTo>
                <a:lnTo>
                  <a:pt x="70104" y="38100"/>
                </a:lnTo>
                <a:close/>
              </a:path>
              <a:path w="108585" h="513714">
                <a:moveTo>
                  <a:pt x="70104" y="493776"/>
                </a:moveTo>
                <a:lnTo>
                  <a:pt x="70104" y="19812"/>
                </a:lnTo>
                <a:lnTo>
                  <a:pt x="89916" y="38100"/>
                </a:lnTo>
                <a:lnTo>
                  <a:pt x="108204" y="38100"/>
                </a:lnTo>
                <a:lnTo>
                  <a:pt x="108204" y="475487"/>
                </a:lnTo>
                <a:lnTo>
                  <a:pt x="89916" y="475487"/>
                </a:lnTo>
                <a:lnTo>
                  <a:pt x="70104" y="493776"/>
                </a:lnTo>
                <a:close/>
              </a:path>
              <a:path w="108585" h="513714">
                <a:moveTo>
                  <a:pt x="108204" y="38100"/>
                </a:moveTo>
                <a:lnTo>
                  <a:pt x="89916" y="38100"/>
                </a:lnTo>
                <a:lnTo>
                  <a:pt x="70104" y="19812"/>
                </a:lnTo>
                <a:lnTo>
                  <a:pt x="108204" y="19811"/>
                </a:lnTo>
                <a:lnTo>
                  <a:pt x="108204" y="38100"/>
                </a:lnTo>
                <a:close/>
              </a:path>
              <a:path w="108585" h="513714">
                <a:moveTo>
                  <a:pt x="38100" y="493776"/>
                </a:moveTo>
                <a:lnTo>
                  <a:pt x="18288" y="475487"/>
                </a:lnTo>
                <a:lnTo>
                  <a:pt x="38100" y="475487"/>
                </a:lnTo>
                <a:lnTo>
                  <a:pt x="38100" y="493776"/>
                </a:lnTo>
                <a:close/>
              </a:path>
              <a:path w="108585" h="513714">
                <a:moveTo>
                  <a:pt x="70104" y="493776"/>
                </a:moveTo>
                <a:lnTo>
                  <a:pt x="38100" y="493776"/>
                </a:lnTo>
                <a:lnTo>
                  <a:pt x="38100" y="475487"/>
                </a:lnTo>
                <a:lnTo>
                  <a:pt x="70104" y="475487"/>
                </a:lnTo>
                <a:lnTo>
                  <a:pt x="70104" y="493776"/>
                </a:lnTo>
                <a:close/>
              </a:path>
              <a:path w="108585" h="513714">
                <a:moveTo>
                  <a:pt x="108204" y="493776"/>
                </a:moveTo>
                <a:lnTo>
                  <a:pt x="70104" y="493776"/>
                </a:lnTo>
                <a:lnTo>
                  <a:pt x="89916" y="475487"/>
                </a:lnTo>
                <a:lnTo>
                  <a:pt x="108204" y="475487"/>
                </a:lnTo>
                <a:lnTo>
                  <a:pt x="108204" y="493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4785" y="3243072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71944" y="3300984"/>
            <a:ext cx="109855" cy="512445"/>
          </a:xfrm>
          <a:custGeom>
            <a:avLst/>
            <a:gdLst/>
            <a:ahLst/>
            <a:cxnLst/>
            <a:rect l="l" t="t" r="r" b="b"/>
            <a:pathLst>
              <a:path w="109854" h="512445">
                <a:moveTo>
                  <a:pt x="109728" y="512063"/>
                </a:moveTo>
                <a:lnTo>
                  <a:pt x="0" y="512063"/>
                </a:lnTo>
                <a:lnTo>
                  <a:pt x="0" y="0"/>
                </a:lnTo>
                <a:lnTo>
                  <a:pt x="109728" y="0"/>
                </a:lnTo>
                <a:lnTo>
                  <a:pt x="109728" y="18287"/>
                </a:lnTo>
                <a:lnTo>
                  <a:pt x="38100" y="18287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473963"/>
                </a:lnTo>
                <a:lnTo>
                  <a:pt x="19812" y="473963"/>
                </a:lnTo>
                <a:lnTo>
                  <a:pt x="38100" y="493775"/>
                </a:lnTo>
                <a:lnTo>
                  <a:pt x="109728" y="493775"/>
                </a:lnTo>
                <a:lnTo>
                  <a:pt x="109728" y="512063"/>
                </a:lnTo>
                <a:close/>
              </a:path>
              <a:path w="109854" h="512445">
                <a:moveTo>
                  <a:pt x="38100" y="38099"/>
                </a:moveTo>
                <a:lnTo>
                  <a:pt x="19812" y="38099"/>
                </a:lnTo>
                <a:lnTo>
                  <a:pt x="38100" y="18287"/>
                </a:lnTo>
                <a:lnTo>
                  <a:pt x="38100" y="38099"/>
                </a:lnTo>
                <a:close/>
              </a:path>
              <a:path w="109854" h="512445">
                <a:moveTo>
                  <a:pt x="71628" y="38099"/>
                </a:moveTo>
                <a:lnTo>
                  <a:pt x="38100" y="38099"/>
                </a:lnTo>
                <a:lnTo>
                  <a:pt x="38100" y="18287"/>
                </a:lnTo>
                <a:lnTo>
                  <a:pt x="71628" y="18287"/>
                </a:lnTo>
                <a:lnTo>
                  <a:pt x="71628" y="38099"/>
                </a:lnTo>
                <a:close/>
              </a:path>
              <a:path w="109854" h="512445">
                <a:moveTo>
                  <a:pt x="71628" y="493775"/>
                </a:moveTo>
                <a:lnTo>
                  <a:pt x="71628" y="18287"/>
                </a:lnTo>
                <a:lnTo>
                  <a:pt x="91439" y="38099"/>
                </a:lnTo>
                <a:lnTo>
                  <a:pt x="109728" y="38099"/>
                </a:lnTo>
                <a:lnTo>
                  <a:pt x="109728" y="473963"/>
                </a:lnTo>
                <a:lnTo>
                  <a:pt x="91439" y="473963"/>
                </a:lnTo>
                <a:lnTo>
                  <a:pt x="71628" y="493775"/>
                </a:lnTo>
                <a:close/>
              </a:path>
              <a:path w="109854" h="512445">
                <a:moveTo>
                  <a:pt x="109728" y="38099"/>
                </a:moveTo>
                <a:lnTo>
                  <a:pt x="91439" y="38099"/>
                </a:lnTo>
                <a:lnTo>
                  <a:pt x="71628" y="18287"/>
                </a:lnTo>
                <a:lnTo>
                  <a:pt x="109728" y="18287"/>
                </a:lnTo>
                <a:lnTo>
                  <a:pt x="109728" y="38099"/>
                </a:lnTo>
                <a:close/>
              </a:path>
              <a:path w="109854" h="512445">
                <a:moveTo>
                  <a:pt x="38100" y="493775"/>
                </a:moveTo>
                <a:lnTo>
                  <a:pt x="19812" y="473963"/>
                </a:lnTo>
                <a:lnTo>
                  <a:pt x="38100" y="473963"/>
                </a:lnTo>
                <a:lnTo>
                  <a:pt x="38100" y="493775"/>
                </a:lnTo>
                <a:close/>
              </a:path>
              <a:path w="109854" h="512445">
                <a:moveTo>
                  <a:pt x="71628" y="493775"/>
                </a:moveTo>
                <a:lnTo>
                  <a:pt x="38100" y="493775"/>
                </a:lnTo>
                <a:lnTo>
                  <a:pt x="38100" y="473963"/>
                </a:lnTo>
                <a:lnTo>
                  <a:pt x="71628" y="473963"/>
                </a:lnTo>
                <a:lnTo>
                  <a:pt x="71628" y="493775"/>
                </a:lnTo>
                <a:close/>
              </a:path>
              <a:path w="109854" h="512445">
                <a:moveTo>
                  <a:pt x="109728" y="493775"/>
                </a:moveTo>
                <a:lnTo>
                  <a:pt x="71628" y="493775"/>
                </a:lnTo>
                <a:lnTo>
                  <a:pt x="91439" y="473963"/>
                </a:lnTo>
                <a:lnTo>
                  <a:pt x="109728" y="473963"/>
                </a:lnTo>
                <a:lnTo>
                  <a:pt x="109728" y="493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37959" y="3557777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 h="0">
                <a:moveTo>
                  <a:pt x="0" y="0"/>
                </a:moveTo>
                <a:lnTo>
                  <a:pt x="63855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57871" y="3557777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53933" y="3558540"/>
            <a:ext cx="0" cy="1187450"/>
          </a:xfrm>
          <a:custGeom>
            <a:avLst/>
            <a:gdLst/>
            <a:ahLst/>
            <a:cxnLst/>
            <a:rect l="l" t="t" r="r" b="b"/>
            <a:pathLst>
              <a:path w="0" h="1187450">
                <a:moveTo>
                  <a:pt x="0" y="0"/>
                </a:moveTo>
                <a:lnTo>
                  <a:pt x="0" y="118719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53933" y="5286755"/>
            <a:ext cx="0" cy="1356360"/>
          </a:xfrm>
          <a:custGeom>
            <a:avLst/>
            <a:gdLst/>
            <a:ahLst/>
            <a:cxnLst/>
            <a:rect l="l" t="t" r="r" b="b"/>
            <a:pathLst>
              <a:path w="0" h="1356359">
                <a:moveTo>
                  <a:pt x="0" y="0"/>
                </a:moveTo>
                <a:lnTo>
                  <a:pt x="0" y="13563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00168" y="3674407"/>
            <a:ext cx="34671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9504" y="2592351"/>
            <a:ext cx="575945" cy="708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74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2740"/>
              </a:lnSpc>
            </a:pPr>
            <a:r>
              <a:rPr dirty="0" sz="2400">
                <a:latin typeface="Times New Roman"/>
                <a:cs typeface="Times New Roman"/>
              </a:rPr>
              <a:t>5.1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7985" y="402951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4283" y="489509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46975" y="5071311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37076" y="4553711"/>
            <a:ext cx="40005" cy="2060575"/>
          </a:xfrm>
          <a:custGeom>
            <a:avLst/>
            <a:gdLst/>
            <a:ahLst/>
            <a:cxnLst/>
            <a:rect l="l" t="t" r="r" b="b"/>
            <a:pathLst>
              <a:path w="40004" h="2060575">
                <a:moveTo>
                  <a:pt x="38100" y="2060448"/>
                </a:moveTo>
                <a:lnTo>
                  <a:pt x="0" y="2060448"/>
                </a:lnTo>
                <a:lnTo>
                  <a:pt x="1524" y="0"/>
                </a:lnTo>
                <a:lnTo>
                  <a:pt x="39624" y="0"/>
                </a:lnTo>
                <a:lnTo>
                  <a:pt x="38100" y="2060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07664" y="2444496"/>
            <a:ext cx="4305300" cy="43180"/>
          </a:xfrm>
          <a:custGeom>
            <a:avLst/>
            <a:gdLst/>
            <a:ahLst/>
            <a:cxnLst/>
            <a:rect l="l" t="t" r="r" b="b"/>
            <a:pathLst>
              <a:path w="4305300" h="43180">
                <a:moveTo>
                  <a:pt x="4305299" y="42671"/>
                </a:moveTo>
                <a:lnTo>
                  <a:pt x="0" y="38100"/>
                </a:lnTo>
                <a:lnTo>
                  <a:pt x="0" y="0"/>
                </a:lnTo>
                <a:lnTo>
                  <a:pt x="4305299" y="4571"/>
                </a:lnTo>
                <a:lnTo>
                  <a:pt x="430529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18588" y="6594347"/>
            <a:ext cx="5436235" cy="50800"/>
          </a:xfrm>
          <a:custGeom>
            <a:avLst/>
            <a:gdLst/>
            <a:ahLst/>
            <a:cxnLst/>
            <a:rect l="l" t="t" r="r" b="b"/>
            <a:pathLst>
              <a:path w="5436234" h="50800">
                <a:moveTo>
                  <a:pt x="0" y="50291"/>
                </a:moveTo>
                <a:lnTo>
                  <a:pt x="0" y="12191"/>
                </a:lnTo>
                <a:lnTo>
                  <a:pt x="5436108" y="0"/>
                </a:lnTo>
                <a:lnTo>
                  <a:pt x="5436108" y="38100"/>
                </a:lnTo>
                <a:lnTo>
                  <a:pt x="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19627" y="4079747"/>
            <a:ext cx="105410" cy="486409"/>
          </a:xfrm>
          <a:custGeom>
            <a:avLst/>
            <a:gdLst/>
            <a:ahLst/>
            <a:cxnLst/>
            <a:rect l="l" t="t" r="r" b="b"/>
            <a:pathLst>
              <a:path w="105410" h="486410">
                <a:moveTo>
                  <a:pt x="105156" y="486156"/>
                </a:moveTo>
                <a:lnTo>
                  <a:pt x="0" y="486156"/>
                </a:lnTo>
                <a:lnTo>
                  <a:pt x="0" y="0"/>
                </a:lnTo>
                <a:lnTo>
                  <a:pt x="105156" y="0"/>
                </a:lnTo>
                <a:lnTo>
                  <a:pt x="10515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48056"/>
                </a:lnTo>
                <a:lnTo>
                  <a:pt x="19812" y="448056"/>
                </a:lnTo>
                <a:lnTo>
                  <a:pt x="38100" y="466344"/>
                </a:lnTo>
                <a:lnTo>
                  <a:pt x="105156" y="466344"/>
                </a:lnTo>
                <a:lnTo>
                  <a:pt x="105156" y="486156"/>
                </a:lnTo>
                <a:close/>
              </a:path>
              <a:path w="105410" h="48641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05410" h="486410">
                <a:moveTo>
                  <a:pt x="670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67056" y="18288"/>
                </a:lnTo>
                <a:lnTo>
                  <a:pt x="67056" y="38100"/>
                </a:lnTo>
                <a:close/>
              </a:path>
              <a:path w="105410" h="486410">
                <a:moveTo>
                  <a:pt x="67056" y="466344"/>
                </a:moveTo>
                <a:lnTo>
                  <a:pt x="67056" y="18288"/>
                </a:lnTo>
                <a:lnTo>
                  <a:pt x="85344" y="38100"/>
                </a:lnTo>
                <a:lnTo>
                  <a:pt x="105156" y="38100"/>
                </a:lnTo>
                <a:lnTo>
                  <a:pt x="105156" y="448056"/>
                </a:lnTo>
                <a:lnTo>
                  <a:pt x="85344" y="448056"/>
                </a:lnTo>
                <a:lnTo>
                  <a:pt x="67056" y="466344"/>
                </a:lnTo>
                <a:close/>
              </a:path>
              <a:path w="105410" h="486410">
                <a:moveTo>
                  <a:pt x="105156" y="38100"/>
                </a:moveTo>
                <a:lnTo>
                  <a:pt x="85344" y="38100"/>
                </a:lnTo>
                <a:lnTo>
                  <a:pt x="67056" y="18288"/>
                </a:lnTo>
                <a:lnTo>
                  <a:pt x="105156" y="18288"/>
                </a:lnTo>
                <a:lnTo>
                  <a:pt x="105156" y="38100"/>
                </a:lnTo>
                <a:close/>
              </a:path>
              <a:path w="105410" h="486410">
                <a:moveTo>
                  <a:pt x="38100" y="466344"/>
                </a:moveTo>
                <a:lnTo>
                  <a:pt x="19812" y="448056"/>
                </a:lnTo>
                <a:lnTo>
                  <a:pt x="38100" y="448056"/>
                </a:lnTo>
                <a:lnTo>
                  <a:pt x="38100" y="466344"/>
                </a:lnTo>
                <a:close/>
              </a:path>
              <a:path w="105410" h="486410">
                <a:moveTo>
                  <a:pt x="67056" y="466344"/>
                </a:moveTo>
                <a:lnTo>
                  <a:pt x="38100" y="466344"/>
                </a:lnTo>
                <a:lnTo>
                  <a:pt x="38100" y="448056"/>
                </a:lnTo>
                <a:lnTo>
                  <a:pt x="67056" y="448056"/>
                </a:lnTo>
                <a:lnTo>
                  <a:pt x="67056" y="466344"/>
                </a:lnTo>
                <a:close/>
              </a:path>
              <a:path w="105410" h="486410">
                <a:moveTo>
                  <a:pt x="105156" y="466344"/>
                </a:moveTo>
                <a:lnTo>
                  <a:pt x="67056" y="466344"/>
                </a:lnTo>
                <a:lnTo>
                  <a:pt x="85344" y="448056"/>
                </a:lnTo>
                <a:lnTo>
                  <a:pt x="105156" y="448056"/>
                </a:lnTo>
                <a:lnTo>
                  <a:pt x="105156" y="46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8188" y="4111752"/>
            <a:ext cx="40005" cy="447040"/>
          </a:xfrm>
          <a:custGeom>
            <a:avLst/>
            <a:gdLst/>
            <a:ahLst/>
            <a:cxnLst/>
            <a:rect l="l" t="t" r="r" b="b"/>
            <a:pathLst>
              <a:path w="40005" h="447039">
                <a:moveTo>
                  <a:pt x="39623" y="446532"/>
                </a:moveTo>
                <a:lnTo>
                  <a:pt x="1523" y="446532"/>
                </a:lnTo>
                <a:lnTo>
                  <a:pt x="0" y="0"/>
                </a:lnTo>
                <a:lnTo>
                  <a:pt x="38100" y="0"/>
                </a:lnTo>
                <a:lnTo>
                  <a:pt x="39623" y="446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77461" y="2453640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77461" y="3299459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12592" y="4315967"/>
            <a:ext cx="614680" cy="47625"/>
          </a:xfrm>
          <a:custGeom>
            <a:avLst/>
            <a:gdLst/>
            <a:ahLst/>
            <a:cxnLst/>
            <a:rect l="l" t="t" r="r" b="b"/>
            <a:pathLst>
              <a:path w="614679" h="47625">
                <a:moveTo>
                  <a:pt x="612648" y="47243"/>
                </a:moveTo>
                <a:lnTo>
                  <a:pt x="0" y="38100"/>
                </a:lnTo>
                <a:lnTo>
                  <a:pt x="1524" y="0"/>
                </a:lnTo>
                <a:lnTo>
                  <a:pt x="614172" y="9143"/>
                </a:lnTo>
                <a:lnTo>
                  <a:pt x="612648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38600" y="3435096"/>
            <a:ext cx="704215" cy="114300"/>
          </a:xfrm>
          <a:custGeom>
            <a:avLst/>
            <a:gdLst/>
            <a:ahLst/>
            <a:cxnLst/>
            <a:rect l="l" t="t" r="r" b="b"/>
            <a:pathLst>
              <a:path w="704214" h="114300">
                <a:moveTo>
                  <a:pt x="56387" y="114300"/>
                </a:moveTo>
                <a:lnTo>
                  <a:pt x="34718" y="109989"/>
                </a:lnTo>
                <a:lnTo>
                  <a:pt x="16763" y="98107"/>
                </a:lnTo>
                <a:lnTo>
                  <a:pt x="4524" y="80224"/>
                </a:lnTo>
                <a:lnTo>
                  <a:pt x="0" y="57912"/>
                </a:lnTo>
                <a:lnTo>
                  <a:pt x="4524" y="35361"/>
                </a:lnTo>
                <a:lnTo>
                  <a:pt x="16763" y="16954"/>
                </a:lnTo>
                <a:lnTo>
                  <a:pt x="34718" y="4548"/>
                </a:lnTo>
                <a:lnTo>
                  <a:pt x="56387" y="0"/>
                </a:lnTo>
                <a:lnTo>
                  <a:pt x="78938" y="4548"/>
                </a:lnTo>
                <a:lnTo>
                  <a:pt x="97345" y="16954"/>
                </a:lnTo>
                <a:lnTo>
                  <a:pt x="109751" y="35361"/>
                </a:lnTo>
                <a:lnTo>
                  <a:pt x="110304" y="38100"/>
                </a:lnTo>
                <a:lnTo>
                  <a:pt x="56387" y="38100"/>
                </a:lnTo>
                <a:lnTo>
                  <a:pt x="56387" y="76200"/>
                </a:lnTo>
                <a:lnTo>
                  <a:pt x="110572" y="76200"/>
                </a:lnTo>
                <a:lnTo>
                  <a:pt x="109751" y="80224"/>
                </a:lnTo>
                <a:lnTo>
                  <a:pt x="97345" y="98107"/>
                </a:lnTo>
                <a:lnTo>
                  <a:pt x="78938" y="109989"/>
                </a:lnTo>
                <a:lnTo>
                  <a:pt x="56387" y="114300"/>
                </a:lnTo>
                <a:close/>
              </a:path>
              <a:path w="704214" h="114300">
                <a:moveTo>
                  <a:pt x="110572" y="76200"/>
                </a:moveTo>
                <a:lnTo>
                  <a:pt x="56387" y="76200"/>
                </a:lnTo>
                <a:lnTo>
                  <a:pt x="56387" y="38100"/>
                </a:lnTo>
                <a:lnTo>
                  <a:pt x="110304" y="38100"/>
                </a:lnTo>
                <a:lnTo>
                  <a:pt x="114299" y="57912"/>
                </a:lnTo>
                <a:lnTo>
                  <a:pt x="110572" y="76200"/>
                </a:lnTo>
                <a:close/>
              </a:path>
              <a:path w="704214" h="114300">
                <a:moveTo>
                  <a:pt x="704088" y="76200"/>
                </a:moveTo>
                <a:lnTo>
                  <a:pt x="110572" y="76200"/>
                </a:lnTo>
                <a:lnTo>
                  <a:pt x="114299" y="57912"/>
                </a:lnTo>
                <a:lnTo>
                  <a:pt x="110304" y="38100"/>
                </a:lnTo>
                <a:lnTo>
                  <a:pt x="704088" y="38100"/>
                </a:lnTo>
                <a:lnTo>
                  <a:pt x="70408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84684" y="395777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54167" y="4259580"/>
            <a:ext cx="1096010" cy="48895"/>
          </a:xfrm>
          <a:custGeom>
            <a:avLst/>
            <a:gdLst/>
            <a:ahLst/>
            <a:cxnLst/>
            <a:rect l="l" t="t" r="r" b="b"/>
            <a:pathLst>
              <a:path w="1096010" h="48895">
                <a:moveTo>
                  <a:pt x="1094232" y="48767"/>
                </a:moveTo>
                <a:lnTo>
                  <a:pt x="0" y="38100"/>
                </a:lnTo>
                <a:lnTo>
                  <a:pt x="1524" y="0"/>
                </a:lnTo>
                <a:lnTo>
                  <a:pt x="1095755" y="10667"/>
                </a:lnTo>
                <a:lnTo>
                  <a:pt x="1094232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16046" y="2479548"/>
            <a:ext cx="0" cy="382905"/>
          </a:xfrm>
          <a:custGeom>
            <a:avLst/>
            <a:gdLst/>
            <a:ahLst/>
            <a:cxnLst/>
            <a:rect l="l" t="t" r="r" b="b"/>
            <a:pathLst>
              <a:path w="0" h="382905">
                <a:moveTo>
                  <a:pt x="0" y="0"/>
                </a:moveTo>
                <a:lnTo>
                  <a:pt x="0" y="382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16046" y="3422903"/>
            <a:ext cx="0" cy="2075814"/>
          </a:xfrm>
          <a:custGeom>
            <a:avLst/>
            <a:gdLst/>
            <a:ahLst/>
            <a:cxnLst/>
            <a:rect l="l" t="t" r="r" b="b"/>
            <a:pathLst>
              <a:path w="0" h="2075814">
                <a:moveTo>
                  <a:pt x="0" y="0"/>
                </a:moveTo>
                <a:lnTo>
                  <a:pt x="0" y="20756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16046" y="6057900"/>
            <a:ext cx="0" cy="562610"/>
          </a:xfrm>
          <a:custGeom>
            <a:avLst/>
            <a:gdLst/>
            <a:ahLst/>
            <a:cxnLst/>
            <a:rect l="l" t="t" r="r" b="b"/>
            <a:pathLst>
              <a:path w="0" h="562609">
                <a:moveTo>
                  <a:pt x="0" y="0"/>
                </a:moveTo>
                <a:lnTo>
                  <a:pt x="0" y="56235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23844" y="2862072"/>
            <a:ext cx="149860" cy="561340"/>
          </a:xfrm>
          <a:custGeom>
            <a:avLst/>
            <a:gdLst/>
            <a:ahLst/>
            <a:cxnLst/>
            <a:rect l="l" t="t" r="r" b="b"/>
            <a:pathLst>
              <a:path w="149860" h="561339">
                <a:moveTo>
                  <a:pt x="0" y="560831"/>
                </a:moveTo>
                <a:lnTo>
                  <a:pt x="0" y="0"/>
                </a:lnTo>
                <a:lnTo>
                  <a:pt x="149352" y="0"/>
                </a:lnTo>
                <a:lnTo>
                  <a:pt x="149352" y="560831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05555" y="2842260"/>
            <a:ext cx="187960" cy="599440"/>
          </a:xfrm>
          <a:custGeom>
            <a:avLst/>
            <a:gdLst/>
            <a:ahLst/>
            <a:cxnLst/>
            <a:rect l="l" t="t" r="r" b="b"/>
            <a:pathLst>
              <a:path w="187960" h="599439">
                <a:moveTo>
                  <a:pt x="187452" y="598932"/>
                </a:moveTo>
                <a:lnTo>
                  <a:pt x="0" y="59893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560832"/>
                </a:lnTo>
                <a:lnTo>
                  <a:pt x="18288" y="560832"/>
                </a:lnTo>
                <a:lnTo>
                  <a:pt x="38100" y="580644"/>
                </a:lnTo>
                <a:lnTo>
                  <a:pt x="187452" y="580644"/>
                </a:lnTo>
                <a:lnTo>
                  <a:pt x="187452" y="598932"/>
                </a:lnTo>
                <a:close/>
              </a:path>
              <a:path w="187960" h="599439">
                <a:moveTo>
                  <a:pt x="38100" y="38099"/>
                </a:moveTo>
                <a:lnTo>
                  <a:pt x="18288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7960" h="599439">
                <a:moveTo>
                  <a:pt x="14935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099"/>
                </a:lnTo>
                <a:close/>
              </a:path>
              <a:path w="187960" h="599439">
                <a:moveTo>
                  <a:pt x="149352" y="580644"/>
                </a:moveTo>
                <a:lnTo>
                  <a:pt x="149352" y="19812"/>
                </a:lnTo>
                <a:lnTo>
                  <a:pt x="167640" y="38099"/>
                </a:lnTo>
                <a:lnTo>
                  <a:pt x="187452" y="38099"/>
                </a:lnTo>
                <a:lnTo>
                  <a:pt x="187452" y="560832"/>
                </a:lnTo>
                <a:lnTo>
                  <a:pt x="167640" y="560832"/>
                </a:lnTo>
                <a:lnTo>
                  <a:pt x="149352" y="580644"/>
                </a:lnTo>
                <a:close/>
              </a:path>
              <a:path w="187960" h="599439">
                <a:moveTo>
                  <a:pt x="187452" y="38099"/>
                </a:moveTo>
                <a:lnTo>
                  <a:pt x="167640" y="38099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099"/>
                </a:lnTo>
                <a:close/>
              </a:path>
              <a:path w="187960" h="599439">
                <a:moveTo>
                  <a:pt x="38100" y="580644"/>
                </a:moveTo>
                <a:lnTo>
                  <a:pt x="18288" y="560832"/>
                </a:lnTo>
                <a:lnTo>
                  <a:pt x="38100" y="560832"/>
                </a:lnTo>
                <a:lnTo>
                  <a:pt x="38100" y="580644"/>
                </a:lnTo>
                <a:close/>
              </a:path>
              <a:path w="187960" h="599439">
                <a:moveTo>
                  <a:pt x="149352" y="580644"/>
                </a:moveTo>
                <a:lnTo>
                  <a:pt x="38100" y="580644"/>
                </a:lnTo>
                <a:lnTo>
                  <a:pt x="38100" y="560832"/>
                </a:lnTo>
                <a:lnTo>
                  <a:pt x="149352" y="560832"/>
                </a:lnTo>
                <a:lnTo>
                  <a:pt x="149352" y="580644"/>
                </a:lnTo>
                <a:close/>
              </a:path>
              <a:path w="187960" h="599439">
                <a:moveTo>
                  <a:pt x="187452" y="580644"/>
                </a:moveTo>
                <a:lnTo>
                  <a:pt x="149352" y="580644"/>
                </a:lnTo>
                <a:lnTo>
                  <a:pt x="167640" y="560832"/>
                </a:lnTo>
                <a:lnTo>
                  <a:pt x="187452" y="560832"/>
                </a:lnTo>
                <a:lnTo>
                  <a:pt x="187452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05072" y="5189220"/>
            <a:ext cx="117475" cy="391795"/>
          </a:xfrm>
          <a:custGeom>
            <a:avLst/>
            <a:gdLst/>
            <a:ahLst/>
            <a:cxnLst/>
            <a:rect l="l" t="t" r="r" b="b"/>
            <a:pathLst>
              <a:path w="117475" h="391795">
                <a:moveTo>
                  <a:pt x="0" y="391667"/>
                </a:moveTo>
                <a:lnTo>
                  <a:pt x="0" y="0"/>
                </a:lnTo>
                <a:lnTo>
                  <a:pt x="117347" y="0"/>
                </a:lnTo>
                <a:lnTo>
                  <a:pt x="117347" y="391667"/>
                </a:lnTo>
                <a:lnTo>
                  <a:pt x="0" y="391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85259" y="5170932"/>
            <a:ext cx="155575" cy="428625"/>
          </a:xfrm>
          <a:custGeom>
            <a:avLst/>
            <a:gdLst/>
            <a:ahLst/>
            <a:cxnLst/>
            <a:rect l="l" t="t" r="r" b="b"/>
            <a:pathLst>
              <a:path w="155575" h="428625">
                <a:moveTo>
                  <a:pt x="155448" y="428243"/>
                </a:moveTo>
                <a:lnTo>
                  <a:pt x="0" y="428243"/>
                </a:lnTo>
                <a:lnTo>
                  <a:pt x="0" y="0"/>
                </a:lnTo>
                <a:lnTo>
                  <a:pt x="155448" y="0"/>
                </a:lnTo>
                <a:lnTo>
                  <a:pt x="155448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0143"/>
                </a:lnTo>
                <a:lnTo>
                  <a:pt x="19812" y="390143"/>
                </a:lnTo>
                <a:lnTo>
                  <a:pt x="38100" y="409955"/>
                </a:lnTo>
                <a:lnTo>
                  <a:pt x="155448" y="409955"/>
                </a:lnTo>
                <a:lnTo>
                  <a:pt x="155448" y="428243"/>
                </a:lnTo>
                <a:close/>
              </a:path>
              <a:path w="155575" h="428625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55575" h="428625">
                <a:moveTo>
                  <a:pt x="117348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17348" y="18287"/>
                </a:lnTo>
                <a:lnTo>
                  <a:pt x="117348" y="38100"/>
                </a:lnTo>
                <a:close/>
              </a:path>
              <a:path w="155575" h="428625">
                <a:moveTo>
                  <a:pt x="117348" y="409955"/>
                </a:moveTo>
                <a:lnTo>
                  <a:pt x="117348" y="18287"/>
                </a:lnTo>
                <a:lnTo>
                  <a:pt x="137160" y="38100"/>
                </a:lnTo>
                <a:lnTo>
                  <a:pt x="155448" y="38100"/>
                </a:lnTo>
                <a:lnTo>
                  <a:pt x="155448" y="390143"/>
                </a:lnTo>
                <a:lnTo>
                  <a:pt x="137160" y="390143"/>
                </a:lnTo>
                <a:lnTo>
                  <a:pt x="117348" y="409955"/>
                </a:lnTo>
                <a:close/>
              </a:path>
              <a:path w="155575" h="428625">
                <a:moveTo>
                  <a:pt x="155448" y="38100"/>
                </a:moveTo>
                <a:lnTo>
                  <a:pt x="137160" y="38100"/>
                </a:lnTo>
                <a:lnTo>
                  <a:pt x="117348" y="18287"/>
                </a:lnTo>
                <a:lnTo>
                  <a:pt x="155448" y="18287"/>
                </a:lnTo>
                <a:lnTo>
                  <a:pt x="155448" y="38100"/>
                </a:lnTo>
                <a:close/>
              </a:path>
              <a:path w="155575" h="428625">
                <a:moveTo>
                  <a:pt x="38100" y="409955"/>
                </a:moveTo>
                <a:lnTo>
                  <a:pt x="19812" y="390143"/>
                </a:lnTo>
                <a:lnTo>
                  <a:pt x="38100" y="390143"/>
                </a:lnTo>
                <a:lnTo>
                  <a:pt x="38100" y="409955"/>
                </a:lnTo>
                <a:close/>
              </a:path>
              <a:path w="155575" h="428625">
                <a:moveTo>
                  <a:pt x="117348" y="409955"/>
                </a:moveTo>
                <a:lnTo>
                  <a:pt x="38100" y="409955"/>
                </a:lnTo>
                <a:lnTo>
                  <a:pt x="38100" y="390143"/>
                </a:lnTo>
                <a:lnTo>
                  <a:pt x="117348" y="390143"/>
                </a:lnTo>
                <a:lnTo>
                  <a:pt x="117348" y="409955"/>
                </a:lnTo>
                <a:close/>
              </a:path>
              <a:path w="155575" h="428625">
                <a:moveTo>
                  <a:pt x="155448" y="409955"/>
                </a:moveTo>
                <a:lnTo>
                  <a:pt x="117348" y="409955"/>
                </a:lnTo>
                <a:lnTo>
                  <a:pt x="137160" y="390143"/>
                </a:lnTo>
                <a:lnTo>
                  <a:pt x="155448" y="390143"/>
                </a:lnTo>
                <a:lnTo>
                  <a:pt x="155448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22976" y="5004815"/>
            <a:ext cx="111760" cy="561340"/>
          </a:xfrm>
          <a:custGeom>
            <a:avLst/>
            <a:gdLst/>
            <a:ahLst/>
            <a:cxnLst/>
            <a:rect l="l" t="t" r="r" b="b"/>
            <a:pathLst>
              <a:path w="111760" h="561339">
                <a:moveTo>
                  <a:pt x="0" y="560832"/>
                </a:moveTo>
                <a:lnTo>
                  <a:pt x="0" y="0"/>
                </a:lnTo>
                <a:lnTo>
                  <a:pt x="111251" y="0"/>
                </a:lnTo>
                <a:lnTo>
                  <a:pt x="111251" y="560832"/>
                </a:lnTo>
                <a:lnTo>
                  <a:pt x="0" y="5608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04688" y="4986527"/>
            <a:ext cx="149860" cy="597535"/>
          </a:xfrm>
          <a:custGeom>
            <a:avLst/>
            <a:gdLst/>
            <a:ahLst/>
            <a:cxnLst/>
            <a:rect l="l" t="t" r="r" b="b"/>
            <a:pathLst>
              <a:path w="149860" h="597535">
                <a:moveTo>
                  <a:pt x="149352" y="597408"/>
                </a:moveTo>
                <a:lnTo>
                  <a:pt x="0" y="597408"/>
                </a:lnTo>
                <a:lnTo>
                  <a:pt x="0" y="0"/>
                </a:lnTo>
                <a:lnTo>
                  <a:pt x="149352" y="0"/>
                </a:lnTo>
                <a:lnTo>
                  <a:pt x="149352" y="18288"/>
                </a:lnTo>
                <a:lnTo>
                  <a:pt x="38100" y="18288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559308"/>
                </a:lnTo>
                <a:lnTo>
                  <a:pt x="18288" y="559308"/>
                </a:lnTo>
                <a:lnTo>
                  <a:pt x="38100" y="579120"/>
                </a:lnTo>
                <a:lnTo>
                  <a:pt x="149352" y="579120"/>
                </a:lnTo>
                <a:lnTo>
                  <a:pt x="149352" y="597408"/>
                </a:lnTo>
                <a:close/>
              </a:path>
              <a:path w="149860" h="597535">
                <a:moveTo>
                  <a:pt x="38100" y="38099"/>
                </a:moveTo>
                <a:lnTo>
                  <a:pt x="18288" y="38099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49860" h="597535">
                <a:moveTo>
                  <a:pt x="111252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1252" y="18288"/>
                </a:lnTo>
                <a:lnTo>
                  <a:pt x="111252" y="38099"/>
                </a:lnTo>
                <a:close/>
              </a:path>
              <a:path w="149860" h="597535">
                <a:moveTo>
                  <a:pt x="111252" y="579120"/>
                </a:moveTo>
                <a:lnTo>
                  <a:pt x="111252" y="18288"/>
                </a:lnTo>
                <a:lnTo>
                  <a:pt x="129539" y="38099"/>
                </a:lnTo>
                <a:lnTo>
                  <a:pt x="149352" y="38099"/>
                </a:lnTo>
                <a:lnTo>
                  <a:pt x="149352" y="559308"/>
                </a:lnTo>
                <a:lnTo>
                  <a:pt x="129539" y="559308"/>
                </a:lnTo>
                <a:lnTo>
                  <a:pt x="111252" y="579120"/>
                </a:lnTo>
                <a:close/>
              </a:path>
              <a:path w="149860" h="597535">
                <a:moveTo>
                  <a:pt x="149352" y="38099"/>
                </a:moveTo>
                <a:lnTo>
                  <a:pt x="129539" y="38099"/>
                </a:lnTo>
                <a:lnTo>
                  <a:pt x="111252" y="18288"/>
                </a:lnTo>
                <a:lnTo>
                  <a:pt x="149352" y="18288"/>
                </a:lnTo>
                <a:lnTo>
                  <a:pt x="149352" y="38099"/>
                </a:lnTo>
                <a:close/>
              </a:path>
              <a:path w="149860" h="597535">
                <a:moveTo>
                  <a:pt x="38100" y="579120"/>
                </a:moveTo>
                <a:lnTo>
                  <a:pt x="18288" y="559308"/>
                </a:lnTo>
                <a:lnTo>
                  <a:pt x="38100" y="559308"/>
                </a:lnTo>
                <a:lnTo>
                  <a:pt x="38100" y="579120"/>
                </a:lnTo>
                <a:close/>
              </a:path>
              <a:path w="149860" h="597535">
                <a:moveTo>
                  <a:pt x="111252" y="579120"/>
                </a:moveTo>
                <a:lnTo>
                  <a:pt x="38100" y="579120"/>
                </a:lnTo>
                <a:lnTo>
                  <a:pt x="38100" y="559308"/>
                </a:lnTo>
                <a:lnTo>
                  <a:pt x="111252" y="559308"/>
                </a:lnTo>
                <a:lnTo>
                  <a:pt x="111252" y="579120"/>
                </a:lnTo>
                <a:close/>
              </a:path>
              <a:path w="149860" h="597535">
                <a:moveTo>
                  <a:pt x="149352" y="579120"/>
                </a:moveTo>
                <a:lnTo>
                  <a:pt x="111252" y="579120"/>
                </a:lnTo>
                <a:lnTo>
                  <a:pt x="129539" y="559308"/>
                </a:lnTo>
                <a:lnTo>
                  <a:pt x="149352" y="559308"/>
                </a:lnTo>
                <a:lnTo>
                  <a:pt x="149352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86583" y="4742688"/>
            <a:ext cx="111760" cy="561340"/>
          </a:xfrm>
          <a:custGeom>
            <a:avLst/>
            <a:gdLst/>
            <a:ahLst/>
            <a:cxnLst/>
            <a:rect l="l" t="t" r="r" b="b"/>
            <a:pathLst>
              <a:path w="111760" h="561339">
                <a:moveTo>
                  <a:pt x="0" y="560831"/>
                </a:moveTo>
                <a:lnTo>
                  <a:pt x="0" y="0"/>
                </a:lnTo>
                <a:lnTo>
                  <a:pt x="111251" y="0"/>
                </a:lnTo>
                <a:lnTo>
                  <a:pt x="111251" y="560831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68295" y="4722876"/>
            <a:ext cx="149860" cy="600710"/>
          </a:xfrm>
          <a:custGeom>
            <a:avLst/>
            <a:gdLst/>
            <a:ahLst/>
            <a:cxnLst/>
            <a:rect l="l" t="t" r="r" b="b"/>
            <a:pathLst>
              <a:path w="149860" h="600710">
                <a:moveTo>
                  <a:pt x="149352" y="600456"/>
                </a:moveTo>
                <a:lnTo>
                  <a:pt x="0" y="600456"/>
                </a:lnTo>
                <a:lnTo>
                  <a:pt x="0" y="0"/>
                </a:lnTo>
                <a:lnTo>
                  <a:pt x="149352" y="0"/>
                </a:lnTo>
                <a:lnTo>
                  <a:pt x="149352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62356"/>
                </a:lnTo>
                <a:lnTo>
                  <a:pt x="18288" y="562356"/>
                </a:lnTo>
                <a:lnTo>
                  <a:pt x="38100" y="580644"/>
                </a:lnTo>
                <a:lnTo>
                  <a:pt x="149352" y="580644"/>
                </a:lnTo>
                <a:lnTo>
                  <a:pt x="149352" y="600456"/>
                </a:lnTo>
                <a:close/>
              </a:path>
              <a:path w="149860" h="60071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49860" h="600710">
                <a:moveTo>
                  <a:pt x="11125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1252" y="19812"/>
                </a:lnTo>
                <a:lnTo>
                  <a:pt x="111252" y="38100"/>
                </a:lnTo>
                <a:close/>
              </a:path>
              <a:path w="149860" h="600710">
                <a:moveTo>
                  <a:pt x="111252" y="580644"/>
                </a:moveTo>
                <a:lnTo>
                  <a:pt x="111252" y="19812"/>
                </a:lnTo>
                <a:lnTo>
                  <a:pt x="129539" y="38100"/>
                </a:lnTo>
                <a:lnTo>
                  <a:pt x="149352" y="38100"/>
                </a:lnTo>
                <a:lnTo>
                  <a:pt x="149352" y="562356"/>
                </a:lnTo>
                <a:lnTo>
                  <a:pt x="129539" y="562356"/>
                </a:lnTo>
                <a:lnTo>
                  <a:pt x="111252" y="580644"/>
                </a:lnTo>
                <a:close/>
              </a:path>
              <a:path w="149860" h="600710">
                <a:moveTo>
                  <a:pt x="149352" y="38100"/>
                </a:moveTo>
                <a:lnTo>
                  <a:pt x="129539" y="38100"/>
                </a:lnTo>
                <a:lnTo>
                  <a:pt x="111252" y="19812"/>
                </a:lnTo>
                <a:lnTo>
                  <a:pt x="149352" y="19812"/>
                </a:lnTo>
                <a:lnTo>
                  <a:pt x="149352" y="38100"/>
                </a:lnTo>
                <a:close/>
              </a:path>
              <a:path w="149860" h="600710">
                <a:moveTo>
                  <a:pt x="38100" y="580644"/>
                </a:moveTo>
                <a:lnTo>
                  <a:pt x="18288" y="562356"/>
                </a:lnTo>
                <a:lnTo>
                  <a:pt x="38100" y="562356"/>
                </a:lnTo>
                <a:lnTo>
                  <a:pt x="38100" y="580644"/>
                </a:lnTo>
                <a:close/>
              </a:path>
              <a:path w="149860" h="600710">
                <a:moveTo>
                  <a:pt x="111252" y="580644"/>
                </a:moveTo>
                <a:lnTo>
                  <a:pt x="38100" y="580644"/>
                </a:lnTo>
                <a:lnTo>
                  <a:pt x="38100" y="562356"/>
                </a:lnTo>
                <a:lnTo>
                  <a:pt x="111252" y="562356"/>
                </a:lnTo>
                <a:lnTo>
                  <a:pt x="111252" y="580644"/>
                </a:lnTo>
                <a:close/>
              </a:path>
              <a:path w="149860" h="600710">
                <a:moveTo>
                  <a:pt x="149352" y="580644"/>
                </a:moveTo>
                <a:lnTo>
                  <a:pt x="111252" y="580644"/>
                </a:lnTo>
                <a:lnTo>
                  <a:pt x="129539" y="562356"/>
                </a:lnTo>
                <a:lnTo>
                  <a:pt x="149352" y="562356"/>
                </a:lnTo>
                <a:lnTo>
                  <a:pt x="149352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92211" y="4742688"/>
            <a:ext cx="111760" cy="561340"/>
          </a:xfrm>
          <a:custGeom>
            <a:avLst/>
            <a:gdLst/>
            <a:ahLst/>
            <a:cxnLst/>
            <a:rect l="l" t="t" r="r" b="b"/>
            <a:pathLst>
              <a:path w="111759" h="561339">
                <a:moveTo>
                  <a:pt x="0" y="560831"/>
                </a:moveTo>
                <a:lnTo>
                  <a:pt x="0" y="0"/>
                </a:lnTo>
                <a:lnTo>
                  <a:pt x="111251" y="0"/>
                </a:lnTo>
                <a:lnTo>
                  <a:pt x="111251" y="560831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72400" y="4722876"/>
            <a:ext cx="151130" cy="600710"/>
          </a:xfrm>
          <a:custGeom>
            <a:avLst/>
            <a:gdLst/>
            <a:ahLst/>
            <a:cxnLst/>
            <a:rect l="l" t="t" r="r" b="b"/>
            <a:pathLst>
              <a:path w="151129" h="600710">
                <a:moveTo>
                  <a:pt x="150876" y="600456"/>
                </a:moveTo>
                <a:lnTo>
                  <a:pt x="0" y="600456"/>
                </a:lnTo>
                <a:lnTo>
                  <a:pt x="0" y="0"/>
                </a:lnTo>
                <a:lnTo>
                  <a:pt x="150876" y="0"/>
                </a:lnTo>
                <a:lnTo>
                  <a:pt x="15087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62356"/>
                </a:lnTo>
                <a:lnTo>
                  <a:pt x="19812" y="562356"/>
                </a:lnTo>
                <a:lnTo>
                  <a:pt x="38100" y="580644"/>
                </a:lnTo>
                <a:lnTo>
                  <a:pt x="150876" y="580644"/>
                </a:lnTo>
                <a:lnTo>
                  <a:pt x="150876" y="600456"/>
                </a:lnTo>
                <a:close/>
              </a:path>
              <a:path w="151129" h="60071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51129" h="600710">
                <a:moveTo>
                  <a:pt x="112775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2775" y="19812"/>
                </a:lnTo>
                <a:lnTo>
                  <a:pt x="112775" y="38100"/>
                </a:lnTo>
                <a:close/>
              </a:path>
              <a:path w="151129" h="600710">
                <a:moveTo>
                  <a:pt x="112775" y="580644"/>
                </a:moveTo>
                <a:lnTo>
                  <a:pt x="112775" y="19812"/>
                </a:lnTo>
                <a:lnTo>
                  <a:pt x="131064" y="38100"/>
                </a:lnTo>
                <a:lnTo>
                  <a:pt x="150876" y="38100"/>
                </a:lnTo>
                <a:lnTo>
                  <a:pt x="150876" y="562356"/>
                </a:lnTo>
                <a:lnTo>
                  <a:pt x="131064" y="562356"/>
                </a:lnTo>
                <a:lnTo>
                  <a:pt x="112775" y="580644"/>
                </a:lnTo>
                <a:close/>
              </a:path>
              <a:path w="151129" h="600710">
                <a:moveTo>
                  <a:pt x="150876" y="38100"/>
                </a:moveTo>
                <a:lnTo>
                  <a:pt x="131064" y="38100"/>
                </a:lnTo>
                <a:lnTo>
                  <a:pt x="112775" y="19812"/>
                </a:lnTo>
                <a:lnTo>
                  <a:pt x="150876" y="19812"/>
                </a:lnTo>
                <a:lnTo>
                  <a:pt x="150876" y="38100"/>
                </a:lnTo>
                <a:close/>
              </a:path>
              <a:path w="151129" h="600710">
                <a:moveTo>
                  <a:pt x="38100" y="580644"/>
                </a:moveTo>
                <a:lnTo>
                  <a:pt x="19812" y="562356"/>
                </a:lnTo>
                <a:lnTo>
                  <a:pt x="38100" y="562356"/>
                </a:lnTo>
                <a:lnTo>
                  <a:pt x="38100" y="580644"/>
                </a:lnTo>
                <a:close/>
              </a:path>
              <a:path w="151129" h="600710">
                <a:moveTo>
                  <a:pt x="112775" y="580644"/>
                </a:moveTo>
                <a:lnTo>
                  <a:pt x="38100" y="580644"/>
                </a:lnTo>
                <a:lnTo>
                  <a:pt x="38100" y="562356"/>
                </a:lnTo>
                <a:lnTo>
                  <a:pt x="112775" y="562356"/>
                </a:lnTo>
                <a:lnTo>
                  <a:pt x="112775" y="580644"/>
                </a:lnTo>
                <a:close/>
              </a:path>
              <a:path w="151129" h="600710">
                <a:moveTo>
                  <a:pt x="150876" y="580644"/>
                </a:moveTo>
                <a:lnTo>
                  <a:pt x="112775" y="580644"/>
                </a:lnTo>
                <a:lnTo>
                  <a:pt x="131064" y="562356"/>
                </a:lnTo>
                <a:lnTo>
                  <a:pt x="150876" y="562356"/>
                </a:lnTo>
                <a:lnTo>
                  <a:pt x="150876" y="580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72428" y="2875788"/>
            <a:ext cx="111760" cy="561340"/>
          </a:xfrm>
          <a:custGeom>
            <a:avLst/>
            <a:gdLst/>
            <a:ahLst/>
            <a:cxnLst/>
            <a:rect l="l" t="t" r="r" b="b"/>
            <a:pathLst>
              <a:path w="111759" h="561339">
                <a:moveTo>
                  <a:pt x="0" y="560831"/>
                </a:moveTo>
                <a:lnTo>
                  <a:pt x="0" y="0"/>
                </a:lnTo>
                <a:lnTo>
                  <a:pt x="111251" y="0"/>
                </a:lnTo>
                <a:lnTo>
                  <a:pt x="111251" y="560831"/>
                </a:lnTo>
                <a:lnTo>
                  <a:pt x="0" y="560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54139" y="2857500"/>
            <a:ext cx="149860" cy="597535"/>
          </a:xfrm>
          <a:custGeom>
            <a:avLst/>
            <a:gdLst/>
            <a:ahLst/>
            <a:cxnLst/>
            <a:rect l="l" t="t" r="r" b="b"/>
            <a:pathLst>
              <a:path w="149859" h="597535">
                <a:moveTo>
                  <a:pt x="149352" y="597408"/>
                </a:moveTo>
                <a:lnTo>
                  <a:pt x="0" y="597408"/>
                </a:lnTo>
                <a:lnTo>
                  <a:pt x="0" y="0"/>
                </a:lnTo>
                <a:lnTo>
                  <a:pt x="149352" y="0"/>
                </a:lnTo>
                <a:lnTo>
                  <a:pt x="149352" y="18288"/>
                </a:lnTo>
                <a:lnTo>
                  <a:pt x="38100" y="18288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559308"/>
                </a:lnTo>
                <a:lnTo>
                  <a:pt x="18288" y="559308"/>
                </a:lnTo>
                <a:lnTo>
                  <a:pt x="38100" y="579120"/>
                </a:lnTo>
                <a:lnTo>
                  <a:pt x="149352" y="579120"/>
                </a:lnTo>
                <a:lnTo>
                  <a:pt x="149352" y="597408"/>
                </a:lnTo>
                <a:close/>
              </a:path>
              <a:path w="149859" h="597535">
                <a:moveTo>
                  <a:pt x="38100" y="38099"/>
                </a:moveTo>
                <a:lnTo>
                  <a:pt x="18288" y="38099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49859" h="597535">
                <a:moveTo>
                  <a:pt x="111252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11252" y="18288"/>
                </a:lnTo>
                <a:lnTo>
                  <a:pt x="111252" y="38099"/>
                </a:lnTo>
                <a:close/>
              </a:path>
              <a:path w="149859" h="597535">
                <a:moveTo>
                  <a:pt x="111252" y="579120"/>
                </a:moveTo>
                <a:lnTo>
                  <a:pt x="111252" y="18288"/>
                </a:lnTo>
                <a:lnTo>
                  <a:pt x="129539" y="38099"/>
                </a:lnTo>
                <a:lnTo>
                  <a:pt x="149352" y="38099"/>
                </a:lnTo>
                <a:lnTo>
                  <a:pt x="149352" y="559308"/>
                </a:lnTo>
                <a:lnTo>
                  <a:pt x="129539" y="559308"/>
                </a:lnTo>
                <a:lnTo>
                  <a:pt x="111252" y="579120"/>
                </a:lnTo>
                <a:close/>
              </a:path>
              <a:path w="149859" h="597535">
                <a:moveTo>
                  <a:pt x="149352" y="38099"/>
                </a:moveTo>
                <a:lnTo>
                  <a:pt x="129539" y="38099"/>
                </a:lnTo>
                <a:lnTo>
                  <a:pt x="111252" y="18288"/>
                </a:lnTo>
                <a:lnTo>
                  <a:pt x="149352" y="18288"/>
                </a:lnTo>
                <a:lnTo>
                  <a:pt x="149352" y="38099"/>
                </a:lnTo>
                <a:close/>
              </a:path>
              <a:path w="149859" h="597535">
                <a:moveTo>
                  <a:pt x="38100" y="579120"/>
                </a:moveTo>
                <a:lnTo>
                  <a:pt x="18288" y="559308"/>
                </a:lnTo>
                <a:lnTo>
                  <a:pt x="38100" y="559308"/>
                </a:lnTo>
                <a:lnTo>
                  <a:pt x="38100" y="579120"/>
                </a:lnTo>
                <a:close/>
              </a:path>
              <a:path w="149859" h="597535">
                <a:moveTo>
                  <a:pt x="111252" y="579120"/>
                </a:moveTo>
                <a:lnTo>
                  <a:pt x="38100" y="579120"/>
                </a:lnTo>
                <a:lnTo>
                  <a:pt x="38100" y="559308"/>
                </a:lnTo>
                <a:lnTo>
                  <a:pt x="111252" y="559308"/>
                </a:lnTo>
                <a:lnTo>
                  <a:pt x="111252" y="579120"/>
                </a:lnTo>
                <a:close/>
              </a:path>
              <a:path w="149859" h="597535">
                <a:moveTo>
                  <a:pt x="149352" y="579120"/>
                </a:moveTo>
                <a:lnTo>
                  <a:pt x="111252" y="579120"/>
                </a:lnTo>
                <a:lnTo>
                  <a:pt x="129539" y="559308"/>
                </a:lnTo>
                <a:lnTo>
                  <a:pt x="149352" y="559308"/>
                </a:lnTo>
                <a:lnTo>
                  <a:pt x="149352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80610" y="6598919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40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33544" y="6796278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 h="0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27932" y="2404871"/>
            <a:ext cx="102235" cy="129539"/>
          </a:xfrm>
          <a:custGeom>
            <a:avLst/>
            <a:gdLst/>
            <a:ahLst/>
            <a:cxnLst/>
            <a:rect l="l" t="t" r="r" b="b"/>
            <a:pathLst>
              <a:path w="102235" h="129539">
                <a:moveTo>
                  <a:pt x="51816" y="129540"/>
                </a:moveTo>
                <a:lnTo>
                  <a:pt x="31503" y="124467"/>
                </a:lnTo>
                <a:lnTo>
                  <a:pt x="15049" y="110680"/>
                </a:lnTo>
                <a:lnTo>
                  <a:pt x="4024" y="90320"/>
                </a:lnTo>
                <a:lnTo>
                  <a:pt x="0" y="65532"/>
                </a:lnTo>
                <a:lnTo>
                  <a:pt x="4024" y="39862"/>
                </a:lnTo>
                <a:lnTo>
                  <a:pt x="15049" y="19050"/>
                </a:lnTo>
                <a:lnTo>
                  <a:pt x="31503" y="5095"/>
                </a:lnTo>
                <a:lnTo>
                  <a:pt x="51816" y="0"/>
                </a:lnTo>
                <a:lnTo>
                  <a:pt x="71247" y="5095"/>
                </a:lnTo>
                <a:lnTo>
                  <a:pt x="87249" y="19050"/>
                </a:lnTo>
                <a:lnTo>
                  <a:pt x="98107" y="39862"/>
                </a:lnTo>
                <a:lnTo>
                  <a:pt x="102108" y="65532"/>
                </a:lnTo>
                <a:lnTo>
                  <a:pt x="98107" y="90320"/>
                </a:lnTo>
                <a:lnTo>
                  <a:pt x="87249" y="110680"/>
                </a:lnTo>
                <a:lnTo>
                  <a:pt x="71247" y="124467"/>
                </a:lnTo>
                <a:lnTo>
                  <a:pt x="51816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23359" y="2400299"/>
            <a:ext cx="113030" cy="139065"/>
          </a:xfrm>
          <a:custGeom>
            <a:avLst/>
            <a:gdLst/>
            <a:ahLst/>
            <a:cxnLst/>
            <a:rect l="l" t="t" r="r" b="b"/>
            <a:pathLst>
              <a:path w="113029" h="139064">
                <a:moveTo>
                  <a:pt x="62484" y="1523"/>
                </a:moveTo>
                <a:lnTo>
                  <a:pt x="50292" y="1523"/>
                </a:lnTo>
                <a:lnTo>
                  <a:pt x="50292" y="0"/>
                </a:lnTo>
                <a:lnTo>
                  <a:pt x="62484" y="0"/>
                </a:lnTo>
                <a:lnTo>
                  <a:pt x="62484" y="1523"/>
                </a:lnTo>
                <a:close/>
              </a:path>
              <a:path w="113029" h="139064">
                <a:moveTo>
                  <a:pt x="62484" y="138683"/>
                </a:moveTo>
                <a:lnTo>
                  <a:pt x="50292" y="138683"/>
                </a:lnTo>
                <a:lnTo>
                  <a:pt x="44195" y="137159"/>
                </a:lnTo>
                <a:lnTo>
                  <a:pt x="39624" y="135635"/>
                </a:lnTo>
                <a:lnTo>
                  <a:pt x="33528" y="132587"/>
                </a:lnTo>
                <a:lnTo>
                  <a:pt x="24384" y="126491"/>
                </a:lnTo>
                <a:lnTo>
                  <a:pt x="16764" y="118871"/>
                </a:lnTo>
                <a:lnTo>
                  <a:pt x="16764" y="117347"/>
                </a:lnTo>
                <a:lnTo>
                  <a:pt x="15240" y="117347"/>
                </a:lnTo>
                <a:lnTo>
                  <a:pt x="9144" y="108203"/>
                </a:lnTo>
                <a:lnTo>
                  <a:pt x="9144" y="106679"/>
                </a:lnTo>
                <a:lnTo>
                  <a:pt x="4572" y="96011"/>
                </a:lnTo>
                <a:lnTo>
                  <a:pt x="1524" y="83819"/>
                </a:lnTo>
                <a:lnTo>
                  <a:pt x="1524" y="82295"/>
                </a:lnTo>
                <a:lnTo>
                  <a:pt x="0" y="70103"/>
                </a:lnTo>
                <a:lnTo>
                  <a:pt x="0" y="68579"/>
                </a:lnTo>
                <a:lnTo>
                  <a:pt x="1524" y="56387"/>
                </a:lnTo>
                <a:lnTo>
                  <a:pt x="1524" y="54863"/>
                </a:lnTo>
                <a:lnTo>
                  <a:pt x="4572" y="42671"/>
                </a:lnTo>
                <a:lnTo>
                  <a:pt x="9144" y="32003"/>
                </a:lnTo>
                <a:lnTo>
                  <a:pt x="9144" y="30479"/>
                </a:lnTo>
                <a:lnTo>
                  <a:pt x="15240" y="21335"/>
                </a:lnTo>
                <a:lnTo>
                  <a:pt x="16764" y="21335"/>
                </a:lnTo>
                <a:lnTo>
                  <a:pt x="24384" y="12191"/>
                </a:lnTo>
                <a:lnTo>
                  <a:pt x="38100" y="3047"/>
                </a:lnTo>
                <a:lnTo>
                  <a:pt x="44195" y="1523"/>
                </a:lnTo>
                <a:lnTo>
                  <a:pt x="67056" y="1523"/>
                </a:lnTo>
                <a:lnTo>
                  <a:pt x="73152" y="3047"/>
                </a:lnTo>
                <a:lnTo>
                  <a:pt x="77724" y="6095"/>
                </a:lnTo>
                <a:lnTo>
                  <a:pt x="79248" y="6095"/>
                </a:lnTo>
                <a:lnTo>
                  <a:pt x="84963" y="10667"/>
                </a:lnTo>
                <a:lnTo>
                  <a:pt x="47244" y="10667"/>
                </a:lnTo>
                <a:lnTo>
                  <a:pt x="42672" y="12191"/>
                </a:lnTo>
                <a:lnTo>
                  <a:pt x="40386" y="13715"/>
                </a:lnTo>
                <a:lnTo>
                  <a:pt x="38100" y="13715"/>
                </a:lnTo>
                <a:lnTo>
                  <a:pt x="30480" y="19811"/>
                </a:lnTo>
                <a:lnTo>
                  <a:pt x="22859" y="27431"/>
                </a:lnTo>
                <a:lnTo>
                  <a:pt x="23295" y="27431"/>
                </a:lnTo>
                <a:lnTo>
                  <a:pt x="16764" y="36575"/>
                </a:lnTo>
                <a:lnTo>
                  <a:pt x="17634" y="36575"/>
                </a:lnTo>
                <a:lnTo>
                  <a:pt x="13716" y="45719"/>
                </a:lnTo>
                <a:lnTo>
                  <a:pt x="11049" y="56387"/>
                </a:lnTo>
                <a:lnTo>
                  <a:pt x="10668" y="56387"/>
                </a:lnTo>
                <a:lnTo>
                  <a:pt x="9313" y="68579"/>
                </a:lnTo>
                <a:lnTo>
                  <a:pt x="9144" y="68579"/>
                </a:lnTo>
                <a:lnTo>
                  <a:pt x="9144" y="70103"/>
                </a:lnTo>
                <a:lnTo>
                  <a:pt x="9313" y="70103"/>
                </a:lnTo>
                <a:lnTo>
                  <a:pt x="10668" y="82295"/>
                </a:lnTo>
                <a:lnTo>
                  <a:pt x="11049" y="82295"/>
                </a:lnTo>
                <a:lnTo>
                  <a:pt x="13716" y="92963"/>
                </a:lnTo>
                <a:lnTo>
                  <a:pt x="17634" y="102107"/>
                </a:lnTo>
                <a:lnTo>
                  <a:pt x="16764" y="102107"/>
                </a:lnTo>
                <a:lnTo>
                  <a:pt x="23295" y="111251"/>
                </a:lnTo>
                <a:lnTo>
                  <a:pt x="22859" y="111251"/>
                </a:lnTo>
                <a:lnTo>
                  <a:pt x="30480" y="118871"/>
                </a:lnTo>
                <a:lnTo>
                  <a:pt x="38100" y="124967"/>
                </a:lnTo>
                <a:lnTo>
                  <a:pt x="51816" y="129539"/>
                </a:lnTo>
                <a:lnTo>
                  <a:pt x="83058" y="129539"/>
                </a:lnTo>
                <a:lnTo>
                  <a:pt x="79248" y="132587"/>
                </a:lnTo>
                <a:lnTo>
                  <a:pt x="77724" y="132587"/>
                </a:lnTo>
                <a:lnTo>
                  <a:pt x="73152" y="135635"/>
                </a:lnTo>
                <a:lnTo>
                  <a:pt x="67056" y="137159"/>
                </a:lnTo>
                <a:lnTo>
                  <a:pt x="62484" y="138683"/>
                </a:lnTo>
                <a:close/>
              </a:path>
              <a:path w="113029" h="139064">
                <a:moveTo>
                  <a:pt x="74676" y="15239"/>
                </a:moveTo>
                <a:lnTo>
                  <a:pt x="70104" y="12191"/>
                </a:lnTo>
                <a:lnTo>
                  <a:pt x="65532" y="10667"/>
                </a:lnTo>
                <a:lnTo>
                  <a:pt x="84963" y="10667"/>
                </a:lnTo>
                <a:lnTo>
                  <a:pt x="86868" y="12191"/>
                </a:lnTo>
                <a:lnTo>
                  <a:pt x="88391" y="12191"/>
                </a:lnTo>
                <a:lnTo>
                  <a:pt x="89661" y="13715"/>
                </a:lnTo>
                <a:lnTo>
                  <a:pt x="73152" y="13715"/>
                </a:lnTo>
                <a:lnTo>
                  <a:pt x="74676" y="15239"/>
                </a:lnTo>
                <a:close/>
              </a:path>
              <a:path w="113029" h="139064">
                <a:moveTo>
                  <a:pt x="38100" y="15239"/>
                </a:moveTo>
                <a:lnTo>
                  <a:pt x="38100" y="13715"/>
                </a:lnTo>
                <a:lnTo>
                  <a:pt x="40386" y="13715"/>
                </a:lnTo>
                <a:lnTo>
                  <a:pt x="38100" y="15239"/>
                </a:lnTo>
                <a:close/>
              </a:path>
              <a:path w="113029" h="139064">
                <a:moveTo>
                  <a:pt x="88391" y="27431"/>
                </a:moveTo>
                <a:lnTo>
                  <a:pt x="80772" y="19811"/>
                </a:lnTo>
                <a:lnTo>
                  <a:pt x="82296" y="19811"/>
                </a:lnTo>
                <a:lnTo>
                  <a:pt x="73152" y="13715"/>
                </a:lnTo>
                <a:lnTo>
                  <a:pt x="89661" y="13715"/>
                </a:lnTo>
                <a:lnTo>
                  <a:pt x="96012" y="21335"/>
                </a:lnTo>
                <a:lnTo>
                  <a:pt x="99059" y="25907"/>
                </a:lnTo>
                <a:lnTo>
                  <a:pt x="88391" y="25907"/>
                </a:lnTo>
                <a:lnTo>
                  <a:pt x="88391" y="27431"/>
                </a:lnTo>
                <a:close/>
              </a:path>
              <a:path w="113029" h="139064">
                <a:moveTo>
                  <a:pt x="23295" y="27431"/>
                </a:moveTo>
                <a:lnTo>
                  <a:pt x="22859" y="27431"/>
                </a:lnTo>
                <a:lnTo>
                  <a:pt x="24384" y="25907"/>
                </a:lnTo>
                <a:lnTo>
                  <a:pt x="23295" y="27431"/>
                </a:lnTo>
                <a:close/>
              </a:path>
              <a:path w="113029" h="139064">
                <a:moveTo>
                  <a:pt x="94488" y="36575"/>
                </a:moveTo>
                <a:lnTo>
                  <a:pt x="88391" y="25907"/>
                </a:lnTo>
                <a:lnTo>
                  <a:pt x="99059" y="25907"/>
                </a:lnTo>
                <a:lnTo>
                  <a:pt x="102108" y="30479"/>
                </a:lnTo>
                <a:lnTo>
                  <a:pt x="102108" y="32003"/>
                </a:lnTo>
                <a:lnTo>
                  <a:pt x="103632" y="32003"/>
                </a:lnTo>
                <a:lnTo>
                  <a:pt x="104938" y="35051"/>
                </a:lnTo>
                <a:lnTo>
                  <a:pt x="94488" y="35051"/>
                </a:lnTo>
                <a:lnTo>
                  <a:pt x="94488" y="36575"/>
                </a:lnTo>
                <a:close/>
              </a:path>
              <a:path w="113029" h="139064">
                <a:moveTo>
                  <a:pt x="17634" y="36575"/>
                </a:moveTo>
                <a:lnTo>
                  <a:pt x="16764" y="36575"/>
                </a:lnTo>
                <a:lnTo>
                  <a:pt x="18288" y="35051"/>
                </a:lnTo>
                <a:lnTo>
                  <a:pt x="17634" y="36575"/>
                </a:lnTo>
                <a:close/>
              </a:path>
              <a:path w="113029" h="139064">
                <a:moveTo>
                  <a:pt x="102108" y="57911"/>
                </a:moveTo>
                <a:lnTo>
                  <a:pt x="99060" y="45719"/>
                </a:lnTo>
                <a:lnTo>
                  <a:pt x="94488" y="35051"/>
                </a:lnTo>
                <a:lnTo>
                  <a:pt x="104938" y="35051"/>
                </a:lnTo>
                <a:lnTo>
                  <a:pt x="108204" y="42671"/>
                </a:lnTo>
                <a:lnTo>
                  <a:pt x="111252" y="54863"/>
                </a:lnTo>
                <a:lnTo>
                  <a:pt x="111252" y="56387"/>
                </a:lnTo>
                <a:lnTo>
                  <a:pt x="102108" y="56387"/>
                </a:lnTo>
                <a:lnTo>
                  <a:pt x="102108" y="57911"/>
                </a:lnTo>
                <a:close/>
              </a:path>
              <a:path w="113029" h="139064">
                <a:moveTo>
                  <a:pt x="10668" y="57911"/>
                </a:moveTo>
                <a:lnTo>
                  <a:pt x="10668" y="56387"/>
                </a:lnTo>
                <a:lnTo>
                  <a:pt x="11049" y="56387"/>
                </a:lnTo>
                <a:lnTo>
                  <a:pt x="10668" y="57911"/>
                </a:lnTo>
                <a:close/>
              </a:path>
              <a:path w="113029" h="139064">
                <a:moveTo>
                  <a:pt x="111252" y="82295"/>
                </a:moveTo>
                <a:lnTo>
                  <a:pt x="102108" y="82295"/>
                </a:lnTo>
                <a:lnTo>
                  <a:pt x="102108" y="56387"/>
                </a:lnTo>
                <a:lnTo>
                  <a:pt x="111252" y="56387"/>
                </a:lnTo>
                <a:lnTo>
                  <a:pt x="112775" y="68579"/>
                </a:lnTo>
                <a:lnTo>
                  <a:pt x="112775" y="70103"/>
                </a:lnTo>
                <a:lnTo>
                  <a:pt x="111252" y="82295"/>
                </a:lnTo>
                <a:close/>
              </a:path>
              <a:path w="113029" h="139064">
                <a:moveTo>
                  <a:pt x="9228" y="69341"/>
                </a:moveTo>
                <a:lnTo>
                  <a:pt x="9144" y="68579"/>
                </a:lnTo>
                <a:lnTo>
                  <a:pt x="9313" y="68579"/>
                </a:lnTo>
                <a:lnTo>
                  <a:pt x="9228" y="69341"/>
                </a:lnTo>
                <a:close/>
              </a:path>
              <a:path w="113029" h="139064">
                <a:moveTo>
                  <a:pt x="9313" y="70103"/>
                </a:moveTo>
                <a:lnTo>
                  <a:pt x="9144" y="70103"/>
                </a:lnTo>
                <a:lnTo>
                  <a:pt x="9228" y="69341"/>
                </a:lnTo>
                <a:lnTo>
                  <a:pt x="9313" y="70103"/>
                </a:lnTo>
                <a:close/>
              </a:path>
              <a:path w="113029" h="139064">
                <a:moveTo>
                  <a:pt x="11049" y="82295"/>
                </a:moveTo>
                <a:lnTo>
                  <a:pt x="10668" y="82295"/>
                </a:lnTo>
                <a:lnTo>
                  <a:pt x="10668" y="80771"/>
                </a:lnTo>
                <a:lnTo>
                  <a:pt x="11049" y="82295"/>
                </a:lnTo>
                <a:close/>
              </a:path>
              <a:path w="113029" h="139064">
                <a:moveTo>
                  <a:pt x="104938" y="103631"/>
                </a:moveTo>
                <a:lnTo>
                  <a:pt x="94488" y="103631"/>
                </a:lnTo>
                <a:lnTo>
                  <a:pt x="99060" y="92963"/>
                </a:lnTo>
                <a:lnTo>
                  <a:pt x="102108" y="80771"/>
                </a:lnTo>
                <a:lnTo>
                  <a:pt x="102108" y="82295"/>
                </a:lnTo>
                <a:lnTo>
                  <a:pt x="111252" y="82295"/>
                </a:lnTo>
                <a:lnTo>
                  <a:pt x="111252" y="83819"/>
                </a:lnTo>
                <a:lnTo>
                  <a:pt x="108204" y="96011"/>
                </a:lnTo>
                <a:lnTo>
                  <a:pt x="104938" y="103631"/>
                </a:lnTo>
                <a:close/>
              </a:path>
              <a:path w="113029" h="139064">
                <a:moveTo>
                  <a:pt x="18288" y="103631"/>
                </a:moveTo>
                <a:lnTo>
                  <a:pt x="16764" y="102107"/>
                </a:lnTo>
                <a:lnTo>
                  <a:pt x="17634" y="102107"/>
                </a:lnTo>
                <a:lnTo>
                  <a:pt x="18288" y="103631"/>
                </a:lnTo>
                <a:close/>
              </a:path>
              <a:path w="113029" h="139064">
                <a:moveTo>
                  <a:pt x="99060" y="112775"/>
                </a:moveTo>
                <a:lnTo>
                  <a:pt x="88391" y="112775"/>
                </a:lnTo>
                <a:lnTo>
                  <a:pt x="94488" y="102107"/>
                </a:lnTo>
                <a:lnTo>
                  <a:pt x="94488" y="103631"/>
                </a:lnTo>
                <a:lnTo>
                  <a:pt x="104938" y="103631"/>
                </a:lnTo>
                <a:lnTo>
                  <a:pt x="103632" y="106679"/>
                </a:lnTo>
                <a:lnTo>
                  <a:pt x="102108" y="108203"/>
                </a:lnTo>
                <a:lnTo>
                  <a:pt x="99060" y="112775"/>
                </a:lnTo>
                <a:close/>
              </a:path>
              <a:path w="113029" h="139064">
                <a:moveTo>
                  <a:pt x="24384" y="112775"/>
                </a:moveTo>
                <a:lnTo>
                  <a:pt x="22859" y="111251"/>
                </a:lnTo>
                <a:lnTo>
                  <a:pt x="23295" y="111251"/>
                </a:lnTo>
                <a:lnTo>
                  <a:pt x="24384" y="112775"/>
                </a:lnTo>
                <a:close/>
              </a:path>
              <a:path w="113029" h="139064">
                <a:moveTo>
                  <a:pt x="83058" y="129539"/>
                </a:moveTo>
                <a:lnTo>
                  <a:pt x="60960" y="129539"/>
                </a:lnTo>
                <a:lnTo>
                  <a:pt x="65532" y="128015"/>
                </a:lnTo>
                <a:lnTo>
                  <a:pt x="68580" y="126491"/>
                </a:lnTo>
                <a:lnTo>
                  <a:pt x="74676" y="124967"/>
                </a:lnTo>
                <a:lnTo>
                  <a:pt x="73152" y="124967"/>
                </a:lnTo>
                <a:lnTo>
                  <a:pt x="82296" y="118871"/>
                </a:lnTo>
                <a:lnTo>
                  <a:pt x="80772" y="118871"/>
                </a:lnTo>
                <a:lnTo>
                  <a:pt x="88391" y="111251"/>
                </a:lnTo>
                <a:lnTo>
                  <a:pt x="88391" y="112775"/>
                </a:lnTo>
                <a:lnTo>
                  <a:pt x="99060" y="112775"/>
                </a:lnTo>
                <a:lnTo>
                  <a:pt x="96012" y="117347"/>
                </a:lnTo>
                <a:lnTo>
                  <a:pt x="96012" y="118871"/>
                </a:lnTo>
                <a:lnTo>
                  <a:pt x="88391" y="126491"/>
                </a:lnTo>
                <a:lnTo>
                  <a:pt x="86868" y="126491"/>
                </a:lnTo>
                <a:lnTo>
                  <a:pt x="83058" y="129539"/>
                </a:lnTo>
                <a:close/>
              </a:path>
              <a:path w="113029" h="139064">
                <a:moveTo>
                  <a:pt x="56387" y="129539"/>
                </a:moveTo>
                <a:lnTo>
                  <a:pt x="51816" y="129539"/>
                </a:lnTo>
                <a:lnTo>
                  <a:pt x="51816" y="128015"/>
                </a:lnTo>
                <a:lnTo>
                  <a:pt x="56387" y="129539"/>
                </a:lnTo>
                <a:close/>
              </a:path>
              <a:path w="113029" h="139064">
                <a:moveTo>
                  <a:pt x="60960" y="129539"/>
                </a:moveTo>
                <a:lnTo>
                  <a:pt x="56387" y="129539"/>
                </a:lnTo>
                <a:lnTo>
                  <a:pt x="60960" y="128015"/>
                </a:lnTo>
                <a:lnTo>
                  <a:pt x="60960" y="129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80047" y="2395727"/>
            <a:ext cx="102235" cy="127000"/>
          </a:xfrm>
          <a:custGeom>
            <a:avLst/>
            <a:gdLst/>
            <a:ahLst/>
            <a:cxnLst/>
            <a:rect l="l" t="t" r="r" b="b"/>
            <a:pathLst>
              <a:path w="102234" h="127000">
                <a:moveTo>
                  <a:pt x="50292" y="126492"/>
                </a:moveTo>
                <a:lnTo>
                  <a:pt x="30860" y="121658"/>
                </a:lnTo>
                <a:lnTo>
                  <a:pt x="14858" y="108394"/>
                </a:lnTo>
                <a:lnTo>
                  <a:pt x="4000" y="88558"/>
                </a:lnTo>
                <a:lnTo>
                  <a:pt x="0" y="64008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8"/>
                </a:lnTo>
                <a:lnTo>
                  <a:pt x="98083" y="88558"/>
                </a:lnTo>
                <a:lnTo>
                  <a:pt x="87058" y="108394"/>
                </a:lnTo>
                <a:lnTo>
                  <a:pt x="70604" y="121658"/>
                </a:lnTo>
                <a:lnTo>
                  <a:pt x="50292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73952" y="2391155"/>
            <a:ext cx="113030" cy="137160"/>
          </a:xfrm>
          <a:custGeom>
            <a:avLst/>
            <a:gdLst/>
            <a:ahLst/>
            <a:cxnLst/>
            <a:rect l="l" t="t" r="r" b="b"/>
            <a:pathLst>
              <a:path w="113029" h="137160">
                <a:moveTo>
                  <a:pt x="68580" y="135635"/>
                </a:moveTo>
                <a:lnTo>
                  <a:pt x="45719" y="135635"/>
                </a:lnTo>
                <a:lnTo>
                  <a:pt x="39624" y="134111"/>
                </a:lnTo>
                <a:lnTo>
                  <a:pt x="35052" y="131063"/>
                </a:lnTo>
                <a:lnTo>
                  <a:pt x="33528" y="131063"/>
                </a:lnTo>
                <a:lnTo>
                  <a:pt x="25908" y="124967"/>
                </a:lnTo>
                <a:lnTo>
                  <a:pt x="24384" y="124967"/>
                </a:lnTo>
                <a:lnTo>
                  <a:pt x="16764" y="115823"/>
                </a:lnTo>
                <a:lnTo>
                  <a:pt x="10668" y="106679"/>
                </a:lnTo>
                <a:lnTo>
                  <a:pt x="9144" y="105155"/>
                </a:lnTo>
                <a:lnTo>
                  <a:pt x="4572" y="94487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68579"/>
                </a:lnTo>
                <a:lnTo>
                  <a:pt x="1524" y="54863"/>
                </a:lnTo>
                <a:lnTo>
                  <a:pt x="4572" y="42671"/>
                </a:lnTo>
                <a:lnTo>
                  <a:pt x="4572" y="41147"/>
                </a:lnTo>
                <a:lnTo>
                  <a:pt x="9144" y="30479"/>
                </a:lnTo>
                <a:lnTo>
                  <a:pt x="10668" y="30479"/>
                </a:lnTo>
                <a:lnTo>
                  <a:pt x="16764" y="21335"/>
                </a:lnTo>
                <a:lnTo>
                  <a:pt x="16764" y="19811"/>
                </a:lnTo>
                <a:lnTo>
                  <a:pt x="24384" y="12191"/>
                </a:lnTo>
                <a:lnTo>
                  <a:pt x="25908" y="12191"/>
                </a:lnTo>
                <a:lnTo>
                  <a:pt x="33528" y="6095"/>
                </a:lnTo>
                <a:lnTo>
                  <a:pt x="35052" y="6095"/>
                </a:lnTo>
                <a:lnTo>
                  <a:pt x="39624" y="3047"/>
                </a:lnTo>
                <a:lnTo>
                  <a:pt x="45719" y="1523"/>
                </a:lnTo>
                <a:lnTo>
                  <a:pt x="50292" y="0"/>
                </a:lnTo>
                <a:lnTo>
                  <a:pt x="62484" y="0"/>
                </a:lnTo>
                <a:lnTo>
                  <a:pt x="68580" y="1523"/>
                </a:lnTo>
                <a:lnTo>
                  <a:pt x="73152" y="3047"/>
                </a:lnTo>
                <a:lnTo>
                  <a:pt x="79248" y="6095"/>
                </a:lnTo>
                <a:lnTo>
                  <a:pt x="83820" y="9143"/>
                </a:lnTo>
                <a:lnTo>
                  <a:pt x="51816" y="9143"/>
                </a:lnTo>
                <a:lnTo>
                  <a:pt x="47244" y="10667"/>
                </a:lnTo>
                <a:lnTo>
                  <a:pt x="44195" y="12191"/>
                </a:lnTo>
                <a:lnTo>
                  <a:pt x="38100" y="13715"/>
                </a:lnTo>
                <a:lnTo>
                  <a:pt x="39624" y="13715"/>
                </a:lnTo>
                <a:lnTo>
                  <a:pt x="32766" y="18287"/>
                </a:lnTo>
                <a:lnTo>
                  <a:pt x="32004" y="18287"/>
                </a:lnTo>
                <a:lnTo>
                  <a:pt x="30480" y="19811"/>
                </a:lnTo>
                <a:lnTo>
                  <a:pt x="30734" y="19811"/>
                </a:lnTo>
                <a:lnTo>
                  <a:pt x="25654" y="25907"/>
                </a:lnTo>
                <a:lnTo>
                  <a:pt x="24384" y="25907"/>
                </a:lnTo>
                <a:lnTo>
                  <a:pt x="18288" y="35051"/>
                </a:lnTo>
                <a:lnTo>
                  <a:pt x="14369" y="44195"/>
                </a:lnTo>
                <a:lnTo>
                  <a:pt x="13716" y="44195"/>
                </a:lnTo>
                <a:lnTo>
                  <a:pt x="10668" y="56387"/>
                </a:lnTo>
                <a:lnTo>
                  <a:pt x="10668" y="80771"/>
                </a:lnTo>
                <a:lnTo>
                  <a:pt x="11049" y="80771"/>
                </a:lnTo>
                <a:lnTo>
                  <a:pt x="13716" y="91439"/>
                </a:lnTo>
                <a:lnTo>
                  <a:pt x="18288" y="102107"/>
                </a:lnTo>
                <a:lnTo>
                  <a:pt x="19158" y="102107"/>
                </a:lnTo>
                <a:lnTo>
                  <a:pt x="24384" y="111251"/>
                </a:lnTo>
                <a:lnTo>
                  <a:pt x="25908" y="111251"/>
                </a:lnTo>
                <a:lnTo>
                  <a:pt x="32004" y="117347"/>
                </a:lnTo>
                <a:lnTo>
                  <a:pt x="30480" y="117347"/>
                </a:lnTo>
                <a:lnTo>
                  <a:pt x="39624" y="123443"/>
                </a:lnTo>
                <a:lnTo>
                  <a:pt x="40386" y="123443"/>
                </a:lnTo>
                <a:lnTo>
                  <a:pt x="42672" y="124967"/>
                </a:lnTo>
                <a:lnTo>
                  <a:pt x="47244" y="126491"/>
                </a:lnTo>
                <a:lnTo>
                  <a:pt x="86105" y="126491"/>
                </a:lnTo>
                <a:lnTo>
                  <a:pt x="79248" y="131063"/>
                </a:lnTo>
                <a:lnTo>
                  <a:pt x="74676" y="132587"/>
                </a:lnTo>
                <a:lnTo>
                  <a:pt x="68580" y="135635"/>
                </a:lnTo>
                <a:close/>
              </a:path>
              <a:path w="113029" h="137160">
                <a:moveTo>
                  <a:pt x="82296" y="19811"/>
                </a:moveTo>
                <a:lnTo>
                  <a:pt x="74676" y="13715"/>
                </a:lnTo>
                <a:lnTo>
                  <a:pt x="60960" y="9143"/>
                </a:lnTo>
                <a:lnTo>
                  <a:pt x="83820" y="9143"/>
                </a:lnTo>
                <a:lnTo>
                  <a:pt x="88391" y="12191"/>
                </a:lnTo>
                <a:lnTo>
                  <a:pt x="94488" y="18287"/>
                </a:lnTo>
                <a:lnTo>
                  <a:pt x="82296" y="18287"/>
                </a:lnTo>
                <a:lnTo>
                  <a:pt x="82296" y="19811"/>
                </a:lnTo>
                <a:close/>
              </a:path>
              <a:path w="113029" h="137160">
                <a:moveTo>
                  <a:pt x="30480" y="19811"/>
                </a:moveTo>
                <a:lnTo>
                  <a:pt x="32004" y="18287"/>
                </a:lnTo>
                <a:lnTo>
                  <a:pt x="31051" y="19430"/>
                </a:lnTo>
                <a:lnTo>
                  <a:pt x="30480" y="19811"/>
                </a:lnTo>
                <a:close/>
              </a:path>
              <a:path w="113029" h="137160">
                <a:moveTo>
                  <a:pt x="31051" y="19430"/>
                </a:moveTo>
                <a:lnTo>
                  <a:pt x="32004" y="18287"/>
                </a:lnTo>
                <a:lnTo>
                  <a:pt x="32766" y="18287"/>
                </a:lnTo>
                <a:lnTo>
                  <a:pt x="31051" y="19430"/>
                </a:lnTo>
                <a:close/>
              </a:path>
              <a:path w="113029" h="137160">
                <a:moveTo>
                  <a:pt x="101600" y="27431"/>
                </a:moveTo>
                <a:lnTo>
                  <a:pt x="89916" y="27431"/>
                </a:lnTo>
                <a:lnTo>
                  <a:pt x="82296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101600" y="27431"/>
                </a:lnTo>
                <a:close/>
              </a:path>
              <a:path w="113029" h="137160">
                <a:moveTo>
                  <a:pt x="30734" y="19811"/>
                </a:moveTo>
                <a:lnTo>
                  <a:pt x="30480" y="19811"/>
                </a:lnTo>
                <a:lnTo>
                  <a:pt x="31051" y="19430"/>
                </a:lnTo>
                <a:lnTo>
                  <a:pt x="30734" y="19811"/>
                </a:lnTo>
                <a:close/>
              </a:path>
              <a:path w="113029" h="137160">
                <a:moveTo>
                  <a:pt x="24384" y="27431"/>
                </a:moveTo>
                <a:lnTo>
                  <a:pt x="24384" y="25907"/>
                </a:lnTo>
                <a:lnTo>
                  <a:pt x="25654" y="25907"/>
                </a:lnTo>
                <a:lnTo>
                  <a:pt x="24384" y="27431"/>
                </a:lnTo>
                <a:close/>
              </a:path>
              <a:path w="113029" h="137160">
                <a:moveTo>
                  <a:pt x="99060" y="45719"/>
                </a:moveTo>
                <a:lnTo>
                  <a:pt x="94488" y="35051"/>
                </a:lnTo>
                <a:lnTo>
                  <a:pt x="96012" y="35051"/>
                </a:lnTo>
                <a:lnTo>
                  <a:pt x="88391" y="25907"/>
                </a:lnTo>
                <a:lnTo>
                  <a:pt x="89916" y="27431"/>
                </a:lnTo>
                <a:lnTo>
                  <a:pt x="101600" y="27431"/>
                </a:lnTo>
                <a:lnTo>
                  <a:pt x="103632" y="30479"/>
                </a:lnTo>
                <a:lnTo>
                  <a:pt x="108204" y="41147"/>
                </a:lnTo>
                <a:lnTo>
                  <a:pt x="108204" y="42671"/>
                </a:lnTo>
                <a:lnTo>
                  <a:pt x="108584" y="44195"/>
                </a:lnTo>
                <a:lnTo>
                  <a:pt x="99060" y="44195"/>
                </a:lnTo>
                <a:lnTo>
                  <a:pt x="99060" y="45719"/>
                </a:lnTo>
                <a:close/>
              </a:path>
              <a:path w="113029" h="137160">
                <a:moveTo>
                  <a:pt x="13716" y="45719"/>
                </a:moveTo>
                <a:lnTo>
                  <a:pt x="13716" y="44195"/>
                </a:lnTo>
                <a:lnTo>
                  <a:pt x="14369" y="44195"/>
                </a:lnTo>
                <a:lnTo>
                  <a:pt x="13716" y="45719"/>
                </a:lnTo>
                <a:close/>
              </a:path>
              <a:path w="113029" h="137160">
                <a:moveTo>
                  <a:pt x="111252" y="80771"/>
                </a:moveTo>
                <a:lnTo>
                  <a:pt x="102108" y="80771"/>
                </a:lnTo>
                <a:lnTo>
                  <a:pt x="103632" y="68579"/>
                </a:lnTo>
                <a:lnTo>
                  <a:pt x="102108" y="56387"/>
                </a:lnTo>
                <a:lnTo>
                  <a:pt x="99060" y="44195"/>
                </a:lnTo>
                <a:lnTo>
                  <a:pt x="108584" y="44195"/>
                </a:lnTo>
                <a:lnTo>
                  <a:pt x="111252" y="54863"/>
                </a:lnTo>
                <a:lnTo>
                  <a:pt x="112775" y="68579"/>
                </a:lnTo>
                <a:lnTo>
                  <a:pt x="111252" y="80771"/>
                </a:lnTo>
                <a:close/>
              </a:path>
              <a:path w="113029" h="137160">
                <a:moveTo>
                  <a:pt x="11049" y="80771"/>
                </a:moveTo>
                <a:lnTo>
                  <a:pt x="10668" y="80771"/>
                </a:lnTo>
                <a:lnTo>
                  <a:pt x="10668" y="79247"/>
                </a:lnTo>
                <a:lnTo>
                  <a:pt x="11049" y="80771"/>
                </a:lnTo>
                <a:close/>
              </a:path>
              <a:path w="113029" h="137160">
                <a:moveTo>
                  <a:pt x="94488" y="102107"/>
                </a:moveTo>
                <a:lnTo>
                  <a:pt x="99060" y="91439"/>
                </a:lnTo>
                <a:lnTo>
                  <a:pt x="102108" y="79247"/>
                </a:lnTo>
                <a:lnTo>
                  <a:pt x="102108" y="80771"/>
                </a:lnTo>
                <a:lnTo>
                  <a:pt x="111252" y="80771"/>
                </a:lnTo>
                <a:lnTo>
                  <a:pt x="111252" y="82295"/>
                </a:lnTo>
                <a:lnTo>
                  <a:pt x="108204" y="94487"/>
                </a:lnTo>
                <a:lnTo>
                  <a:pt x="105591" y="100583"/>
                </a:lnTo>
                <a:lnTo>
                  <a:pt x="96012" y="100583"/>
                </a:lnTo>
                <a:lnTo>
                  <a:pt x="94488" y="102107"/>
                </a:lnTo>
                <a:close/>
              </a:path>
              <a:path w="113029" h="137160">
                <a:moveTo>
                  <a:pt x="19158" y="102107"/>
                </a:moveTo>
                <a:lnTo>
                  <a:pt x="18288" y="102107"/>
                </a:lnTo>
                <a:lnTo>
                  <a:pt x="18288" y="100583"/>
                </a:lnTo>
                <a:lnTo>
                  <a:pt x="19158" y="102107"/>
                </a:lnTo>
                <a:close/>
              </a:path>
              <a:path w="113029" h="137160">
                <a:moveTo>
                  <a:pt x="88391" y="111251"/>
                </a:moveTo>
                <a:lnTo>
                  <a:pt x="96012" y="100583"/>
                </a:lnTo>
                <a:lnTo>
                  <a:pt x="105591" y="100583"/>
                </a:lnTo>
                <a:lnTo>
                  <a:pt x="103632" y="105155"/>
                </a:lnTo>
                <a:lnTo>
                  <a:pt x="103632" y="106679"/>
                </a:lnTo>
                <a:lnTo>
                  <a:pt x="101600" y="109727"/>
                </a:lnTo>
                <a:lnTo>
                  <a:pt x="89916" y="109727"/>
                </a:lnTo>
                <a:lnTo>
                  <a:pt x="88391" y="111251"/>
                </a:lnTo>
                <a:close/>
              </a:path>
              <a:path w="113029" h="137160">
                <a:moveTo>
                  <a:pt x="25908" y="111251"/>
                </a:moveTo>
                <a:lnTo>
                  <a:pt x="24384" y="111251"/>
                </a:lnTo>
                <a:lnTo>
                  <a:pt x="24384" y="109727"/>
                </a:lnTo>
                <a:lnTo>
                  <a:pt x="25908" y="111251"/>
                </a:lnTo>
                <a:close/>
              </a:path>
              <a:path w="113029" h="137160">
                <a:moveTo>
                  <a:pt x="89916" y="123443"/>
                </a:moveTo>
                <a:lnTo>
                  <a:pt x="74676" y="123443"/>
                </a:lnTo>
                <a:lnTo>
                  <a:pt x="82296" y="117347"/>
                </a:lnTo>
                <a:lnTo>
                  <a:pt x="89916" y="109727"/>
                </a:lnTo>
                <a:lnTo>
                  <a:pt x="101600" y="109727"/>
                </a:lnTo>
                <a:lnTo>
                  <a:pt x="97536" y="115823"/>
                </a:lnTo>
                <a:lnTo>
                  <a:pt x="96012" y="115823"/>
                </a:lnTo>
                <a:lnTo>
                  <a:pt x="96012" y="117347"/>
                </a:lnTo>
                <a:lnTo>
                  <a:pt x="89916" y="123443"/>
                </a:lnTo>
                <a:close/>
              </a:path>
              <a:path w="113029" h="137160">
                <a:moveTo>
                  <a:pt x="40386" y="123443"/>
                </a:moveTo>
                <a:lnTo>
                  <a:pt x="39624" y="123443"/>
                </a:lnTo>
                <a:lnTo>
                  <a:pt x="38100" y="121919"/>
                </a:lnTo>
                <a:lnTo>
                  <a:pt x="40386" y="123443"/>
                </a:lnTo>
                <a:close/>
              </a:path>
              <a:path w="113029" h="137160">
                <a:moveTo>
                  <a:pt x="86105" y="126491"/>
                </a:moveTo>
                <a:lnTo>
                  <a:pt x="65532" y="126491"/>
                </a:lnTo>
                <a:lnTo>
                  <a:pt x="70104" y="124967"/>
                </a:lnTo>
                <a:lnTo>
                  <a:pt x="74676" y="121919"/>
                </a:lnTo>
                <a:lnTo>
                  <a:pt x="74676" y="123443"/>
                </a:lnTo>
                <a:lnTo>
                  <a:pt x="89916" y="123443"/>
                </a:lnTo>
                <a:lnTo>
                  <a:pt x="88391" y="124967"/>
                </a:lnTo>
                <a:lnTo>
                  <a:pt x="86105" y="126491"/>
                </a:lnTo>
                <a:close/>
              </a:path>
              <a:path w="113029" h="137160">
                <a:moveTo>
                  <a:pt x="56387" y="137159"/>
                </a:moveTo>
                <a:lnTo>
                  <a:pt x="51816" y="135635"/>
                </a:lnTo>
                <a:lnTo>
                  <a:pt x="62484" y="135635"/>
                </a:lnTo>
                <a:lnTo>
                  <a:pt x="56387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82483" y="2377439"/>
            <a:ext cx="140335" cy="165100"/>
          </a:xfrm>
          <a:custGeom>
            <a:avLst/>
            <a:gdLst/>
            <a:ahLst/>
            <a:cxnLst/>
            <a:rect l="l" t="t" r="r" b="b"/>
            <a:pathLst>
              <a:path w="140334" h="165100">
                <a:moveTo>
                  <a:pt x="97536" y="6096"/>
                </a:moveTo>
                <a:lnTo>
                  <a:pt x="42672" y="6096"/>
                </a:lnTo>
                <a:lnTo>
                  <a:pt x="47244" y="4572"/>
                </a:lnTo>
                <a:lnTo>
                  <a:pt x="54864" y="1524"/>
                </a:lnTo>
                <a:lnTo>
                  <a:pt x="60960" y="0"/>
                </a:lnTo>
                <a:lnTo>
                  <a:pt x="79248" y="0"/>
                </a:lnTo>
                <a:lnTo>
                  <a:pt x="83820" y="1524"/>
                </a:lnTo>
                <a:lnTo>
                  <a:pt x="91439" y="3048"/>
                </a:lnTo>
                <a:lnTo>
                  <a:pt x="97536" y="6096"/>
                </a:lnTo>
                <a:close/>
              </a:path>
              <a:path w="140334" h="165100">
                <a:moveTo>
                  <a:pt x="128016" y="36576"/>
                </a:moveTo>
                <a:lnTo>
                  <a:pt x="12192" y="36576"/>
                </a:lnTo>
                <a:lnTo>
                  <a:pt x="18288" y="25908"/>
                </a:lnTo>
                <a:lnTo>
                  <a:pt x="30480" y="13716"/>
                </a:lnTo>
                <a:lnTo>
                  <a:pt x="39624" y="7620"/>
                </a:lnTo>
                <a:lnTo>
                  <a:pt x="41148" y="7620"/>
                </a:lnTo>
                <a:lnTo>
                  <a:pt x="41148" y="6096"/>
                </a:lnTo>
                <a:lnTo>
                  <a:pt x="99060" y="6096"/>
                </a:lnTo>
                <a:lnTo>
                  <a:pt x="100584" y="7620"/>
                </a:lnTo>
                <a:lnTo>
                  <a:pt x="109728" y="13716"/>
                </a:lnTo>
                <a:lnTo>
                  <a:pt x="111252" y="13716"/>
                </a:lnTo>
                <a:lnTo>
                  <a:pt x="111252" y="15240"/>
                </a:lnTo>
                <a:lnTo>
                  <a:pt x="121920" y="25908"/>
                </a:lnTo>
                <a:lnTo>
                  <a:pt x="128016" y="36576"/>
                </a:lnTo>
                <a:close/>
              </a:path>
              <a:path w="140334" h="165100">
                <a:moveTo>
                  <a:pt x="47244" y="50292"/>
                </a:moveTo>
                <a:lnTo>
                  <a:pt x="6096" y="50292"/>
                </a:lnTo>
                <a:lnTo>
                  <a:pt x="10668" y="38100"/>
                </a:lnTo>
                <a:lnTo>
                  <a:pt x="10668" y="36576"/>
                </a:lnTo>
                <a:lnTo>
                  <a:pt x="129539" y="36576"/>
                </a:lnTo>
                <a:lnTo>
                  <a:pt x="129539" y="38100"/>
                </a:lnTo>
                <a:lnTo>
                  <a:pt x="62484" y="38100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47244" y="50292"/>
                </a:lnTo>
                <a:close/>
              </a:path>
              <a:path w="140334" h="165100">
                <a:moveTo>
                  <a:pt x="131064" y="41148"/>
                </a:moveTo>
                <a:lnTo>
                  <a:pt x="82296" y="41148"/>
                </a:lnTo>
                <a:lnTo>
                  <a:pt x="76200" y="38100"/>
                </a:lnTo>
                <a:lnTo>
                  <a:pt x="129539" y="38100"/>
                </a:lnTo>
                <a:lnTo>
                  <a:pt x="131064" y="41148"/>
                </a:lnTo>
                <a:close/>
              </a:path>
              <a:path w="140334" h="165100">
                <a:moveTo>
                  <a:pt x="58674" y="41148"/>
                </a:moveTo>
                <a:lnTo>
                  <a:pt x="57912" y="41148"/>
                </a:lnTo>
                <a:lnTo>
                  <a:pt x="60960" y="39624"/>
                </a:lnTo>
                <a:lnTo>
                  <a:pt x="58674" y="41148"/>
                </a:lnTo>
                <a:close/>
              </a:path>
              <a:path w="140334" h="165100">
                <a:moveTo>
                  <a:pt x="88392" y="45720"/>
                </a:moveTo>
                <a:lnTo>
                  <a:pt x="79248" y="39624"/>
                </a:lnTo>
                <a:lnTo>
                  <a:pt x="82296" y="41148"/>
                </a:lnTo>
                <a:lnTo>
                  <a:pt x="131064" y="41148"/>
                </a:lnTo>
                <a:lnTo>
                  <a:pt x="131826" y="42672"/>
                </a:lnTo>
                <a:lnTo>
                  <a:pt x="85344" y="42672"/>
                </a:lnTo>
                <a:lnTo>
                  <a:pt x="88392" y="45720"/>
                </a:lnTo>
                <a:close/>
              </a:path>
              <a:path w="140334" h="165100">
                <a:moveTo>
                  <a:pt x="51816" y="45720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20"/>
                </a:lnTo>
                <a:close/>
              </a:path>
              <a:path w="140334" h="165100">
                <a:moveTo>
                  <a:pt x="135636" y="50292"/>
                </a:moveTo>
                <a:lnTo>
                  <a:pt x="92964" y="50292"/>
                </a:lnTo>
                <a:lnTo>
                  <a:pt x="85344" y="42672"/>
                </a:lnTo>
                <a:lnTo>
                  <a:pt x="131826" y="42672"/>
                </a:lnTo>
                <a:lnTo>
                  <a:pt x="135636" y="50292"/>
                </a:lnTo>
                <a:close/>
              </a:path>
              <a:path w="140334" h="165100">
                <a:moveTo>
                  <a:pt x="121920" y="138684"/>
                </a:moveTo>
                <a:lnTo>
                  <a:pt x="18288" y="138684"/>
                </a:lnTo>
                <a:lnTo>
                  <a:pt x="18288" y="137160"/>
                </a:lnTo>
                <a:lnTo>
                  <a:pt x="12192" y="128016"/>
                </a:lnTo>
                <a:lnTo>
                  <a:pt x="10668" y="126492"/>
                </a:lnTo>
                <a:lnTo>
                  <a:pt x="10668" y="124968"/>
                </a:lnTo>
                <a:lnTo>
                  <a:pt x="6096" y="114300"/>
                </a:lnTo>
                <a:lnTo>
                  <a:pt x="4572" y="112776"/>
                </a:lnTo>
                <a:lnTo>
                  <a:pt x="4572" y="111252"/>
                </a:lnTo>
                <a:lnTo>
                  <a:pt x="1524" y="99060"/>
                </a:lnTo>
                <a:lnTo>
                  <a:pt x="1524" y="96012"/>
                </a:lnTo>
                <a:lnTo>
                  <a:pt x="0" y="83820"/>
                </a:lnTo>
                <a:lnTo>
                  <a:pt x="0" y="80772"/>
                </a:lnTo>
                <a:lnTo>
                  <a:pt x="1524" y="67056"/>
                </a:lnTo>
                <a:lnTo>
                  <a:pt x="1524" y="64008"/>
                </a:lnTo>
                <a:lnTo>
                  <a:pt x="4572" y="53340"/>
                </a:lnTo>
                <a:lnTo>
                  <a:pt x="4572" y="50292"/>
                </a:lnTo>
                <a:lnTo>
                  <a:pt x="47244" y="50292"/>
                </a:lnTo>
                <a:lnTo>
                  <a:pt x="50292" y="47244"/>
                </a:lnTo>
                <a:lnTo>
                  <a:pt x="44195" y="56388"/>
                </a:lnTo>
                <a:lnTo>
                  <a:pt x="44849" y="56388"/>
                </a:lnTo>
                <a:lnTo>
                  <a:pt x="41365" y="62484"/>
                </a:lnTo>
                <a:lnTo>
                  <a:pt x="41148" y="62484"/>
                </a:lnTo>
                <a:lnTo>
                  <a:pt x="39624" y="65532"/>
                </a:lnTo>
                <a:lnTo>
                  <a:pt x="40277" y="65532"/>
                </a:lnTo>
                <a:lnTo>
                  <a:pt x="38100" y="73152"/>
                </a:lnTo>
                <a:lnTo>
                  <a:pt x="39285" y="73152"/>
                </a:lnTo>
                <a:lnTo>
                  <a:pt x="38438" y="80772"/>
                </a:lnTo>
                <a:lnTo>
                  <a:pt x="38100" y="80772"/>
                </a:lnTo>
                <a:lnTo>
                  <a:pt x="38100" y="83820"/>
                </a:lnTo>
                <a:lnTo>
                  <a:pt x="38481" y="83820"/>
                </a:lnTo>
                <a:lnTo>
                  <a:pt x="39243" y="89916"/>
                </a:lnTo>
                <a:lnTo>
                  <a:pt x="38100" y="89916"/>
                </a:lnTo>
                <a:lnTo>
                  <a:pt x="40386" y="99060"/>
                </a:lnTo>
                <a:lnTo>
                  <a:pt x="39624" y="99060"/>
                </a:lnTo>
                <a:lnTo>
                  <a:pt x="41148" y="102108"/>
                </a:lnTo>
                <a:lnTo>
                  <a:pt x="41365" y="102108"/>
                </a:lnTo>
                <a:lnTo>
                  <a:pt x="45719" y="109728"/>
                </a:lnTo>
                <a:lnTo>
                  <a:pt x="46228" y="109728"/>
                </a:lnTo>
                <a:lnTo>
                  <a:pt x="49276" y="114300"/>
                </a:lnTo>
                <a:lnTo>
                  <a:pt x="47244" y="114300"/>
                </a:lnTo>
                <a:lnTo>
                  <a:pt x="54864" y="121920"/>
                </a:lnTo>
                <a:lnTo>
                  <a:pt x="56387" y="121920"/>
                </a:lnTo>
                <a:lnTo>
                  <a:pt x="58674" y="123444"/>
                </a:lnTo>
                <a:lnTo>
                  <a:pt x="57912" y="123444"/>
                </a:lnTo>
                <a:lnTo>
                  <a:pt x="60960" y="124968"/>
                </a:lnTo>
                <a:lnTo>
                  <a:pt x="64008" y="124968"/>
                </a:lnTo>
                <a:lnTo>
                  <a:pt x="68580" y="126492"/>
                </a:lnTo>
                <a:lnTo>
                  <a:pt x="129539" y="126492"/>
                </a:lnTo>
                <a:lnTo>
                  <a:pt x="128016" y="128016"/>
                </a:lnTo>
                <a:lnTo>
                  <a:pt x="121920" y="137160"/>
                </a:lnTo>
                <a:lnTo>
                  <a:pt x="121920" y="138684"/>
                </a:lnTo>
                <a:close/>
              </a:path>
              <a:path w="140334" h="165100">
                <a:moveTo>
                  <a:pt x="136506" y="56388"/>
                </a:moveTo>
                <a:lnTo>
                  <a:pt x="97536" y="56388"/>
                </a:lnTo>
                <a:lnTo>
                  <a:pt x="89916" y="47244"/>
                </a:lnTo>
                <a:lnTo>
                  <a:pt x="92964" y="50292"/>
                </a:lnTo>
                <a:lnTo>
                  <a:pt x="135636" y="50292"/>
                </a:lnTo>
                <a:lnTo>
                  <a:pt x="135636" y="53340"/>
                </a:lnTo>
                <a:lnTo>
                  <a:pt x="136506" y="56388"/>
                </a:lnTo>
                <a:close/>
              </a:path>
              <a:path w="140334" h="165100">
                <a:moveTo>
                  <a:pt x="44849" y="56388"/>
                </a:moveTo>
                <a:lnTo>
                  <a:pt x="44195" y="56388"/>
                </a:lnTo>
                <a:lnTo>
                  <a:pt x="45719" y="54864"/>
                </a:lnTo>
                <a:lnTo>
                  <a:pt x="44849" y="56388"/>
                </a:lnTo>
                <a:close/>
              </a:path>
              <a:path w="140334" h="165100">
                <a:moveTo>
                  <a:pt x="99277" y="63246"/>
                </a:moveTo>
                <a:lnTo>
                  <a:pt x="94488" y="54864"/>
                </a:lnTo>
                <a:lnTo>
                  <a:pt x="97536" y="56388"/>
                </a:lnTo>
                <a:lnTo>
                  <a:pt x="136506" y="56388"/>
                </a:lnTo>
                <a:lnTo>
                  <a:pt x="138248" y="62484"/>
                </a:lnTo>
                <a:lnTo>
                  <a:pt x="99060" y="62484"/>
                </a:lnTo>
                <a:lnTo>
                  <a:pt x="99277" y="63246"/>
                </a:lnTo>
                <a:close/>
              </a:path>
              <a:path w="140334" h="165100">
                <a:moveTo>
                  <a:pt x="39624" y="65532"/>
                </a:moveTo>
                <a:lnTo>
                  <a:pt x="41148" y="62484"/>
                </a:lnTo>
                <a:lnTo>
                  <a:pt x="40930" y="63246"/>
                </a:lnTo>
                <a:lnTo>
                  <a:pt x="39624" y="65532"/>
                </a:lnTo>
                <a:close/>
              </a:path>
              <a:path w="140334" h="165100">
                <a:moveTo>
                  <a:pt x="40930" y="63246"/>
                </a:moveTo>
                <a:lnTo>
                  <a:pt x="41148" y="62484"/>
                </a:lnTo>
                <a:lnTo>
                  <a:pt x="41365" y="62484"/>
                </a:lnTo>
                <a:lnTo>
                  <a:pt x="40930" y="63246"/>
                </a:lnTo>
                <a:close/>
              </a:path>
              <a:path w="140334" h="165100">
                <a:moveTo>
                  <a:pt x="100584" y="65532"/>
                </a:moveTo>
                <a:lnTo>
                  <a:pt x="99277" y="63246"/>
                </a:lnTo>
                <a:lnTo>
                  <a:pt x="99060" y="62484"/>
                </a:lnTo>
                <a:lnTo>
                  <a:pt x="100584" y="65532"/>
                </a:lnTo>
                <a:close/>
              </a:path>
              <a:path w="140334" h="165100">
                <a:moveTo>
                  <a:pt x="138684" y="65532"/>
                </a:moveTo>
                <a:lnTo>
                  <a:pt x="100584" y="65532"/>
                </a:lnTo>
                <a:lnTo>
                  <a:pt x="99060" y="62484"/>
                </a:lnTo>
                <a:lnTo>
                  <a:pt x="138248" y="62484"/>
                </a:lnTo>
                <a:lnTo>
                  <a:pt x="138684" y="64008"/>
                </a:lnTo>
                <a:lnTo>
                  <a:pt x="138684" y="65532"/>
                </a:lnTo>
                <a:close/>
              </a:path>
              <a:path w="140334" h="165100">
                <a:moveTo>
                  <a:pt x="40277" y="65532"/>
                </a:moveTo>
                <a:lnTo>
                  <a:pt x="39624" y="65532"/>
                </a:lnTo>
                <a:lnTo>
                  <a:pt x="40930" y="63246"/>
                </a:lnTo>
                <a:lnTo>
                  <a:pt x="40277" y="65532"/>
                </a:lnTo>
                <a:close/>
              </a:path>
              <a:path w="140334" h="165100">
                <a:moveTo>
                  <a:pt x="102108" y="73152"/>
                </a:moveTo>
                <a:lnTo>
                  <a:pt x="99277" y="63246"/>
                </a:lnTo>
                <a:lnTo>
                  <a:pt x="100584" y="65532"/>
                </a:lnTo>
                <a:lnTo>
                  <a:pt x="138684" y="65532"/>
                </a:lnTo>
                <a:lnTo>
                  <a:pt x="138684" y="67056"/>
                </a:lnTo>
                <a:lnTo>
                  <a:pt x="139022" y="70104"/>
                </a:lnTo>
                <a:lnTo>
                  <a:pt x="102108" y="70104"/>
                </a:lnTo>
                <a:lnTo>
                  <a:pt x="102108" y="73152"/>
                </a:lnTo>
                <a:close/>
              </a:path>
              <a:path w="140334" h="165100">
                <a:moveTo>
                  <a:pt x="39285" y="73152"/>
                </a:moveTo>
                <a:lnTo>
                  <a:pt x="38100" y="73152"/>
                </a:lnTo>
                <a:lnTo>
                  <a:pt x="39624" y="70104"/>
                </a:lnTo>
                <a:lnTo>
                  <a:pt x="39285" y="73152"/>
                </a:lnTo>
                <a:close/>
              </a:path>
              <a:path w="140334" h="165100">
                <a:moveTo>
                  <a:pt x="139065" y="92964"/>
                </a:moveTo>
                <a:lnTo>
                  <a:pt x="102108" y="92964"/>
                </a:lnTo>
                <a:lnTo>
                  <a:pt x="102108" y="70104"/>
                </a:lnTo>
                <a:lnTo>
                  <a:pt x="139022" y="70104"/>
                </a:lnTo>
                <a:lnTo>
                  <a:pt x="140208" y="80772"/>
                </a:lnTo>
                <a:lnTo>
                  <a:pt x="140208" y="83820"/>
                </a:lnTo>
                <a:lnTo>
                  <a:pt x="139065" y="92964"/>
                </a:lnTo>
                <a:close/>
              </a:path>
              <a:path w="140334" h="165100">
                <a:moveTo>
                  <a:pt x="38100" y="83820"/>
                </a:moveTo>
                <a:lnTo>
                  <a:pt x="38100" y="80772"/>
                </a:lnTo>
                <a:lnTo>
                  <a:pt x="38279" y="82206"/>
                </a:lnTo>
                <a:lnTo>
                  <a:pt x="38100" y="83820"/>
                </a:lnTo>
                <a:close/>
              </a:path>
              <a:path w="140334" h="165100">
                <a:moveTo>
                  <a:pt x="38279" y="82206"/>
                </a:moveTo>
                <a:lnTo>
                  <a:pt x="38100" y="80772"/>
                </a:lnTo>
                <a:lnTo>
                  <a:pt x="38438" y="80772"/>
                </a:lnTo>
                <a:lnTo>
                  <a:pt x="38279" y="82206"/>
                </a:lnTo>
                <a:close/>
              </a:path>
              <a:path w="140334" h="165100">
                <a:moveTo>
                  <a:pt x="38481" y="83820"/>
                </a:moveTo>
                <a:lnTo>
                  <a:pt x="38100" y="83820"/>
                </a:lnTo>
                <a:lnTo>
                  <a:pt x="38279" y="82206"/>
                </a:lnTo>
                <a:lnTo>
                  <a:pt x="38481" y="83820"/>
                </a:lnTo>
                <a:close/>
              </a:path>
              <a:path w="140334" h="165100">
                <a:moveTo>
                  <a:pt x="39624" y="92964"/>
                </a:moveTo>
                <a:lnTo>
                  <a:pt x="38100" y="89916"/>
                </a:lnTo>
                <a:lnTo>
                  <a:pt x="39243" y="89916"/>
                </a:lnTo>
                <a:lnTo>
                  <a:pt x="39624" y="92964"/>
                </a:lnTo>
                <a:close/>
              </a:path>
              <a:path w="140334" h="165100">
                <a:moveTo>
                  <a:pt x="99229" y="101430"/>
                </a:moveTo>
                <a:lnTo>
                  <a:pt x="102108" y="89916"/>
                </a:lnTo>
                <a:lnTo>
                  <a:pt x="102108" y="92964"/>
                </a:lnTo>
                <a:lnTo>
                  <a:pt x="139065" y="92964"/>
                </a:lnTo>
                <a:lnTo>
                  <a:pt x="138684" y="96012"/>
                </a:lnTo>
                <a:lnTo>
                  <a:pt x="138684" y="99060"/>
                </a:lnTo>
                <a:lnTo>
                  <a:pt x="100584" y="99060"/>
                </a:lnTo>
                <a:lnTo>
                  <a:pt x="99229" y="101430"/>
                </a:lnTo>
                <a:close/>
              </a:path>
              <a:path w="140334" h="165100">
                <a:moveTo>
                  <a:pt x="41148" y="102108"/>
                </a:moveTo>
                <a:lnTo>
                  <a:pt x="39624" y="99060"/>
                </a:lnTo>
                <a:lnTo>
                  <a:pt x="40978" y="101430"/>
                </a:lnTo>
                <a:lnTo>
                  <a:pt x="41148" y="102108"/>
                </a:lnTo>
                <a:close/>
              </a:path>
              <a:path w="140334" h="165100">
                <a:moveTo>
                  <a:pt x="40978" y="101430"/>
                </a:moveTo>
                <a:lnTo>
                  <a:pt x="39624" y="99060"/>
                </a:lnTo>
                <a:lnTo>
                  <a:pt x="40386" y="99060"/>
                </a:lnTo>
                <a:lnTo>
                  <a:pt x="40978" y="101430"/>
                </a:lnTo>
                <a:close/>
              </a:path>
              <a:path w="140334" h="165100">
                <a:moveTo>
                  <a:pt x="99060" y="102108"/>
                </a:moveTo>
                <a:lnTo>
                  <a:pt x="99229" y="101430"/>
                </a:lnTo>
                <a:lnTo>
                  <a:pt x="100584" y="99060"/>
                </a:lnTo>
                <a:lnTo>
                  <a:pt x="99060" y="102108"/>
                </a:lnTo>
                <a:close/>
              </a:path>
              <a:path w="140334" h="165100">
                <a:moveTo>
                  <a:pt x="137922" y="102108"/>
                </a:moveTo>
                <a:lnTo>
                  <a:pt x="99060" y="102108"/>
                </a:lnTo>
                <a:lnTo>
                  <a:pt x="100584" y="99060"/>
                </a:lnTo>
                <a:lnTo>
                  <a:pt x="138684" y="99060"/>
                </a:lnTo>
                <a:lnTo>
                  <a:pt x="137922" y="102108"/>
                </a:lnTo>
                <a:close/>
              </a:path>
              <a:path w="140334" h="165100">
                <a:moveTo>
                  <a:pt x="41365" y="102108"/>
                </a:moveTo>
                <a:lnTo>
                  <a:pt x="41148" y="102108"/>
                </a:lnTo>
                <a:lnTo>
                  <a:pt x="40978" y="101430"/>
                </a:lnTo>
                <a:lnTo>
                  <a:pt x="41365" y="102108"/>
                </a:lnTo>
                <a:close/>
              </a:path>
              <a:path w="140334" h="165100">
                <a:moveTo>
                  <a:pt x="94488" y="109728"/>
                </a:moveTo>
                <a:lnTo>
                  <a:pt x="99229" y="101430"/>
                </a:lnTo>
                <a:lnTo>
                  <a:pt x="99060" y="102108"/>
                </a:lnTo>
                <a:lnTo>
                  <a:pt x="137922" y="102108"/>
                </a:lnTo>
                <a:lnTo>
                  <a:pt x="136779" y="106680"/>
                </a:lnTo>
                <a:lnTo>
                  <a:pt x="97536" y="106680"/>
                </a:lnTo>
                <a:lnTo>
                  <a:pt x="94488" y="109728"/>
                </a:lnTo>
                <a:close/>
              </a:path>
              <a:path w="140334" h="165100">
                <a:moveTo>
                  <a:pt x="46228" y="109728"/>
                </a:moveTo>
                <a:lnTo>
                  <a:pt x="45719" y="109728"/>
                </a:lnTo>
                <a:lnTo>
                  <a:pt x="44195" y="106680"/>
                </a:lnTo>
                <a:lnTo>
                  <a:pt x="46228" y="109728"/>
                </a:lnTo>
                <a:close/>
              </a:path>
              <a:path w="140334" h="165100">
                <a:moveTo>
                  <a:pt x="89916" y="115824"/>
                </a:moveTo>
                <a:lnTo>
                  <a:pt x="97536" y="106680"/>
                </a:lnTo>
                <a:lnTo>
                  <a:pt x="136779" y="106680"/>
                </a:lnTo>
                <a:lnTo>
                  <a:pt x="135636" y="111252"/>
                </a:lnTo>
                <a:lnTo>
                  <a:pt x="135636" y="114300"/>
                </a:lnTo>
                <a:lnTo>
                  <a:pt x="92964" y="114300"/>
                </a:lnTo>
                <a:lnTo>
                  <a:pt x="89916" y="115824"/>
                </a:lnTo>
                <a:close/>
              </a:path>
              <a:path w="140334" h="165100">
                <a:moveTo>
                  <a:pt x="50292" y="115824"/>
                </a:moveTo>
                <a:lnTo>
                  <a:pt x="47244" y="114300"/>
                </a:lnTo>
                <a:lnTo>
                  <a:pt x="49276" y="114300"/>
                </a:lnTo>
                <a:lnTo>
                  <a:pt x="50292" y="115824"/>
                </a:lnTo>
                <a:close/>
              </a:path>
              <a:path w="140334" h="165100">
                <a:moveTo>
                  <a:pt x="131281" y="121920"/>
                </a:moveTo>
                <a:lnTo>
                  <a:pt x="85344" y="121920"/>
                </a:lnTo>
                <a:lnTo>
                  <a:pt x="92964" y="114300"/>
                </a:lnTo>
                <a:lnTo>
                  <a:pt x="135636" y="114300"/>
                </a:lnTo>
                <a:lnTo>
                  <a:pt x="131281" y="121920"/>
                </a:lnTo>
                <a:close/>
              </a:path>
              <a:path w="140334" h="165100">
                <a:moveTo>
                  <a:pt x="56387" y="121920"/>
                </a:moveTo>
                <a:lnTo>
                  <a:pt x="54864" y="121920"/>
                </a:lnTo>
                <a:lnTo>
                  <a:pt x="51816" y="118872"/>
                </a:lnTo>
                <a:lnTo>
                  <a:pt x="56387" y="121920"/>
                </a:lnTo>
                <a:close/>
              </a:path>
              <a:path w="140334" h="165100">
                <a:moveTo>
                  <a:pt x="80772" y="123952"/>
                </a:moveTo>
                <a:lnTo>
                  <a:pt x="88391" y="118872"/>
                </a:lnTo>
                <a:lnTo>
                  <a:pt x="85344" y="121920"/>
                </a:lnTo>
                <a:lnTo>
                  <a:pt x="131281" y="121920"/>
                </a:lnTo>
                <a:lnTo>
                  <a:pt x="130410" y="123444"/>
                </a:lnTo>
                <a:lnTo>
                  <a:pt x="82296" y="123444"/>
                </a:lnTo>
                <a:lnTo>
                  <a:pt x="80772" y="123952"/>
                </a:lnTo>
                <a:close/>
              </a:path>
              <a:path w="140334" h="165100">
                <a:moveTo>
                  <a:pt x="60960" y="124968"/>
                </a:moveTo>
                <a:lnTo>
                  <a:pt x="57912" y="123444"/>
                </a:lnTo>
                <a:lnTo>
                  <a:pt x="58674" y="123444"/>
                </a:lnTo>
                <a:lnTo>
                  <a:pt x="60960" y="124968"/>
                </a:lnTo>
                <a:close/>
              </a:path>
              <a:path w="140334" h="165100">
                <a:moveTo>
                  <a:pt x="79248" y="124968"/>
                </a:moveTo>
                <a:lnTo>
                  <a:pt x="80772" y="123952"/>
                </a:lnTo>
                <a:lnTo>
                  <a:pt x="82296" y="123444"/>
                </a:lnTo>
                <a:lnTo>
                  <a:pt x="79248" y="124968"/>
                </a:lnTo>
                <a:close/>
              </a:path>
              <a:path w="140334" h="165100">
                <a:moveTo>
                  <a:pt x="129539" y="124968"/>
                </a:moveTo>
                <a:lnTo>
                  <a:pt x="79248" y="124968"/>
                </a:lnTo>
                <a:lnTo>
                  <a:pt x="82296" y="123444"/>
                </a:lnTo>
                <a:lnTo>
                  <a:pt x="130410" y="123444"/>
                </a:lnTo>
                <a:lnTo>
                  <a:pt x="129539" y="124968"/>
                </a:lnTo>
                <a:close/>
              </a:path>
              <a:path w="140334" h="165100">
                <a:moveTo>
                  <a:pt x="129539" y="126492"/>
                </a:moveTo>
                <a:lnTo>
                  <a:pt x="74676" y="126492"/>
                </a:lnTo>
                <a:lnTo>
                  <a:pt x="77724" y="124968"/>
                </a:lnTo>
                <a:lnTo>
                  <a:pt x="80772" y="123952"/>
                </a:lnTo>
                <a:lnTo>
                  <a:pt x="79248" y="124968"/>
                </a:lnTo>
                <a:lnTo>
                  <a:pt x="129539" y="124968"/>
                </a:lnTo>
                <a:lnTo>
                  <a:pt x="129539" y="126492"/>
                </a:lnTo>
                <a:close/>
              </a:path>
              <a:path w="140334" h="165100">
                <a:moveTo>
                  <a:pt x="100584" y="156972"/>
                </a:moveTo>
                <a:lnTo>
                  <a:pt x="39624" y="156972"/>
                </a:lnTo>
                <a:lnTo>
                  <a:pt x="30480" y="150876"/>
                </a:lnTo>
                <a:lnTo>
                  <a:pt x="30480" y="149352"/>
                </a:lnTo>
                <a:lnTo>
                  <a:pt x="28956" y="149352"/>
                </a:lnTo>
                <a:lnTo>
                  <a:pt x="19812" y="140208"/>
                </a:lnTo>
                <a:lnTo>
                  <a:pt x="19812" y="138684"/>
                </a:lnTo>
                <a:lnTo>
                  <a:pt x="120396" y="138684"/>
                </a:lnTo>
                <a:lnTo>
                  <a:pt x="120396" y="140208"/>
                </a:lnTo>
                <a:lnTo>
                  <a:pt x="109728" y="150876"/>
                </a:lnTo>
                <a:lnTo>
                  <a:pt x="100584" y="156972"/>
                </a:lnTo>
                <a:close/>
              </a:path>
              <a:path w="140334" h="165100">
                <a:moveTo>
                  <a:pt x="79248" y="164592"/>
                </a:moveTo>
                <a:lnTo>
                  <a:pt x="60960" y="164592"/>
                </a:lnTo>
                <a:lnTo>
                  <a:pt x="56387" y="163068"/>
                </a:lnTo>
                <a:lnTo>
                  <a:pt x="48768" y="161544"/>
                </a:lnTo>
                <a:lnTo>
                  <a:pt x="42672" y="158496"/>
                </a:lnTo>
                <a:lnTo>
                  <a:pt x="41148" y="156972"/>
                </a:lnTo>
                <a:lnTo>
                  <a:pt x="99060" y="156972"/>
                </a:lnTo>
                <a:lnTo>
                  <a:pt x="97536" y="158496"/>
                </a:lnTo>
                <a:lnTo>
                  <a:pt x="92964" y="160020"/>
                </a:lnTo>
                <a:lnTo>
                  <a:pt x="85344" y="163068"/>
                </a:lnTo>
                <a:lnTo>
                  <a:pt x="79248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80047" y="3497580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4" h="128270">
                <a:moveTo>
                  <a:pt x="50292" y="128016"/>
                </a:moveTo>
                <a:lnTo>
                  <a:pt x="30860" y="123158"/>
                </a:lnTo>
                <a:lnTo>
                  <a:pt x="14858" y="109728"/>
                </a:lnTo>
                <a:lnTo>
                  <a:pt x="4000" y="89439"/>
                </a:lnTo>
                <a:lnTo>
                  <a:pt x="0" y="64008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8"/>
                </a:lnTo>
                <a:lnTo>
                  <a:pt x="98083" y="89439"/>
                </a:lnTo>
                <a:lnTo>
                  <a:pt x="87058" y="109728"/>
                </a:lnTo>
                <a:lnTo>
                  <a:pt x="70604" y="123158"/>
                </a:lnTo>
                <a:lnTo>
                  <a:pt x="50292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73952" y="3493008"/>
            <a:ext cx="113030" cy="139065"/>
          </a:xfrm>
          <a:custGeom>
            <a:avLst/>
            <a:gdLst/>
            <a:ahLst/>
            <a:cxnLst/>
            <a:rect l="l" t="t" r="r" b="b"/>
            <a:pathLst>
              <a:path w="113029" h="139064">
                <a:moveTo>
                  <a:pt x="42672" y="126491"/>
                </a:moveTo>
                <a:lnTo>
                  <a:pt x="24384" y="126491"/>
                </a:lnTo>
                <a:lnTo>
                  <a:pt x="24384" y="124967"/>
                </a:lnTo>
                <a:lnTo>
                  <a:pt x="16764" y="117347"/>
                </a:lnTo>
                <a:lnTo>
                  <a:pt x="10668" y="108203"/>
                </a:lnTo>
                <a:lnTo>
                  <a:pt x="10668" y="106679"/>
                </a:lnTo>
                <a:lnTo>
                  <a:pt x="9144" y="106679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2295"/>
                </a:lnTo>
                <a:lnTo>
                  <a:pt x="0" y="68579"/>
                </a:lnTo>
                <a:lnTo>
                  <a:pt x="1524" y="54863"/>
                </a:lnTo>
                <a:lnTo>
                  <a:pt x="4572" y="42671"/>
                </a:lnTo>
                <a:lnTo>
                  <a:pt x="9144" y="30479"/>
                </a:lnTo>
                <a:lnTo>
                  <a:pt x="10668" y="30479"/>
                </a:lnTo>
                <a:lnTo>
                  <a:pt x="16764" y="21335"/>
                </a:lnTo>
                <a:lnTo>
                  <a:pt x="16764" y="19811"/>
                </a:lnTo>
                <a:lnTo>
                  <a:pt x="24384" y="12191"/>
                </a:lnTo>
                <a:lnTo>
                  <a:pt x="25908" y="12191"/>
                </a:lnTo>
                <a:lnTo>
                  <a:pt x="33528" y="6095"/>
                </a:lnTo>
                <a:lnTo>
                  <a:pt x="35052" y="6095"/>
                </a:lnTo>
                <a:lnTo>
                  <a:pt x="39624" y="3047"/>
                </a:lnTo>
                <a:lnTo>
                  <a:pt x="45719" y="1523"/>
                </a:lnTo>
                <a:lnTo>
                  <a:pt x="50292" y="0"/>
                </a:lnTo>
                <a:lnTo>
                  <a:pt x="62484" y="0"/>
                </a:lnTo>
                <a:lnTo>
                  <a:pt x="68580" y="1523"/>
                </a:lnTo>
                <a:lnTo>
                  <a:pt x="73152" y="3047"/>
                </a:lnTo>
                <a:lnTo>
                  <a:pt x="79248" y="6095"/>
                </a:lnTo>
                <a:lnTo>
                  <a:pt x="83820" y="9143"/>
                </a:lnTo>
                <a:lnTo>
                  <a:pt x="51816" y="9143"/>
                </a:lnTo>
                <a:lnTo>
                  <a:pt x="47244" y="10667"/>
                </a:lnTo>
                <a:lnTo>
                  <a:pt x="44195" y="12191"/>
                </a:lnTo>
                <a:lnTo>
                  <a:pt x="38100" y="13715"/>
                </a:lnTo>
                <a:lnTo>
                  <a:pt x="39624" y="13715"/>
                </a:lnTo>
                <a:lnTo>
                  <a:pt x="32766" y="18287"/>
                </a:lnTo>
                <a:lnTo>
                  <a:pt x="32004" y="18287"/>
                </a:lnTo>
                <a:lnTo>
                  <a:pt x="30480" y="19811"/>
                </a:lnTo>
                <a:lnTo>
                  <a:pt x="30734" y="19811"/>
                </a:lnTo>
                <a:lnTo>
                  <a:pt x="25654" y="25907"/>
                </a:lnTo>
                <a:lnTo>
                  <a:pt x="24384" y="25907"/>
                </a:lnTo>
                <a:lnTo>
                  <a:pt x="18288" y="35051"/>
                </a:lnTo>
                <a:lnTo>
                  <a:pt x="13716" y="45719"/>
                </a:lnTo>
                <a:lnTo>
                  <a:pt x="10668" y="56387"/>
                </a:lnTo>
                <a:lnTo>
                  <a:pt x="10668" y="80771"/>
                </a:lnTo>
                <a:lnTo>
                  <a:pt x="13716" y="92963"/>
                </a:lnTo>
                <a:lnTo>
                  <a:pt x="14287" y="92963"/>
                </a:lnTo>
                <a:lnTo>
                  <a:pt x="18288" y="103631"/>
                </a:lnTo>
                <a:lnTo>
                  <a:pt x="19304" y="103631"/>
                </a:lnTo>
                <a:lnTo>
                  <a:pt x="24384" y="111251"/>
                </a:lnTo>
                <a:lnTo>
                  <a:pt x="32004" y="118871"/>
                </a:lnTo>
                <a:lnTo>
                  <a:pt x="30480" y="118871"/>
                </a:lnTo>
                <a:lnTo>
                  <a:pt x="39624" y="124967"/>
                </a:lnTo>
                <a:lnTo>
                  <a:pt x="40386" y="124967"/>
                </a:lnTo>
                <a:lnTo>
                  <a:pt x="42672" y="126491"/>
                </a:lnTo>
                <a:close/>
              </a:path>
              <a:path w="113029" h="139064">
                <a:moveTo>
                  <a:pt x="82296" y="19811"/>
                </a:moveTo>
                <a:lnTo>
                  <a:pt x="74676" y="13715"/>
                </a:lnTo>
                <a:lnTo>
                  <a:pt x="60960" y="9143"/>
                </a:lnTo>
                <a:lnTo>
                  <a:pt x="83820" y="9143"/>
                </a:lnTo>
                <a:lnTo>
                  <a:pt x="88391" y="12191"/>
                </a:lnTo>
                <a:lnTo>
                  <a:pt x="94488" y="18287"/>
                </a:lnTo>
                <a:lnTo>
                  <a:pt x="82296" y="18287"/>
                </a:lnTo>
                <a:lnTo>
                  <a:pt x="82296" y="19811"/>
                </a:lnTo>
                <a:close/>
              </a:path>
              <a:path w="113029" h="139064">
                <a:moveTo>
                  <a:pt x="30480" y="19811"/>
                </a:moveTo>
                <a:lnTo>
                  <a:pt x="32004" y="18287"/>
                </a:lnTo>
                <a:lnTo>
                  <a:pt x="31051" y="19430"/>
                </a:lnTo>
                <a:lnTo>
                  <a:pt x="30480" y="19811"/>
                </a:lnTo>
                <a:close/>
              </a:path>
              <a:path w="113029" h="139064">
                <a:moveTo>
                  <a:pt x="31051" y="19430"/>
                </a:moveTo>
                <a:lnTo>
                  <a:pt x="32004" y="18287"/>
                </a:lnTo>
                <a:lnTo>
                  <a:pt x="32766" y="18287"/>
                </a:lnTo>
                <a:lnTo>
                  <a:pt x="31051" y="19430"/>
                </a:lnTo>
                <a:close/>
              </a:path>
              <a:path w="113029" h="139064">
                <a:moveTo>
                  <a:pt x="101600" y="27431"/>
                </a:moveTo>
                <a:lnTo>
                  <a:pt x="89916" y="27431"/>
                </a:lnTo>
                <a:lnTo>
                  <a:pt x="82296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101600" y="27431"/>
                </a:lnTo>
                <a:close/>
              </a:path>
              <a:path w="113029" h="139064">
                <a:moveTo>
                  <a:pt x="30734" y="19811"/>
                </a:moveTo>
                <a:lnTo>
                  <a:pt x="30480" y="19811"/>
                </a:lnTo>
                <a:lnTo>
                  <a:pt x="31051" y="19430"/>
                </a:lnTo>
                <a:lnTo>
                  <a:pt x="30734" y="19811"/>
                </a:lnTo>
                <a:close/>
              </a:path>
              <a:path w="113029" h="139064">
                <a:moveTo>
                  <a:pt x="24384" y="27431"/>
                </a:moveTo>
                <a:lnTo>
                  <a:pt x="24384" y="25907"/>
                </a:lnTo>
                <a:lnTo>
                  <a:pt x="25654" y="25907"/>
                </a:lnTo>
                <a:lnTo>
                  <a:pt x="24384" y="27431"/>
                </a:lnTo>
                <a:close/>
              </a:path>
              <a:path w="113029" h="139064">
                <a:moveTo>
                  <a:pt x="108584" y="92963"/>
                </a:moveTo>
                <a:lnTo>
                  <a:pt x="99060" y="92963"/>
                </a:lnTo>
                <a:lnTo>
                  <a:pt x="102108" y="80771"/>
                </a:lnTo>
                <a:lnTo>
                  <a:pt x="103632" y="68579"/>
                </a:lnTo>
                <a:lnTo>
                  <a:pt x="102108" y="56387"/>
                </a:lnTo>
                <a:lnTo>
                  <a:pt x="99060" y="45719"/>
                </a:lnTo>
                <a:lnTo>
                  <a:pt x="94488" y="35051"/>
                </a:lnTo>
                <a:lnTo>
                  <a:pt x="96012" y="35051"/>
                </a:lnTo>
                <a:lnTo>
                  <a:pt x="88391" y="25907"/>
                </a:lnTo>
                <a:lnTo>
                  <a:pt x="89916" y="27431"/>
                </a:lnTo>
                <a:lnTo>
                  <a:pt x="101600" y="27431"/>
                </a:lnTo>
                <a:lnTo>
                  <a:pt x="103632" y="30479"/>
                </a:lnTo>
                <a:lnTo>
                  <a:pt x="108204" y="42671"/>
                </a:lnTo>
                <a:lnTo>
                  <a:pt x="111252" y="54863"/>
                </a:lnTo>
                <a:lnTo>
                  <a:pt x="112775" y="68579"/>
                </a:lnTo>
                <a:lnTo>
                  <a:pt x="111252" y="82295"/>
                </a:lnTo>
                <a:lnTo>
                  <a:pt x="108584" y="92963"/>
                </a:lnTo>
                <a:close/>
              </a:path>
              <a:path w="113029" h="139064">
                <a:moveTo>
                  <a:pt x="14287" y="92963"/>
                </a:moveTo>
                <a:lnTo>
                  <a:pt x="13716" y="92963"/>
                </a:lnTo>
                <a:lnTo>
                  <a:pt x="13716" y="91439"/>
                </a:lnTo>
                <a:lnTo>
                  <a:pt x="14287" y="92963"/>
                </a:lnTo>
                <a:close/>
              </a:path>
              <a:path w="113029" h="139064">
                <a:moveTo>
                  <a:pt x="94488" y="103631"/>
                </a:moveTo>
                <a:lnTo>
                  <a:pt x="99060" y="91439"/>
                </a:lnTo>
                <a:lnTo>
                  <a:pt x="99060" y="92963"/>
                </a:lnTo>
                <a:lnTo>
                  <a:pt x="108584" y="92963"/>
                </a:lnTo>
                <a:lnTo>
                  <a:pt x="108204" y="94487"/>
                </a:lnTo>
                <a:lnTo>
                  <a:pt x="108204" y="96011"/>
                </a:lnTo>
                <a:lnTo>
                  <a:pt x="105591" y="102107"/>
                </a:lnTo>
                <a:lnTo>
                  <a:pt x="96012" y="102107"/>
                </a:lnTo>
                <a:lnTo>
                  <a:pt x="94488" y="103631"/>
                </a:lnTo>
                <a:close/>
              </a:path>
              <a:path w="113029" h="139064">
                <a:moveTo>
                  <a:pt x="19304" y="103631"/>
                </a:moveTo>
                <a:lnTo>
                  <a:pt x="18288" y="103631"/>
                </a:lnTo>
                <a:lnTo>
                  <a:pt x="18288" y="102107"/>
                </a:lnTo>
                <a:lnTo>
                  <a:pt x="19304" y="103631"/>
                </a:lnTo>
                <a:close/>
              </a:path>
              <a:path w="113029" h="139064">
                <a:moveTo>
                  <a:pt x="88391" y="124967"/>
                </a:moveTo>
                <a:lnTo>
                  <a:pt x="74676" y="124967"/>
                </a:lnTo>
                <a:lnTo>
                  <a:pt x="82296" y="118871"/>
                </a:lnTo>
                <a:lnTo>
                  <a:pt x="89916" y="111251"/>
                </a:lnTo>
                <a:lnTo>
                  <a:pt x="88391" y="111251"/>
                </a:lnTo>
                <a:lnTo>
                  <a:pt x="96012" y="102107"/>
                </a:lnTo>
                <a:lnTo>
                  <a:pt x="105591" y="102107"/>
                </a:lnTo>
                <a:lnTo>
                  <a:pt x="103632" y="106679"/>
                </a:lnTo>
                <a:lnTo>
                  <a:pt x="103632" y="108203"/>
                </a:lnTo>
                <a:lnTo>
                  <a:pt x="97536" y="117347"/>
                </a:lnTo>
                <a:lnTo>
                  <a:pt x="96012" y="117347"/>
                </a:lnTo>
                <a:lnTo>
                  <a:pt x="88391" y="124967"/>
                </a:lnTo>
                <a:close/>
              </a:path>
              <a:path w="113029" h="139064">
                <a:moveTo>
                  <a:pt x="40386" y="124967"/>
                </a:moveTo>
                <a:lnTo>
                  <a:pt x="39624" y="124967"/>
                </a:lnTo>
                <a:lnTo>
                  <a:pt x="38100" y="123443"/>
                </a:lnTo>
                <a:lnTo>
                  <a:pt x="40386" y="124967"/>
                </a:lnTo>
                <a:close/>
              </a:path>
              <a:path w="113029" h="139064">
                <a:moveTo>
                  <a:pt x="86105" y="128015"/>
                </a:moveTo>
                <a:lnTo>
                  <a:pt x="65532" y="128015"/>
                </a:lnTo>
                <a:lnTo>
                  <a:pt x="70104" y="126491"/>
                </a:lnTo>
                <a:lnTo>
                  <a:pt x="74676" y="123443"/>
                </a:lnTo>
                <a:lnTo>
                  <a:pt x="74676" y="124967"/>
                </a:lnTo>
                <a:lnTo>
                  <a:pt x="88391" y="124967"/>
                </a:lnTo>
                <a:lnTo>
                  <a:pt x="88391" y="126491"/>
                </a:lnTo>
                <a:lnTo>
                  <a:pt x="86105" y="128015"/>
                </a:lnTo>
                <a:close/>
              </a:path>
              <a:path w="113029" h="139064">
                <a:moveTo>
                  <a:pt x="68580" y="137159"/>
                </a:moveTo>
                <a:lnTo>
                  <a:pt x="45719" y="137159"/>
                </a:lnTo>
                <a:lnTo>
                  <a:pt x="39624" y="135635"/>
                </a:lnTo>
                <a:lnTo>
                  <a:pt x="35052" y="132587"/>
                </a:lnTo>
                <a:lnTo>
                  <a:pt x="33528" y="132587"/>
                </a:lnTo>
                <a:lnTo>
                  <a:pt x="25908" y="126491"/>
                </a:lnTo>
                <a:lnTo>
                  <a:pt x="47244" y="126491"/>
                </a:lnTo>
                <a:lnTo>
                  <a:pt x="51816" y="128015"/>
                </a:lnTo>
                <a:lnTo>
                  <a:pt x="86105" y="128015"/>
                </a:lnTo>
                <a:lnTo>
                  <a:pt x="79248" y="132587"/>
                </a:lnTo>
                <a:lnTo>
                  <a:pt x="74676" y="134111"/>
                </a:lnTo>
                <a:lnTo>
                  <a:pt x="68580" y="137159"/>
                </a:lnTo>
                <a:close/>
              </a:path>
              <a:path w="113029" h="139064">
                <a:moveTo>
                  <a:pt x="56387" y="138683"/>
                </a:moveTo>
                <a:lnTo>
                  <a:pt x="51816" y="137159"/>
                </a:lnTo>
                <a:lnTo>
                  <a:pt x="62484" y="137159"/>
                </a:lnTo>
                <a:lnTo>
                  <a:pt x="56387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30596" y="4218432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50292" y="128016"/>
                </a:moveTo>
                <a:lnTo>
                  <a:pt x="30860" y="122943"/>
                </a:lnTo>
                <a:lnTo>
                  <a:pt x="14858" y="109156"/>
                </a:lnTo>
                <a:lnTo>
                  <a:pt x="4000" y="88796"/>
                </a:lnTo>
                <a:lnTo>
                  <a:pt x="0" y="64008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8"/>
                </a:lnTo>
                <a:lnTo>
                  <a:pt x="98083" y="88796"/>
                </a:lnTo>
                <a:lnTo>
                  <a:pt x="87058" y="109156"/>
                </a:lnTo>
                <a:lnTo>
                  <a:pt x="70604" y="122943"/>
                </a:lnTo>
                <a:lnTo>
                  <a:pt x="50292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24500" y="4213860"/>
            <a:ext cx="113030" cy="137160"/>
          </a:xfrm>
          <a:custGeom>
            <a:avLst/>
            <a:gdLst/>
            <a:ahLst/>
            <a:cxnLst/>
            <a:rect l="l" t="t" r="r" b="b"/>
            <a:pathLst>
              <a:path w="113029" h="137160">
                <a:moveTo>
                  <a:pt x="62484" y="137159"/>
                </a:moveTo>
                <a:lnTo>
                  <a:pt x="45719" y="137159"/>
                </a:lnTo>
                <a:lnTo>
                  <a:pt x="39624" y="134111"/>
                </a:lnTo>
                <a:lnTo>
                  <a:pt x="35052" y="132587"/>
                </a:lnTo>
                <a:lnTo>
                  <a:pt x="33528" y="132587"/>
                </a:lnTo>
                <a:lnTo>
                  <a:pt x="25908" y="126491"/>
                </a:lnTo>
                <a:lnTo>
                  <a:pt x="24384" y="126491"/>
                </a:lnTo>
                <a:lnTo>
                  <a:pt x="24384" y="124967"/>
                </a:lnTo>
                <a:lnTo>
                  <a:pt x="16764" y="117347"/>
                </a:lnTo>
                <a:lnTo>
                  <a:pt x="10668" y="106679"/>
                </a:lnTo>
                <a:lnTo>
                  <a:pt x="9144" y="106679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2295"/>
                </a:lnTo>
                <a:lnTo>
                  <a:pt x="0" y="68579"/>
                </a:lnTo>
                <a:lnTo>
                  <a:pt x="1524" y="54863"/>
                </a:lnTo>
                <a:lnTo>
                  <a:pt x="4572" y="42671"/>
                </a:lnTo>
                <a:lnTo>
                  <a:pt x="9144" y="30479"/>
                </a:lnTo>
                <a:lnTo>
                  <a:pt x="10668" y="30479"/>
                </a:lnTo>
                <a:lnTo>
                  <a:pt x="16764" y="21335"/>
                </a:lnTo>
                <a:lnTo>
                  <a:pt x="16764" y="19811"/>
                </a:lnTo>
                <a:lnTo>
                  <a:pt x="24384" y="12191"/>
                </a:lnTo>
                <a:lnTo>
                  <a:pt x="25908" y="12191"/>
                </a:lnTo>
                <a:lnTo>
                  <a:pt x="33528" y="6095"/>
                </a:lnTo>
                <a:lnTo>
                  <a:pt x="35052" y="6095"/>
                </a:lnTo>
                <a:lnTo>
                  <a:pt x="35052" y="4571"/>
                </a:lnTo>
                <a:lnTo>
                  <a:pt x="39624" y="3047"/>
                </a:lnTo>
                <a:lnTo>
                  <a:pt x="45719" y="1523"/>
                </a:lnTo>
                <a:lnTo>
                  <a:pt x="50292" y="0"/>
                </a:lnTo>
                <a:lnTo>
                  <a:pt x="62484" y="0"/>
                </a:lnTo>
                <a:lnTo>
                  <a:pt x="68580" y="1523"/>
                </a:lnTo>
                <a:lnTo>
                  <a:pt x="73152" y="3047"/>
                </a:lnTo>
                <a:lnTo>
                  <a:pt x="79248" y="4571"/>
                </a:lnTo>
                <a:lnTo>
                  <a:pt x="79248" y="6095"/>
                </a:lnTo>
                <a:lnTo>
                  <a:pt x="83820" y="9143"/>
                </a:lnTo>
                <a:lnTo>
                  <a:pt x="51816" y="9143"/>
                </a:lnTo>
                <a:lnTo>
                  <a:pt x="47244" y="10667"/>
                </a:lnTo>
                <a:lnTo>
                  <a:pt x="44195" y="12191"/>
                </a:lnTo>
                <a:lnTo>
                  <a:pt x="38100" y="13715"/>
                </a:lnTo>
                <a:lnTo>
                  <a:pt x="39624" y="13715"/>
                </a:lnTo>
                <a:lnTo>
                  <a:pt x="32766" y="18287"/>
                </a:lnTo>
                <a:lnTo>
                  <a:pt x="32004" y="18287"/>
                </a:lnTo>
                <a:lnTo>
                  <a:pt x="30480" y="19811"/>
                </a:lnTo>
                <a:lnTo>
                  <a:pt x="30734" y="19811"/>
                </a:lnTo>
                <a:lnTo>
                  <a:pt x="25654" y="25907"/>
                </a:lnTo>
                <a:lnTo>
                  <a:pt x="24384" y="25907"/>
                </a:lnTo>
                <a:lnTo>
                  <a:pt x="18288" y="35051"/>
                </a:lnTo>
                <a:lnTo>
                  <a:pt x="13716" y="45719"/>
                </a:lnTo>
                <a:lnTo>
                  <a:pt x="10668" y="56387"/>
                </a:lnTo>
                <a:lnTo>
                  <a:pt x="10668" y="80771"/>
                </a:lnTo>
                <a:lnTo>
                  <a:pt x="13716" y="92963"/>
                </a:lnTo>
                <a:lnTo>
                  <a:pt x="14369" y="92963"/>
                </a:lnTo>
                <a:lnTo>
                  <a:pt x="18288" y="102107"/>
                </a:lnTo>
                <a:lnTo>
                  <a:pt x="24384" y="111251"/>
                </a:lnTo>
                <a:lnTo>
                  <a:pt x="32004" y="118871"/>
                </a:lnTo>
                <a:lnTo>
                  <a:pt x="30480" y="118871"/>
                </a:lnTo>
                <a:lnTo>
                  <a:pt x="39624" y="123443"/>
                </a:lnTo>
                <a:lnTo>
                  <a:pt x="38100" y="123443"/>
                </a:lnTo>
                <a:lnTo>
                  <a:pt x="51816" y="128015"/>
                </a:lnTo>
                <a:lnTo>
                  <a:pt x="86105" y="128015"/>
                </a:lnTo>
                <a:lnTo>
                  <a:pt x="79248" y="132587"/>
                </a:lnTo>
                <a:lnTo>
                  <a:pt x="74676" y="134111"/>
                </a:lnTo>
                <a:lnTo>
                  <a:pt x="62484" y="137159"/>
                </a:lnTo>
                <a:close/>
              </a:path>
              <a:path w="113029" h="137160">
                <a:moveTo>
                  <a:pt x="82296" y="19811"/>
                </a:moveTo>
                <a:lnTo>
                  <a:pt x="74676" y="13715"/>
                </a:lnTo>
                <a:lnTo>
                  <a:pt x="60960" y="9143"/>
                </a:lnTo>
                <a:lnTo>
                  <a:pt x="83820" y="9143"/>
                </a:lnTo>
                <a:lnTo>
                  <a:pt x="88391" y="12191"/>
                </a:lnTo>
                <a:lnTo>
                  <a:pt x="94488" y="18287"/>
                </a:lnTo>
                <a:lnTo>
                  <a:pt x="82296" y="18287"/>
                </a:lnTo>
                <a:lnTo>
                  <a:pt x="82296" y="19811"/>
                </a:lnTo>
                <a:close/>
              </a:path>
              <a:path w="113029" h="137160">
                <a:moveTo>
                  <a:pt x="30480" y="19811"/>
                </a:moveTo>
                <a:lnTo>
                  <a:pt x="32004" y="18287"/>
                </a:lnTo>
                <a:lnTo>
                  <a:pt x="31051" y="19430"/>
                </a:lnTo>
                <a:lnTo>
                  <a:pt x="30480" y="19811"/>
                </a:lnTo>
                <a:close/>
              </a:path>
              <a:path w="113029" h="137160">
                <a:moveTo>
                  <a:pt x="31051" y="19430"/>
                </a:moveTo>
                <a:lnTo>
                  <a:pt x="32004" y="18287"/>
                </a:lnTo>
                <a:lnTo>
                  <a:pt x="32766" y="18287"/>
                </a:lnTo>
                <a:lnTo>
                  <a:pt x="31051" y="19430"/>
                </a:lnTo>
                <a:close/>
              </a:path>
              <a:path w="113029" h="137160">
                <a:moveTo>
                  <a:pt x="108584" y="92963"/>
                </a:moveTo>
                <a:lnTo>
                  <a:pt x="99060" y="92963"/>
                </a:lnTo>
                <a:lnTo>
                  <a:pt x="102108" y="80771"/>
                </a:lnTo>
                <a:lnTo>
                  <a:pt x="103632" y="68579"/>
                </a:lnTo>
                <a:lnTo>
                  <a:pt x="102108" y="56387"/>
                </a:lnTo>
                <a:lnTo>
                  <a:pt x="99060" y="45719"/>
                </a:lnTo>
                <a:lnTo>
                  <a:pt x="94488" y="35051"/>
                </a:lnTo>
                <a:lnTo>
                  <a:pt x="96012" y="35051"/>
                </a:lnTo>
                <a:lnTo>
                  <a:pt x="88391" y="25907"/>
                </a:lnTo>
                <a:lnTo>
                  <a:pt x="89916" y="25907"/>
                </a:lnTo>
                <a:lnTo>
                  <a:pt x="82296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103632" y="30479"/>
                </a:lnTo>
                <a:lnTo>
                  <a:pt x="108204" y="42671"/>
                </a:lnTo>
                <a:lnTo>
                  <a:pt x="111252" y="54863"/>
                </a:lnTo>
                <a:lnTo>
                  <a:pt x="112775" y="68579"/>
                </a:lnTo>
                <a:lnTo>
                  <a:pt x="111252" y="82295"/>
                </a:lnTo>
                <a:lnTo>
                  <a:pt x="108584" y="92963"/>
                </a:lnTo>
                <a:close/>
              </a:path>
              <a:path w="113029" h="137160">
                <a:moveTo>
                  <a:pt x="30734" y="19811"/>
                </a:moveTo>
                <a:lnTo>
                  <a:pt x="30480" y="19811"/>
                </a:lnTo>
                <a:lnTo>
                  <a:pt x="31051" y="19430"/>
                </a:lnTo>
                <a:lnTo>
                  <a:pt x="30734" y="19811"/>
                </a:lnTo>
                <a:close/>
              </a:path>
              <a:path w="113029" h="137160">
                <a:moveTo>
                  <a:pt x="24384" y="27431"/>
                </a:moveTo>
                <a:lnTo>
                  <a:pt x="24384" y="25907"/>
                </a:lnTo>
                <a:lnTo>
                  <a:pt x="25654" y="25907"/>
                </a:lnTo>
                <a:lnTo>
                  <a:pt x="24384" y="27431"/>
                </a:lnTo>
                <a:close/>
              </a:path>
              <a:path w="113029" h="137160">
                <a:moveTo>
                  <a:pt x="14369" y="92963"/>
                </a:moveTo>
                <a:lnTo>
                  <a:pt x="13716" y="92963"/>
                </a:lnTo>
                <a:lnTo>
                  <a:pt x="13716" y="91439"/>
                </a:lnTo>
                <a:lnTo>
                  <a:pt x="14369" y="92963"/>
                </a:lnTo>
                <a:close/>
              </a:path>
              <a:path w="113029" h="137160">
                <a:moveTo>
                  <a:pt x="86105" y="128015"/>
                </a:moveTo>
                <a:lnTo>
                  <a:pt x="60960" y="128015"/>
                </a:lnTo>
                <a:lnTo>
                  <a:pt x="65532" y="126491"/>
                </a:lnTo>
                <a:lnTo>
                  <a:pt x="70104" y="126491"/>
                </a:lnTo>
                <a:lnTo>
                  <a:pt x="74676" y="123443"/>
                </a:lnTo>
                <a:lnTo>
                  <a:pt x="82296" y="118871"/>
                </a:lnTo>
                <a:lnTo>
                  <a:pt x="89916" y="111251"/>
                </a:lnTo>
                <a:lnTo>
                  <a:pt x="88391" y="111251"/>
                </a:lnTo>
                <a:lnTo>
                  <a:pt x="96012" y="102107"/>
                </a:lnTo>
                <a:lnTo>
                  <a:pt x="94488" y="102107"/>
                </a:lnTo>
                <a:lnTo>
                  <a:pt x="99060" y="91439"/>
                </a:lnTo>
                <a:lnTo>
                  <a:pt x="99060" y="92963"/>
                </a:lnTo>
                <a:lnTo>
                  <a:pt x="108584" y="92963"/>
                </a:lnTo>
                <a:lnTo>
                  <a:pt x="108204" y="94487"/>
                </a:lnTo>
                <a:lnTo>
                  <a:pt x="108204" y="96011"/>
                </a:lnTo>
                <a:lnTo>
                  <a:pt x="103632" y="106679"/>
                </a:lnTo>
                <a:lnTo>
                  <a:pt x="97536" y="117347"/>
                </a:lnTo>
                <a:lnTo>
                  <a:pt x="96012" y="117347"/>
                </a:lnTo>
                <a:lnTo>
                  <a:pt x="88391" y="124967"/>
                </a:lnTo>
                <a:lnTo>
                  <a:pt x="88391" y="126491"/>
                </a:lnTo>
                <a:lnTo>
                  <a:pt x="86105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60420" y="4273295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50292" y="128016"/>
                </a:moveTo>
                <a:lnTo>
                  <a:pt x="30860" y="122943"/>
                </a:lnTo>
                <a:lnTo>
                  <a:pt x="14858" y="109156"/>
                </a:lnTo>
                <a:lnTo>
                  <a:pt x="4000" y="88796"/>
                </a:lnTo>
                <a:lnTo>
                  <a:pt x="0" y="64008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8"/>
                </a:lnTo>
                <a:lnTo>
                  <a:pt x="98083" y="88796"/>
                </a:lnTo>
                <a:lnTo>
                  <a:pt x="87058" y="109156"/>
                </a:lnTo>
                <a:lnTo>
                  <a:pt x="70604" y="122943"/>
                </a:lnTo>
                <a:lnTo>
                  <a:pt x="50292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55847" y="4268723"/>
            <a:ext cx="111760" cy="137160"/>
          </a:xfrm>
          <a:custGeom>
            <a:avLst/>
            <a:gdLst/>
            <a:ahLst/>
            <a:cxnLst/>
            <a:rect l="l" t="t" r="r" b="b"/>
            <a:pathLst>
              <a:path w="111760" h="137160">
                <a:moveTo>
                  <a:pt x="60960" y="1523"/>
                </a:moveTo>
                <a:lnTo>
                  <a:pt x="50292" y="1523"/>
                </a:lnTo>
                <a:lnTo>
                  <a:pt x="50292" y="0"/>
                </a:lnTo>
                <a:lnTo>
                  <a:pt x="60960" y="0"/>
                </a:lnTo>
                <a:lnTo>
                  <a:pt x="60960" y="1523"/>
                </a:lnTo>
                <a:close/>
              </a:path>
              <a:path w="111760" h="137160">
                <a:moveTo>
                  <a:pt x="60960" y="137159"/>
                </a:moveTo>
                <a:lnTo>
                  <a:pt x="48768" y="137159"/>
                </a:lnTo>
                <a:lnTo>
                  <a:pt x="44195" y="135635"/>
                </a:lnTo>
                <a:lnTo>
                  <a:pt x="38100" y="134111"/>
                </a:lnTo>
                <a:lnTo>
                  <a:pt x="33528" y="131063"/>
                </a:lnTo>
                <a:lnTo>
                  <a:pt x="32004" y="131063"/>
                </a:lnTo>
                <a:lnTo>
                  <a:pt x="24384" y="124967"/>
                </a:lnTo>
                <a:lnTo>
                  <a:pt x="22859" y="124967"/>
                </a:lnTo>
                <a:lnTo>
                  <a:pt x="15240" y="117347"/>
                </a:lnTo>
                <a:lnTo>
                  <a:pt x="15240" y="115823"/>
                </a:lnTo>
                <a:lnTo>
                  <a:pt x="9144" y="106679"/>
                </a:lnTo>
                <a:lnTo>
                  <a:pt x="3048" y="96011"/>
                </a:lnTo>
                <a:lnTo>
                  <a:pt x="3048" y="94487"/>
                </a:lnTo>
                <a:lnTo>
                  <a:pt x="0" y="82295"/>
                </a:lnTo>
                <a:lnTo>
                  <a:pt x="0" y="54863"/>
                </a:lnTo>
                <a:lnTo>
                  <a:pt x="3048" y="42671"/>
                </a:lnTo>
                <a:lnTo>
                  <a:pt x="9144" y="32003"/>
                </a:lnTo>
                <a:lnTo>
                  <a:pt x="9144" y="30479"/>
                </a:lnTo>
                <a:lnTo>
                  <a:pt x="15240" y="21335"/>
                </a:lnTo>
                <a:lnTo>
                  <a:pt x="15240" y="19811"/>
                </a:lnTo>
                <a:lnTo>
                  <a:pt x="22859" y="12191"/>
                </a:lnTo>
                <a:lnTo>
                  <a:pt x="24384" y="12191"/>
                </a:lnTo>
                <a:lnTo>
                  <a:pt x="32004" y="6095"/>
                </a:lnTo>
                <a:lnTo>
                  <a:pt x="33528" y="6095"/>
                </a:lnTo>
                <a:lnTo>
                  <a:pt x="38100" y="3047"/>
                </a:lnTo>
                <a:lnTo>
                  <a:pt x="44195" y="1523"/>
                </a:lnTo>
                <a:lnTo>
                  <a:pt x="67056" y="1523"/>
                </a:lnTo>
                <a:lnTo>
                  <a:pt x="71628" y="3047"/>
                </a:lnTo>
                <a:lnTo>
                  <a:pt x="77724" y="6095"/>
                </a:lnTo>
                <a:lnTo>
                  <a:pt x="84581" y="10667"/>
                </a:lnTo>
                <a:lnTo>
                  <a:pt x="47244" y="10667"/>
                </a:lnTo>
                <a:lnTo>
                  <a:pt x="42672" y="12191"/>
                </a:lnTo>
                <a:lnTo>
                  <a:pt x="40386" y="13715"/>
                </a:lnTo>
                <a:lnTo>
                  <a:pt x="38100" y="13715"/>
                </a:lnTo>
                <a:lnTo>
                  <a:pt x="28956" y="19811"/>
                </a:lnTo>
                <a:lnTo>
                  <a:pt x="30480" y="19811"/>
                </a:lnTo>
                <a:lnTo>
                  <a:pt x="24384" y="25907"/>
                </a:lnTo>
                <a:lnTo>
                  <a:pt x="22859" y="25907"/>
                </a:lnTo>
                <a:lnTo>
                  <a:pt x="17634" y="35051"/>
                </a:lnTo>
                <a:lnTo>
                  <a:pt x="16764" y="35051"/>
                </a:lnTo>
                <a:lnTo>
                  <a:pt x="12192" y="45719"/>
                </a:lnTo>
                <a:lnTo>
                  <a:pt x="9144" y="56387"/>
                </a:lnTo>
                <a:lnTo>
                  <a:pt x="9144" y="80771"/>
                </a:lnTo>
                <a:lnTo>
                  <a:pt x="12192" y="92963"/>
                </a:lnTo>
                <a:lnTo>
                  <a:pt x="12845" y="92963"/>
                </a:lnTo>
                <a:lnTo>
                  <a:pt x="16764" y="102107"/>
                </a:lnTo>
                <a:lnTo>
                  <a:pt x="22859" y="111251"/>
                </a:lnTo>
                <a:lnTo>
                  <a:pt x="24384" y="111251"/>
                </a:lnTo>
                <a:lnTo>
                  <a:pt x="30480" y="117347"/>
                </a:lnTo>
                <a:lnTo>
                  <a:pt x="28956" y="117347"/>
                </a:lnTo>
                <a:lnTo>
                  <a:pt x="38100" y="123443"/>
                </a:lnTo>
                <a:lnTo>
                  <a:pt x="41148" y="124967"/>
                </a:lnTo>
                <a:lnTo>
                  <a:pt x="45719" y="126491"/>
                </a:lnTo>
                <a:lnTo>
                  <a:pt x="51816" y="128015"/>
                </a:lnTo>
                <a:lnTo>
                  <a:pt x="82295" y="128015"/>
                </a:lnTo>
                <a:lnTo>
                  <a:pt x="73152" y="134111"/>
                </a:lnTo>
                <a:lnTo>
                  <a:pt x="60960" y="137159"/>
                </a:lnTo>
                <a:close/>
              </a:path>
              <a:path w="111760" h="137160">
                <a:moveTo>
                  <a:pt x="73152" y="15239"/>
                </a:moveTo>
                <a:lnTo>
                  <a:pt x="68580" y="12191"/>
                </a:lnTo>
                <a:lnTo>
                  <a:pt x="64008" y="10667"/>
                </a:lnTo>
                <a:lnTo>
                  <a:pt x="84581" y="10667"/>
                </a:lnTo>
                <a:lnTo>
                  <a:pt x="86868" y="12191"/>
                </a:lnTo>
                <a:lnTo>
                  <a:pt x="88391" y="13715"/>
                </a:lnTo>
                <a:lnTo>
                  <a:pt x="73152" y="13715"/>
                </a:lnTo>
                <a:lnTo>
                  <a:pt x="73152" y="15239"/>
                </a:lnTo>
                <a:close/>
              </a:path>
              <a:path w="111760" h="137160">
                <a:moveTo>
                  <a:pt x="38100" y="15239"/>
                </a:moveTo>
                <a:lnTo>
                  <a:pt x="38100" y="13715"/>
                </a:lnTo>
                <a:lnTo>
                  <a:pt x="40386" y="13715"/>
                </a:lnTo>
                <a:lnTo>
                  <a:pt x="38100" y="15239"/>
                </a:lnTo>
                <a:close/>
              </a:path>
              <a:path w="111760" h="137160">
                <a:moveTo>
                  <a:pt x="88391" y="27431"/>
                </a:moveTo>
                <a:lnTo>
                  <a:pt x="80772" y="19811"/>
                </a:lnTo>
                <a:lnTo>
                  <a:pt x="73152" y="13715"/>
                </a:lnTo>
                <a:lnTo>
                  <a:pt x="88391" y="13715"/>
                </a:lnTo>
                <a:lnTo>
                  <a:pt x="94488" y="19811"/>
                </a:lnTo>
                <a:lnTo>
                  <a:pt x="94488" y="21335"/>
                </a:lnTo>
                <a:lnTo>
                  <a:pt x="96012" y="21335"/>
                </a:lnTo>
                <a:lnTo>
                  <a:pt x="99060" y="25907"/>
                </a:lnTo>
                <a:lnTo>
                  <a:pt x="88391" y="25907"/>
                </a:lnTo>
                <a:lnTo>
                  <a:pt x="88391" y="27431"/>
                </a:lnTo>
                <a:close/>
              </a:path>
              <a:path w="111760" h="137160">
                <a:moveTo>
                  <a:pt x="22859" y="27431"/>
                </a:moveTo>
                <a:lnTo>
                  <a:pt x="22859" y="25907"/>
                </a:lnTo>
                <a:lnTo>
                  <a:pt x="24384" y="25907"/>
                </a:lnTo>
                <a:lnTo>
                  <a:pt x="22859" y="27431"/>
                </a:lnTo>
                <a:close/>
              </a:path>
              <a:path w="111760" h="137160">
                <a:moveTo>
                  <a:pt x="104067" y="36575"/>
                </a:moveTo>
                <a:lnTo>
                  <a:pt x="94488" y="36575"/>
                </a:lnTo>
                <a:lnTo>
                  <a:pt x="88391" y="25907"/>
                </a:lnTo>
                <a:lnTo>
                  <a:pt x="99060" y="25907"/>
                </a:lnTo>
                <a:lnTo>
                  <a:pt x="102108" y="30479"/>
                </a:lnTo>
                <a:lnTo>
                  <a:pt x="102108" y="32003"/>
                </a:lnTo>
                <a:lnTo>
                  <a:pt x="104067" y="36575"/>
                </a:lnTo>
                <a:close/>
              </a:path>
              <a:path w="111760" h="137160">
                <a:moveTo>
                  <a:pt x="16764" y="36575"/>
                </a:moveTo>
                <a:lnTo>
                  <a:pt x="16764" y="35051"/>
                </a:lnTo>
                <a:lnTo>
                  <a:pt x="17634" y="35051"/>
                </a:lnTo>
                <a:lnTo>
                  <a:pt x="16764" y="36575"/>
                </a:lnTo>
                <a:close/>
              </a:path>
              <a:path w="111760" h="137160">
                <a:moveTo>
                  <a:pt x="97536" y="92963"/>
                </a:moveTo>
                <a:lnTo>
                  <a:pt x="100584" y="80771"/>
                </a:lnTo>
                <a:lnTo>
                  <a:pt x="102108" y="68579"/>
                </a:lnTo>
                <a:lnTo>
                  <a:pt x="100584" y="56387"/>
                </a:lnTo>
                <a:lnTo>
                  <a:pt x="97536" y="45719"/>
                </a:lnTo>
                <a:lnTo>
                  <a:pt x="99060" y="45719"/>
                </a:lnTo>
                <a:lnTo>
                  <a:pt x="92964" y="35051"/>
                </a:lnTo>
                <a:lnTo>
                  <a:pt x="94488" y="36575"/>
                </a:lnTo>
                <a:lnTo>
                  <a:pt x="104067" y="36575"/>
                </a:lnTo>
                <a:lnTo>
                  <a:pt x="106679" y="42671"/>
                </a:lnTo>
                <a:lnTo>
                  <a:pt x="109728" y="54863"/>
                </a:lnTo>
                <a:lnTo>
                  <a:pt x="111252" y="68579"/>
                </a:lnTo>
                <a:lnTo>
                  <a:pt x="109728" y="82295"/>
                </a:lnTo>
                <a:lnTo>
                  <a:pt x="107441" y="91439"/>
                </a:lnTo>
                <a:lnTo>
                  <a:pt x="99060" y="91439"/>
                </a:lnTo>
                <a:lnTo>
                  <a:pt x="97536" y="92963"/>
                </a:lnTo>
                <a:close/>
              </a:path>
              <a:path w="111760" h="137160">
                <a:moveTo>
                  <a:pt x="12845" y="92963"/>
                </a:moveTo>
                <a:lnTo>
                  <a:pt x="12192" y="92963"/>
                </a:lnTo>
                <a:lnTo>
                  <a:pt x="12192" y="91439"/>
                </a:lnTo>
                <a:lnTo>
                  <a:pt x="12845" y="92963"/>
                </a:lnTo>
                <a:close/>
              </a:path>
              <a:path w="111760" h="137160">
                <a:moveTo>
                  <a:pt x="99060" y="111251"/>
                </a:moveTo>
                <a:lnTo>
                  <a:pt x="88391" y="111251"/>
                </a:lnTo>
                <a:lnTo>
                  <a:pt x="94488" y="102107"/>
                </a:lnTo>
                <a:lnTo>
                  <a:pt x="92964" y="102107"/>
                </a:lnTo>
                <a:lnTo>
                  <a:pt x="99060" y="91439"/>
                </a:lnTo>
                <a:lnTo>
                  <a:pt x="107441" y="91439"/>
                </a:lnTo>
                <a:lnTo>
                  <a:pt x="106679" y="94487"/>
                </a:lnTo>
                <a:lnTo>
                  <a:pt x="106679" y="96011"/>
                </a:lnTo>
                <a:lnTo>
                  <a:pt x="102108" y="106679"/>
                </a:lnTo>
                <a:lnTo>
                  <a:pt x="99060" y="111251"/>
                </a:lnTo>
                <a:close/>
              </a:path>
              <a:path w="111760" h="137160">
                <a:moveTo>
                  <a:pt x="24384" y="111251"/>
                </a:moveTo>
                <a:lnTo>
                  <a:pt x="22859" y="111251"/>
                </a:lnTo>
                <a:lnTo>
                  <a:pt x="22859" y="109727"/>
                </a:lnTo>
                <a:lnTo>
                  <a:pt x="24384" y="111251"/>
                </a:lnTo>
                <a:close/>
              </a:path>
              <a:path w="111760" h="137160">
                <a:moveTo>
                  <a:pt x="82295" y="128015"/>
                </a:moveTo>
                <a:lnTo>
                  <a:pt x="59436" y="128015"/>
                </a:lnTo>
                <a:lnTo>
                  <a:pt x="73152" y="123443"/>
                </a:lnTo>
                <a:lnTo>
                  <a:pt x="80772" y="117347"/>
                </a:lnTo>
                <a:lnTo>
                  <a:pt x="88391" y="109727"/>
                </a:lnTo>
                <a:lnTo>
                  <a:pt x="88391" y="111251"/>
                </a:lnTo>
                <a:lnTo>
                  <a:pt x="99060" y="111251"/>
                </a:lnTo>
                <a:lnTo>
                  <a:pt x="96012" y="115823"/>
                </a:lnTo>
                <a:lnTo>
                  <a:pt x="96012" y="117347"/>
                </a:lnTo>
                <a:lnTo>
                  <a:pt x="94488" y="117347"/>
                </a:lnTo>
                <a:lnTo>
                  <a:pt x="86868" y="124967"/>
                </a:lnTo>
                <a:lnTo>
                  <a:pt x="82295" y="128015"/>
                </a:lnTo>
                <a:close/>
              </a:path>
              <a:path w="111760" h="137160">
                <a:moveTo>
                  <a:pt x="54864" y="128015"/>
                </a:moveTo>
                <a:lnTo>
                  <a:pt x="51816" y="128015"/>
                </a:lnTo>
                <a:lnTo>
                  <a:pt x="50292" y="126491"/>
                </a:lnTo>
                <a:lnTo>
                  <a:pt x="54864" y="128015"/>
                </a:lnTo>
                <a:close/>
              </a:path>
              <a:path w="111760" h="137160">
                <a:moveTo>
                  <a:pt x="59436" y="128015"/>
                </a:moveTo>
                <a:lnTo>
                  <a:pt x="54864" y="128015"/>
                </a:lnTo>
                <a:lnTo>
                  <a:pt x="60960" y="126491"/>
                </a:lnTo>
                <a:lnTo>
                  <a:pt x="59436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02023" y="6544056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50292" y="128015"/>
                </a:moveTo>
                <a:lnTo>
                  <a:pt x="30860" y="122943"/>
                </a:lnTo>
                <a:lnTo>
                  <a:pt x="14858" y="109156"/>
                </a:lnTo>
                <a:lnTo>
                  <a:pt x="4000" y="88796"/>
                </a:lnTo>
                <a:lnTo>
                  <a:pt x="0" y="64007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7"/>
                </a:lnTo>
                <a:lnTo>
                  <a:pt x="98083" y="88796"/>
                </a:lnTo>
                <a:lnTo>
                  <a:pt x="87058" y="109156"/>
                </a:lnTo>
                <a:lnTo>
                  <a:pt x="70604" y="122943"/>
                </a:lnTo>
                <a:lnTo>
                  <a:pt x="50292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97452" y="6539483"/>
            <a:ext cx="111760" cy="139065"/>
          </a:xfrm>
          <a:custGeom>
            <a:avLst/>
            <a:gdLst/>
            <a:ahLst/>
            <a:cxnLst/>
            <a:rect l="l" t="t" r="r" b="b"/>
            <a:pathLst>
              <a:path w="111760" h="139065">
                <a:moveTo>
                  <a:pt x="62484" y="137159"/>
                </a:moveTo>
                <a:lnTo>
                  <a:pt x="44195" y="137159"/>
                </a:lnTo>
                <a:lnTo>
                  <a:pt x="39624" y="134111"/>
                </a:lnTo>
                <a:lnTo>
                  <a:pt x="33528" y="132587"/>
                </a:lnTo>
                <a:lnTo>
                  <a:pt x="24384" y="126491"/>
                </a:lnTo>
                <a:lnTo>
                  <a:pt x="15240" y="117347"/>
                </a:lnTo>
                <a:lnTo>
                  <a:pt x="9144" y="106679"/>
                </a:lnTo>
                <a:lnTo>
                  <a:pt x="4572" y="96011"/>
                </a:lnTo>
                <a:lnTo>
                  <a:pt x="3048" y="96011"/>
                </a:lnTo>
                <a:lnTo>
                  <a:pt x="3048" y="94487"/>
                </a:lnTo>
                <a:lnTo>
                  <a:pt x="0" y="82295"/>
                </a:lnTo>
                <a:lnTo>
                  <a:pt x="0" y="54863"/>
                </a:lnTo>
                <a:lnTo>
                  <a:pt x="3048" y="42671"/>
                </a:lnTo>
                <a:lnTo>
                  <a:pt x="4572" y="42671"/>
                </a:lnTo>
                <a:lnTo>
                  <a:pt x="9144" y="30479"/>
                </a:lnTo>
                <a:lnTo>
                  <a:pt x="15240" y="21335"/>
                </a:lnTo>
                <a:lnTo>
                  <a:pt x="15240" y="19811"/>
                </a:lnTo>
                <a:lnTo>
                  <a:pt x="22859" y="12191"/>
                </a:lnTo>
                <a:lnTo>
                  <a:pt x="24384" y="12191"/>
                </a:lnTo>
                <a:lnTo>
                  <a:pt x="33528" y="6095"/>
                </a:lnTo>
                <a:lnTo>
                  <a:pt x="33528" y="4571"/>
                </a:lnTo>
                <a:lnTo>
                  <a:pt x="38100" y="3047"/>
                </a:lnTo>
                <a:lnTo>
                  <a:pt x="44195" y="1523"/>
                </a:lnTo>
                <a:lnTo>
                  <a:pt x="48768" y="0"/>
                </a:lnTo>
                <a:lnTo>
                  <a:pt x="62484" y="0"/>
                </a:lnTo>
                <a:lnTo>
                  <a:pt x="71628" y="3047"/>
                </a:lnTo>
                <a:lnTo>
                  <a:pt x="77724" y="4571"/>
                </a:lnTo>
                <a:lnTo>
                  <a:pt x="77724" y="6095"/>
                </a:lnTo>
                <a:lnTo>
                  <a:pt x="82296" y="9143"/>
                </a:lnTo>
                <a:lnTo>
                  <a:pt x="51816" y="9143"/>
                </a:lnTo>
                <a:lnTo>
                  <a:pt x="38100" y="13715"/>
                </a:lnTo>
                <a:lnTo>
                  <a:pt x="31242" y="18287"/>
                </a:lnTo>
                <a:lnTo>
                  <a:pt x="30480" y="18287"/>
                </a:lnTo>
                <a:lnTo>
                  <a:pt x="28956" y="19811"/>
                </a:lnTo>
                <a:lnTo>
                  <a:pt x="29210" y="19811"/>
                </a:lnTo>
                <a:lnTo>
                  <a:pt x="24130" y="25907"/>
                </a:lnTo>
                <a:lnTo>
                  <a:pt x="22859" y="25907"/>
                </a:lnTo>
                <a:lnTo>
                  <a:pt x="16764" y="35051"/>
                </a:lnTo>
                <a:lnTo>
                  <a:pt x="12192" y="45719"/>
                </a:lnTo>
                <a:lnTo>
                  <a:pt x="10668" y="56387"/>
                </a:lnTo>
                <a:lnTo>
                  <a:pt x="9144" y="68579"/>
                </a:lnTo>
                <a:lnTo>
                  <a:pt x="12192" y="92963"/>
                </a:lnTo>
                <a:lnTo>
                  <a:pt x="12763" y="92963"/>
                </a:lnTo>
                <a:lnTo>
                  <a:pt x="16764" y="103631"/>
                </a:lnTo>
                <a:lnTo>
                  <a:pt x="17780" y="103631"/>
                </a:lnTo>
                <a:lnTo>
                  <a:pt x="22859" y="111251"/>
                </a:lnTo>
                <a:lnTo>
                  <a:pt x="30480" y="118871"/>
                </a:lnTo>
                <a:lnTo>
                  <a:pt x="28956" y="118871"/>
                </a:lnTo>
                <a:lnTo>
                  <a:pt x="38100" y="123443"/>
                </a:lnTo>
                <a:lnTo>
                  <a:pt x="41148" y="126491"/>
                </a:lnTo>
                <a:lnTo>
                  <a:pt x="45719" y="126491"/>
                </a:lnTo>
                <a:lnTo>
                  <a:pt x="51816" y="128015"/>
                </a:lnTo>
                <a:lnTo>
                  <a:pt x="84581" y="128015"/>
                </a:lnTo>
                <a:lnTo>
                  <a:pt x="77724" y="132587"/>
                </a:lnTo>
                <a:lnTo>
                  <a:pt x="73152" y="134111"/>
                </a:lnTo>
                <a:lnTo>
                  <a:pt x="67056" y="135635"/>
                </a:lnTo>
                <a:lnTo>
                  <a:pt x="62484" y="137159"/>
                </a:lnTo>
                <a:close/>
              </a:path>
              <a:path w="111760" h="139065">
                <a:moveTo>
                  <a:pt x="81724" y="19430"/>
                </a:moveTo>
                <a:lnTo>
                  <a:pt x="73152" y="13715"/>
                </a:lnTo>
                <a:lnTo>
                  <a:pt x="70104" y="12191"/>
                </a:lnTo>
                <a:lnTo>
                  <a:pt x="65532" y="10667"/>
                </a:lnTo>
                <a:lnTo>
                  <a:pt x="59436" y="9143"/>
                </a:lnTo>
                <a:lnTo>
                  <a:pt x="82296" y="9143"/>
                </a:lnTo>
                <a:lnTo>
                  <a:pt x="86868" y="12191"/>
                </a:lnTo>
                <a:lnTo>
                  <a:pt x="88391" y="12191"/>
                </a:lnTo>
                <a:lnTo>
                  <a:pt x="93268" y="18287"/>
                </a:lnTo>
                <a:lnTo>
                  <a:pt x="80772" y="18287"/>
                </a:lnTo>
                <a:lnTo>
                  <a:pt x="81724" y="19430"/>
                </a:lnTo>
                <a:close/>
              </a:path>
              <a:path w="111760" h="139065">
                <a:moveTo>
                  <a:pt x="28956" y="19811"/>
                </a:moveTo>
                <a:lnTo>
                  <a:pt x="30480" y="18287"/>
                </a:lnTo>
                <a:lnTo>
                  <a:pt x="29527" y="19430"/>
                </a:lnTo>
                <a:lnTo>
                  <a:pt x="28956" y="19811"/>
                </a:lnTo>
                <a:close/>
              </a:path>
              <a:path w="111760" h="139065">
                <a:moveTo>
                  <a:pt x="29527" y="19430"/>
                </a:moveTo>
                <a:lnTo>
                  <a:pt x="30480" y="18287"/>
                </a:lnTo>
                <a:lnTo>
                  <a:pt x="31242" y="18287"/>
                </a:lnTo>
                <a:lnTo>
                  <a:pt x="29527" y="19430"/>
                </a:lnTo>
                <a:close/>
              </a:path>
              <a:path w="111760" h="139065">
                <a:moveTo>
                  <a:pt x="82296" y="19811"/>
                </a:moveTo>
                <a:lnTo>
                  <a:pt x="81724" y="19430"/>
                </a:lnTo>
                <a:lnTo>
                  <a:pt x="80772" y="18287"/>
                </a:lnTo>
                <a:lnTo>
                  <a:pt x="82296" y="19811"/>
                </a:lnTo>
                <a:close/>
              </a:path>
              <a:path w="111760" h="139065">
                <a:moveTo>
                  <a:pt x="94488" y="19811"/>
                </a:moveTo>
                <a:lnTo>
                  <a:pt x="82296" y="19811"/>
                </a:lnTo>
                <a:lnTo>
                  <a:pt x="80772" y="18287"/>
                </a:lnTo>
                <a:lnTo>
                  <a:pt x="93268" y="18287"/>
                </a:lnTo>
                <a:lnTo>
                  <a:pt x="94488" y="19811"/>
                </a:lnTo>
                <a:close/>
              </a:path>
              <a:path w="111760" h="139065">
                <a:moveTo>
                  <a:pt x="29210" y="19811"/>
                </a:moveTo>
                <a:lnTo>
                  <a:pt x="28956" y="19811"/>
                </a:lnTo>
                <a:lnTo>
                  <a:pt x="29527" y="19430"/>
                </a:lnTo>
                <a:lnTo>
                  <a:pt x="29210" y="19811"/>
                </a:lnTo>
                <a:close/>
              </a:path>
              <a:path w="111760" h="139065">
                <a:moveTo>
                  <a:pt x="88391" y="27431"/>
                </a:moveTo>
                <a:lnTo>
                  <a:pt x="81724" y="19430"/>
                </a:lnTo>
                <a:lnTo>
                  <a:pt x="82296" y="19811"/>
                </a:lnTo>
                <a:lnTo>
                  <a:pt x="96012" y="19811"/>
                </a:lnTo>
                <a:lnTo>
                  <a:pt x="96012" y="21335"/>
                </a:lnTo>
                <a:lnTo>
                  <a:pt x="99060" y="25907"/>
                </a:lnTo>
                <a:lnTo>
                  <a:pt x="88391" y="25907"/>
                </a:lnTo>
                <a:lnTo>
                  <a:pt x="88391" y="27431"/>
                </a:lnTo>
                <a:close/>
              </a:path>
              <a:path w="111760" h="139065">
                <a:moveTo>
                  <a:pt x="22859" y="27431"/>
                </a:moveTo>
                <a:lnTo>
                  <a:pt x="22859" y="25907"/>
                </a:lnTo>
                <a:lnTo>
                  <a:pt x="24130" y="25907"/>
                </a:lnTo>
                <a:lnTo>
                  <a:pt x="22859" y="27431"/>
                </a:lnTo>
                <a:close/>
              </a:path>
              <a:path w="111760" h="139065">
                <a:moveTo>
                  <a:pt x="97536" y="92963"/>
                </a:moveTo>
                <a:lnTo>
                  <a:pt x="100584" y="80771"/>
                </a:lnTo>
                <a:lnTo>
                  <a:pt x="102108" y="68579"/>
                </a:lnTo>
                <a:lnTo>
                  <a:pt x="100584" y="56387"/>
                </a:lnTo>
                <a:lnTo>
                  <a:pt x="97536" y="45719"/>
                </a:lnTo>
                <a:lnTo>
                  <a:pt x="99060" y="45719"/>
                </a:lnTo>
                <a:lnTo>
                  <a:pt x="92964" y="35051"/>
                </a:lnTo>
                <a:lnTo>
                  <a:pt x="94488" y="35051"/>
                </a:lnTo>
                <a:lnTo>
                  <a:pt x="88391" y="25907"/>
                </a:lnTo>
                <a:lnTo>
                  <a:pt x="99060" y="25907"/>
                </a:lnTo>
                <a:lnTo>
                  <a:pt x="102108" y="30479"/>
                </a:lnTo>
                <a:lnTo>
                  <a:pt x="106679" y="42671"/>
                </a:lnTo>
                <a:lnTo>
                  <a:pt x="108204" y="42671"/>
                </a:lnTo>
                <a:lnTo>
                  <a:pt x="109728" y="54863"/>
                </a:lnTo>
                <a:lnTo>
                  <a:pt x="111252" y="54863"/>
                </a:lnTo>
                <a:lnTo>
                  <a:pt x="111252" y="82295"/>
                </a:lnTo>
                <a:lnTo>
                  <a:pt x="109728" y="82295"/>
                </a:lnTo>
                <a:lnTo>
                  <a:pt x="108584" y="91439"/>
                </a:lnTo>
                <a:lnTo>
                  <a:pt x="99060" y="91439"/>
                </a:lnTo>
                <a:lnTo>
                  <a:pt x="97536" y="92963"/>
                </a:lnTo>
                <a:close/>
              </a:path>
              <a:path w="111760" h="139065">
                <a:moveTo>
                  <a:pt x="12763" y="92963"/>
                </a:moveTo>
                <a:lnTo>
                  <a:pt x="12192" y="92963"/>
                </a:lnTo>
                <a:lnTo>
                  <a:pt x="12192" y="91439"/>
                </a:lnTo>
                <a:lnTo>
                  <a:pt x="12763" y="92963"/>
                </a:lnTo>
                <a:close/>
              </a:path>
              <a:path w="111760" h="139065">
                <a:moveTo>
                  <a:pt x="92964" y="103631"/>
                </a:moveTo>
                <a:lnTo>
                  <a:pt x="99060" y="91439"/>
                </a:lnTo>
                <a:lnTo>
                  <a:pt x="108584" y="91439"/>
                </a:lnTo>
                <a:lnTo>
                  <a:pt x="108204" y="94487"/>
                </a:lnTo>
                <a:lnTo>
                  <a:pt x="106679" y="96011"/>
                </a:lnTo>
                <a:lnTo>
                  <a:pt x="104067" y="102107"/>
                </a:lnTo>
                <a:lnTo>
                  <a:pt x="94488" y="102107"/>
                </a:lnTo>
                <a:lnTo>
                  <a:pt x="92964" y="103631"/>
                </a:lnTo>
                <a:close/>
              </a:path>
              <a:path w="111760" h="139065">
                <a:moveTo>
                  <a:pt x="17780" y="103631"/>
                </a:moveTo>
                <a:lnTo>
                  <a:pt x="16764" y="103631"/>
                </a:lnTo>
                <a:lnTo>
                  <a:pt x="16764" y="102107"/>
                </a:lnTo>
                <a:lnTo>
                  <a:pt x="17780" y="103631"/>
                </a:lnTo>
                <a:close/>
              </a:path>
              <a:path w="111760" h="139065">
                <a:moveTo>
                  <a:pt x="84581" y="128015"/>
                </a:moveTo>
                <a:lnTo>
                  <a:pt x="64008" y="128015"/>
                </a:lnTo>
                <a:lnTo>
                  <a:pt x="68580" y="126491"/>
                </a:lnTo>
                <a:lnTo>
                  <a:pt x="73152" y="123443"/>
                </a:lnTo>
                <a:lnTo>
                  <a:pt x="82296" y="118871"/>
                </a:lnTo>
                <a:lnTo>
                  <a:pt x="80772" y="118871"/>
                </a:lnTo>
                <a:lnTo>
                  <a:pt x="88391" y="111251"/>
                </a:lnTo>
                <a:lnTo>
                  <a:pt x="94488" y="102107"/>
                </a:lnTo>
                <a:lnTo>
                  <a:pt x="104067" y="102107"/>
                </a:lnTo>
                <a:lnTo>
                  <a:pt x="102108" y="106679"/>
                </a:lnTo>
                <a:lnTo>
                  <a:pt x="96012" y="117347"/>
                </a:lnTo>
                <a:lnTo>
                  <a:pt x="94488" y="117347"/>
                </a:lnTo>
                <a:lnTo>
                  <a:pt x="88391" y="124967"/>
                </a:lnTo>
                <a:lnTo>
                  <a:pt x="86868" y="126491"/>
                </a:lnTo>
                <a:lnTo>
                  <a:pt x="84581" y="128015"/>
                </a:lnTo>
                <a:close/>
              </a:path>
              <a:path w="111760" h="139065">
                <a:moveTo>
                  <a:pt x="56387" y="138683"/>
                </a:moveTo>
                <a:lnTo>
                  <a:pt x="50292" y="137159"/>
                </a:lnTo>
                <a:lnTo>
                  <a:pt x="60960" y="137159"/>
                </a:lnTo>
                <a:lnTo>
                  <a:pt x="56387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21452" y="6544056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50292" y="128015"/>
                </a:moveTo>
                <a:lnTo>
                  <a:pt x="30860" y="122943"/>
                </a:lnTo>
                <a:lnTo>
                  <a:pt x="14858" y="109156"/>
                </a:lnTo>
                <a:lnTo>
                  <a:pt x="4000" y="88796"/>
                </a:lnTo>
                <a:lnTo>
                  <a:pt x="0" y="64007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7"/>
                </a:lnTo>
                <a:lnTo>
                  <a:pt x="98083" y="88796"/>
                </a:lnTo>
                <a:lnTo>
                  <a:pt x="87058" y="109156"/>
                </a:lnTo>
                <a:lnTo>
                  <a:pt x="70604" y="122943"/>
                </a:lnTo>
                <a:lnTo>
                  <a:pt x="50292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16879" y="6539483"/>
            <a:ext cx="111760" cy="139065"/>
          </a:xfrm>
          <a:custGeom>
            <a:avLst/>
            <a:gdLst/>
            <a:ahLst/>
            <a:cxnLst/>
            <a:rect l="l" t="t" r="r" b="b"/>
            <a:pathLst>
              <a:path w="111760" h="139065">
                <a:moveTo>
                  <a:pt x="62484" y="137159"/>
                </a:moveTo>
                <a:lnTo>
                  <a:pt x="44195" y="137159"/>
                </a:lnTo>
                <a:lnTo>
                  <a:pt x="39624" y="134111"/>
                </a:lnTo>
                <a:lnTo>
                  <a:pt x="33528" y="132587"/>
                </a:lnTo>
                <a:lnTo>
                  <a:pt x="24384" y="126491"/>
                </a:lnTo>
                <a:lnTo>
                  <a:pt x="15240" y="117347"/>
                </a:lnTo>
                <a:lnTo>
                  <a:pt x="9144" y="106679"/>
                </a:lnTo>
                <a:lnTo>
                  <a:pt x="4572" y="96011"/>
                </a:lnTo>
                <a:lnTo>
                  <a:pt x="3048" y="96011"/>
                </a:lnTo>
                <a:lnTo>
                  <a:pt x="3048" y="94487"/>
                </a:lnTo>
                <a:lnTo>
                  <a:pt x="0" y="82295"/>
                </a:lnTo>
                <a:lnTo>
                  <a:pt x="0" y="54863"/>
                </a:lnTo>
                <a:lnTo>
                  <a:pt x="3048" y="42671"/>
                </a:lnTo>
                <a:lnTo>
                  <a:pt x="4572" y="42671"/>
                </a:lnTo>
                <a:lnTo>
                  <a:pt x="9144" y="30479"/>
                </a:lnTo>
                <a:lnTo>
                  <a:pt x="15240" y="21335"/>
                </a:lnTo>
                <a:lnTo>
                  <a:pt x="15240" y="19811"/>
                </a:lnTo>
                <a:lnTo>
                  <a:pt x="22859" y="12191"/>
                </a:lnTo>
                <a:lnTo>
                  <a:pt x="24384" y="12191"/>
                </a:lnTo>
                <a:lnTo>
                  <a:pt x="33528" y="6095"/>
                </a:lnTo>
                <a:lnTo>
                  <a:pt x="33528" y="4571"/>
                </a:lnTo>
                <a:lnTo>
                  <a:pt x="38100" y="3047"/>
                </a:lnTo>
                <a:lnTo>
                  <a:pt x="44195" y="1523"/>
                </a:lnTo>
                <a:lnTo>
                  <a:pt x="48768" y="0"/>
                </a:lnTo>
                <a:lnTo>
                  <a:pt x="62484" y="0"/>
                </a:lnTo>
                <a:lnTo>
                  <a:pt x="71628" y="3047"/>
                </a:lnTo>
                <a:lnTo>
                  <a:pt x="77724" y="4571"/>
                </a:lnTo>
                <a:lnTo>
                  <a:pt x="77724" y="6095"/>
                </a:lnTo>
                <a:lnTo>
                  <a:pt x="82296" y="9143"/>
                </a:lnTo>
                <a:lnTo>
                  <a:pt x="51816" y="9143"/>
                </a:lnTo>
                <a:lnTo>
                  <a:pt x="38100" y="13715"/>
                </a:lnTo>
                <a:lnTo>
                  <a:pt x="31242" y="18287"/>
                </a:lnTo>
                <a:lnTo>
                  <a:pt x="30480" y="18287"/>
                </a:lnTo>
                <a:lnTo>
                  <a:pt x="28956" y="19811"/>
                </a:lnTo>
                <a:lnTo>
                  <a:pt x="29210" y="19811"/>
                </a:lnTo>
                <a:lnTo>
                  <a:pt x="24130" y="25907"/>
                </a:lnTo>
                <a:lnTo>
                  <a:pt x="22859" y="25907"/>
                </a:lnTo>
                <a:lnTo>
                  <a:pt x="16764" y="35051"/>
                </a:lnTo>
                <a:lnTo>
                  <a:pt x="12192" y="45719"/>
                </a:lnTo>
                <a:lnTo>
                  <a:pt x="10668" y="56387"/>
                </a:lnTo>
                <a:lnTo>
                  <a:pt x="9144" y="68579"/>
                </a:lnTo>
                <a:lnTo>
                  <a:pt x="12192" y="92963"/>
                </a:lnTo>
                <a:lnTo>
                  <a:pt x="12763" y="92963"/>
                </a:lnTo>
                <a:lnTo>
                  <a:pt x="16764" y="103631"/>
                </a:lnTo>
                <a:lnTo>
                  <a:pt x="17780" y="103631"/>
                </a:lnTo>
                <a:lnTo>
                  <a:pt x="22859" y="111251"/>
                </a:lnTo>
                <a:lnTo>
                  <a:pt x="30480" y="118871"/>
                </a:lnTo>
                <a:lnTo>
                  <a:pt x="28956" y="118871"/>
                </a:lnTo>
                <a:lnTo>
                  <a:pt x="38100" y="123443"/>
                </a:lnTo>
                <a:lnTo>
                  <a:pt x="41148" y="126491"/>
                </a:lnTo>
                <a:lnTo>
                  <a:pt x="45719" y="126491"/>
                </a:lnTo>
                <a:lnTo>
                  <a:pt x="51816" y="128015"/>
                </a:lnTo>
                <a:lnTo>
                  <a:pt x="84581" y="128015"/>
                </a:lnTo>
                <a:lnTo>
                  <a:pt x="77724" y="132587"/>
                </a:lnTo>
                <a:lnTo>
                  <a:pt x="73152" y="134111"/>
                </a:lnTo>
                <a:lnTo>
                  <a:pt x="67056" y="135635"/>
                </a:lnTo>
                <a:lnTo>
                  <a:pt x="62484" y="137159"/>
                </a:lnTo>
                <a:close/>
              </a:path>
              <a:path w="111760" h="139065">
                <a:moveTo>
                  <a:pt x="81724" y="19430"/>
                </a:moveTo>
                <a:lnTo>
                  <a:pt x="73152" y="13715"/>
                </a:lnTo>
                <a:lnTo>
                  <a:pt x="70104" y="12191"/>
                </a:lnTo>
                <a:lnTo>
                  <a:pt x="65532" y="10667"/>
                </a:lnTo>
                <a:lnTo>
                  <a:pt x="59436" y="9143"/>
                </a:lnTo>
                <a:lnTo>
                  <a:pt x="82296" y="9143"/>
                </a:lnTo>
                <a:lnTo>
                  <a:pt x="86868" y="12191"/>
                </a:lnTo>
                <a:lnTo>
                  <a:pt x="88391" y="12191"/>
                </a:lnTo>
                <a:lnTo>
                  <a:pt x="93268" y="18287"/>
                </a:lnTo>
                <a:lnTo>
                  <a:pt x="80772" y="18287"/>
                </a:lnTo>
                <a:lnTo>
                  <a:pt x="81724" y="19430"/>
                </a:lnTo>
                <a:close/>
              </a:path>
              <a:path w="111760" h="139065">
                <a:moveTo>
                  <a:pt x="28956" y="19811"/>
                </a:moveTo>
                <a:lnTo>
                  <a:pt x="30480" y="18287"/>
                </a:lnTo>
                <a:lnTo>
                  <a:pt x="29527" y="19430"/>
                </a:lnTo>
                <a:lnTo>
                  <a:pt x="28956" y="19811"/>
                </a:lnTo>
                <a:close/>
              </a:path>
              <a:path w="111760" h="139065">
                <a:moveTo>
                  <a:pt x="29527" y="19430"/>
                </a:moveTo>
                <a:lnTo>
                  <a:pt x="30480" y="18287"/>
                </a:lnTo>
                <a:lnTo>
                  <a:pt x="31242" y="18287"/>
                </a:lnTo>
                <a:lnTo>
                  <a:pt x="29527" y="19430"/>
                </a:lnTo>
                <a:close/>
              </a:path>
              <a:path w="111760" h="139065">
                <a:moveTo>
                  <a:pt x="82296" y="19811"/>
                </a:moveTo>
                <a:lnTo>
                  <a:pt x="81724" y="19430"/>
                </a:lnTo>
                <a:lnTo>
                  <a:pt x="80772" y="18287"/>
                </a:lnTo>
                <a:lnTo>
                  <a:pt x="82296" y="19811"/>
                </a:lnTo>
                <a:close/>
              </a:path>
              <a:path w="111760" h="139065">
                <a:moveTo>
                  <a:pt x="94488" y="19811"/>
                </a:moveTo>
                <a:lnTo>
                  <a:pt x="82296" y="19811"/>
                </a:lnTo>
                <a:lnTo>
                  <a:pt x="80772" y="18287"/>
                </a:lnTo>
                <a:lnTo>
                  <a:pt x="93268" y="18287"/>
                </a:lnTo>
                <a:lnTo>
                  <a:pt x="94488" y="19811"/>
                </a:lnTo>
                <a:close/>
              </a:path>
              <a:path w="111760" h="139065">
                <a:moveTo>
                  <a:pt x="29210" y="19811"/>
                </a:moveTo>
                <a:lnTo>
                  <a:pt x="28956" y="19811"/>
                </a:lnTo>
                <a:lnTo>
                  <a:pt x="29527" y="19430"/>
                </a:lnTo>
                <a:lnTo>
                  <a:pt x="29210" y="19811"/>
                </a:lnTo>
                <a:close/>
              </a:path>
              <a:path w="111760" h="139065">
                <a:moveTo>
                  <a:pt x="88391" y="27431"/>
                </a:moveTo>
                <a:lnTo>
                  <a:pt x="81724" y="19430"/>
                </a:lnTo>
                <a:lnTo>
                  <a:pt x="82296" y="19811"/>
                </a:lnTo>
                <a:lnTo>
                  <a:pt x="96012" y="19811"/>
                </a:lnTo>
                <a:lnTo>
                  <a:pt x="96012" y="21335"/>
                </a:lnTo>
                <a:lnTo>
                  <a:pt x="99060" y="25907"/>
                </a:lnTo>
                <a:lnTo>
                  <a:pt x="88391" y="25907"/>
                </a:lnTo>
                <a:lnTo>
                  <a:pt x="88391" y="27431"/>
                </a:lnTo>
                <a:close/>
              </a:path>
              <a:path w="111760" h="139065">
                <a:moveTo>
                  <a:pt x="22859" y="27431"/>
                </a:moveTo>
                <a:lnTo>
                  <a:pt x="22859" y="25907"/>
                </a:lnTo>
                <a:lnTo>
                  <a:pt x="24130" y="25907"/>
                </a:lnTo>
                <a:lnTo>
                  <a:pt x="22859" y="27431"/>
                </a:lnTo>
                <a:close/>
              </a:path>
              <a:path w="111760" h="139065">
                <a:moveTo>
                  <a:pt x="97536" y="92963"/>
                </a:moveTo>
                <a:lnTo>
                  <a:pt x="100584" y="80771"/>
                </a:lnTo>
                <a:lnTo>
                  <a:pt x="102108" y="68579"/>
                </a:lnTo>
                <a:lnTo>
                  <a:pt x="100584" y="56387"/>
                </a:lnTo>
                <a:lnTo>
                  <a:pt x="97536" y="45719"/>
                </a:lnTo>
                <a:lnTo>
                  <a:pt x="99060" y="45719"/>
                </a:lnTo>
                <a:lnTo>
                  <a:pt x="92964" y="35051"/>
                </a:lnTo>
                <a:lnTo>
                  <a:pt x="94488" y="35051"/>
                </a:lnTo>
                <a:lnTo>
                  <a:pt x="88391" y="25907"/>
                </a:lnTo>
                <a:lnTo>
                  <a:pt x="99060" y="25907"/>
                </a:lnTo>
                <a:lnTo>
                  <a:pt x="102108" y="30479"/>
                </a:lnTo>
                <a:lnTo>
                  <a:pt x="106679" y="42671"/>
                </a:lnTo>
                <a:lnTo>
                  <a:pt x="108204" y="42671"/>
                </a:lnTo>
                <a:lnTo>
                  <a:pt x="109728" y="54863"/>
                </a:lnTo>
                <a:lnTo>
                  <a:pt x="111252" y="54863"/>
                </a:lnTo>
                <a:lnTo>
                  <a:pt x="111252" y="82295"/>
                </a:lnTo>
                <a:lnTo>
                  <a:pt x="109728" y="82295"/>
                </a:lnTo>
                <a:lnTo>
                  <a:pt x="108584" y="91439"/>
                </a:lnTo>
                <a:lnTo>
                  <a:pt x="99060" y="91439"/>
                </a:lnTo>
                <a:lnTo>
                  <a:pt x="97536" y="92963"/>
                </a:lnTo>
                <a:close/>
              </a:path>
              <a:path w="111760" h="139065">
                <a:moveTo>
                  <a:pt x="12763" y="92963"/>
                </a:moveTo>
                <a:lnTo>
                  <a:pt x="12192" y="92963"/>
                </a:lnTo>
                <a:lnTo>
                  <a:pt x="12192" y="91439"/>
                </a:lnTo>
                <a:lnTo>
                  <a:pt x="12763" y="92963"/>
                </a:lnTo>
                <a:close/>
              </a:path>
              <a:path w="111760" h="139065">
                <a:moveTo>
                  <a:pt x="92964" y="103631"/>
                </a:moveTo>
                <a:lnTo>
                  <a:pt x="99060" y="91439"/>
                </a:lnTo>
                <a:lnTo>
                  <a:pt x="108584" y="91439"/>
                </a:lnTo>
                <a:lnTo>
                  <a:pt x="108204" y="94487"/>
                </a:lnTo>
                <a:lnTo>
                  <a:pt x="106679" y="96011"/>
                </a:lnTo>
                <a:lnTo>
                  <a:pt x="104067" y="102107"/>
                </a:lnTo>
                <a:lnTo>
                  <a:pt x="94488" y="102107"/>
                </a:lnTo>
                <a:lnTo>
                  <a:pt x="92964" y="103631"/>
                </a:lnTo>
                <a:close/>
              </a:path>
              <a:path w="111760" h="139065">
                <a:moveTo>
                  <a:pt x="17780" y="103631"/>
                </a:moveTo>
                <a:lnTo>
                  <a:pt x="16764" y="103631"/>
                </a:lnTo>
                <a:lnTo>
                  <a:pt x="16764" y="102107"/>
                </a:lnTo>
                <a:lnTo>
                  <a:pt x="17780" y="103631"/>
                </a:lnTo>
                <a:close/>
              </a:path>
              <a:path w="111760" h="139065">
                <a:moveTo>
                  <a:pt x="84581" y="128015"/>
                </a:moveTo>
                <a:lnTo>
                  <a:pt x="64008" y="128015"/>
                </a:lnTo>
                <a:lnTo>
                  <a:pt x="68580" y="126491"/>
                </a:lnTo>
                <a:lnTo>
                  <a:pt x="73152" y="123443"/>
                </a:lnTo>
                <a:lnTo>
                  <a:pt x="82296" y="118871"/>
                </a:lnTo>
                <a:lnTo>
                  <a:pt x="80772" y="118871"/>
                </a:lnTo>
                <a:lnTo>
                  <a:pt x="88391" y="111251"/>
                </a:lnTo>
                <a:lnTo>
                  <a:pt x="94488" y="102107"/>
                </a:lnTo>
                <a:lnTo>
                  <a:pt x="104067" y="102107"/>
                </a:lnTo>
                <a:lnTo>
                  <a:pt x="102108" y="106679"/>
                </a:lnTo>
                <a:lnTo>
                  <a:pt x="96012" y="117347"/>
                </a:lnTo>
                <a:lnTo>
                  <a:pt x="94488" y="117347"/>
                </a:lnTo>
                <a:lnTo>
                  <a:pt x="88391" y="124967"/>
                </a:lnTo>
                <a:lnTo>
                  <a:pt x="86868" y="126491"/>
                </a:lnTo>
                <a:lnTo>
                  <a:pt x="84581" y="128015"/>
                </a:lnTo>
                <a:close/>
              </a:path>
              <a:path w="111760" h="139065">
                <a:moveTo>
                  <a:pt x="56387" y="138683"/>
                </a:moveTo>
                <a:lnTo>
                  <a:pt x="50292" y="137159"/>
                </a:lnTo>
                <a:lnTo>
                  <a:pt x="60960" y="137159"/>
                </a:lnTo>
                <a:lnTo>
                  <a:pt x="56387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80047" y="6544056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4" h="128270">
                <a:moveTo>
                  <a:pt x="50292" y="128015"/>
                </a:moveTo>
                <a:lnTo>
                  <a:pt x="30860" y="122943"/>
                </a:lnTo>
                <a:lnTo>
                  <a:pt x="14858" y="109156"/>
                </a:lnTo>
                <a:lnTo>
                  <a:pt x="4000" y="88796"/>
                </a:lnTo>
                <a:lnTo>
                  <a:pt x="0" y="64007"/>
                </a:lnTo>
                <a:lnTo>
                  <a:pt x="4000" y="39219"/>
                </a:lnTo>
                <a:lnTo>
                  <a:pt x="14859" y="18859"/>
                </a:lnTo>
                <a:lnTo>
                  <a:pt x="30860" y="5072"/>
                </a:lnTo>
                <a:lnTo>
                  <a:pt x="50292" y="0"/>
                </a:lnTo>
                <a:lnTo>
                  <a:pt x="70604" y="5072"/>
                </a:lnTo>
                <a:lnTo>
                  <a:pt x="87058" y="18859"/>
                </a:lnTo>
                <a:lnTo>
                  <a:pt x="98083" y="39219"/>
                </a:lnTo>
                <a:lnTo>
                  <a:pt x="102108" y="64007"/>
                </a:lnTo>
                <a:lnTo>
                  <a:pt x="98083" y="88796"/>
                </a:lnTo>
                <a:lnTo>
                  <a:pt x="87058" y="109156"/>
                </a:lnTo>
                <a:lnTo>
                  <a:pt x="70604" y="122943"/>
                </a:lnTo>
                <a:lnTo>
                  <a:pt x="50292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73952" y="6539483"/>
            <a:ext cx="113030" cy="139065"/>
          </a:xfrm>
          <a:custGeom>
            <a:avLst/>
            <a:gdLst/>
            <a:ahLst/>
            <a:cxnLst/>
            <a:rect l="l" t="t" r="r" b="b"/>
            <a:pathLst>
              <a:path w="113029" h="139065">
                <a:moveTo>
                  <a:pt x="42672" y="126491"/>
                </a:moveTo>
                <a:lnTo>
                  <a:pt x="24384" y="126491"/>
                </a:lnTo>
                <a:lnTo>
                  <a:pt x="24384" y="124967"/>
                </a:lnTo>
                <a:lnTo>
                  <a:pt x="16764" y="117347"/>
                </a:lnTo>
                <a:lnTo>
                  <a:pt x="10668" y="106679"/>
                </a:lnTo>
                <a:lnTo>
                  <a:pt x="9144" y="106679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2295"/>
                </a:lnTo>
                <a:lnTo>
                  <a:pt x="0" y="68579"/>
                </a:lnTo>
                <a:lnTo>
                  <a:pt x="1524" y="54863"/>
                </a:lnTo>
                <a:lnTo>
                  <a:pt x="4572" y="42671"/>
                </a:lnTo>
                <a:lnTo>
                  <a:pt x="9144" y="30479"/>
                </a:lnTo>
                <a:lnTo>
                  <a:pt x="10668" y="30479"/>
                </a:lnTo>
                <a:lnTo>
                  <a:pt x="16764" y="21335"/>
                </a:lnTo>
                <a:lnTo>
                  <a:pt x="16764" y="19811"/>
                </a:lnTo>
                <a:lnTo>
                  <a:pt x="24384" y="12191"/>
                </a:lnTo>
                <a:lnTo>
                  <a:pt x="25908" y="12191"/>
                </a:lnTo>
                <a:lnTo>
                  <a:pt x="33528" y="6095"/>
                </a:lnTo>
                <a:lnTo>
                  <a:pt x="35052" y="6095"/>
                </a:lnTo>
                <a:lnTo>
                  <a:pt x="35052" y="4571"/>
                </a:lnTo>
                <a:lnTo>
                  <a:pt x="39624" y="3047"/>
                </a:lnTo>
                <a:lnTo>
                  <a:pt x="45719" y="1523"/>
                </a:lnTo>
                <a:lnTo>
                  <a:pt x="50292" y="0"/>
                </a:lnTo>
                <a:lnTo>
                  <a:pt x="62484" y="0"/>
                </a:lnTo>
                <a:lnTo>
                  <a:pt x="68580" y="1523"/>
                </a:lnTo>
                <a:lnTo>
                  <a:pt x="73152" y="3047"/>
                </a:lnTo>
                <a:lnTo>
                  <a:pt x="79248" y="4571"/>
                </a:lnTo>
                <a:lnTo>
                  <a:pt x="79248" y="6095"/>
                </a:lnTo>
                <a:lnTo>
                  <a:pt x="83820" y="9143"/>
                </a:lnTo>
                <a:lnTo>
                  <a:pt x="51816" y="9143"/>
                </a:lnTo>
                <a:lnTo>
                  <a:pt x="47244" y="10667"/>
                </a:lnTo>
                <a:lnTo>
                  <a:pt x="44195" y="12191"/>
                </a:lnTo>
                <a:lnTo>
                  <a:pt x="38100" y="13715"/>
                </a:lnTo>
                <a:lnTo>
                  <a:pt x="39624" y="13715"/>
                </a:lnTo>
                <a:lnTo>
                  <a:pt x="32766" y="18287"/>
                </a:lnTo>
                <a:lnTo>
                  <a:pt x="32004" y="18287"/>
                </a:lnTo>
                <a:lnTo>
                  <a:pt x="30480" y="19811"/>
                </a:lnTo>
                <a:lnTo>
                  <a:pt x="30734" y="19811"/>
                </a:lnTo>
                <a:lnTo>
                  <a:pt x="25654" y="25907"/>
                </a:lnTo>
                <a:lnTo>
                  <a:pt x="24384" y="25907"/>
                </a:lnTo>
                <a:lnTo>
                  <a:pt x="18288" y="35051"/>
                </a:lnTo>
                <a:lnTo>
                  <a:pt x="13716" y="45719"/>
                </a:lnTo>
                <a:lnTo>
                  <a:pt x="10668" y="56387"/>
                </a:lnTo>
                <a:lnTo>
                  <a:pt x="10668" y="80771"/>
                </a:lnTo>
                <a:lnTo>
                  <a:pt x="13716" y="92963"/>
                </a:lnTo>
                <a:lnTo>
                  <a:pt x="14287" y="92963"/>
                </a:lnTo>
                <a:lnTo>
                  <a:pt x="18288" y="103631"/>
                </a:lnTo>
                <a:lnTo>
                  <a:pt x="19304" y="103631"/>
                </a:lnTo>
                <a:lnTo>
                  <a:pt x="24384" y="111251"/>
                </a:lnTo>
                <a:lnTo>
                  <a:pt x="32004" y="118871"/>
                </a:lnTo>
                <a:lnTo>
                  <a:pt x="30480" y="118871"/>
                </a:lnTo>
                <a:lnTo>
                  <a:pt x="39624" y="123443"/>
                </a:lnTo>
                <a:lnTo>
                  <a:pt x="38100" y="123443"/>
                </a:lnTo>
                <a:lnTo>
                  <a:pt x="42672" y="126491"/>
                </a:lnTo>
                <a:close/>
              </a:path>
              <a:path w="113029" h="139065">
                <a:moveTo>
                  <a:pt x="82296" y="19811"/>
                </a:moveTo>
                <a:lnTo>
                  <a:pt x="74676" y="13715"/>
                </a:lnTo>
                <a:lnTo>
                  <a:pt x="60960" y="9143"/>
                </a:lnTo>
                <a:lnTo>
                  <a:pt x="83820" y="9143"/>
                </a:lnTo>
                <a:lnTo>
                  <a:pt x="88391" y="12191"/>
                </a:lnTo>
                <a:lnTo>
                  <a:pt x="94488" y="18287"/>
                </a:lnTo>
                <a:lnTo>
                  <a:pt x="82296" y="18287"/>
                </a:lnTo>
                <a:lnTo>
                  <a:pt x="82296" y="19811"/>
                </a:lnTo>
                <a:close/>
              </a:path>
              <a:path w="113029" h="139065">
                <a:moveTo>
                  <a:pt x="30480" y="19811"/>
                </a:moveTo>
                <a:lnTo>
                  <a:pt x="32004" y="18287"/>
                </a:lnTo>
                <a:lnTo>
                  <a:pt x="31051" y="19430"/>
                </a:lnTo>
                <a:lnTo>
                  <a:pt x="30480" y="19811"/>
                </a:lnTo>
                <a:close/>
              </a:path>
              <a:path w="113029" h="139065">
                <a:moveTo>
                  <a:pt x="31051" y="19430"/>
                </a:moveTo>
                <a:lnTo>
                  <a:pt x="32004" y="18287"/>
                </a:lnTo>
                <a:lnTo>
                  <a:pt x="32766" y="18287"/>
                </a:lnTo>
                <a:lnTo>
                  <a:pt x="31051" y="19430"/>
                </a:lnTo>
                <a:close/>
              </a:path>
              <a:path w="113029" h="139065">
                <a:moveTo>
                  <a:pt x="101600" y="27431"/>
                </a:moveTo>
                <a:lnTo>
                  <a:pt x="89916" y="27431"/>
                </a:lnTo>
                <a:lnTo>
                  <a:pt x="82296" y="18287"/>
                </a:lnTo>
                <a:lnTo>
                  <a:pt x="94488" y="18287"/>
                </a:lnTo>
                <a:lnTo>
                  <a:pt x="97536" y="21335"/>
                </a:lnTo>
                <a:lnTo>
                  <a:pt x="101600" y="27431"/>
                </a:lnTo>
                <a:close/>
              </a:path>
              <a:path w="113029" h="139065">
                <a:moveTo>
                  <a:pt x="30734" y="19811"/>
                </a:moveTo>
                <a:lnTo>
                  <a:pt x="30480" y="19811"/>
                </a:lnTo>
                <a:lnTo>
                  <a:pt x="31051" y="19430"/>
                </a:lnTo>
                <a:lnTo>
                  <a:pt x="30734" y="19811"/>
                </a:lnTo>
                <a:close/>
              </a:path>
              <a:path w="113029" h="139065">
                <a:moveTo>
                  <a:pt x="24384" y="27431"/>
                </a:moveTo>
                <a:lnTo>
                  <a:pt x="24384" y="25907"/>
                </a:lnTo>
                <a:lnTo>
                  <a:pt x="25654" y="25907"/>
                </a:lnTo>
                <a:lnTo>
                  <a:pt x="24384" y="27431"/>
                </a:lnTo>
                <a:close/>
              </a:path>
              <a:path w="113029" h="139065">
                <a:moveTo>
                  <a:pt x="108584" y="92963"/>
                </a:moveTo>
                <a:lnTo>
                  <a:pt x="99060" y="92963"/>
                </a:lnTo>
                <a:lnTo>
                  <a:pt x="102108" y="80771"/>
                </a:lnTo>
                <a:lnTo>
                  <a:pt x="103632" y="68579"/>
                </a:lnTo>
                <a:lnTo>
                  <a:pt x="102108" y="56387"/>
                </a:lnTo>
                <a:lnTo>
                  <a:pt x="99060" y="45719"/>
                </a:lnTo>
                <a:lnTo>
                  <a:pt x="94488" y="35051"/>
                </a:lnTo>
                <a:lnTo>
                  <a:pt x="96012" y="35051"/>
                </a:lnTo>
                <a:lnTo>
                  <a:pt x="88391" y="25907"/>
                </a:lnTo>
                <a:lnTo>
                  <a:pt x="89916" y="27431"/>
                </a:lnTo>
                <a:lnTo>
                  <a:pt x="101600" y="27431"/>
                </a:lnTo>
                <a:lnTo>
                  <a:pt x="103632" y="30479"/>
                </a:lnTo>
                <a:lnTo>
                  <a:pt x="108204" y="42671"/>
                </a:lnTo>
                <a:lnTo>
                  <a:pt x="111252" y="54863"/>
                </a:lnTo>
                <a:lnTo>
                  <a:pt x="112775" y="68579"/>
                </a:lnTo>
                <a:lnTo>
                  <a:pt x="111252" y="82295"/>
                </a:lnTo>
                <a:lnTo>
                  <a:pt x="108584" y="92963"/>
                </a:lnTo>
                <a:close/>
              </a:path>
              <a:path w="113029" h="139065">
                <a:moveTo>
                  <a:pt x="14287" y="92963"/>
                </a:moveTo>
                <a:lnTo>
                  <a:pt x="13716" y="92963"/>
                </a:lnTo>
                <a:lnTo>
                  <a:pt x="13716" y="91439"/>
                </a:lnTo>
                <a:lnTo>
                  <a:pt x="14287" y="92963"/>
                </a:lnTo>
                <a:close/>
              </a:path>
              <a:path w="113029" h="139065">
                <a:moveTo>
                  <a:pt x="94488" y="103631"/>
                </a:moveTo>
                <a:lnTo>
                  <a:pt x="99060" y="91439"/>
                </a:lnTo>
                <a:lnTo>
                  <a:pt x="99060" y="92963"/>
                </a:lnTo>
                <a:lnTo>
                  <a:pt x="108584" y="92963"/>
                </a:lnTo>
                <a:lnTo>
                  <a:pt x="108204" y="94487"/>
                </a:lnTo>
                <a:lnTo>
                  <a:pt x="108204" y="96011"/>
                </a:lnTo>
                <a:lnTo>
                  <a:pt x="105591" y="102107"/>
                </a:lnTo>
                <a:lnTo>
                  <a:pt x="96012" y="102107"/>
                </a:lnTo>
                <a:lnTo>
                  <a:pt x="94488" y="103631"/>
                </a:lnTo>
                <a:close/>
              </a:path>
              <a:path w="113029" h="139065">
                <a:moveTo>
                  <a:pt x="19304" y="103631"/>
                </a:moveTo>
                <a:lnTo>
                  <a:pt x="18288" y="103631"/>
                </a:lnTo>
                <a:lnTo>
                  <a:pt x="18288" y="102107"/>
                </a:lnTo>
                <a:lnTo>
                  <a:pt x="19304" y="103631"/>
                </a:lnTo>
                <a:close/>
              </a:path>
              <a:path w="113029" h="139065">
                <a:moveTo>
                  <a:pt x="86105" y="128015"/>
                </a:moveTo>
                <a:lnTo>
                  <a:pt x="65532" y="128015"/>
                </a:lnTo>
                <a:lnTo>
                  <a:pt x="70104" y="126491"/>
                </a:lnTo>
                <a:lnTo>
                  <a:pt x="74676" y="123443"/>
                </a:lnTo>
                <a:lnTo>
                  <a:pt x="82296" y="118871"/>
                </a:lnTo>
                <a:lnTo>
                  <a:pt x="89916" y="111251"/>
                </a:lnTo>
                <a:lnTo>
                  <a:pt x="88391" y="111251"/>
                </a:lnTo>
                <a:lnTo>
                  <a:pt x="96012" y="102107"/>
                </a:lnTo>
                <a:lnTo>
                  <a:pt x="105591" y="102107"/>
                </a:lnTo>
                <a:lnTo>
                  <a:pt x="103632" y="106679"/>
                </a:lnTo>
                <a:lnTo>
                  <a:pt x="97536" y="117347"/>
                </a:lnTo>
                <a:lnTo>
                  <a:pt x="96012" y="117347"/>
                </a:lnTo>
                <a:lnTo>
                  <a:pt x="88391" y="124967"/>
                </a:lnTo>
                <a:lnTo>
                  <a:pt x="88391" y="126491"/>
                </a:lnTo>
                <a:lnTo>
                  <a:pt x="86105" y="128015"/>
                </a:lnTo>
                <a:close/>
              </a:path>
              <a:path w="113029" h="139065">
                <a:moveTo>
                  <a:pt x="56387" y="138683"/>
                </a:moveTo>
                <a:lnTo>
                  <a:pt x="51816" y="137159"/>
                </a:lnTo>
                <a:lnTo>
                  <a:pt x="45719" y="137159"/>
                </a:lnTo>
                <a:lnTo>
                  <a:pt x="39624" y="134111"/>
                </a:lnTo>
                <a:lnTo>
                  <a:pt x="35052" y="132587"/>
                </a:lnTo>
                <a:lnTo>
                  <a:pt x="33528" y="132587"/>
                </a:lnTo>
                <a:lnTo>
                  <a:pt x="25908" y="126491"/>
                </a:lnTo>
                <a:lnTo>
                  <a:pt x="47244" y="126491"/>
                </a:lnTo>
                <a:lnTo>
                  <a:pt x="51816" y="128015"/>
                </a:lnTo>
                <a:lnTo>
                  <a:pt x="86105" y="128015"/>
                </a:lnTo>
                <a:lnTo>
                  <a:pt x="79248" y="132587"/>
                </a:lnTo>
                <a:lnTo>
                  <a:pt x="74676" y="134111"/>
                </a:lnTo>
                <a:lnTo>
                  <a:pt x="56387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68973" y="4032503"/>
            <a:ext cx="0" cy="492759"/>
          </a:xfrm>
          <a:custGeom>
            <a:avLst/>
            <a:gdLst/>
            <a:ahLst/>
            <a:cxnLst/>
            <a:rect l="l" t="t" r="r" b="b"/>
            <a:pathLst>
              <a:path w="0" h="492760">
                <a:moveTo>
                  <a:pt x="0" y="0"/>
                </a:moveTo>
                <a:lnTo>
                  <a:pt x="0" y="49225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59067" y="4018788"/>
            <a:ext cx="268605" cy="254635"/>
          </a:xfrm>
          <a:custGeom>
            <a:avLst/>
            <a:gdLst/>
            <a:ahLst/>
            <a:cxnLst/>
            <a:rect l="l" t="t" r="r" b="b"/>
            <a:pathLst>
              <a:path w="268604" h="254635">
                <a:moveTo>
                  <a:pt x="151948" y="138235"/>
                </a:moveTo>
                <a:lnTo>
                  <a:pt x="125381" y="110136"/>
                </a:lnTo>
                <a:lnTo>
                  <a:pt x="242316" y="0"/>
                </a:lnTo>
                <a:lnTo>
                  <a:pt x="268224" y="27431"/>
                </a:lnTo>
                <a:lnTo>
                  <a:pt x="151948" y="138235"/>
                </a:lnTo>
                <a:close/>
              </a:path>
              <a:path w="268604" h="254635">
                <a:moveTo>
                  <a:pt x="0" y="254507"/>
                </a:moveTo>
                <a:lnTo>
                  <a:pt x="99060" y="82295"/>
                </a:lnTo>
                <a:lnTo>
                  <a:pt x="125381" y="110136"/>
                </a:lnTo>
                <a:lnTo>
                  <a:pt x="111252" y="123443"/>
                </a:lnTo>
                <a:lnTo>
                  <a:pt x="138684" y="150875"/>
                </a:lnTo>
                <a:lnTo>
                  <a:pt x="163899" y="150875"/>
                </a:lnTo>
                <a:lnTo>
                  <a:pt x="178308" y="166115"/>
                </a:lnTo>
                <a:lnTo>
                  <a:pt x="0" y="254507"/>
                </a:lnTo>
                <a:close/>
              </a:path>
              <a:path w="268604" h="254635">
                <a:moveTo>
                  <a:pt x="138684" y="150875"/>
                </a:moveTo>
                <a:lnTo>
                  <a:pt x="111252" y="123443"/>
                </a:lnTo>
                <a:lnTo>
                  <a:pt x="125381" y="110136"/>
                </a:lnTo>
                <a:lnTo>
                  <a:pt x="151948" y="138235"/>
                </a:lnTo>
                <a:lnTo>
                  <a:pt x="138684" y="150875"/>
                </a:lnTo>
                <a:close/>
              </a:path>
              <a:path w="268604" h="254635">
                <a:moveTo>
                  <a:pt x="163899" y="150875"/>
                </a:moveTo>
                <a:lnTo>
                  <a:pt x="138684" y="150875"/>
                </a:lnTo>
                <a:lnTo>
                  <a:pt x="151948" y="138235"/>
                </a:lnTo>
                <a:lnTo>
                  <a:pt x="163899" y="150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3639" y="4259580"/>
            <a:ext cx="291465" cy="279400"/>
          </a:xfrm>
          <a:custGeom>
            <a:avLst/>
            <a:gdLst/>
            <a:ahLst/>
            <a:cxnLst/>
            <a:rect l="l" t="t" r="r" b="b"/>
            <a:pathLst>
              <a:path w="291465" h="279400">
                <a:moveTo>
                  <a:pt x="263652" y="278891"/>
                </a:moveTo>
                <a:lnTo>
                  <a:pt x="0" y="27431"/>
                </a:lnTo>
                <a:lnTo>
                  <a:pt x="25908" y="0"/>
                </a:lnTo>
                <a:lnTo>
                  <a:pt x="291083" y="251459"/>
                </a:lnTo>
                <a:lnTo>
                  <a:pt x="263652" y="278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26002" y="4099559"/>
            <a:ext cx="0" cy="490855"/>
          </a:xfrm>
          <a:custGeom>
            <a:avLst/>
            <a:gdLst/>
            <a:ahLst/>
            <a:cxnLst/>
            <a:rect l="l" t="t" r="r" b="b"/>
            <a:pathLst>
              <a:path w="0" h="490854">
                <a:moveTo>
                  <a:pt x="0" y="0"/>
                </a:moveTo>
                <a:lnTo>
                  <a:pt x="0" y="49072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03903" y="4085844"/>
            <a:ext cx="281940" cy="266700"/>
          </a:xfrm>
          <a:custGeom>
            <a:avLst/>
            <a:gdLst/>
            <a:ahLst/>
            <a:cxnLst/>
            <a:rect l="l" t="t" r="r" b="b"/>
            <a:pathLst>
              <a:path w="281939" h="266700">
                <a:moveTo>
                  <a:pt x="25908" y="266700"/>
                </a:moveTo>
                <a:lnTo>
                  <a:pt x="0" y="239267"/>
                </a:lnTo>
                <a:lnTo>
                  <a:pt x="254508" y="0"/>
                </a:lnTo>
                <a:lnTo>
                  <a:pt x="281940" y="27432"/>
                </a:lnTo>
                <a:lnTo>
                  <a:pt x="25908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22191" y="4325111"/>
            <a:ext cx="276225" cy="265430"/>
          </a:xfrm>
          <a:custGeom>
            <a:avLst/>
            <a:gdLst/>
            <a:ahLst/>
            <a:cxnLst/>
            <a:rect l="l" t="t" r="r" b="b"/>
            <a:pathLst>
              <a:path w="276225" h="265429">
                <a:moveTo>
                  <a:pt x="125442" y="147360"/>
                </a:moveTo>
                <a:lnTo>
                  <a:pt x="0" y="27432"/>
                </a:lnTo>
                <a:lnTo>
                  <a:pt x="25908" y="0"/>
                </a:lnTo>
                <a:lnTo>
                  <a:pt x="151359" y="119937"/>
                </a:lnTo>
                <a:lnTo>
                  <a:pt x="125442" y="147360"/>
                </a:lnTo>
                <a:close/>
              </a:path>
              <a:path w="276225" h="265429">
                <a:moveTo>
                  <a:pt x="238402" y="160019"/>
                </a:moveTo>
                <a:lnTo>
                  <a:pt x="138684" y="160019"/>
                </a:lnTo>
                <a:lnTo>
                  <a:pt x="164592" y="132588"/>
                </a:lnTo>
                <a:lnTo>
                  <a:pt x="151359" y="119937"/>
                </a:lnTo>
                <a:lnTo>
                  <a:pt x="204215" y="64008"/>
                </a:lnTo>
                <a:lnTo>
                  <a:pt x="238402" y="160019"/>
                </a:lnTo>
                <a:close/>
              </a:path>
              <a:path w="276225" h="265429">
                <a:moveTo>
                  <a:pt x="138684" y="160019"/>
                </a:moveTo>
                <a:lnTo>
                  <a:pt x="125442" y="147360"/>
                </a:lnTo>
                <a:lnTo>
                  <a:pt x="151359" y="119937"/>
                </a:lnTo>
                <a:lnTo>
                  <a:pt x="164592" y="132588"/>
                </a:lnTo>
                <a:lnTo>
                  <a:pt x="138684" y="160019"/>
                </a:lnTo>
                <a:close/>
              </a:path>
              <a:path w="276225" h="265429">
                <a:moveTo>
                  <a:pt x="275844" y="265176"/>
                </a:moveTo>
                <a:lnTo>
                  <a:pt x="73152" y="202692"/>
                </a:lnTo>
                <a:lnTo>
                  <a:pt x="125442" y="147360"/>
                </a:lnTo>
                <a:lnTo>
                  <a:pt x="138684" y="160019"/>
                </a:lnTo>
                <a:lnTo>
                  <a:pt x="238402" y="160019"/>
                </a:lnTo>
                <a:lnTo>
                  <a:pt x="275844" y="26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28032" y="6544056"/>
            <a:ext cx="102235" cy="128270"/>
          </a:xfrm>
          <a:custGeom>
            <a:avLst/>
            <a:gdLst/>
            <a:ahLst/>
            <a:cxnLst/>
            <a:rect l="l" t="t" r="r" b="b"/>
            <a:pathLst>
              <a:path w="102235" h="128270">
                <a:moveTo>
                  <a:pt x="51816" y="128015"/>
                </a:moveTo>
                <a:lnTo>
                  <a:pt x="31503" y="122943"/>
                </a:lnTo>
                <a:lnTo>
                  <a:pt x="15049" y="109156"/>
                </a:lnTo>
                <a:lnTo>
                  <a:pt x="4024" y="88796"/>
                </a:lnTo>
                <a:lnTo>
                  <a:pt x="0" y="64007"/>
                </a:lnTo>
                <a:lnTo>
                  <a:pt x="4024" y="39219"/>
                </a:lnTo>
                <a:lnTo>
                  <a:pt x="15049" y="18859"/>
                </a:lnTo>
                <a:lnTo>
                  <a:pt x="31503" y="5072"/>
                </a:lnTo>
                <a:lnTo>
                  <a:pt x="51816" y="0"/>
                </a:lnTo>
                <a:lnTo>
                  <a:pt x="71247" y="5072"/>
                </a:lnTo>
                <a:lnTo>
                  <a:pt x="87249" y="18859"/>
                </a:lnTo>
                <a:lnTo>
                  <a:pt x="98107" y="39219"/>
                </a:lnTo>
                <a:lnTo>
                  <a:pt x="102108" y="64007"/>
                </a:lnTo>
                <a:lnTo>
                  <a:pt x="98107" y="88796"/>
                </a:lnTo>
                <a:lnTo>
                  <a:pt x="87249" y="109156"/>
                </a:lnTo>
                <a:lnTo>
                  <a:pt x="71247" y="122943"/>
                </a:lnTo>
                <a:lnTo>
                  <a:pt x="51816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23459" y="6539483"/>
            <a:ext cx="111760" cy="139065"/>
          </a:xfrm>
          <a:custGeom>
            <a:avLst/>
            <a:gdLst/>
            <a:ahLst/>
            <a:cxnLst/>
            <a:rect l="l" t="t" r="r" b="b"/>
            <a:pathLst>
              <a:path w="111760" h="139065">
                <a:moveTo>
                  <a:pt x="62484" y="137159"/>
                </a:moveTo>
                <a:lnTo>
                  <a:pt x="44195" y="137159"/>
                </a:lnTo>
                <a:lnTo>
                  <a:pt x="39624" y="134111"/>
                </a:lnTo>
                <a:lnTo>
                  <a:pt x="33528" y="132587"/>
                </a:lnTo>
                <a:lnTo>
                  <a:pt x="24384" y="126491"/>
                </a:lnTo>
                <a:lnTo>
                  <a:pt x="24384" y="124967"/>
                </a:lnTo>
                <a:lnTo>
                  <a:pt x="16764" y="117347"/>
                </a:lnTo>
                <a:lnTo>
                  <a:pt x="15240" y="117347"/>
                </a:lnTo>
                <a:lnTo>
                  <a:pt x="9144" y="106679"/>
                </a:lnTo>
                <a:lnTo>
                  <a:pt x="4572" y="96011"/>
                </a:lnTo>
                <a:lnTo>
                  <a:pt x="4572" y="94487"/>
                </a:lnTo>
                <a:lnTo>
                  <a:pt x="1524" y="82295"/>
                </a:lnTo>
                <a:lnTo>
                  <a:pt x="0" y="68579"/>
                </a:lnTo>
                <a:lnTo>
                  <a:pt x="1524" y="54863"/>
                </a:lnTo>
                <a:lnTo>
                  <a:pt x="4572" y="42671"/>
                </a:lnTo>
                <a:lnTo>
                  <a:pt x="9144" y="30479"/>
                </a:lnTo>
                <a:lnTo>
                  <a:pt x="15240" y="21335"/>
                </a:lnTo>
                <a:lnTo>
                  <a:pt x="24384" y="12191"/>
                </a:lnTo>
                <a:lnTo>
                  <a:pt x="33528" y="6095"/>
                </a:lnTo>
                <a:lnTo>
                  <a:pt x="33528" y="4571"/>
                </a:lnTo>
                <a:lnTo>
                  <a:pt x="38100" y="3047"/>
                </a:lnTo>
                <a:lnTo>
                  <a:pt x="50292" y="0"/>
                </a:lnTo>
                <a:lnTo>
                  <a:pt x="62484" y="0"/>
                </a:lnTo>
                <a:lnTo>
                  <a:pt x="67056" y="1523"/>
                </a:lnTo>
                <a:lnTo>
                  <a:pt x="73152" y="3047"/>
                </a:lnTo>
                <a:lnTo>
                  <a:pt x="77724" y="4571"/>
                </a:lnTo>
                <a:lnTo>
                  <a:pt x="77724" y="6095"/>
                </a:lnTo>
                <a:lnTo>
                  <a:pt x="79248" y="6095"/>
                </a:lnTo>
                <a:lnTo>
                  <a:pt x="83057" y="9143"/>
                </a:lnTo>
                <a:lnTo>
                  <a:pt x="51816" y="9143"/>
                </a:lnTo>
                <a:lnTo>
                  <a:pt x="38100" y="13715"/>
                </a:lnTo>
                <a:lnTo>
                  <a:pt x="32385" y="18287"/>
                </a:lnTo>
                <a:lnTo>
                  <a:pt x="30480" y="18287"/>
                </a:lnTo>
                <a:lnTo>
                  <a:pt x="22859" y="27431"/>
                </a:lnTo>
                <a:lnTo>
                  <a:pt x="23114" y="27431"/>
                </a:lnTo>
                <a:lnTo>
                  <a:pt x="16764" y="35051"/>
                </a:lnTo>
                <a:lnTo>
                  <a:pt x="18288" y="35051"/>
                </a:lnTo>
                <a:lnTo>
                  <a:pt x="13716" y="45719"/>
                </a:lnTo>
                <a:lnTo>
                  <a:pt x="10668" y="56387"/>
                </a:lnTo>
                <a:lnTo>
                  <a:pt x="9144" y="68579"/>
                </a:lnTo>
                <a:lnTo>
                  <a:pt x="10668" y="80771"/>
                </a:lnTo>
                <a:lnTo>
                  <a:pt x="13716" y="92963"/>
                </a:lnTo>
                <a:lnTo>
                  <a:pt x="14287" y="92963"/>
                </a:lnTo>
                <a:lnTo>
                  <a:pt x="17716" y="102107"/>
                </a:lnTo>
                <a:lnTo>
                  <a:pt x="16764" y="102107"/>
                </a:lnTo>
                <a:lnTo>
                  <a:pt x="24384" y="111251"/>
                </a:lnTo>
                <a:lnTo>
                  <a:pt x="22859" y="111251"/>
                </a:lnTo>
                <a:lnTo>
                  <a:pt x="30480" y="118871"/>
                </a:lnTo>
                <a:lnTo>
                  <a:pt x="38100" y="123443"/>
                </a:lnTo>
                <a:lnTo>
                  <a:pt x="42672" y="126491"/>
                </a:lnTo>
                <a:lnTo>
                  <a:pt x="47244" y="126491"/>
                </a:lnTo>
                <a:lnTo>
                  <a:pt x="51816" y="128015"/>
                </a:lnTo>
                <a:lnTo>
                  <a:pt x="84963" y="128015"/>
                </a:lnTo>
                <a:lnTo>
                  <a:pt x="79248" y="132587"/>
                </a:lnTo>
                <a:lnTo>
                  <a:pt x="77724" y="132587"/>
                </a:lnTo>
                <a:lnTo>
                  <a:pt x="73152" y="134111"/>
                </a:lnTo>
                <a:lnTo>
                  <a:pt x="67056" y="135635"/>
                </a:lnTo>
                <a:lnTo>
                  <a:pt x="62484" y="137159"/>
                </a:lnTo>
                <a:close/>
              </a:path>
              <a:path w="111760" h="139065">
                <a:moveTo>
                  <a:pt x="81724" y="19430"/>
                </a:moveTo>
                <a:lnTo>
                  <a:pt x="73152" y="13715"/>
                </a:lnTo>
                <a:lnTo>
                  <a:pt x="70104" y="12191"/>
                </a:lnTo>
                <a:lnTo>
                  <a:pt x="60960" y="9143"/>
                </a:lnTo>
                <a:lnTo>
                  <a:pt x="83057" y="9143"/>
                </a:lnTo>
                <a:lnTo>
                  <a:pt x="86868" y="12191"/>
                </a:lnTo>
                <a:lnTo>
                  <a:pt x="88391" y="12191"/>
                </a:lnTo>
                <a:lnTo>
                  <a:pt x="94488" y="18287"/>
                </a:lnTo>
                <a:lnTo>
                  <a:pt x="80772" y="18287"/>
                </a:lnTo>
                <a:lnTo>
                  <a:pt x="81724" y="19430"/>
                </a:lnTo>
                <a:close/>
              </a:path>
              <a:path w="111760" h="139065">
                <a:moveTo>
                  <a:pt x="30480" y="19811"/>
                </a:moveTo>
                <a:lnTo>
                  <a:pt x="30480" y="18287"/>
                </a:lnTo>
                <a:lnTo>
                  <a:pt x="32385" y="18287"/>
                </a:lnTo>
                <a:lnTo>
                  <a:pt x="30480" y="19811"/>
                </a:lnTo>
                <a:close/>
              </a:path>
              <a:path w="111760" h="139065">
                <a:moveTo>
                  <a:pt x="82296" y="19811"/>
                </a:moveTo>
                <a:lnTo>
                  <a:pt x="81724" y="19430"/>
                </a:lnTo>
                <a:lnTo>
                  <a:pt x="80772" y="18287"/>
                </a:lnTo>
                <a:lnTo>
                  <a:pt x="82296" y="19811"/>
                </a:lnTo>
                <a:close/>
              </a:path>
              <a:path w="111760" h="139065">
                <a:moveTo>
                  <a:pt x="96012" y="19811"/>
                </a:moveTo>
                <a:lnTo>
                  <a:pt x="82296" y="19811"/>
                </a:lnTo>
                <a:lnTo>
                  <a:pt x="80772" y="18287"/>
                </a:lnTo>
                <a:lnTo>
                  <a:pt x="94488" y="18287"/>
                </a:lnTo>
                <a:lnTo>
                  <a:pt x="96012" y="19811"/>
                </a:lnTo>
                <a:close/>
              </a:path>
              <a:path w="111760" h="139065">
                <a:moveTo>
                  <a:pt x="88391" y="27431"/>
                </a:moveTo>
                <a:lnTo>
                  <a:pt x="81724" y="19430"/>
                </a:lnTo>
                <a:lnTo>
                  <a:pt x="82296" y="19811"/>
                </a:lnTo>
                <a:lnTo>
                  <a:pt x="96012" y="19811"/>
                </a:lnTo>
                <a:lnTo>
                  <a:pt x="96012" y="21335"/>
                </a:lnTo>
                <a:lnTo>
                  <a:pt x="99060" y="25907"/>
                </a:lnTo>
                <a:lnTo>
                  <a:pt x="88391" y="25907"/>
                </a:lnTo>
                <a:lnTo>
                  <a:pt x="88391" y="27431"/>
                </a:lnTo>
                <a:close/>
              </a:path>
              <a:path w="111760" h="139065">
                <a:moveTo>
                  <a:pt x="23114" y="27431"/>
                </a:moveTo>
                <a:lnTo>
                  <a:pt x="22859" y="27431"/>
                </a:lnTo>
                <a:lnTo>
                  <a:pt x="24384" y="25907"/>
                </a:lnTo>
                <a:lnTo>
                  <a:pt x="23114" y="27431"/>
                </a:lnTo>
                <a:close/>
              </a:path>
              <a:path w="111760" h="139065">
                <a:moveTo>
                  <a:pt x="108584" y="92963"/>
                </a:moveTo>
                <a:lnTo>
                  <a:pt x="99060" y="92963"/>
                </a:lnTo>
                <a:lnTo>
                  <a:pt x="102108" y="80771"/>
                </a:lnTo>
                <a:lnTo>
                  <a:pt x="102108" y="56387"/>
                </a:lnTo>
                <a:lnTo>
                  <a:pt x="99060" y="45719"/>
                </a:lnTo>
                <a:lnTo>
                  <a:pt x="94488" y="35051"/>
                </a:lnTo>
                <a:lnTo>
                  <a:pt x="88391" y="25907"/>
                </a:lnTo>
                <a:lnTo>
                  <a:pt x="99060" y="25907"/>
                </a:lnTo>
                <a:lnTo>
                  <a:pt x="102108" y="30479"/>
                </a:lnTo>
                <a:lnTo>
                  <a:pt x="108204" y="42671"/>
                </a:lnTo>
                <a:lnTo>
                  <a:pt x="111252" y="54863"/>
                </a:lnTo>
                <a:lnTo>
                  <a:pt x="111252" y="82295"/>
                </a:lnTo>
                <a:lnTo>
                  <a:pt x="108584" y="92963"/>
                </a:lnTo>
                <a:close/>
              </a:path>
              <a:path w="111760" h="139065">
                <a:moveTo>
                  <a:pt x="14287" y="92963"/>
                </a:moveTo>
                <a:lnTo>
                  <a:pt x="13716" y="92963"/>
                </a:lnTo>
                <a:lnTo>
                  <a:pt x="13716" y="91439"/>
                </a:lnTo>
                <a:lnTo>
                  <a:pt x="14287" y="92963"/>
                </a:lnTo>
                <a:close/>
              </a:path>
              <a:path w="111760" h="139065">
                <a:moveTo>
                  <a:pt x="103849" y="103631"/>
                </a:moveTo>
                <a:lnTo>
                  <a:pt x="94488" y="103631"/>
                </a:lnTo>
                <a:lnTo>
                  <a:pt x="99060" y="91439"/>
                </a:lnTo>
                <a:lnTo>
                  <a:pt x="99060" y="92963"/>
                </a:lnTo>
                <a:lnTo>
                  <a:pt x="108584" y="92963"/>
                </a:lnTo>
                <a:lnTo>
                  <a:pt x="108204" y="94487"/>
                </a:lnTo>
                <a:lnTo>
                  <a:pt x="108204" y="96011"/>
                </a:lnTo>
                <a:lnTo>
                  <a:pt x="103849" y="103631"/>
                </a:lnTo>
                <a:close/>
              </a:path>
              <a:path w="111760" h="139065">
                <a:moveTo>
                  <a:pt x="18288" y="103631"/>
                </a:moveTo>
                <a:lnTo>
                  <a:pt x="16764" y="102107"/>
                </a:lnTo>
                <a:lnTo>
                  <a:pt x="17716" y="102107"/>
                </a:lnTo>
                <a:lnTo>
                  <a:pt x="18288" y="103631"/>
                </a:lnTo>
                <a:close/>
              </a:path>
              <a:path w="111760" h="139065">
                <a:moveTo>
                  <a:pt x="84963" y="128015"/>
                </a:moveTo>
                <a:lnTo>
                  <a:pt x="65532" y="128015"/>
                </a:lnTo>
                <a:lnTo>
                  <a:pt x="68580" y="126491"/>
                </a:lnTo>
                <a:lnTo>
                  <a:pt x="73152" y="123443"/>
                </a:lnTo>
                <a:lnTo>
                  <a:pt x="82296" y="118871"/>
                </a:lnTo>
                <a:lnTo>
                  <a:pt x="80772" y="118871"/>
                </a:lnTo>
                <a:lnTo>
                  <a:pt x="88391" y="111251"/>
                </a:lnTo>
                <a:lnTo>
                  <a:pt x="94488" y="102107"/>
                </a:lnTo>
                <a:lnTo>
                  <a:pt x="94488" y="103631"/>
                </a:lnTo>
                <a:lnTo>
                  <a:pt x="103849" y="103631"/>
                </a:lnTo>
                <a:lnTo>
                  <a:pt x="96012" y="117347"/>
                </a:lnTo>
                <a:lnTo>
                  <a:pt x="88391" y="124967"/>
                </a:lnTo>
                <a:lnTo>
                  <a:pt x="88391" y="126491"/>
                </a:lnTo>
                <a:lnTo>
                  <a:pt x="86868" y="126491"/>
                </a:lnTo>
                <a:lnTo>
                  <a:pt x="84963" y="128015"/>
                </a:lnTo>
                <a:close/>
              </a:path>
              <a:path w="111760" h="139065">
                <a:moveTo>
                  <a:pt x="56387" y="138683"/>
                </a:moveTo>
                <a:lnTo>
                  <a:pt x="50292" y="137159"/>
                </a:lnTo>
                <a:lnTo>
                  <a:pt x="60960" y="137159"/>
                </a:lnTo>
                <a:lnTo>
                  <a:pt x="56387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49490" y="3319272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98135" y="35090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79314" y="3489959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8085762" y="365297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053763" y="4750283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122373" y="584759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52099" y="4389078"/>
            <a:ext cx="482600" cy="2068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45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2800" spc="-90">
                <a:latin typeface="Times New Roman"/>
                <a:cs typeface="Times New Roman"/>
              </a:rPr>
              <a:t>v</a:t>
            </a:r>
            <a:r>
              <a:rPr dirty="0" baseline="-20833" sz="2400" spc="-135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141220" y="5527548"/>
            <a:ext cx="567055" cy="559435"/>
          </a:xfrm>
          <a:custGeom>
            <a:avLst/>
            <a:gdLst/>
            <a:ahLst/>
            <a:cxnLst/>
            <a:rect l="l" t="t" r="r" b="b"/>
            <a:pathLst>
              <a:path w="567055" h="559435">
                <a:moveTo>
                  <a:pt x="283464" y="559308"/>
                </a:moveTo>
                <a:lnTo>
                  <a:pt x="213529" y="550784"/>
                </a:lnTo>
                <a:lnTo>
                  <a:pt x="150020" y="526611"/>
                </a:lnTo>
                <a:lnTo>
                  <a:pt x="95036" y="488886"/>
                </a:lnTo>
                <a:lnTo>
                  <a:pt x="50672" y="439707"/>
                </a:lnTo>
                <a:lnTo>
                  <a:pt x="19028" y="381172"/>
                </a:lnTo>
                <a:lnTo>
                  <a:pt x="2201" y="315379"/>
                </a:lnTo>
                <a:lnTo>
                  <a:pt x="0" y="280416"/>
                </a:lnTo>
                <a:lnTo>
                  <a:pt x="2201" y="245127"/>
                </a:lnTo>
                <a:lnTo>
                  <a:pt x="19028" y="178828"/>
                </a:lnTo>
                <a:lnTo>
                  <a:pt x="50672" y="119955"/>
                </a:lnTo>
                <a:lnTo>
                  <a:pt x="95036" y="70571"/>
                </a:lnTo>
                <a:lnTo>
                  <a:pt x="150020" y="32741"/>
                </a:lnTo>
                <a:lnTo>
                  <a:pt x="213529" y="8529"/>
                </a:lnTo>
                <a:lnTo>
                  <a:pt x="283464" y="0"/>
                </a:lnTo>
                <a:lnTo>
                  <a:pt x="319103" y="2175"/>
                </a:lnTo>
                <a:lnTo>
                  <a:pt x="386087" y="18804"/>
                </a:lnTo>
                <a:lnTo>
                  <a:pt x="445596" y="50083"/>
                </a:lnTo>
                <a:lnTo>
                  <a:pt x="495532" y="93948"/>
                </a:lnTo>
                <a:lnTo>
                  <a:pt x="533798" y="148335"/>
                </a:lnTo>
                <a:lnTo>
                  <a:pt x="558295" y="211179"/>
                </a:lnTo>
                <a:lnTo>
                  <a:pt x="566928" y="280416"/>
                </a:lnTo>
                <a:lnTo>
                  <a:pt x="564726" y="315379"/>
                </a:lnTo>
                <a:lnTo>
                  <a:pt x="547899" y="381172"/>
                </a:lnTo>
                <a:lnTo>
                  <a:pt x="516255" y="439707"/>
                </a:lnTo>
                <a:lnTo>
                  <a:pt x="471892" y="488886"/>
                </a:lnTo>
                <a:lnTo>
                  <a:pt x="416907" y="526611"/>
                </a:lnTo>
                <a:lnTo>
                  <a:pt x="353398" y="550784"/>
                </a:lnTo>
                <a:lnTo>
                  <a:pt x="283464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121407" y="5509260"/>
            <a:ext cx="605155" cy="597535"/>
          </a:xfrm>
          <a:custGeom>
            <a:avLst/>
            <a:gdLst/>
            <a:ahLst/>
            <a:cxnLst/>
            <a:rect l="l" t="t" r="r" b="b"/>
            <a:pathLst>
              <a:path w="605155" h="597535">
                <a:moveTo>
                  <a:pt x="303276" y="597408"/>
                </a:moveTo>
                <a:lnTo>
                  <a:pt x="288036" y="595884"/>
                </a:lnTo>
                <a:lnTo>
                  <a:pt x="272795" y="595884"/>
                </a:lnTo>
                <a:lnTo>
                  <a:pt x="257556" y="592836"/>
                </a:lnTo>
                <a:lnTo>
                  <a:pt x="242316" y="591312"/>
                </a:lnTo>
                <a:lnTo>
                  <a:pt x="228600" y="586740"/>
                </a:lnTo>
                <a:lnTo>
                  <a:pt x="213359" y="583692"/>
                </a:lnTo>
                <a:lnTo>
                  <a:pt x="172211" y="566928"/>
                </a:lnTo>
                <a:lnTo>
                  <a:pt x="134112" y="545592"/>
                </a:lnTo>
                <a:lnTo>
                  <a:pt x="89916" y="510540"/>
                </a:lnTo>
                <a:lnTo>
                  <a:pt x="53339" y="466344"/>
                </a:lnTo>
                <a:lnTo>
                  <a:pt x="30480" y="428244"/>
                </a:lnTo>
                <a:lnTo>
                  <a:pt x="13716" y="387096"/>
                </a:lnTo>
                <a:lnTo>
                  <a:pt x="10668" y="373380"/>
                </a:lnTo>
                <a:lnTo>
                  <a:pt x="6096" y="359664"/>
                </a:lnTo>
                <a:lnTo>
                  <a:pt x="4572" y="344424"/>
                </a:lnTo>
                <a:lnTo>
                  <a:pt x="1524" y="329184"/>
                </a:lnTo>
                <a:lnTo>
                  <a:pt x="1524" y="313944"/>
                </a:lnTo>
                <a:lnTo>
                  <a:pt x="0" y="298704"/>
                </a:lnTo>
                <a:lnTo>
                  <a:pt x="1524" y="283464"/>
                </a:lnTo>
                <a:lnTo>
                  <a:pt x="1524" y="268224"/>
                </a:lnTo>
                <a:lnTo>
                  <a:pt x="4572" y="252984"/>
                </a:lnTo>
                <a:lnTo>
                  <a:pt x="6096" y="239268"/>
                </a:lnTo>
                <a:lnTo>
                  <a:pt x="10668" y="224028"/>
                </a:lnTo>
                <a:lnTo>
                  <a:pt x="30480" y="169164"/>
                </a:lnTo>
                <a:lnTo>
                  <a:pt x="51816" y="132588"/>
                </a:lnTo>
                <a:lnTo>
                  <a:pt x="88391" y="88392"/>
                </a:lnTo>
                <a:lnTo>
                  <a:pt x="132588" y="51816"/>
                </a:lnTo>
                <a:lnTo>
                  <a:pt x="172211" y="28956"/>
                </a:lnTo>
                <a:lnTo>
                  <a:pt x="213359" y="13716"/>
                </a:lnTo>
                <a:lnTo>
                  <a:pt x="227076" y="9144"/>
                </a:lnTo>
                <a:lnTo>
                  <a:pt x="242316" y="6096"/>
                </a:lnTo>
                <a:lnTo>
                  <a:pt x="256031" y="3048"/>
                </a:lnTo>
                <a:lnTo>
                  <a:pt x="286512" y="0"/>
                </a:lnTo>
                <a:lnTo>
                  <a:pt x="318515" y="0"/>
                </a:lnTo>
                <a:lnTo>
                  <a:pt x="348995" y="3048"/>
                </a:lnTo>
                <a:lnTo>
                  <a:pt x="393191" y="13716"/>
                </a:lnTo>
                <a:lnTo>
                  <a:pt x="434339" y="28956"/>
                </a:lnTo>
                <a:lnTo>
                  <a:pt x="451408" y="38100"/>
                </a:lnTo>
                <a:lnTo>
                  <a:pt x="289559" y="38100"/>
                </a:lnTo>
                <a:lnTo>
                  <a:pt x="275843" y="39624"/>
                </a:lnTo>
                <a:lnTo>
                  <a:pt x="263652" y="41148"/>
                </a:lnTo>
                <a:lnTo>
                  <a:pt x="249936" y="42672"/>
                </a:lnTo>
                <a:lnTo>
                  <a:pt x="237743" y="45720"/>
                </a:lnTo>
                <a:lnTo>
                  <a:pt x="224028" y="48768"/>
                </a:lnTo>
                <a:lnTo>
                  <a:pt x="199643" y="57912"/>
                </a:lnTo>
                <a:lnTo>
                  <a:pt x="188976" y="64008"/>
                </a:lnTo>
                <a:lnTo>
                  <a:pt x="178307" y="68580"/>
                </a:lnTo>
                <a:lnTo>
                  <a:pt x="115824" y="112776"/>
                </a:lnTo>
                <a:lnTo>
                  <a:pt x="83820" y="152400"/>
                </a:lnTo>
                <a:lnTo>
                  <a:pt x="65532" y="184404"/>
                </a:lnTo>
                <a:lnTo>
                  <a:pt x="59436" y="196596"/>
                </a:lnTo>
                <a:lnTo>
                  <a:pt x="50292" y="220980"/>
                </a:lnTo>
                <a:lnTo>
                  <a:pt x="41148" y="257556"/>
                </a:lnTo>
                <a:lnTo>
                  <a:pt x="39624" y="271272"/>
                </a:lnTo>
                <a:lnTo>
                  <a:pt x="39624" y="284988"/>
                </a:lnTo>
                <a:lnTo>
                  <a:pt x="38100" y="297180"/>
                </a:lnTo>
                <a:lnTo>
                  <a:pt x="39624" y="310896"/>
                </a:lnTo>
                <a:lnTo>
                  <a:pt x="39624" y="324612"/>
                </a:lnTo>
                <a:lnTo>
                  <a:pt x="41148" y="336804"/>
                </a:lnTo>
                <a:lnTo>
                  <a:pt x="50292" y="374904"/>
                </a:lnTo>
                <a:lnTo>
                  <a:pt x="70104" y="422148"/>
                </a:lnTo>
                <a:lnTo>
                  <a:pt x="97536" y="463296"/>
                </a:lnTo>
                <a:lnTo>
                  <a:pt x="134112" y="498348"/>
                </a:lnTo>
                <a:lnTo>
                  <a:pt x="176783" y="527304"/>
                </a:lnTo>
                <a:lnTo>
                  <a:pt x="224028" y="547116"/>
                </a:lnTo>
                <a:lnTo>
                  <a:pt x="249936" y="553212"/>
                </a:lnTo>
                <a:lnTo>
                  <a:pt x="262128" y="556260"/>
                </a:lnTo>
                <a:lnTo>
                  <a:pt x="275843" y="557784"/>
                </a:lnTo>
                <a:lnTo>
                  <a:pt x="289559" y="557784"/>
                </a:lnTo>
                <a:lnTo>
                  <a:pt x="303276" y="559308"/>
                </a:lnTo>
                <a:lnTo>
                  <a:pt x="450494" y="559308"/>
                </a:lnTo>
                <a:lnTo>
                  <a:pt x="448056" y="560832"/>
                </a:lnTo>
                <a:lnTo>
                  <a:pt x="406908" y="579120"/>
                </a:lnTo>
                <a:lnTo>
                  <a:pt x="393191" y="583692"/>
                </a:lnTo>
                <a:lnTo>
                  <a:pt x="379476" y="586740"/>
                </a:lnTo>
                <a:lnTo>
                  <a:pt x="348995" y="592836"/>
                </a:lnTo>
                <a:lnTo>
                  <a:pt x="303276" y="597408"/>
                </a:lnTo>
                <a:close/>
              </a:path>
              <a:path w="605155" h="597535">
                <a:moveTo>
                  <a:pt x="450494" y="559308"/>
                </a:moveTo>
                <a:lnTo>
                  <a:pt x="303276" y="559308"/>
                </a:lnTo>
                <a:lnTo>
                  <a:pt x="316991" y="557784"/>
                </a:lnTo>
                <a:lnTo>
                  <a:pt x="329184" y="557784"/>
                </a:lnTo>
                <a:lnTo>
                  <a:pt x="342900" y="556260"/>
                </a:lnTo>
                <a:lnTo>
                  <a:pt x="381000" y="547116"/>
                </a:lnTo>
                <a:lnTo>
                  <a:pt x="417576" y="533400"/>
                </a:lnTo>
                <a:lnTo>
                  <a:pt x="470915" y="499872"/>
                </a:lnTo>
                <a:lnTo>
                  <a:pt x="505967" y="464820"/>
                </a:lnTo>
                <a:lnTo>
                  <a:pt x="534924" y="422148"/>
                </a:lnTo>
                <a:lnTo>
                  <a:pt x="541019" y="411480"/>
                </a:lnTo>
                <a:lnTo>
                  <a:pt x="556260" y="376428"/>
                </a:lnTo>
                <a:lnTo>
                  <a:pt x="563880" y="338328"/>
                </a:lnTo>
                <a:lnTo>
                  <a:pt x="566928" y="326136"/>
                </a:lnTo>
                <a:lnTo>
                  <a:pt x="566928" y="272796"/>
                </a:lnTo>
                <a:lnTo>
                  <a:pt x="563880" y="259080"/>
                </a:lnTo>
                <a:lnTo>
                  <a:pt x="562356" y="246888"/>
                </a:lnTo>
                <a:lnTo>
                  <a:pt x="551687" y="208788"/>
                </a:lnTo>
                <a:lnTo>
                  <a:pt x="541019" y="185928"/>
                </a:lnTo>
                <a:lnTo>
                  <a:pt x="536448" y="175260"/>
                </a:lnTo>
                <a:lnTo>
                  <a:pt x="507491" y="134112"/>
                </a:lnTo>
                <a:lnTo>
                  <a:pt x="472439" y="97536"/>
                </a:lnTo>
                <a:lnTo>
                  <a:pt x="419100" y="64008"/>
                </a:lnTo>
                <a:lnTo>
                  <a:pt x="382523" y="50292"/>
                </a:lnTo>
                <a:lnTo>
                  <a:pt x="370332" y="45720"/>
                </a:lnTo>
                <a:lnTo>
                  <a:pt x="356615" y="42672"/>
                </a:lnTo>
                <a:lnTo>
                  <a:pt x="344423" y="41148"/>
                </a:lnTo>
                <a:lnTo>
                  <a:pt x="316991" y="38100"/>
                </a:lnTo>
                <a:lnTo>
                  <a:pt x="451408" y="38100"/>
                </a:lnTo>
                <a:lnTo>
                  <a:pt x="495300" y="67056"/>
                </a:lnTo>
                <a:lnTo>
                  <a:pt x="536448" y="108204"/>
                </a:lnTo>
                <a:lnTo>
                  <a:pt x="576072" y="167640"/>
                </a:lnTo>
                <a:lnTo>
                  <a:pt x="595884" y="222504"/>
                </a:lnTo>
                <a:lnTo>
                  <a:pt x="603504" y="266700"/>
                </a:lnTo>
                <a:lnTo>
                  <a:pt x="605028" y="281940"/>
                </a:lnTo>
                <a:lnTo>
                  <a:pt x="605028" y="312420"/>
                </a:lnTo>
                <a:lnTo>
                  <a:pt x="601980" y="342900"/>
                </a:lnTo>
                <a:lnTo>
                  <a:pt x="598932" y="358140"/>
                </a:lnTo>
                <a:lnTo>
                  <a:pt x="595884" y="371856"/>
                </a:lnTo>
                <a:lnTo>
                  <a:pt x="592836" y="387096"/>
                </a:lnTo>
                <a:lnTo>
                  <a:pt x="586739" y="400812"/>
                </a:lnTo>
                <a:lnTo>
                  <a:pt x="582167" y="414528"/>
                </a:lnTo>
                <a:lnTo>
                  <a:pt x="576072" y="426720"/>
                </a:lnTo>
                <a:lnTo>
                  <a:pt x="554736" y="464820"/>
                </a:lnTo>
                <a:lnTo>
                  <a:pt x="518160" y="509016"/>
                </a:lnTo>
                <a:lnTo>
                  <a:pt x="472439" y="545592"/>
                </a:lnTo>
                <a:lnTo>
                  <a:pt x="450494" y="559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348227" y="6545579"/>
            <a:ext cx="102235" cy="127000"/>
          </a:xfrm>
          <a:custGeom>
            <a:avLst/>
            <a:gdLst/>
            <a:ahLst/>
            <a:cxnLst/>
            <a:rect l="l" t="t" r="r" b="b"/>
            <a:pathLst>
              <a:path w="102235" h="127000">
                <a:moveTo>
                  <a:pt x="51816" y="126491"/>
                </a:moveTo>
                <a:lnTo>
                  <a:pt x="31503" y="121658"/>
                </a:lnTo>
                <a:lnTo>
                  <a:pt x="15049" y="108394"/>
                </a:lnTo>
                <a:lnTo>
                  <a:pt x="4024" y="88558"/>
                </a:lnTo>
                <a:lnTo>
                  <a:pt x="0" y="64007"/>
                </a:lnTo>
                <a:lnTo>
                  <a:pt x="4024" y="39219"/>
                </a:lnTo>
                <a:lnTo>
                  <a:pt x="15049" y="18859"/>
                </a:lnTo>
                <a:lnTo>
                  <a:pt x="31503" y="5072"/>
                </a:lnTo>
                <a:lnTo>
                  <a:pt x="51816" y="0"/>
                </a:lnTo>
                <a:lnTo>
                  <a:pt x="71247" y="5072"/>
                </a:lnTo>
                <a:lnTo>
                  <a:pt x="87249" y="18859"/>
                </a:lnTo>
                <a:lnTo>
                  <a:pt x="98107" y="39219"/>
                </a:lnTo>
                <a:lnTo>
                  <a:pt x="102108" y="64007"/>
                </a:lnTo>
                <a:lnTo>
                  <a:pt x="98107" y="88558"/>
                </a:lnTo>
                <a:lnTo>
                  <a:pt x="87249" y="108394"/>
                </a:lnTo>
                <a:lnTo>
                  <a:pt x="71247" y="121658"/>
                </a:lnTo>
                <a:lnTo>
                  <a:pt x="51816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343655" y="6541007"/>
            <a:ext cx="111760" cy="137160"/>
          </a:xfrm>
          <a:custGeom>
            <a:avLst/>
            <a:gdLst/>
            <a:ahLst/>
            <a:cxnLst/>
            <a:rect l="l" t="t" r="r" b="b"/>
            <a:pathLst>
              <a:path w="111760" h="137159">
                <a:moveTo>
                  <a:pt x="67056" y="135635"/>
                </a:moveTo>
                <a:lnTo>
                  <a:pt x="44195" y="135635"/>
                </a:lnTo>
                <a:lnTo>
                  <a:pt x="39624" y="134111"/>
                </a:lnTo>
                <a:lnTo>
                  <a:pt x="33528" y="131063"/>
                </a:lnTo>
                <a:lnTo>
                  <a:pt x="24384" y="124967"/>
                </a:lnTo>
                <a:lnTo>
                  <a:pt x="24384" y="123443"/>
                </a:lnTo>
                <a:lnTo>
                  <a:pt x="16764" y="115823"/>
                </a:lnTo>
                <a:lnTo>
                  <a:pt x="15240" y="115823"/>
                </a:lnTo>
                <a:lnTo>
                  <a:pt x="9144" y="106679"/>
                </a:lnTo>
                <a:lnTo>
                  <a:pt x="9144" y="105155"/>
                </a:lnTo>
                <a:lnTo>
                  <a:pt x="4572" y="94487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68579"/>
                </a:lnTo>
                <a:lnTo>
                  <a:pt x="0" y="67055"/>
                </a:lnTo>
                <a:lnTo>
                  <a:pt x="1524" y="54863"/>
                </a:lnTo>
                <a:lnTo>
                  <a:pt x="4572" y="42671"/>
                </a:lnTo>
                <a:lnTo>
                  <a:pt x="4572" y="41147"/>
                </a:lnTo>
                <a:lnTo>
                  <a:pt x="9144" y="30479"/>
                </a:lnTo>
                <a:lnTo>
                  <a:pt x="15240" y="21335"/>
                </a:lnTo>
                <a:lnTo>
                  <a:pt x="15240" y="19811"/>
                </a:lnTo>
                <a:lnTo>
                  <a:pt x="16764" y="19811"/>
                </a:lnTo>
                <a:lnTo>
                  <a:pt x="24384" y="12191"/>
                </a:lnTo>
                <a:lnTo>
                  <a:pt x="33528" y="6095"/>
                </a:lnTo>
                <a:lnTo>
                  <a:pt x="33528" y="4571"/>
                </a:lnTo>
                <a:lnTo>
                  <a:pt x="38100" y="3047"/>
                </a:lnTo>
                <a:lnTo>
                  <a:pt x="50292" y="0"/>
                </a:lnTo>
                <a:lnTo>
                  <a:pt x="62484" y="0"/>
                </a:lnTo>
                <a:lnTo>
                  <a:pt x="67056" y="1523"/>
                </a:lnTo>
                <a:lnTo>
                  <a:pt x="73152" y="3047"/>
                </a:lnTo>
                <a:lnTo>
                  <a:pt x="77724" y="4571"/>
                </a:lnTo>
                <a:lnTo>
                  <a:pt x="77724" y="6095"/>
                </a:lnTo>
                <a:lnTo>
                  <a:pt x="82296" y="9143"/>
                </a:lnTo>
                <a:lnTo>
                  <a:pt x="51816" y="9143"/>
                </a:lnTo>
                <a:lnTo>
                  <a:pt x="38100" y="13715"/>
                </a:lnTo>
                <a:lnTo>
                  <a:pt x="32385" y="18287"/>
                </a:lnTo>
                <a:lnTo>
                  <a:pt x="30480" y="18287"/>
                </a:lnTo>
                <a:lnTo>
                  <a:pt x="22859" y="25907"/>
                </a:lnTo>
                <a:lnTo>
                  <a:pt x="16764" y="35051"/>
                </a:lnTo>
                <a:lnTo>
                  <a:pt x="18288" y="35051"/>
                </a:lnTo>
                <a:lnTo>
                  <a:pt x="12192" y="45719"/>
                </a:lnTo>
                <a:lnTo>
                  <a:pt x="13334" y="45719"/>
                </a:lnTo>
                <a:lnTo>
                  <a:pt x="10668" y="56387"/>
                </a:lnTo>
                <a:lnTo>
                  <a:pt x="9334" y="67055"/>
                </a:lnTo>
                <a:lnTo>
                  <a:pt x="9144" y="67055"/>
                </a:lnTo>
                <a:lnTo>
                  <a:pt x="9144" y="68579"/>
                </a:lnTo>
                <a:lnTo>
                  <a:pt x="9313" y="68579"/>
                </a:lnTo>
                <a:lnTo>
                  <a:pt x="10668" y="80771"/>
                </a:lnTo>
                <a:lnTo>
                  <a:pt x="11049" y="80771"/>
                </a:lnTo>
                <a:lnTo>
                  <a:pt x="13716" y="91439"/>
                </a:lnTo>
                <a:lnTo>
                  <a:pt x="12192" y="91439"/>
                </a:lnTo>
                <a:lnTo>
                  <a:pt x="17417" y="100583"/>
                </a:lnTo>
                <a:lnTo>
                  <a:pt x="16764" y="100583"/>
                </a:lnTo>
                <a:lnTo>
                  <a:pt x="22859" y="109727"/>
                </a:lnTo>
                <a:lnTo>
                  <a:pt x="30480" y="117347"/>
                </a:lnTo>
                <a:lnTo>
                  <a:pt x="38100" y="123443"/>
                </a:lnTo>
                <a:lnTo>
                  <a:pt x="40386" y="123443"/>
                </a:lnTo>
                <a:lnTo>
                  <a:pt x="42672" y="124967"/>
                </a:lnTo>
                <a:lnTo>
                  <a:pt x="47244" y="124967"/>
                </a:lnTo>
                <a:lnTo>
                  <a:pt x="51816" y="126491"/>
                </a:lnTo>
                <a:lnTo>
                  <a:pt x="84581" y="126491"/>
                </a:lnTo>
                <a:lnTo>
                  <a:pt x="77724" y="131063"/>
                </a:lnTo>
                <a:lnTo>
                  <a:pt x="73152" y="132587"/>
                </a:lnTo>
                <a:lnTo>
                  <a:pt x="67056" y="135635"/>
                </a:lnTo>
                <a:close/>
              </a:path>
              <a:path w="111760" h="137159">
                <a:moveTo>
                  <a:pt x="82296" y="19811"/>
                </a:moveTo>
                <a:lnTo>
                  <a:pt x="73152" y="13715"/>
                </a:lnTo>
                <a:lnTo>
                  <a:pt x="70104" y="12191"/>
                </a:lnTo>
                <a:lnTo>
                  <a:pt x="65532" y="10667"/>
                </a:lnTo>
                <a:lnTo>
                  <a:pt x="59436" y="9143"/>
                </a:lnTo>
                <a:lnTo>
                  <a:pt x="82296" y="9143"/>
                </a:lnTo>
                <a:lnTo>
                  <a:pt x="86868" y="12191"/>
                </a:lnTo>
                <a:lnTo>
                  <a:pt x="88391" y="12191"/>
                </a:lnTo>
                <a:lnTo>
                  <a:pt x="94488" y="18287"/>
                </a:lnTo>
                <a:lnTo>
                  <a:pt x="80772" y="18287"/>
                </a:lnTo>
                <a:lnTo>
                  <a:pt x="82296" y="19811"/>
                </a:lnTo>
                <a:close/>
              </a:path>
              <a:path w="111760" h="137159">
                <a:moveTo>
                  <a:pt x="30480" y="19811"/>
                </a:moveTo>
                <a:lnTo>
                  <a:pt x="30480" y="18287"/>
                </a:lnTo>
                <a:lnTo>
                  <a:pt x="32385" y="18287"/>
                </a:lnTo>
                <a:lnTo>
                  <a:pt x="30480" y="19811"/>
                </a:lnTo>
                <a:close/>
              </a:path>
              <a:path w="111760" h="137159">
                <a:moveTo>
                  <a:pt x="99060" y="45719"/>
                </a:moveTo>
                <a:lnTo>
                  <a:pt x="94488" y="35051"/>
                </a:lnTo>
                <a:lnTo>
                  <a:pt x="88391" y="25907"/>
                </a:lnTo>
                <a:lnTo>
                  <a:pt x="80772" y="18287"/>
                </a:lnTo>
                <a:lnTo>
                  <a:pt x="94488" y="18287"/>
                </a:lnTo>
                <a:lnTo>
                  <a:pt x="96012" y="19811"/>
                </a:lnTo>
                <a:lnTo>
                  <a:pt x="96012" y="21335"/>
                </a:lnTo>
                <a:lnTo>
                  <a:pt x="102108" y="30479"/>
                </a:lnTo>
                <a:lnTo>
                  <a:pt x="108204" y="41147"/>
                </a:lnTo>
                <a:lnTo>
                  <a:pt x="108204" y="42671"/>
                </a:lnTo>
                <a:lnTo>
                  <a:pt x="108584" y="44195"/>
                </a:lnTo>
                <a:lnTo>
                  <a:pt x="99060" y="44195"/>
                </a:lnTo>
                <a:lnTo>
                  <a:pt x="99060" y="45719"/>
                </a:lnTo>
                <a:close/>
              </a:path>
              <a:path w="111760" h="137159">
                <a:moveTo>
                  <a:pt x="13334" y="45719"/>
                </a:moveTo>
                <a:lnTo>
                  <a:pt x="12192" y="45719"/>
                </a:lnTo>
                <a:lnTo>
                  <a:pt x="13716" y="44195"/>
                </a:lnTo>
                <a:lnTo>
                  <a:pt x="13334" y="45719"/>
                </a:lnTo>
                <a:close/>
              </a:path>
              <a:path w="111760" h="137159">
                <a:moveTo>
                  <a:pt x="111252" y="80771"/>
                </a:moveTo>
                <a:lnTo>
                  <a:pt x="102108" y="80771"/>
                </a:lnTo>
                <a:lnTo>
                  <a:pt x="102108" y="56387"/>
                </a:lnTo>
                <a:lnTo>
                  <a:pt x="99060" y="44195"/>
                </a:lnTo>
                <a:lnTo>
                  <a:pt x="108584" y="44195"/>
                </a:lnTo>
                <a:lnTo>
                  <a:pt x="111252" y="54863"/>
                </a:lnTo>
                <a:lnTo>
                  <a:pt x="111252" y="80771"/>
                </a:lnTo>
                <a:close/>
              </a:path>
              <a:path w="111760" h="137159">
                <a:moveTo>
                  <a:pt x="9233" y="67862"/>
                </a:moveTo>
                <a:lnTo>
                  <a:pt x="9144" y="67055"/>
                </a:lnTo>
                <a:lnTo>
                  <a:pt x="9334" y="67055"/>
                </a:lnTo>
                <a:lnTo>
                  <a:pt x="9233" y="67862"/>
                </a:lnTo>
                <a:close/>
              </a:path>
              <a:path w="111760" h="137159">
                <a:moveTo>
                  <a:pt x="9313" y="68579"/>
                </a:moveTo>
                <a:lnTo>
                  <a:pt x="9144" y="68579"/>
                </a:lnTo>
                <a:lnTo>
                  <a:pt x="9233" y="67862"/>
                </a:lnTo>
                <a:lnTo>
                  <a:pt x="9313" y="68579"/>
                </a:lnTo>
                <a:close/>
              </a:path>
              <a:path w="111760" h="137159">
                <a:moveTo>
                  <a:pt x="11049" y="80771"/>
                </a:moveTo>
                <a:lnTo>
                  <a:pt x="10668" y="80771"/>
                </a:lnTo>
                <a:lnTo>
                  <a:pt x="10668" y="79247"/>
                </a:lnTo>
                <a:lnTo>
                  <a:pt x="11049" y="80771"/>
                </a:lnTo>
                <a:close/>
              </a:path>
              <a:path w="111760" h="137159">
                <a:moveTo>
                  <a:pt x="103849" y="102107"/>
                </a:moveTo>
                <a:lnTo>
                  <a:pt x="94488" y="102107"/>
                </a:lnTo>
                <a:lnTo>
                  <a:pt x="99060" y="91439"/>
                </a:lnTo>
                <a:lnTo>
                  <a:pt x="102108" y="79247"/>
                </a:lnTo>
                <a:lnTo>
                  <a:pt x="102108" y="80771"/>
                </a:lnTo>
                <a:lnTo>
                  <a:pt x="111252" y="80771"/>
                </a:lnTo>
                <a:lnTo>
                  <a:pt x="111252" y="82295"/>
                </a:lnTo>
                <a:lnTo>
                  <a:pt x="108204" y="94487"/>
                </a:lnTo>
                <a:lnTo>
                  <a:pt x="103849" y="102107"/>
                </a:lnTo>
                <a:close/>
              </a:path>
              <a:path w="111760" h="137159">
                <a:moveTo>
                  <a:pt x="18288" y="102107"/>
                </a:moveTo>
                <a:lnTo>
                  <a:pt x="16764" y="100583"/>
                </a:lnTo>
                <a:lnTo>
                  <a:pt x="17417" y="100583"/>
                </a:lnTo>
                <a:lnTo>
                  <a:pt x="18288" y="102107"/>
                </a:lnTo>
                <a:close/>
              </a:path>
              <a:path w="111760" h="137159">
                <a:moveTo>
                  <a:pt x="99060" y="111251"/>
                </a:moveTo>
                <a:lnTo>
                  <a:pt x="88391" y="111251"/>
                </a:lnTo>
                <a:lnTo>
                  <a:pt x="94488" y="100583"/>
                </a:lnTo>
                <a:lnTo>
                  <a:pt x="94488" y="102107"/>
                </a:lnTo>
                <a:lnTo>
                  <a:pt x="103849" y="102107"/>
                </a:lnTo>
                <a:lnTo>
                  <a:pt x="102108" y="105155"/>
                </a:lnTo>
                <a:lnTo>
                  <a:pt x="102108" y="106679"/>
                </a:lnTo>
                <a:lnTo>
                  <a:pt x="99060" y="111251"/>
                </a:lnTo>
                <a:close/>
              </a:path>
              <a:path w="111760" h="137159">
                <a:moveTo>
                  <a:pt x="88391" y="123443"/>
                </a:moveTo>
                <a:lnTo>
                  <a:pt x="73152" y="123443"/>
                </a:lnTo>
                <a:lnTo>
                  <a:pt x="82296" y="117347"/>
                </a:lnTo>
                <a:lnTo>
                  <a:pt x="80772" y="117347"/>
                </a:lnTo>
                <a:lnTo>
                  <a:pt x="88391" y="109727"/>
                </a:lnTo>
                <a:lnTo>
                  <a:pt x="88391" y="111251"/>
                </a:lnTo>
                <a:lnTo>
                  <a:pt x="99060" y="111251"/>
                </a:lnTo>
                <a:lnTo>
                  <a:pt x="96012" y="115823"/>
                </a:lnTo>
                <a:lnTo>
                  <a:pt x="88391" y="123443"/>
                </a:lnTo>
                <a:close/>
              </a:path>
              <a:path w="111760" h="137159">
                <a:moveTo>
                  <a:pt x="40386" y="123443"/>
                </a:moveTo>
                <a:lnTo>
                  <a:pt x="38100" y="123443"/>
                </a:lnTo>
                <a:lnTo>
                  <a:pt x="38100" y="121919"/>
                </a:lnTo>
                <a:lnTo>
                  <a:pt x="40386" y="123443"/>
                </a:lnTo>
                <a:close/>
              </a:path>
              <a:path w="111760" h="137159">
                <a:moveTo>
                  <a:pt x="84581" y="126491"/>
                </a:moveTo>
                <a:lnTo>
                  <a:pt x="65532" y="126491"/>
                </a:lnTo>
                <a:lnTo>
                  <a:pt x="68580" y="124967"/>
                </a:lnTo>
                <a:lnTo>
                  <a:pt x="73152" y="121919"/>
                </a:lnTo>
                <a:lnTo>
                  <a:pt x="73152" y="123443"/>
                </a:lnTo>
                <a:lnTo>
                  <a:pt x="88391" y="123443"/>
                </a:lnTo>
                <a:lnTo>
                  <a:pt x="88391" y="124967"/>
                </a:lnTo>
                <a:lnTo>
                  <a:pt x="86868" y="124967"/>
                </a:lnTo>
                <a:lnTo>
                  <a:pt x="84581" y="126491"/>
                </a:lnTo>
                <a:close/>
              </a:path>
              <a:path w="111760" h="137159">
                <a:moveTo>
                  <a:pt x="56387" y="137159"/>
                </a:moveTo>
                <a:lnTo>
                  <a:pt x="50292" y="135635"/>
                </a:lnTo>
                <a:lnTo>
                  <a:pt x="60960" y="135635"/>
                </a:lnTo>
                <a:lnTo>
                  <a:pt x="56387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2759514" y="5231883"/>
            <a:ext cx="514984" cy="805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13888" sz="3600" spc="37">
                <a:latin typeface="Times New Roman"/>
                <a:cs typeface="Times New Roman"/>
              </a:rPr>
              <a:t>R</a:t>
            </a:r>
            <a:r>
              <a:rPr dirty="0" sz="1600" spc="25"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  <a:p>
            <a:pPr algn="ctr" marR="6985">
              <a:lnSpc>
                <a:spcPct val="100000"/>
              </a:lnSpc>
              <a:spcBef>
                <a:spcPts val="490"/>
              </a:spcBef>
            </a:pP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325367" y="5498592"/>
            <a:ext cx="147955" cy="559435"/>
          </a:xfrm>
          <a:custGeom>
            <a:avLst/>
            <a:gdLst/>
            <a:ahLst/>
            <a:cxnLst/>
            <a:rect l="l" t="t" r="r" b="b"/>
            <a:pathLst>
              <a:path w="147954" h="559435">
                <a:moveTo>
                  <a:pt x="0" y="559307"/>
                </a:moveTo>
                <a:lnTo>
                  <a:pt x="0" y="0"/>
                </a:lnTo>
                <a:lnTo>
                  <a:pt x="147828" y="0"/>
                </a:lnTo>
                <a:lnTo>
                  <a:pt x="147828" y="559307"/>
                </a:lnTo>
                <a:lnTo>
                  <a:pt x="0" y="5593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305555" y="5478780"/>
            <a:ext cx="186055" cy="599440"/>
          </a:xfrm>
          <a:custGeom>
            <a:avLst/>
            <a:gdLst/>
            <a:ahLst/>
            <a:cxnLst/>
            <a:rect l="l" t="t" r="r" b="b"/>
            <a:pathLst>
              <a:path w="186054" h="599439">
                <a:moveTo>
                  <a:pt x="185928" y="598932"/>
                </a:moveTo>
                <a:lnTo>
                  <a:pt x="0" y="598932"/>
                </a:lnTo>
                <a:lnTo>
                  <a:pt x="0" y="0"/>
                </a:lnTo>
                <a:lnTo>
                  <a:pt x="185928" y="0"/>
                </a:lnTo>
                <a:lnTo>
                  <a:pt x="185928" y="19812"/>
                </a:lnTo>
                <a:lnTo>
                  <a:pt x="38100" y="19812"/>
                </a:lnTo>
                <a:lnTo>
                  <a:pt x="19812" y="38099"/>
                </a:lnTo>
                <a:lnTo>
                  <a:pt x="38100" y="38099"/>
                </a:lnTo>
                <a:lnTo>
                  <a:pt x="38100" y="560832"/>
                </a:lnTo>
                <a:lnTo>
                  <a:pt x="19812" y="560832"/>
                </a:lnTo>
                <a:lnTo>
                  <a:pt x="38100" y="579120"/>
                </a:lnTo>
                <a:lnTo>
                  <a:pt x="185928" y="579120"/>
                </a:lnTo>
                <a:lnTo>
                  <a:pt x="185928" y="598932"/>
                </a:lnTo>
                <a:close/>
              </a:path>
              <a:path w="186054" h="599439">
                <a:moveTo>
                  <a:pt x="38100" y="38099"/>
                </a:moveTo>
                <a:lnTo>
                  <a:pt x="19812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6054" h="599439">
                <a:moveTo>
                  <a:pt x="147828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7828" y="19812"/>
                </a:lnTo>
                <a:lnTo>
                  <a:pt x="147828" y="38099"/>
                </a:lnTo>
                <a:close/>
              </a:path>
              <a:path w="186054" h="599439">
                <a:moveTo>
                  <a:pt x="147828" y="579120"/>
                </a:moveTo>
                <a:lnTo>
                  <a:pt x="147828" y="19812"/>
                </a:lnTo>
                <a:lnTo>
                  <a:pt x="167640" y="38099"/>
                </a:lnTo>
                <a:lnTo>
                  <a:pt x="185928" y="38099"/>
                </a:lnTo>
                <a:lnTo>
                  <a:pt x="185928" y="560832"/>
                </a:lnTo>
                <a:lnTo>
                  <a:pt x="167640" y="560832"/>
                </a:lnTo>
                <a:lnTo>
                  <a:pt x="147828" y="579120"/>
                </a:lnTo>
                <a:close/>
              </a:path>
              <a:path w="186054" h="599439">
                <a:moveTo>
                  <a:pt x="185928" y="38099"/>
                </a:moveTo>
                <a:lnTo>
                  <a:pt x="167640" y="38099"/>
                </a:lnTo>
                <a:lnTo>
                  <a:pt x="147828" y="19812"/>
                </a:lnTo>
                <a:lnTo>
                  <a:pt x="185928" y="19812"/>
                </a:lnTo>
                <a:lnTo>
                  <a:pt x="185928" y="38099"/>
                </a:lnTo>
                <a:close/>
              </a:path>
              <a:path w="186054" h="599439">
                <a:moveTo>
                  <a:pt x="38100" y="579120"/>
                </a:moveTo>
                <a:lnTo>
                  <a:pt x="19812" y="560832"/>
                </a:lnTo>
                <a:lnTo>
                  <a:pt x="38100" y="560832"/>
                </a:lnTo>
                <a:lnTo>
                  <a:pt x="38100" y="579120"/>
                </a:lnTo>
                <a:close/>
              </a:path>
              <a:path w="186054" h="599439">
                <a:moveTo>
                  <a:pt x="147828" y="579120"/>
                </a:moveTo>
                <a:lnTo>
                  <a:pt x="38100" y="579120"/>
                </a:lnTo>
                <a:lnTo>
                  <a:pt x="38100" y="560832"/>
                </a:lnTo>
                <a:lnTo>
                  <a:pt x="147828" y="560832"/>
                </a:lnTo>
                <a:lnTo>
                  <a:pt x="147828" y="579120"/>
                </a:lnTo>
                <a:close/>
              </a:path>
              <a:path w="186054" h="599439">
                <a:moveTo>
                  <a:pt x="185928" y="579120"/>
                </a:moveTo>
                <a:lnTo>
                  <a:pt x="147828" y="579120"/>
                </a:lnTo>
                <a:lnTo>
                  <a:pt x="167640" y="560832"/>
                </a:lnTo>
                <a:lnTo>
                  <a:pt x="185928" y="560832"/>
                </a:lnTo>
                <a:lnTo>
                  <a:pt x="185928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008120" y="5867400"/>
            <a:ext cx="117475" cy="391795"/>
          </a:xfrm>
          <a:custGeom>
            <a:avLst/>
            <a:gdLst/>
            <a:ahLst/>
            <a:cxnLst/>
            <a:rect l="l" t="t" r="r" b="b"/>
            <a:pathLst>
              <a:path w="117475" h="391795">
                <a:moveTo>
                  <a:pt x="0" y="391667"/>
                </a:moveTo>
                <a:lnTo>
                  <a:pt x="0" y="0"/>
                </a:lnTo>
                <a:lnTo>
                  <a:pt x="117348" y="0"/>
                </a:lnTo>
                <a:lnTo>
                  <a:pt x="117348" y="391667"/>
                </a:lnTo>
                <a:lnTo>
                  <a:pt x="0" y="391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988308" y="5849111"/>
            <a:ext cx="155575" cy="428625"/>
          </a:xfrm>
          <a:custGeom>
            <a:avLst/>
            <a:gdLst/>
            <a:ahLst/>
            <a:cxnLst/>
            <a:rect l="l" t="t" r="r" b="b"/>
            <a:pathLst>
              <a:path w="155575" h="428625">
                <a:moveTo>
                  <a:pt x="155448" y="428243"/>
                </a:moveTo>
                <a:lnTo>
                  <a:pt x="0" y="428243"/>
                </a:lnTo>
                <a:lnTo>
                  <a:pt x="0" y="0"/>
                </a:lnTo>
                <a:lnTo>
                  <a:pt x="155448" y="0"/>
                </a:lnTo>
                <a:lnTo>
                  <a:pt x="155448" y="18287"/>
                </a:lnTo>
                <a:lnTo>
                  <a:pt x="38100" y="18287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0143"/>
                </a:lnTo>
                <a:lnTo>
                  <a:pt x="19812" y="390143"/>
                </a:lnTo>
                <a:lnTo>
                  <a:pt x="38100" y="409955"/>
                </a:lnTo>
                <a:lnTo>
                  <a:pt x="155448" y="409955"/>
                </a:lnTo>
                <a:lnTo>
                  <a:pt x="155448" y="428243"/>
                </a:lnTo>
                <a:close/>
              </a:path>
              <a:path w="155575" h="428625">
                <a:moveTo>
                  <a:pt x="38100" y="38100"/>
                </a:moveTo>
                <a:lnTo>
                  <a:pt x="19812" y="38100"/>
                </a:lnTo>
                <a:lnTo>
                  <a:pt x="38100" y="18287"/>
                </a:lnTo>
                <a:lnTo>
                  <a:pt x="38100" y="38100"/>
                </a:lnTo>
                <a:close/>
              </a:path>
              <a:path w="155575" h="428625">
                <a:moveTo>
                  <a:pt x="117348" y="38100"/>
                </a:moveTo>
                <a:lnTo>
                  <a:pt x="38100" y="38100"/>
                </a:lnTo>
                <a:lnTo>
                  <a:pt x="38100" y="18287"/>
                </a:lnTo>
                <a:lnTo>
                  <a:pt x="117348" y="18287"/>
                </a:lnTo>
                <a:lnTo>
                  <a:pt x="117348" y="38100"/>
                </a:lnTo>
                <a:close/>
              </a:path>
              <a:path w="155575" h="428625">
                <a:moveTo>
                  <a:pt x="117348" y="409955"/>
                </a:moveTo>
                <a:lnTo>
                  <a:pt x="117348" y="18287"/>
                </a:lnTo>
                <a:lnTo>
                  <a:pt x="137160" y="38100"/>
                </a:lnTo>
                <a:lnTo>
                  <a:pt x="155448" y="38100"/>
                </a:lnTo>
                <a:lnTo>
                  <a:pt x="155448" y="390143"/>
                </a:lnTo>
                <a:lnTo>
                  <a:pt x="137160" y="390143"/>
                </a:lnTo>
                <a:lnTo>
                  <a:pt x="117348" y="409955"/>
                </a:lnTo>
                <a:close/>
              </a:path>
              <a:path w="155575" h="428625">
                <a:moveTo>
                  <a:pt x="155448" y="38100"/>
                </a:moveTo>
                <a:lnTo>
                  <a:pt x="137160" y="38100"/>
                </a:lnTo>
                <a:lnTo>
                  <a:pt x="117348" y="18287"/>
                </a:lnTo>
                <a:lnTo>
                  <a:pt x="155448" y="18287"/>
                </a:lnTo>
                <a:lnTo>
                  <a:pt x="155448" y="38100"/>
                </a:lnTo>
                <a:close/>
              </a:path>
              <a:path w="155575" h="428625">
                <a:moveTo>
                  <a:pt x="38100" y="409955"/>
                </a:moveTo>
                <a:lnTo>
                  <a:pt x="19812" y="390143"/>
                </a:lnTo>
                <a:lnTo>
                  <a:pt x="38100" y="390143"/>
                </a:lnTo>
                <a:lnTo>
                  <a:pt x="38100" y="409955"/>
                </a:lnTo>
                <a:close/>
              </a:path>
              <a:path w="155575" h="428625">
                <a:moveTo>
                  <a:pt x="117348" y="409955"/>
                </a:moveTo>
                <a:lnTo>
                  <a:pt x="38100" y="409955"/>
                </a:lnTo>
                <a:lnTo>
                  <a:pt x="38100" y="390143"/>
                </a:lnTo>
                <a:lnTo>
                  <a:pt x="117348" y="390143"/>
                </a:lnTo>
                <a:lnTo>
                  <a:pt x="117348" y="409955"/>
                </a:lnTo>
                <a:close/>
              </a:path>
              <a:path w="155575" h="428625">
                <a:moveTo>
                  <a:pt x="155448" y="409955"/>
                </a:moveTo>
                <a:lnTo>
                  <a:pt x="117348" y="409955"/>
                </a:lnTo>
                <a:lnTo>
                  <a:pt x="137160" y="390143"/>
                </a:lnTo>
                <a:lnTo>
                  <a:pt x="155448" y="390143"/>
                </a:lnTo>
                <a:lnTo>
                  <a:pt x="155448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551873" y="5300937"/>
            <a:ext cx="419100" cy="109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710"/>
              </a:lnSpc>
              <a:spcBef>
                <a:spcPts val="1220"/>
              </a:spcBef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 marL="21590">
              <a:lnSpc>
                <a:spcPts val="2230"/>
              </a:lnSpc>
            </a:pPr>
            <a:r>
              <a:rPr dirty="0" sz="2000" spc="55">
                <a:latin typeface="Times New Roman"/>
                <a:cs typeface="Times New Roman"/>
              </a:rPr>
              <a:t>2k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704097" y="561288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024884" y="5650992"/>
            <a:ext cx="554990" cy="114300"/>
          </a:xfrm>
          <a:custGeom>
            <a:avLst/>
            <a:gdLst/>
            <a:ahLst/>
            <a:cxnLst/>
            <a:rect l="l" t="t" r="r" b="b"/>
            <a:pathLst>
              <a:path w="554989" h="114300">
                <a:moveTo>
                  <a:pt x="57912" y="114300"/>
                </a:moveTo>
                <a:lnTo>
                  <a:pt x="35361" y="109751"/>
                </a:lnTo>
                <a:lnTo>
                  <a:pt x="16954" y="97345"/>
                </a:lnTo>
                <a:lnTo>
                  <a:pt x="4548" y="78938"/>
                </a:lnTo>
                <a:lnTo>
                  <a:pt x="0" y="56387"/>
                </a:lnTo>
                <a:lnTo>
                  <a:pt x="4548" y="34075"/>
                </a:lnTo>
                <a:lnTo>
                  <a:pt x="16954" y="16192"/>
                </a:lnTo>
                <a:lnTo>
                  <a:pt x="35361" y="4310"/>
                </a:lnTo>
                <a:lnTo>
                  <a:pt x="57912" y="0"/>
                </a:lnTo>
                <a:lnTo>
                  <a:pt x="79581" y="4310"/>
                </a:lnTo>
                <a:lnTo>
                  <a:pt x="97536" y="16192"/>
                </a:lnTo>
                <a:lnTo>
                  <a:pt x="109775" y="34075"/>
                </a:lnTo>
                <a:lnTo>
                  <a:pt x="110591" y="38100"/>
                </a:lnTo>
                <a:lnTo>
                  <a:pt x="57912" y="38100"/>
                </a:lnTo>
                <a:lnTo>
                  <a:pt x="57912" y="76200"/>
                </a:lnTo>
                <a:lnTo>
                  <a:pt x="110325" y="76200"/>
                </a:lnTo>
                <a:lnTo>
                  <a:pt x="109775" y="78938"/>
                </a:lnTo>
                <a:lnTo>
                  <a:pt x="97536" y="97345"/>
                </a:lnTo>
                <a:lnTo>
                  <a:pt x="79581" y="109751"/>
                </a:lnTo>
                <a:lnTo>
                  <a:pt x="57912" y="114300"/>
                </a:lnTo>
                <a:close/>
              </a:path>
              <a:path w="554989" h="114300">
                <a:moveTo>
                  <a:pt x="110325" y="76200"/>
                </a:moveTo>
                <a:lnTo>
                  <a:pt x="57912" y="76200"/>
                </a:lnTo>
                <a:lnTo>
                  <a:pt x="57912" y="38100"/>
                </a:lnTo>
                <a:lnTo>
                  <a:pt x="110591" y="38100"/>
                </a:lnTo>
                <a:lnTo>
                  <a:pt x="114300" y="56387"/>
                </a:lnTo>
                <a:lnTo>
                  <a:pt x="110325" y="76200"/>
                </a:lnTo>
                <a:close/>
              </a:path>
              <a:path w="554989" h="114300">
                <a:moveTo>
                  <a:pt x="554736" y="76200"/>
                </a:moveTo>
                <a:lnTo>
                  <a:pt x="110325" y="76200"/>
                </a:lnTo>
                <a:lnTo>
                  <a:pt x="114300" y="56387"/>
                </a:lnTo>
                <a:lnTo>
                  <a:pt x="110591" y="38100"/>
                </a:lnTo>
                <a:lnTo>
                  <a:pt x="554736" y="38100"/>
                </a:lnTo>
                <a:lnTo>
                  <a:pt x="55473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89526" y="5692139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52188" y="6243828"/>
            <a:ext cx="114300" cy="417830"/>
          </a:xfrm>
          <a:custGeom>
            <a:avLst/>
            <a:gdLst/>
            <a:ahLst/>
            <a:cxnLst/>
            <a:rect l="l" t="t" r="r" b="b"/>
            <a:pathLst>
              <a:path w="114300" h="417829">
                <a:moveTo>
                  <a:pt x="38100" y="307271"/>
                </a:moveTo>
                <a:lnTo>
                  <a:pt x="38100" y="0"/>
                </a:lnTo>
                <a:lnTo>
                  <a:pt x="76200" y="0"/>
                </a:lnTo>
                <a:lnTo>
                  <a:pt x="76200" y="303276"/>
                </a:lnTo>
                <a:lnTo>
                  <a:pt x="57912" y="303276"/>
                </a:lnTo>
                <a:lnTo>
                  <a:pt x="38100" y="307271"/>
                </a:lnTo>
                <a:close/>
              </a:path>
              <a:path w="114300" h="417829">
                <a:moveTo>
                  <a:pt x="76200" y="361187"/>
                </a:moveTo>
                <a:lnTo>
                  <a:pt x="38100" y="361187"/>
                </a:lnTo>
                <a:lnTo>
                  <a:pt x="38100" y="307271"/>
                </a:lnTo>
                <a:lnTo>
                  <a:pt x="57912" y="303276"/>
                </a:lnTo>
                <a:lnTo>
                  <a:pt x="76200" y="307114"/>
                </a:lnTo>
                <a:lnTo>
                  <a:pt x="76200" y="361187"/>
                </a:lnTo>
                <a:close/>
              </a:path>
              <a:path w="114300" h="417829">
                <a:moveTo>
                  <a:pt x="76200" y="307114"/>
                </a:moveTo>
                <a:lnTo>
                  <a:pt x="57912" y="303276"/>
                </a:lnTo>
                <a:lnTo>
                  <a:pt x="76200" y="303276"/>
                </a:lnTo>
                <a:lnTo>
                  <a:pt x="76200" y="307114"/>
                </a:lnTo>
                <a:close/>
              </a:path>
              <a:path w="114300" h="417829">
                <a:moveTo>
                  <a:pt x="114300" y="361187"/>
                </a:moveTo>
                <a:lnTo>
                  <a:pt x="76200" y="361187"/>
                </a:lnTo>
                <a:lnTo>
                  <a:pt x="76200" y="307114"/>
                </a:lnTo>
                <a:lnTo>
                  <a:pt x="79581" y="307824"/>
                </a:lnTo>
                <a:lnTo>
                  <a:pt x="97536" y="320230"/>
                </a:lnTo>
                <a:lnTo>
                  <a:pt x="109775" y="338637"/>
                </a:lnTo>
                <a:lnTo>
                  <a:pt x="114300" y="361187"/>
                </a:lnTo>
                <a:close/>
              </a:path>
              <a:path w="114300" h="417829">
                <a:moveTo>
                  <a:pt x="57912" y="417576"/>
                </a:moveTo>
                <a:lnTo>
                  <a:pt x="35361" y="413051"/>
                </a:lnTo>
                <a:lnTo>
                  <a:pt x="16954" y="400811"/>
                </a:lnTo>
                <a:lnTo>
                  <a:pt x="4548" y="382857"/>
                </a:lnTo>
                <a:lnTo>
                  <a:pt x="0" y="361187"/>
                </a:lnTo>
                <a:lnTo>
                  <a:pt x="4548" y="338637"/>
                </a:lnTo>
                <a:lnTo>
                  <a:pt x="16954" y="320230"/>
                </a:lnTo>
                <a:lnTo>
                  <a:pt x="35361" y="307824"/>
                </a:lnTo>
                <a:lnTo>
                  <a:pt x="38100" y="307271"/>
                </a:lnTo>
                <a:lnTo>
                  <a:pt x="38100" y="361187"/>
                </a:lnTo>
                <a:lnTo>
                  <a:pt x="114300" y="361187"/>
                </a:lnTo>
                <a:lnTo>
                  <a:pt x="109775" y="382857"/>
                </a:lnTo>
                <a:lnTo>
                  <a:pt x="97536" y="400811"/>
                </a:lnTo>
                <a:lnTo>
                  <a:pt x="79581" y="413051"/>
                </a:lnTo>
                <a:lnTo>
                  <a:pt x="57912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90644" y="6047232"/>
            <a:ext cx="424180" cy="113030"/>
          </a:xfrm>
          <a:custGeom>
            <a:avLst/>
            <a:gdLst/>
            <a:ahLst/>
            <a:cxnLst/>
            <a:rect l="l" t="t" r="r" b="b"/>
            <a:pathLst>
              <a:path w="424179" h="113029">
                <a:moveTo>
                  <a:pt x="423672" y="112775"/>
                </a:moveTo>
                <a:lnTo>
                  <a:pt x="0" y="112775"/>
                </a:lnTo>
                <a:lnTo>
                  <a:pt x="0" y="0"/>
                </a:lnTo>
                <a:lnTo>
                  <a:pt x="423672" y="0"/>
                </a:lnTo>
                <a:lnTo>
                  <a:pt x="423672" y="18287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74676"/>
                </a:lnTo>
                <a:lnTo>
                  <a:pt x="18288" y="74676"/>
                </a:lnTo>
                <a:lnTo>
                  <a:pt x="38100" y="92964"/>
                </a:lnTo>
                <a:lnTo>
                  <a:pt x="423672" y="92964"/>
                </a:lnTo>
                <a:lnTo>
                  <a:pt x="423672" y="112775"/>
                </a:lnTo>
                <a:close/>
              </a:path>
              <a:path w="424179" h="113029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424179" h="113029">
                <a:moveTo>
                  <a:pt x="38557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385572" y="18288"/>
                </a:lnTo>
                <a:lnTo>
                  <a:pt x="385572" y="38100"/>
                </a:lnTo>
                <a:close/>
              </a:path>
              <a:path w="424179" h="113029">
                <a:moveTo>
                  <a:pt x="385572" y="92964"/>
                </a:moveTo>
                <a:lnTo>
                  <a:pt x="385572" y="18288"/>
                </a:lnTo>
                <a:lnTo>
                  <a:pt x="405384" y="38100"/>
                </a:lnTo>
                <a:lnTo>
                  <a:pt x="423672" y="38100"/>
                </a:lnTo>
                <a:lnTo>
                  <a:pt x="423672" y="74676"/>
                </a:lnTo>
                <a:lnTo>
                  <a:pt x="405384" y="74676"/>
                </a:lnTo>
                <a:lnTo>
                  <a:pt x="385572" y="92964"/>
                </a:lnTo>
                <a:close/>
              </a:path>
              <a:path w="424179" h="113029">
                <a:moveTo>
                  <a:pt x="423672" y="38100"/>
                </a:moveTo>
                <a:lnTo>
                  <a:pt x="405384" y="38100"/>
                </a:lnTo>
                <a:lnTo>
                  <a:pt x="385572" y="18288"/>
                </a:lnTo>
                <a:lnTo>
                  <a:pt x="423672" y="18287"/>
                </a:lnTo>
                <a:lnTo>
                  <a:pt x="423672" y="38100"/>
                </a:lnTo>
                <a:close/>
              </a:path>
              <a:path w="424179" h="113029">
                <a:moveTo>
                  <a:pt x="38100" y="92964"/>
                </a:moveTo>
                <a:lnTo>
                  <a:pt x="18288" y="74676"/>
                </a:lnTo>
                <a:lnTo>
                  <a:pt x="38100" y="74676"/>
                </a:lnTo>
                <a:lnTo>
                  <a:pt x="38100" y="92964"/>
                </a:lnTo>
                <a:close/>
              </a:path>
              <a:path w="424179" h="113029">
                <a:moveTo>
                  <a:pt x="385572" y="92964"/>
                </a:moveTo>
                <a:lnTo>
                  <a:pt x="38100" y="92964"/>
                </a:lnTo>
                <a:lnTo>
                  <a:pt x="38100" y="74676"/>
                </a:lnTo>
                <a:lnTo>
                  <a:pt x="385572" y="74676"/>
                </a:lnTo>
                <a:lnTo>
                  <a:pt x="385572" y="92964"/>
                </a:lnTo>
                <a:close/>
              </a:path>
              <a:path w="424179" h="113029">
                <a:moveTo>
                  <a:pt x="423672" y="92964"/>
                </a:moveTo>
                <a:lnTo>
                  <a:pt x="385572" y="92964"/>
                </a:lnTo>
                <a:lnTo>
                  <a:pt x="405384" y="74676"/>
                </a:lnTo>
                <a:lnTo>
                  <a:pt x="423672" y="74676"/>
                </a:lnTo>
                <a:lnTo>
                  <a:pt x="423672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08932" y="6233921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857998" y="5038849"/>
            <a:ext cx="551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5</a:t>
            </a:r>
            <a:r>
              <a:rPr dirty="0" sz="2000" spc="20">
                <a:latin typeface="Times New Roman"/>
                <a:cs typeface="Times New Roman"/>
              </a:rPr>
              <a:t>5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199607" y="4391145"/>
            <a:ext cx="5562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β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648750" y="4354609"/>
            <a:ext cx="5562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β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616193" y="3886189"/>
            <a:ext cx="3505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70">
                <a:latin typeface="Times New Roman"/>
                <a:cs typeface="Times New Roman"/>
              </a:rPr>
              <a:t>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253000" y="2636491"/>
            <a:ext cx="575945" cy="639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930">
              <a:lnSpc>
                <a:spcPts val="247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dirty="0" sz="2400">
                <a:latin typeface="Times New Roman"/>
                <a:cs typeface="Times New Roman"/>
              </a:rPr>
              <a:t>9.7</a:t>
            </a:r>
            <a:r>
              <a:rPr dirty="0" sz="2400" spc="13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009644" y="2740151"/>
            <a:ext cx="149860" cy="559435"/>
          </a:xfrm>
          <a:custGeom>
            <a:avLst/>
            <a:gdLst/>
            <a:ahLst/>
            <a:cxnLst/>
            <a:rect l="l" t="t" r="r" b="b"/>
            <a:pathLst>
              <a:path w="149860" h="559435">
                <a:moveTo>
                  <a:pt x="0" y="559308"/>
                </a:moveTo>
                <a:lnTo>
                  <a:pt x="0" y="0"/>
                </a:lnTo>
                <a:lnTo>
                  <a:pt x="149352" y="0"/>
                </a:lnTo>
                <a:lnTo>
                  <a:pt x="149352" y="559308"/>
                </a:lnTo>
                <a:lnTo>
                  <a:pt x="0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91355" y="2720340"/>
            <a:ext cx="187960" cy="599440"/>
          </a:xfrm>
          <a:custGeom>
            <a:avLst/>
            <a:gdLst/>
            <a:ahLst/>
            <a:cxnLst/>
            <a:rect l="l" t="t" r="r" b="b"/>
            <a:pathLst>
              <a:path w="187960" h="599439">
                <a:moveTo>
                  <a:pt x="187452" y="598932"/>
                </a:moveTo>
                <a:lnTo>
                  <a:pt x="0" y="598932"/>
                </a:lnTo>
                <a:lnTo>
                  <a:pt x="0" y="0"/>
                </a:lnTo>
                <a:lnTo>
                  <a:pt x="187452" y="0"/>
                </a:lnTo>
                <a:lnTo>
                  <a:pt x="187452" y="19812"/>
                </a:lnTo>
                <a:lnTo>
                  <a:pt x="38100" y="19812"/>
                </a:lnTo>
                <a:lnTo>
                  <a:pt x="18288" y="38099"/>
                </a:lnTo>
                <a:lnTo>
                  <a:pt x="38100" y="38099"/>
                </a:lnTo>
                <a:lnTo>
                  <a:pt x="38100" y="560832"/>
                </a:lnTo>
                <a:lnTo>
                  <a:pt x="18288" y="560832"/>
                </a:lnTo>
                <a:lnTo>
                  <a:pt x="38100" y="579120"/>
                </a:lnTo>
                <a:lnTo>
                  <a:pt x="187452" y="579120"/>
                </a:lnTo>
                <a:lnTo>
                  <a:pt x="187452" y="598932"/>
                </a:lnTo>
                <a:close/>
              </a:path>
              <a:path w="187960" h="599439">
                <a:moveTo>
                  <a:pt x="38100" y="38099"/>
                </a:moveTo>
                <a:lnTo>
                  <a:pt x="18288" y="38099"/>
                </a:lnTo>
                <a:lnTo>
                  <a:pt x="38100" y="19812"/>
                </a:lnTo>
                <a:lnTo>
                  <a:pt x="38100" y="38099"/>
                </a:lnTo>
                <a:close/>
              </a:path>
              <a:path w="187960" h="599439">
                <a:moveTo>
                  <a:pt x="149352" y="38099"/>
                </a:moveTo>
                <a:lnTo>
                  <a:pt x="38100" y="38099"/>
                </a:lnTo>
                <a:lnTo>
                  <a:pt x="38100" y="19812"/>
                </a:lnTo>
                <a:lnTo>
                  <a:pt x="149352" y="19812"/>
                </a:lnTo>
                <a:lnTo>
                  <a:pt x="149352" y="38099"/>
                </a:lnTo>
                <a:close/>
              </a:path>
              <a:path w="187960" h="599439">
                <a:moveTo>
                  <a:pt x="149352" y="579120"/>
                </a:moveTo>
                <a:lnTo>
                  <a:pt x="149352" y="19812"/>
                </a:lnTo>
                <a:lnTo>
                  <a:pt x="167640" y="38099"/>
                </a:lnTo>
                <a:lnTo>
                  <a:pt x="187452" y="38099"/>
                </a:lnTo>
                <a:lnTo>
                  <a:pt x="187452" y="560832"/>
                </a:lnTo>
                <a:lnTo>
                  <a:pt x="167640" y="560832"/>
                </a:lnTo>
                <a:lnTo>
                  <a:pt x="149352" y="579120"/>
                </a:lnTo>
                <a:close/>
              </a:path>
              <a:path w="187960" h="599439">
                <a:moveTo>
                  <a:pt x="187452" y="38099"/>
                </a:moveTo>
                <a:lnTo>
                  <a:pt x="167640" y="38099"/>
                </a:lnTo>
                <a:lnTo>
                  <a:pt x="149352" y="19812"/>
                </a:lnTo>
                <a:lnTo>
                  <a:pt x="187452" y="19812"/>
                </a:lnTo>
                <a:lnTo>
                  <a:pt x="187452" y="38099"/>
                </a:lnTo>
                <a:close/>
              </a:path>
              <a:path w="187960" h="599439">
                <a:moveTo>
                  <a:pt x="38100" y="579120"/>
                </a:moveTo>
                <a:lnTo>
                  <a:pt x="18288" y="560832"/>
                </a:lnTo>
                <a:lnTo>
                  <a:pt x="38100" y="560832"/>
                </a:lnTo>
                <a:lnTo>
                  <a:pt x="38100" y="579120"/>
                </a:lnTo>
                <a:close/>
              </a:path>
              <a:path w="187960" h="599439">
                <a:moveTo>
                  <a:pt x="149352" y="579120"/>
                </a:moveTo>
                <a:lnTo>
                  <a:pt x="38100" y="579120"/>
                </a:lnTo>
                <a:lnTo>
                  <a:pt x="38100" y="560832"/>
                </a:lnTo>
                <a:lnTo>
                  <a:pt x="149352" y="560832"/>
                </a:lnTo>
                <a:lnTo>
                  <a:pt x="149352" y="579120"/>
                </a:lnTo>
                <a:close/>
              </a:path>
              <a:path w="187960" h="599439">
                <a:moveTo>
                  <a:pt x="187452" y="579120"/>
                </a:moveTo>
                <a:lnTo>
                  <a:pt x="149352" y="579120"/>
                </a:lnTo>
                <a:lnTo>
                  <a:pt x="167640" y="560832"/>
                </a:lnTo>
                <a:lnTo>
                  <a:pt x="187452" y="560832"/>
                </a:lnTo>
                <a:lnTo>
                  <a:pt x="187452" y="5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704097" y="3742868"/>
            <a:ext cx="3505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70">
                <a:latin typeface="Times New Roman"/>
                <a:cs typeface="Times New Roman"/>
              </a:rPr>
              <a:t>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413804" y="3625591"/>
            <a:ext cx="3505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70">
                <a:latin typeface="Times New Roman"/>
                <a:cs typeface="Times New Roman"/>
              </a:rPr>
              <a:t>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237232" y="5724144"/>
            <a:ext cx="399415" cy="228600"/>
          </a:xfrm>
          <a:custGeom>
            <a:avLst/>
            <a:gdLst/>
            <a:ahLst/>
            <a:cxnLst/>
            <a:rect l="l" t="t" r="r" b="b"/>
            <a:pathLst>
              <a:path w="399414" h="228600">
                <a:moveTo>
                  <a:pt x="24384" y="128015"/>
                </a:moveTo>
                <a:lnTo>
                  <a:pt x="0" y="112775"/>
                </a:lnTo>
                <a:lnTo>
                  <a:pt x="15240" y="89915"/>
                </a:lnTo>
                <a:lnTo>
                  <a:pt x="28956" y="68579"/>
                </a:lnTo>
                <a:lnTo>
                  <a:pt x="68580" y="22859"/>
                </a:lnTo>
                <a:lnTo>
                  <a:pt x="96012" y="4571"/>
                </a:lnTo>
                <a:lnTo>
                  <a:pt x="97536" y="4571"/>
                </a:lnTo>
                <a:lnTo>
                  <a:pt x="105155" y="1523"/>
                </a:lnTo>
                <a:lnTo>
                  <a:pt x="108204" y="1523"/>
                </a:lnTo>
                <a:lnTo>
                  <a:pt x="115824" y="0"/>
                </a:lnTo>
                <a:lnTo>
                  <a:pt x="129539" y="0"/>
                </a:lnTo>
                <a:lnTo>
                  <a:pt x="138684" y="3047"/>
                </a:lnTo>
                <a:lnTo>
                  <a:pt x="140208" y="3047"/>
                </a:lnTo>
                <a:lnTo>
                  <a:pt x="144779" y="4571"/>
                </a:lnTo>
                <a:lnTo>
                  <a:pt x="163068" y="18287"/>
                </a:lnTo>
                <a:lnTo>
                  <a:pt x="172212" y="27431"/>
                </a:lnTo>
                <a:lnTo>
                  <a:pt x="117348" y="27431"/>
                </a:lnTo>
                <a:lnTo>
                  <a:pt x="118872" y="27685"/>
                </a:lnTo>
                <a:lnTo>
                  <a:pt x="111252" y="28955"/>
                </a:lnTo>
                <a:lnTo>
                  <a:pt x="114300" y="28955"/>
                </a:lnTo>
                <a:lnTo>
                  <a:pt x="106679" y="30479"/>
                </a:lnTo>
                <a:lnTo>
                  <a:pt x="108204" y="30479"/>
                </a:lnTo>
                <a:lnTo>
                  <a:pt x="102108" y="33527"/>
                </a:lnTo>
                <a:lnTo>
                  <a:pt x="94488" y="38099"/>
                </a:lnTo>
                <a:lnTo>
                  <a:pt x="88391" y="42671"/>
                </a:lnTo>
                <a:lnTo>
                  <a:pt x="80772" y="50291"/>
                </a:lnTo>
                <a:lnTo>
                  <a:pt x="74676" y="57911"/>
                </a:lnTo>
                <a:lnTo>
                  <a:pt x="67056" y="65531"/>
                </a:lnTo>
                <a:lnTo>
                  <a:pt x="60960" y="74675"/>
                </a:lnTo>
                <a:lnTo>
                  <a:pt x="53339" y="85343"/>
                </a:lnTo>
                <a:lnTo>
                  <a:pt x="39624" y="105155"/>
                </a:lnTo>
                <a:lnTo>
                  <a:pt x="24384" y="128015"/>
                </a:lnTo>
                <a:close/>
              </a:path>
              <a:path w="399414" h="228600">
                <a:moveTo>
                  <a:pt x="118872" y="27685"/>
                </a:moveTo>
                <a:lnTo>
                  <a:pt x="117348" y="27431"/>
                </a:lnTo>
                <a:lnTo>
                  <a:pt x="120396" y="27431"/>
                </a:lnTo>
                <a:lnTo>
                  <a:pt x="118872" y="27685"/>
                </a:lnTo>
                <a:close/>
              </a:path>
              <a:path w="399414" h="228600">
                <a:moveTo>
                  <a:pt x="126491" y="28955"/>
                </a:moveTo>
                <a:lnTo>
                  <a:pt x="118872" y="27685"/>
                </a:lnTo>
                <a:lnTo>
                  <a:pt x="120396" y="27431"/>
                </a:lnTo>
                <a:lnTo>
                  <a:pt x="123444" y="27431"/>
                </a:lnTo>
                <a:lnTo>
                  <a:pt x="126491" y="28955"/>
                </a:lnTo>
                <a:close/>
              </a:path>
              <a:path w="399414" h="228600">
                <a:moveTo>
                  <a:pt x="131064" y="30479"/>
                </a:moveTo>
                <a:lnTo>
                  <a:pt x="123444" y="27431"/>
                </a:lnTo>
                <a:lnTo>
                  <a:pt x="172212" y="27431"/>
                </a:lnTo>
                <a:lnTo>
                  <a:pt x="173736" y="28955"/>
                </a:lnTo>
                <a:lnTo>
                  <a:pt x="129539" y="28955"/>
                </a:lnTo>
                <a:lnTo>
                  <a:pt x="131064" y="30479"/>
                </a:lnTo>
                <a:close/>
              </a:path>
              <a:path w="399414" h="228600">
                <a:moveTo>
                  <a:pt x="324612" y="222503"/>
                </a:moveTo>
                <a:lnTo>
                  <a:pt x="275843" y="222503"/>
                </a:lnTo>
                <a:lnTo>
                  <a:pt x="271272" y="219455"/>
                </a:lnTo>
                <a:lnTo>
                  <a:pt x="265176" y="214883"/>
                </a:lnTo>
                <a:lnTo>
                  <a:pt x="260604" y="210311"/>
                </a:lnTo>
                <a:lnTo>
                  <a:pt x="256031" y="204215"/>
                </a:lnTo>
                <a:lnTo>
                  <a:pt x="249936" y="198119"/>
                </a:lnTo>
                <a:lnTo>
                  <a:pt x="240792" y="185927"/>
                </a:lnTo>
                <a:lnTo>
                  <a:pt x="231648" y="170687"/>
                </a:lnTo>
                <a:lnTo>
                  <a:pt x="220980" y="155447"/>
                </a:lnTo>
                <a:lnTo>
                  <a:pt x="210311" y="138683"/>
                </a:lnTo>
                <a:lnTo>
                  <a:pt x="201168" y="121919"/>
                </a:lnTo>
                <a:lnTo>
                  <a:pt x="179831" y="88391"/>
                </a:lnTo>
                <a:lnTo>
                  <a:pt x="170688" y="73151"/>
                </a:lnTo>
                <a:lnTo>
                  <a:pt x="161543" y="59435"/>
                </a:lnTo>
                <a:lnTo>
                  <a:pt x="152400" y="48767"/>
                </a:lnTo>
                <a:lnTo>
                  <a:pt x="147828" y="42671"/>
                </a:lnTo>
                <a:lnTo>
                  <a:pt x="143256" y="39623"/>
                </a:lnTo>
                <a:lnTo>
                  <a:pt x="140208" y="35051"/>
                </a:lnTo>
                <a:lnTo>
                  <a:pt x="135636" y="33527"/>
                </a:lnTo>
                <a:lnTo>
                  <a:pt x="134112" y="30479"/>
                </a:lnTo>
                <a:lnTo>
                  <a:pt x="129539" y="28955"/>
                </a:lnTo>
                <a:lnTo>
                  <a:pt x="173736" y="28955"/>
                </a:lnTo>
                <a:lnTo>
                  <a:pt x="182880" y="42671"/>
                </a:lnTo>
                <a:lnTo>
                  <a:pt x="204216" y="73151"/>
                </a:lnTo>
                <a:lnTo>
                  <a:pt x="225551" y="106679"/>
                </a:lnTo>
                <a:lnTo>
                  <a:pt x="234695" y="124967"/>
                </a:lnTo>
                <a:lnTo>
                  <a:pt x="245364" y="140207"/>
                </a:lnTo>
                <a:lnTo>
                  <a:pt x="254507" y="155447"/>
                </a:lnTo>
                <a:lnTo>
                  <a:pt x="265176" y="169163"/>
                </a:lnTo>
                <a:lnTo>
                  <a:pt x="272795" y="181355"/>
                </a:lnTo>
                <a:lnTo>
                  <a:pt x="288036" y="196595"/>
                </a:lnTo>
                <a:lnTo>
                  <a:pt x="291083" y="198119"/>
                </a:lnTo>
                <a:lnTo>
                  <a:pt x="289559" y="198119"/>
                </a:lnTo>
                <a:lnTo>
                  <a:pt x="294131" y="199643"/>
                </a:lnTo>
                <a:lnTo>
                  <a:pt x="348487" y="199643"/>
                </a:lnTo>
                <a:lnTo>
                  <a:pt x="345948" y="202691"/>
                </a:lnTo>
                <a:lnTo>
                  <a:pt x="339852" y="210311"/>
                </a:lnTo>
                <a:lnTo>
                  <a:pt x="332232" y="216407"/>
                </a:lnTo>
                <a:lnTo>
                  <a:pt x="330708" y="217931"/>
                </a:lnTo>
                <a:lnTo>
                  <a:pt x="324612" y="220979"/>
                </a:lnTo>
                <a:lnTo>
                  <a:pt x="324612" y="222503"/>
                </a:lnTo>
                <a:close/>
              </a:path>
              <a:path w="399414" h="228600">
                <a:moveTo>
                  <a:pt x="352297" y="195071"/>
                </a:moveTo>
                <a:lnTo>
                  <a:pt x="313943" y="195071"/>
                </a:lnTo>
                <a:lnTo>
                  <a:pt x="315467" y="193547"/>
                </a:lnTo>
                <a:lnTo>
                  <a:pt x="320039" y="188975"/>
                </a:lnTo>
                <a:lnTo>
                  <a:pt x="324612" y="182879"/>
                </a:lnTo>
                <a:lnTo>
                  <a:pt x="330708" y="176783"/>
                </a:lnTo>
                <a:lnTo>
                  <a:pt x="335280" y="169163"/>
                </a:lnTo>
                <a:lnTo>
                  <a:pt x="341376" y="160019"/>
                </a:lnTo>
                <a:lnTo>
                  <a:pt x="345948" y="149351"/>
                </a:lnTo>
                <a:lnTo>
                  <a:pt x="352043" y="140207"/>
                </a:lnTo>
                <a:lnTo>
                  <a:pt x="362712" y="117347"/>
                </a:lnTo>
                <a:lnTo>
                  <a:pt x="371856" y="94487"/>
                </a:lnTo>
                <a:lnTo>
                  <a:pt x="399287" y="106679"/>
                </a:lnTo>
                <a:lnTo>
                  <a:pt x="388619" y="129539"/>
                </a:lnTo>
                <a:lnTo>
                  <a:pt x="376428" y="152399"/>
                </a:lnTo>
                <a:lnTo>
                  <a:pt x="371856" y="163067"/>
                </a:lnTo>
                <a:lnTo>
                  <a:pt x="359663" y="184403"/>
                </a:lnTo>
                <a:lnTo>
                  <a:pt x="353567" y="193548"/>
                </a:lnTo>
                <a:lnTo>
                  <a:pt x="352297" y="195071"/>
                </a:lnTo>
                <a:close/>
              </a:path>
              <a:path w="399414" h="228600">
                <a:moveTo>
                  <a:pt x="315467" y="193548"/>
                </a:moveTo>
                <a:close/>
              </a:path>
              <a:path w="399414" h="228600">
                <a:moveTo>
                  <a:pt x="349757" y="198119"/>
                </a:moveTo>
                <a:lnTo>
                  <a:pt x="309372" y="198119"/>
                </a:lnTo>
                <a:lnTo>
                  <a:pt x="315467" y="193548"/>
                </a:lnTo>
                <a:lnTo>
                  <a:pt x="313943" y="195071"/>
                </a:lnTo>
                <a:lnTo>
                  <a:pt x="352297" y="195071"/>
                </a:lnTo>
                <a:lnTo>
                  <a:pt x="349757" y="198119"/>
                </a:lnTo>
                <a:close/>
              </a:path>
              <a:path w="399414" h="228600">
                <a:moveTo>
                  <a:pt x="348487" y="199643"/>
                </a:moveTo>
                <a:lnTo>
                  <a:pt x="304800" y="199643"/>
                </a:lnTo>
                <a:lnTo>
                  <a:pt x="310895" y="196595"/>
                </a:lnTo>
                <a:lnTo>
                  <a:pt x="309372" y="198119"/>
                </a:lnTo>
                <a:lnTo>
                  <a:pt x="349757" y="198119"/>
                </a:lnTo>
                <a:lnTo>
                  <a:pt x="348487" y="199643"/>
                </a:lnTo>
                <a:close/>
              </a:path>
              <a:path w="399414" h="228600">
                <a:moveTo>
                  <a:pt x="298704" y="199643"/>
                </a:moveTo>
                <a:lnTo>
                  <a:pt x="294131" y="199643"/>
                </a:lnTo>
                <a:lnTo>
                  <a:pt x="291083" y="198119"/>
                </a:lnTo>
                <a:lnTo>
                  <a:pt x="298704" y="199643"/>
                </a:lnTo>
                <a:close/>
              </a:path>
              <a:path w="399414" h="228600">
                <a:moveTo>
                  <a:pt x="304800" y="199643"/>
                </a:moveTo>
                <a:lnTo>
                  <a:pt x="300228" y="199643"/>
                </a:lnTo>
                <a:lnTo>
                  <a:pt x="306323" y="198119"/>
                </a:lnTo>
                <a:lnTo>
                  <a:pt x="304800" y="199643"/>
                </a:lnTo>
                <a:close/>
              </a:path>
              <a:path w="399414" h="228600">
                <a:moveTo>
                  <a:pt x="315467" y="225551"/>
                </a:moveTo>
                <a:lnTo>
                  <a:pt x="281940" y="225551"/>
                </a:lnTo>
                <a:lnTo>
                  <a:pt x="278892" y="224027"/>
                </a:lnTo>
                <a:lnTo>
                  <a:pt x="277368" y="224027"/>
                </a:lnTo>
                <a:lnTo>
                  <a:pt x="277368" y="222503"/>
                </a:lnTo>
                <a:lnTo>
                  <a:pt x="323087" y="222503"/>
                </a:lnTo>
                <a:lnTo>
                  <a:pt x="315467" y="225551"/>
                </a:lnTo>
                <a:close/>
              </a:path>
              <a:path w="399414" h="228600">
                <a:moveTo>
                  <a:pt x="306323" y="228599"/>
                </a:moveTo>
                <a:lnTo>
                  <a:pt x="292607" y="228599"/>
                </a:lnTo>
                <a:lnTo>
                  <a:pt x="284988" y="225551"/>
                </a:lnTo>
                <a:lnTo>
                  <a:pt x="313943" y="225551"/>
                </a:lnTo>
                <a:lnTo>
                  <a:pt x="312419" y="227075"/>
                </a:lnTo>
                <a:lnTo>
                  <a:pt x="306323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04900" y="467868"/>
            <a:ext cx="8345805" cy="1553210"/>
          </a:xfrm>
          <a:custGeom>
            <a:avLst/>
            <a:gdLst/>
            <a:ahLst/>
            <a:cxnLst/>
            <a:rect l="l" t="t" r="r" b="b"/>
            <a:pathLst>
              <a:path w="8345805" h="1553210">
                <a:moveTo>
                  <a:pt x="0" y="0"/>
                </a:moveTo>
                <a:lnTo>
                  <a:pt x="8345423" y="0"/>
                </a:lnTo>
                <a:lnTo>
                  <a:pt x="8345423" y="1552956"/>
                </a:lnTo>
                <a:lnTo>
                  <a:pt x="0" y="1552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1185277" y="520460"/>
            <a:ext cx="7823834" cy="2170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电路如图所示。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65" b="1">
                <a:latin typeface="Microsoft JhengHei"/>
                <a:cs typeface="Microsoft JhengHei"/>
              </a:rPr>
              <a:t>(1)静态工作点</a:t>
            </a:r>
            <a:r>
              <a:rPr dirty="0" sz="2000" spc="65">
                <a:latin typeface="Times New Roman"/>
                <a:cs typeface="Times New Roman"/>
              </a:rPr>
              <a:t>I</a:t>
            </a:r>
            <a:r>
              <a:rPr dirty="0" baseline="-21367" sz="1950" spc="97">
                <a:latin typeface="Times New Roman"/>
                <a:cs typeface="Times New Roman"/>
              </a:rPr>
              <a:t>CQ1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35">
                <a:latin typeface="Times New Roman"/>
                <a:cs typeface="Times New Roman"/>
              </a:rPr>
              <a:t>V</a:t>
            </a:r>
            <a:r>
              <a:rPr dirty="0" baseline="-21367" sz="1950" spc="52">
                <a:latin typeface="Times New Roman"/>
                <a:cs typeface="Times New Roman"/>
              </a:rPr>
              <a:t>CEQ1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75">
                <a:latin typeface="Times New Roman"/>
                <a:cs typeface="Times New Roman"/>
              </a:rPr>
              <a:t>I</a:t>
            </a:r>
            <a:r>
              <a:rPr dirty="0" baseline="-21367" sz="1950" spc="112">
                <a:latin typeface="Times New Roman"/>
                <a:cs typeface="Times New Roman"/>
              </a:rPr>
              <a:t>CQ2 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30">
                <a:latin typeface="Times New Roman"/>
                <a:cs typeface="Times New Roman"/>
              </a:rPr>
              <a:t>V</a:t>
            </a:r>
            <a:r>
              <a:rPr dirty="0" baseline="-21367" sz="1950" spc="44">
                <a:latin typeface="Times New Roman"/>
                <a:cs typeface="Times New Roman"/>
              </a:rPr>
              <a:t>CEQ2</a:t>
            </a:r>
            <a:r>
              <a:rPr dirty="0" baseline="-21367" sz="1950" spc="-232">
                <a:latin typeface="Times New Roman"/>
                <a:cs typeface="Times New Roman"/>
              </a:rPr>
              <a:t> </a:t>
            </a:r>
            <a:r>
              <a:rPr dirty="0" sz="2000" spc="490" b="1">
                <a:latin typeface="Microsoft JhengHei"/>
                <a:cs typeface="Microsoft JhengHei"/>
              </a:rPr>
              <a:t>;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10" b="1">
                <a:latin typeface="Microsoft JhengHei"/>
                <a:cs typeface="Microsoft JhengHei"/>
              </a:rPr>
              <a:t>(2)小信号模型，源电压放大倍数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baseline="-21367" sz="1950" spc="15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s   </a:t>
            </a:r>
            <a:r>
              <a:rPr dirty="0" sz="2000" spc="10" b="1">
                <a:latin typeface="Microsoft JhengHei"/>
                <a:cs typeface="Microsoft JhengHei"/>
              </a:rPr>
              <a:t>输入输出电阻 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baseline="-21367" sz="1950">
                <a:latin typeface="Times New Roman"/>
                <a:cs typeface="Times New Roman"/>
              </a:rPr>
              <a:t>i 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baseline="-21367" sz="1950">
                <a:latin typeface="Times New Roman"/>
                <a:cs typeface="Times New Roman"/>
              </a:rPr>
              <a:t>o</a:t>
            </a:r>
            <a:endParaRPr baseline="-2136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20" b="1">
                <a:latin typeface="Microsoft JhengHei"/>
                <a:cs typeface="Microsoft JhengHei"/>
              </a:rPr>
              <a:t>(3)如果去掉</a:t>
            </a:r>
            <a:r>
              <a:rPr dirty="0" sz="2000" spc="20">
                <a:latin typeface="Times New Roman"/>
                <a:cs typeface="Times New Roman"/>
              </a:rPr>
              <a:t>C</a:t>
            </a:r>
            <a:r>
              <a:rPr dirty="0" baseline="-21367" sz="1950" spc="30">
                <a:latin typeface="Times New Roman"/>
                <a:cs typeface="Times New Roman"/>
              </a:rPr>
              <a:t>2</a:t>
            </a:r>
            <a:r>
              <a:rPr dirty="0" sz="2000" spc="20" b="1">
                <a:latin typeface="Microsoft JhengHei"/>
                <a:cs typeface="Microsoft JhengHei"/>
              </a:rPr>
              <a:t>改为直接耦合，分析上述指标是否会有变化，为什么？</a:t>
            </a:r>
            <a:endParaRPr sz="20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550">
              <a:latin typeface="Times New Roman"/>
              <a:cs typeface="Times New Roman"/>
            </a:endParaRPr>
          </a:p>
          <a:p>
            <a:pPr algn="r" marR="511175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310155" y="6811063"/>
            <a:ext cx="3733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1200" spc="-5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985">
              <a:lnSpc>
                <a:spcPts val="1305"/>
              </a:lnSpc>
            </a:pPr>
            <a:fld id="{81D60167-4931-47E6-BA6A-407CBD079E47}" type="slidenum">
              <a:rPr dirty="0" spc="6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994" rIns="0" bIns="0" rtlCol="0" vert="horz">
            <a:spAutoFit/>
          </a:bodyPr>
          <a:lstStyle/>
          <a:p>
            <a:pPr marL="281622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4.6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10"/>
              <a:t>组合放大电路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0698" y="1444314"/>
            <a:ext cx="6731000" cy="465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</a:t>
            </a:r>
            <a:endParaRPr sz="2800">
              <a:latin typeface="宋体"/>
              <a:cs typeface="宋体"/>
            </a:endParaRPr>
          </a:p>
          <a:p>
            <a:pPr algn="ctr" marL="12065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了解：多级放大电路的耦合方式；  掌握：多级放大电路的静态工作点和小信号分析；  理解：达林顿管的结构及工作原理</a:t>
            </a:r>
            <a:endParaRPr sz="2400">
              <a:latin typeface="宋体"/>
              <a:cs typeface="宋体"/>
            </a:endParaRPr>
          </a:p>
          <a:p>
            <a:pPr algn="ctr" marL="1234440" marR="1226820">
              <a:lnSpc>
                <a:spcPct val="163600"/>
              </a:lnSpc>
              <a:spcBef>
                <a:spcPts val="640"/>
              </a:spcBef>
            </a:pP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预习：放大电路的频率响应 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作业（国庆节后交）</a:t>
            </a:r>
            <a:endParaRPr sz="2800">
              <a:latin typeface="宋体"/>
              <a:cs typeface="宋体"/>
            </a:endParaRPr>
          </a:p>
          <a:p>
            <a:pPr algn="ctr" marR="68580">
              <a:lnSpc>
                <a:spcPct val="100000"/>
              </a:lnSpc>
              <a:spcBef>
                <a:spcPts val="640"/>
              </a:spcBef>
              <a:tabLst>
                <a:tab pos="2261235" algn="l"/>
              </a:tabLst>
            </a:pPr>
            <a:r>
              <a:rPr dirty="0" sz="2800" spc="25">
                <a:latin typeface="Times New Roman"/>
                <a:cs typeface="Times New Roman"/>
              </a:rPr>
              <a:t>P194</a:t>
            </a:r>
            <a:r>
              <a:rPr dirty="0" sz="2800" spc="25">
                <a:latin typeface="宋体"/>
                <a:cs typeface="宋体"/>
              </a:rPr>
              <a:t>：</a:t>
            </a:r>
            <a:r>
              <a:rPr dirty="0" sz="2800" spc="-650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4.6.1,	</a:t>
            </a:r>
            <a:r>
              <a:rPr dirty="0" sz="2800">
                <a:latin typeface="Times New Roman"/>
                <a:cs typeface="Times New Roman"/>
              </a:rPr>
              <a:t>4.6.2</a:t>
            </a:r>
            <a:endParaRPr sz="2800">
              <a:latin typeface="Times New Roman"/>
              <a:cs typeface="Times New Roman"/>
            </a:endParaRPr>
          </a:p>
          <a:p>
            <a:pPr algn="ctr" marL="400685">
              <a:lnSpc>
                <a:spcPct val="100000"/>
              </a:lnSpc>
              <a:spcBef>
                <a:spcPts val="1170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0" y="1906523"/>
            <a:ext cx="1879091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3840" y="1906523"/>
            <a:ext cx="1879600" cy="5113020"/>
          </a:xfrm>
          <a:custGeom>
            <a:avLst/>
            <a:gdLst/>
            <a:ahLst/>
            <a:cxnLst/>
            <a:rect l="l" t="t" r="r" b="b"/>
            <a:pathLst>
              <a:path w="1879600" h="5113020">
                <a:moveTo>
                  <a:pt x="1877567" y="5113020"/>
                </a:moveTo>
                <a:lnTo>
                  <a:pt x="1524" y="5113020"/>
                </a:lnTo>
                <a:lnTo>
                  <a:pt x="0" y="5111495"/>
                </a:lnTo>
                <a:lnTo>
                  <a:pt x="0" y="1524"/>
                </a:lnTo>
                <a:lnTo>
                  <a:pt x="1524" y="0"/>
                </a:lnTo>
                <a:lnTo>
                  <a:pt x="1877567" y="0"/>
                </a:lnTo>
                <a:lnTo>
                  <a:pt x="1879091" y="1524"/>
                </a:lnTo>
                <a:lnTo>
                  <a:pt x="1879091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103875"/>
                </a:lnTo>
                <a:lnTo>
                  <a:pt x="4572" y="5103875"/>
                </a:lnTo>
                <a:lnTo>
                  <a:pt x="9144" y="5108448"/>
                </a:lnTo>
                <a:lnTo>
                  <a:pt x="1879091" y="5108448"/>
                </a:lnTo>
                <a:lnTo>
                  <a:pt x="1879091" y="5111495"/>
                </a:lnTo>
                <a:lnTo>
                  <a:pt x="1877567" y="5113020"/>
                </a:lnTo>
                <a:close/>
              </a:path>
              <a:path w="1879600" h="511302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1879600" h="5113020">
                <a:moveTo>
                  <a:pt x="1869948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1869948" y="4572"/>
                </a:lnTo>
                <a:lnTo>
                  <a:pt x="1869948" y="9144"/>
                </a:lnTo>
                <a:close/>
              </a:path>
              <a:path w="1879600" h="5113020">
                <a:moveTo>
                  <a:pt x="1869948" y="5108448"/>
                </a:moveTo>
                <a:lnTo>
                  <a:pt x="1869948" y="4572"/>
                </a:lnTo>
                <a:lnTo>
                  <a:pt x="1874520" y="9144"/>
                </a:lnTo>
                <a:lnTo>
                  <a:pt x="1879091" y="9144"/>
                </a:lnTo>
                <a:lnTo>
                  <a:pt x="1879091" y="5103875"/>
                </a:lnTo>
                <a:lnTo>
                  <a:pt x="1874520" y="5103875"/>
                </a:lnTo>
                <a:lnTo>
                  <a:pt x="1869948" y="5108448"/>
                </a:lnTo>
                <a:close/>
              </a:path>
              <a:path w="1879600" h="5113020">
                <a:moveTo>
                  <a:pt x="1879091" y="9144"/>
                </a:moveTo>
                <a:lnTo>
                  <a:pt x="1874520" y="9144"/>
                </a:lnTo>
                <a:lnTo>
                  <a:pt x="1869948" y="4572"/>
                </a:lnTo>
                <a:lnTo>
                  <a:pt x="1879091" y="4572"/>
                </a:lnTo>
                <a:lnTo>
                  <a:pt x="1879091" y="9144"/>
                </a:lnTo>
                <a:close/>
              </a:path>
              <a:path w="1879600" h="5113020">
                <a:moveTo>
                  <a:pt x="9144" y="5108448"/>
                </a:moveTo>
                <a:lnTo>
                  <a:pt x="4572" y="5103875"/>
                </a:lnTo>
                <a:lnTo>
                  <a:pt x="9144" y="5103875"/>
                </a:lnTo>
                <a:lnTo>
                  <a:pt x="9144" y="5108448"/>
                </a:lnTo>
                <a:close/>
              </a:path>
              <a:path w="1879600" h="5113020">
                <a:moveTo>
                  <a:pt x="1869948" y="5108448"/>
                </a:moveTo>
                <a:lnTo>
                  <a:pt x="9144" y="5108448"/>
                </a:lnTo>
                <a:lnTo>
                  <a:pt x="9144" y="5103875"/>
                </a:lnTo>
                <a:lnTo>
                  <a:pt x="1869948" y="5103875"/>
                </a:lnTo>
                <a:lnTo>
                  <a:pt x="1869948" y="5108448"/>
                </a:lnTo>
                <a:close/>
              </a:path>
              <a:path w="1879600" h="5113020">
                <a:moveTo>
                  <a:pt x="1879091" y="5108448"/>
                </a:moveTo>
                <a:lnTo>
                  <a:pt x="1869948" y="5108448"/>
                </a:lnTo>
                <a:lnTo>
                  <a:pt x="1874520" y="5103875"/>
                </a:lnTo>
                <a:lnTo>
                  <a:pt x="1879091" y="5103875"/>
                </a:lnTo>
                <a:lnTo>
                  <a:pt x="1879091" y="5108448"/>
                </a:lnTo>
                <a:close/>
              </a:path>
            </a:pathLst>
          </a:custGeom>
          <a:solidFill>
            <a:srgbClr val="7C6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05583" y="1906523"/>
            <a:ext cx="2118359" cy="511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5583" y="1906523"/>
            <a:ext cx="2118360" cy="5113020"/>
          </a:xfrm>
          <a:custGeom>
            <a:avLst/>
            <a:gdLst/>
            <a:ahLst/>
            <a:cxnLst/>
            <a:rect l="l" t="t" r="r" b="b"/>
            <a:pathLst>
              <a:path w="2118360" h="5113020">
                <a:moveTo>
                  <a:pt x="2115312" y="5113020"/>
                </a:moveTo>
                <a:lnTo>
                  <a:pt x="1524" y="5113020"/>
                </a:lnTo>
                <a:lnTo>
                  <a:pt x="0" y="5111495"/>
                </a:lnTo>
                <a:lnTo>
                  <a:pt x="0" y="1524"/>
                </a:lnTo>
                <a:lnTo>
                  <a:pt x="1524" y="0"/>
                </a:lnTo>
                <a:lnTo>
                  <a:pt x="2115312" y="0"/>
                </a:lnTo>
                <a:lnTo>
                  <a:pt x="2118359" y="1524"/>
                </a:lnTo>
                <a:lnTo>
                  <a:pt x="2118359" y="4572"/>
                </a:ln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lnTo>
                  <a:pt x="9144" y="5103875"/>
                </a:lnTo>
                <a:lnTo>
                  <a:pt x="4572" y="5103875"/>
                </a:lnTo>
                <a:lnTo>
                  <a:pt x="9144" y="5108448"/>
                </a:lnTo>
                <a:lnTo>
                  <a:pt x="2118359" y="5108448"/>
                </a:lnTo>
                <a:lnTo>
                  <a:pt x="2118359" y="5111495"/>
                </a:lnTo>
                <a:lnTo>
                  <a:pt x="2115312" y="5113020"/>
                </a:lnTo>
                <a:close/>
              </a:path>
              <a:path w="2118360" h="5113020">
                <a:moveTo>
                  <a:pt x="9144" y="9144"/>
                </a:move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close/>
              </a:path>
              <a:path w="2118360" h="5113020">
                <a:moveTo>
                  <a:pt x="2107691" y="9144"/>
                </a:moveTo>
                <a:lnTo>
                  <a:pt x="9144" y="9144"/>
                </a:lnTo>
                <a:lnTo>
                  <a:pt x="9144" y="4572"/>
                </a:lnTo>
                <a:lnTo>
                  <a:pt x="2107691" y="4572"/>
                </a:lnTo>
                <a:lnTo>
                  <a:pt x="2107691" y="9144"/>
                </a:lnTo>
                <a:close/>
              </a:path>
              <a:path w="2118360" h="5113020">
                <a:moveTo>
                  <a:pt x="2107691" y="5108448"/>
                </a:moveTo>
                <a:lnTo>
                  <a:pt x="2107691" y="4572"/>
                </a:lnTo>
                <a:lnTo>
                  <a:pt x="2113787" y="9144"/>
                </a:lnTo>
                <a:lnTo>
                  <a:pt x="2118359" y="9144"/>
                </a:lnTo>
                <a:lnTo>
                  <a:pt x="2118359" y="5103875"/>
                </a:lnTo>
                <a:lnTo>
                  <a:pt x="2113787" y="5103875"/>
                </a:lnTo>
                <a:lnTo>
                  <a:pt x="2107691" y="5108448"/>
                </a:lnTo>
                <a:close/>
              </a:path>
              <a:path w="2118360" h="5113020">
                <a:moveTo>
                  <a:pt x="2118359" y="9144"/>
                </a:moveTo>
                <a:lnTo>
                  <a:pt x="2113787" y="9144"/>
                </a:lnTo>
                <a:lnTo>
                  <a:pt x="2107691" y="4572"/>
                </a:lnTo>
                <a:lnTo>
                  <a:pt x="2118359" y="4572"/>
                </a:lnTo>
                <a:lnTo>
                  <a:pt x="2118359" y="9144"/>
                </a:lnTo>
                <a:close/>
              </a:path>
              <a:path w="2118360" h="5113020">
                <a:moveTo>
                  <a:pt x="9144" y="5108448"/>
                </a:moveTo>
                <a:lnTo>
                  <a:pt x="4572" y="5103875"/>
                </a:lnTo>
                <a:lnTo>
                  <a:pt x="9144" y="5103875"/>
                </a:lnTo>
                <a:lnTo>
                  <a:pt x="9144" y="5108448"/>
                </a:lnTo>
                <a:close/>
              </a:path>
              <a:path w="2118360" h="5113020">
                <a:moveTo>
                  <a:pt x="2107691" y="5108448"/>
                </a:moveTo>
                <a:lnTo>
                  <a:pt x="9144" y="5108448"/>
                </a:lnTo>
                <a:lnTo>
                  <a:pt x="9144" y="5103875"/>
                </a:lnTo>
                <a:lnTo>
                  <a:pt x="2107691" y="5103875"/>
                </a:lnTo>
                <a:lnTo>
                  <a:pt x="2107691" y="5108448"/>
                </a:lnTo>
                <a:close/>
              </a:path>
              <a:path w="2118360" h="5113020">
                <a:moveTo>
                  <a:pt x="2118359" y="5108448"/>
                </a:moveTo>
                <a:lnTo>
                  <a:pt x="2107691" y="5108448"/>
                </a:lnTo>
                <a:lnTo>
                  <a:pt x="2113787" y="5103875"/>
                </a:lnTo>
                <a:lnTo>
                  <a:pt x="2118359" y="5103875"/>
                </a:lnTo>
                <a:lnTo>
                  <a:pt x="2118359" y="510844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7192" y="693387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级间耦合方式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882" y="322935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2882" y="4108703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31619" y="4486655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5072" y="388620"/>
                </a:moveTo>
                <a:lnTo>
                  <a:pt x="155448" y="385572"/>
                </a:lnTo>
                <a:lnTo>
                  <a:pt x="118872" y="373379"/>
                </a:lnTo>
                <a:lnTo>
                  <a:pt x="85344" y="355091"/>
                </a:lnTo>
                <a:lnTo>
                  <a:pt x="44195" y="318516"/>
                </a:lnTo>
                <a:lnTo>
                  <a:pt x="15240" y="271272"/>
                </a:lnTo>
                <a:lnTo>
                  <a:pt x="1524" y="214884"/>
                </a:lnTo>
                <a:lnTo>
                  <a:pt x="0" y="195072"/>
                </a:lnTo>
                <a:lnTo>
                  <a:pt x="0" y="175260"/>
                </a:lnTo>
                <a:lnTo>
                  <a:pt x="7620" y="137160"/>
                </a:lnTo>
                <a:lnTo>
                  <a:pt x="22859" y="102108"/>
                </a:lnTo>
                <a:lnTo>
                  <a:pt x="56387" y="57912"/>
                </a:lnTo>
                <a:lnTo>
                  <a:pt x="100584" y="24384"/>
                </a:lnTo>
                <a:lnTo>
                  <a:pt x="135636" y="9144"/>
                </a:lnTo>
                <a:lnTo>
                  <a:pt x="173736" y="1524"/>
                </a:lnTo>
                <a:lnTo>
                  <a:pt x="193548" y="0"/>
                </a:lnTo>
                <a:lnTo>
                  <a:pt x="233172" y="3048"/>
                </a:lnTo>
                <a:lnTo>
                  <a:pt x="269748" y="15240"/>
                </a:lnTo>
                <a:lnTo>
                  <a:pt x="286512" y="22860"/>
                </a:lnTo>
                <a:lnTo>
                  <a:pt x="295220" y="28955"/>
                </a:lnTo>
                <a:lnTo>
                  <a:pt x="178307" y="28955"/>
                </a:lnTo>
                <a:lnTo>
                  <a:pt x="144779" y="35052"/>
                </a:lnTo>
                <a:lnTo>
                  <a:pt x="102108" y="56388"/>
                </a:lnTo>
                <a:lnTo>
                  <a:pt x="56387" y="100584"/>
                </a:lnTo>
                <a:lnTo>
                  <a:pt x="32004" y="160020"/>
                </a:lnTo>
                <a:lnTo>
                  <a:pt x="28956" y="176784"/>
                </a:lnTo>
                <a:lnTo>
                  <a:pt x="28956" y="210312"/>
                </a:lnTo>
                <a:lnTo>
                  <a:pt x="47244" y="272796"/>
                </a:lnTo>
                <a:lnTo>
                  <a:pt x="76200" y="310896"/>
                </a:lnTo>
                <a:lnTo>
                  <a:pt x="114300" y="339852"/>
                </a:lnTo>
                <a:lnTo>
                  <a:pt x="160019" y="356615"/>
                </a:lnTo>
                <a:lnTo>
                  <a:pt x="176783" y="359664"/>
                </a:lnTo>
                <a:lnTo>
                  <a:pt x="295655" y="359664"/>
                </a:lnTo>
                <a:lnTo>
                  <a:pt x="288036" y="364236"/>
                </a:lnTo>
                <a:lnTo>
                  <a:pt x="269748" y="373379"/>
                </a:lnTo>
                <a:lnTo>
                  <a:pt x="252983" y="379476"/>
                </a:lnTo>
                <a:lnTo>
                  <a:pt x="233172" y="384048"/>
                </a:lnTo>
                <a:lnTo>
                  <a:pt x="214883" y="387096"/>
                </a:lnTo>
                <a:lnTo>
                  <a:pt x="195072" y="388620"/>
                </a:lnTo>
                <a:close/>
              </a:path>
              <a:path w="388619" h="388620">
                <a:moveTo>
                  <a:pt x="295655" y="359664"/>
                </a:moveTo>
                <a:lnTo>
                  <a:pt x="210311" y="359664"/>
                </a:lnTo>
                <a:lnTo>
                  <a:pt x="227076" y="356615"/>
                </a:lnTo>
                <a:lnTo>
                  <a:pt x="242316" y="353567"/>
                </a:lnTo>
                <a:lnTo>
                  <a:pt x="286512" y="332232"/>
                </a:lnTo>
                <a:lnTo>
                  <a:pt x="321563" y="300228"/>
                </a:lnTo>
                <a:lnTo>
                  <a:pt x="352043" y="243840"/>
                </a:lnTo>
                <a:lnTo>
                  <a:pt x="359663" y="195072"/>
                </a:lnTo>
                <a:lnTo>
                  <a:pt x="359663" y="178308"/>
                </a:lnTo>
                <a:lnTo>
                  <a:pt x="347472" y="131064"/>
                </a:lnTo>
                <a:lnTo>
                  <a:pt x="321563" y="89916"/>
                </a:lnTo>
                <a:lnTo>
                  <a:pt x="312419" y="77724"/>
                </a:lnTo>
                <a:lnTo>
                  <a:pt x="274319" y="48768"/>
                </a:lnTo>
                <a:lnTo>
                  <a:pt x="228600" y="32003"/>
                </a:lnTo>
                <a:lnTo>
                  <a:pt x="211836" y="28955"/>
                </a:lnTo>
                <a:lnTo>
                  <a:pt x="295220" y="28955"/>
                </a:lnTo>
                <a:lnTo>
                  <a:pt x="330708" y="56388"/>
                </a:lnTo>
                <a:lnTo>
                  <a:pt x="364236" y="100584"/>
                </a:lnTo>
                <a:lnTo>
                  <a:pt x="379476" y="135636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9476" y="251460"/>
                </a:lnTo>
                <a:lnTo>
                  <a:pt x="344423" y="316992"/>
                </a:lnTo>
                <a:lnTo>
                  <a:pt x="303276" y="355091"/>
                </a:lnTo>
                <a:lnTo>
                  <a:pt x="295655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50492" y="3604259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10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35251" y="3589020"/>
            <a:ext cx="172720" cy="533400"/>
          </a:xfrm>
          <a:custGeom>
            <a:avLst/>
            <a:gdLst/>
            <a:ahLst/>
            <a:cxnLst/>
            <a:rect l="l" t="t" r="r" b="b"/>
            <a:pathLst>
              <a:path w="172719" h="533400">
                <a:moveTo>
                  <a:pt x="172211" y="533400"/>
                </a:moveTo>
                <a:lnTo>
                  <a:pt x="0" y="533400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9684"/>
                </a:lnTo>
                <a:lnTo>
                  <a:pt x="172211" y="519684"/>
                </a:lnTo>
                <a:lnTo>
                  <a:pt x="172211" y="533400"/>
                </a:lnTo>
                <a:close/>
              </a:path>
              <a:path w="172719" h="533400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533400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19" h="533400">
                <a:moveTo>
                  <a:pt x="144779" y="519684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4443"/>
                </a:lnTo>
                <a:lnTo>
                  <a:pt x="158495" y="504443"/>
                </a:lnTo>
                <a:lnTo>
                  <a:pt x="144779" y="519684"/>
                </a:lnTo>
                <a:close/>
              </a:path>
              <a:path w="172719" h="533400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533400">
                <a:moveTo>
                  <a:pt x="28956" y="519684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9684"/>
                </a:lnTo>
                <a:close/>
              </a:path>
              <a:path w="172719" h="533400">
                <a:moveTo>
                  <a:pt x="144779" y="519684"/>
                </a:moveTo>
                <a:lnTo>
                  <a:pt x="28956" y="519684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9684"/>
                </a:lnTo>
                <a:close/>
              </a:path>
              <a:path w="172719" h="533400">
                <a:moveTo>
                  <a:pt x="172211" y="519684"/>
                </a:moveTo>
                <a:lnTo>
                  <a:pt x="144779" y="519684"/>
                </a:lnTo>
                <a:lnTo>
                  <a:pt x="158495" y="504443"/>
                </a:lnTo>
                <a:lnTo>
                  <a:pt x="172211" y="504443"/>
                </a:lnTo>
                <a:lnTo>
                  <a:pt x="172211" y="51968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17212" y="3630205"/>
            <a:ext cx="353060" cy="1603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35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34505" y="2805683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34505" y="3878580"/>
            <a:ext cx="0" cy="1266825"/>
          </a:xfrm>
          <a:custGeom>
            <a:avLst/>
            <a:gdLst/>
            <a:ahLst/>
            <a:cxnLst/>
            <a:rect l="l" t="t" r="r" b="b"/>
            <a:pathLst>
              <a:path w="0" h="1266825">
                <a:moveTo>
                  <a:pt x="0" y="0"/>
                </a:moveTo>
                <a:lnTo>
                  <a:pt x="0" y="126644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66688" y="3506723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0"/>
                </a:moveTo>
                <a:lnTo>
                  <a:pt x="144780" y="0"/>
                </a:lnTo>
                <a:lnTo>
                  <a:pt x="144780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52971" y="3493008"/>
            <a:ext cx="172720" cy="399415"/>
          </a:xfrm>
          <a:custGeom>
            <a:avLst/>
            <a:gdLst/>
            <a:ahLst/>
            <a:cxnLst/>
            <a:rect l="l" t="t" r="r" b="b"/>
            <a:pathLst>
              <a:path w="172720" h="399414">
                <a:moveTo>
                  <a:pt x="172211" y="399287"/>
                </a:moveTo>
                <a:lnTo>
                  <a:pt x="0" y="399287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lnTo>
                  <a:pt x="27432" y="370332"/>
                </a:lnTo>
                <a:lnTo>
                  <a:pt x="13716" y="370332"/>
                </a:lnTo>
                <a:lnTo>
                  <a:pt x="27432" y="385572"/>
                </a:lnTo>
                <a:lnTo>
                  <a:pt x="172211" y="385572"/>
                </a:lnTo>
                <a:lnTo>
                  <a:pt x="172211" y="399287"/>
                </a:lnTo>
                <a:close/>
              </a:path>
              <a:path w="172720" h="399414">
                <a:moveTo>
                  <a:pt x="27432" y="27432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172720" h="399414">
                <a:moveTo>
                  <a:pt x="143256" y="27432"/>
                </a:moveTo>
                <a:lnTo>
                  <a:pt x="27432" y="27432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7432"/>
                </a:lnTo>
                <a:close/>
              </a:path>
              <a:path w="172720" h="399414">
                <a:moveTo>
                  <a:pt x="143256" y="385572"/>
                </a:moveTo>
                <a:lnTo>
                  <a:pt x="143256" y="13716"/>
                </a:lnTo>
                <a:lnTo>
                  <a:pt x="158495" y="27432"/>
                </a:lnTo>
                <a:lnTo>
                  <a:pt x="172211" y="27432"/>
                </a:lnTo>
                <a:lnTo>
                  <a:pt x="172211" y="370332"/>
                </a:lnTo>
                <a:lnTo>
                  <a:pt x="158495" y="370332"/>
                </a:lnTo>
                <a:lnTo>
                  <a:pt x="143256" y="385572"/>
                </a:lnTo>
                <a:close/>
              </a:path>
              <a:path w="172720" h="399414">
                <a:moveTo>
                  <a:pt x="172211" y="27432"/>
                </a:moveTo>
                <a:lnTo>
                  <a:pt x="158495" y="27432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7432"/>
                </a:lnTo>
                <a:close/>
              </a:path>
              <a:path w="172720" h="399414">
                <a:moveTo>
                  <a:pt x="27432" y="385572"/>
                </a:moveTo>
                <a:lnTo>
                  <a:pt x="13716" y="370332"/>
                </a:lnTo>
                <a:lnTo>
                  <a:pt x="27432" y="370332"/>
                </a:lnTo>
                <a:lnTo>
                  <a:pt x="27432" y="385572"/>
                </a:lnTo>
                <a:close/>
              </a:path>
              <a:path w="172720" h="399414">
                <a:moveTo>
                  <a:pt x="143256" y="385572"/>
                </a:moveTo>
                <a:lnTo>
                  <a:pt x="27432" y="385572"/>
                </a:lnTo>
                <a:lnTo>
                  <a:pt x="27432" y="370332"/>
                </a:lnTo>
                <a:lnTo>
                  <a:pt x="143256" y="370332"/>
                </a:lnTo>
                <a:lnTo>
                  <a:pt x="143256" y="385572"/>
                </a:lnTo>
                <a:close/>
              </a:path>
              <a:path w="172720" h="399414">
                <a:moveTo>
                  <a:pt x="172211" y="385572"/>
                </a:moveTo>
                <a:lnTo>
                  <a:pt x="143256" y="385572"/>
                </a:lnTo>
                <a:lnTo>
                  <a:pt x="158495" y="370332"/>
                </a:lnTo>
                <a:lnTo>
                  <a:pt x="172211" y="370332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86683" y="3471703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7769" y="2892615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3706" y="203149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8524" y="1955292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7431" y="1254329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1251204"/>
                </a:lnTo>
                <a:lnTo>
                  <a:pt x="42671" y="1251204"/>
                </a:lnTo>
                <a:lnTo>
                  <a:pt x="27431" y="1254329"/>
                </a:lnTo>
                <a:close/>
              </a:path>
              <a:path w="85725" h="1338579">
                <a:moveTo>
                  <a:pt x="56387" y="1295400"/>
                </a:moveTo>
                <a:lnTo>
                  <a:pt x="27431" y="1295400"/>
                </a:lnTo>
                <a:lnTo>
                  <a:pt x="27431" y="1254329"/>
                </a:lnTo>
                <a:lnTo>
                  <a:pt x="42671" y="1251204"/>
                </a:lnTo>
                <a:lnTo>
                  <a:pt x="56387" y="1254127"/>
                </a:lnTo>
                <a:lnTo>
                  <a:pt x="56387" y="1295400"/>
                </a:lnTo>
                <a:close/>
              </a:path>
              <a:path w="85725" h="1338579">
                <a:moveTo>
                  <a:pt x="56387" y="1254127"/>
                </a:moveTo>
                <a:lnTo>
                  <a:pt x="42671" y="1251204"/>
                </a:lnTo>
                <a:lnTo>
                  <a:pt x="56387" y="1251204"/>
                </a:lnTo>
                <a:lnTo>
                  <a:pt x="56387" y="1254127"/>
                </a:lnTo>
                <a:close/>
              </a:path>
              <a:path w="85725" h="1338579">
                <a:moveTo>
                  <a:pt x="85343" y="1295400"/>
                </a:moveTo>
                <a:lnTo>
                  <a:pt x="56387" y="1295400"/>
                </a:lnTo>
                <a:lnTo>
                  <a:pt x="56387" y="1254127"/>
                </a:lnTo>
                <a:lnTo>
                  <a:pt x="58983" y="1254680"/>
                </a:lnTo>
                <a:lnTo>
                  <a:pt x="72580" y="1264158"/>
                </a:lnTo>
                <a:lnTo>
                  <a:pt x="81891" y="1278207"/>
                </a:lnTo>
                <a:lnTo>
                  <a:pt x="85343" y="1295400"/>
                </a:lnTo>
                <a:close/>
              </a:path>
              <a:path w="85725" h="1338579">
                <a:moveTo>
                  <a:pt x="42671" y="1338072"/>
                </a:moveTo>
                <a:lnTo>
                  <a:pt x="25717" y="1334619"/>
                </a:lnTo>
                <a:lnTo>
                  <a:pt x="12191" y="1325308"/>
                </a:lnTo>
                <a:lnTo>
                  <a:pt x="3238" y="1311711"/>
                </a:lnTo>
                <a:lnTo>
                  <a:pt x="0" y="1295400"/>
                </a:lnTo>
                <a:lnTo>
                  <a:pt x="3238" y="1278207"/>
                </a:lnTo>
                <a:lnTo>
                  <a:pt x="12191" y="1264158"/>
                </a:lnTo>
                <a:lnTo>
                  <a:pt x="25717" y="1254680"/>
                </a:lnTo>
                <a:lnTo>
                  <a:pt x="27431" y="1254329"/>
                </a:lnTo>
                <a:lnTo>
                  <a:pt x="27431" y="1295400"/>
                </a:lnTo>
                <a:lnTo>
                  <a:pt x="85343" y="1295400"/>
                </a:lnTo>
                <a:lnTo>
                  <a:pt x="81891" y="1311711"/>
                </a:lnTo>
                <a:lnTo>
                  <a:pt x="72580" y="1325308"/>
                </a:lnTo>
                <a:lnTo>
                  <a:pt x="58983" y="1334619"/>
                </a:lnTo>
                <a:lnTo>
                  <a:pt x="42671" y="133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38043" y="2211324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19">
                <a:moveTo>
                  <a:pt x="0" y="0"/>
                </a:moveTo>
                <a:lnTo>
                  <a:pt x="144780" y="0"/>
                </a:lnTo>
                <a:lnTo>
                  <a:pt x="144780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24327" y="2196083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502919"/>
                </a:lnTo>
                <a:lnTo>
                  <a:pt x="13716" y="502919"/>
                </a:lnTo>
                <a:lnTo>
                  <a:pt x="27432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30">
                <a:moveTo>
                  <a:pt x="27432" y="28955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5"/>
                </a:lnTo>
                <a:close/>
              </a:path>
              <a:path w="172719" h="532130">
                <a:moveTo>
                  <a:pt x="143256" y="28955"/>
                </a:moveTo>
                <a:lnTo>
                  <a:pt x="27432" y="28955"/>
                </a:lnTo>
                <a:lnTo>
                  <a:pt x="27432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19" h="532130">
                <a:moveTo>
                  <a:pt x="143256" y="518160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8160"/>
                </a:lnTo>
                <a:close/>
              </a:path>
              <a:path w="172719" h="532130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532130">
                <a:moveTo>
                  <a:pt x="27432" y="518160"/>
                </a:moveTo>
                <a:lnTo>
                  <a:pt x="13716" y="502919"/>
                </a:lnTo>
                <a:lnTo>
                  <a:pt x="27432" y="502919"/>
                </a:lnTo>
                <a:lnTo>
                  <a:pt x="27432" y="518160"/>
                </a:lnTo>
                <a:close/>
              </a:path>
              <a:path w="172719" h="532130">
                <a:moveTo>
                  <a:pt x="143256" y="518160"/>
                </a:moveTo>
                <a:lnTo>
                  <a:pt x="27432" y="518160"/>
                </a:lnTo>
                <a:lnTo>
                  <a:pt x="27432" y="502919"/>
                </a:lnTo>
                <a:lnTo>
                  <a:pt x="143256" y="502919"/>
                </a:lnTo>
                <a:lnTo>
                  <a:pt x="143256" y="518160"/>
                </a:lnTo>
                <a:close/>
              </a:path>
              <a:path w="172719" h="532130">
                <a:moveTo>
                  <a:pt x="172211" y="518160"/>
                </a:moveTo>
                <a:lnTo>
                  <a:pt x="143256" y="518160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9672" y="1927860"/>
            <a:ext cx="655320" cy="85725"/>
          </a:xfrm>
          <a:custGeom>
            <a:avLst/>
            <a:gdLst/>
            <a:ahLst/>
            <a:cxnLst/>
            <a:rect l="l" t="t" r="r" b="b"/>
            <a:pathLst>
              <a:path w="655320" h="85725">
                <a:moveTo>
                  <a:pt x="612647" y="85343"/>
                </a:moveTo>
                <a:lnTo>
                  <a:pt x="595693" y="82105"/>
                </a:lnTo>
                <a:lnTo>
                  <a:pt x="582167" y="73151"/>
                </a:lnTo>
                <a:lnTo>
                  <a:pt x="573214" y="59626"/>
                </a:lnTo>
                <a:lnTo>
                  <a:pt x="569976" y="42671"/>
                </a:lnTo>
                <a:lnTo>
                  <a:pt x="573214" y="26360"/>
                </a:lnTo>
                <a:lnTo>
                  <a:pt x="582167" y="12763"/>
                </a:lnTo>
                <a:lnTo>
                  <a:pt x="595693" y="3452"/>
                </a:lnTo>
                <a:lnTo>
                  <a:pt x="612647" y="0"/>
                </a:lnTo>
                <a:lnTo>
                  <a:pt x="628959" y="3452"/>
                </a:lnTo>
                <a:lnTo>
                  <a:pt x="642556" y="12763"/>
                </a:lnTo>
                <a:lnTo>
                  <a:pt x="651867" y="26360"/>
                </a:lnTo>
                <a:lnTo>
                  <a:pt x="652416" y="28955"/>
                </a:lnTo>
                <a:lnTo>
                  <a:pt x="612647" y="28955"/>
                </a:lnTo>
                <a:lnTo>
                  <a:pt x="612647" y="57911"/>
                </a:lnTo>
                <a:lnTo>
                  <a:pt x="652216" y="57911"/>
                </a:lnTo>
                <a:lnTo>
                  <a:pt x="651867" y="59626"/>
                </a:lnTo>
                <a:lnTo>
                  <a:pt x="642556" y="73151"/>
                </a:lnTo>
                <a:lnTo>
                  <a:pt x="628959" y="82105"/>
                </a:lnTo>
                <a:lnTo>
                  <a:pt x="612647" y="85343"/>
                </a:lnTo>
                <a:close/>
              </a:path>
              <a:path w="655320" h="85725">
                <a:moveTo>
                  <a:pt x="572887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572699" y="28955"/>
                </a:lnTo>
                <a:lnTo>
                  <a:pt x="569976" y="42671"/>
                </a:lnTo>
                <a:lnTo>
                  <a:pt x="572887" y="57911"/>
                </a:lnTo>
                <a:close/>
              </a:path>
              <a:path w="655320" h="85725">
                <a:moveTo>
                  <a:pt x="652216" y="57911"/>
                </a:moveTo>
                <a:lnTo>
                  <a:pt x="612647" y="57911"/>
                </a:lnTo>
                <a:lnTo>
                  <a:pt x="612647" y="28955"/>
                </a:lnTo>
                <a:lnTo>
                  <a:pt x="652416" y="28955"/>
                </a:lnTo>
                <a:lnTo>
                  <a:pt x="655320" y="42671"/>
                </a:lnTo>
                <a:lnTo>
                  <a:pt x="652216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89910" y="2982467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78479" y="3249167"/>
            <a:ext cx="266700" cy="294640"/>
          </a:xfrm>
          <a:custGeom>
            <a:avLst/>
            <a:gdLst/>
            <a:ahLst/>
            <a:cxnLst/>
            <a:rect l="l" t="t" r="r" b="b"/>
            <a:pathLst>
              <a:path w="266700" h="294639">
                <a:moveTo>
                  <a:pt x="161057" y="198040"/>
                </a:moveTo>
                <a:lnTo>
                  <a:pt x="0" y="18288"/>
                </a:lnTo>
                <a:lnTo>
                  <a:pt x="21336" y="0"/>
                </a:lnTo>
                <a:lnTo>
                  <a:pt x="182861" y="178832"/>
                </a:lnTo>
                <a:lnTo>
                  <a:pt x="161057" y="198040"/>
                </a:lnTo>
                <a:close/>
              </a:path>
              <a:path w="266700" h="294639">
                <a:moveTo>
                  <a:pt x="226937" y="208788"/>
                </a:moveTo>
                <a:lnTo>
                  <a:pt x="170688" y="208788"/>
                </a:lnTo>
                <a:lnTo>
                  <a:pt x="192024" y="188976"/>
                </a:lnTo>
                <a:lnTo>
                  <a:pt x="182861" y="178832"/>
                </a:lnTo>
                <a:lnTo>
                  <a:pt x="204216" y="160019"/>
                </a:lnTo>
                <a:lnTo>
                  <a:pt x="226937" y="208788"/>
                </a:lnTo>
                <a:close/>
              </a:path>
              <a:path w="266700" h="294639">
                <a:moveTo>
                  <a:pt x="170688" y="208788"/>
                </a:moveTo>
                <a:lnTo>
                  <a:pt x="161057" y="198040"/>
                </a:lnTo>
                <a:lnTo>
                  <a:pt x="182861" y="178832"/>
                </a:lnTo>
                <a:lnTo>
                  <a:pt x="192024" y="188976"/>
                </a:lnTo>
                <a:lnTo>
                  <a:pt x="170688" y="208788"/>
                </a:lnTo>
                <a:close/>
              </a:path>
              <a:path w="266700" h="294639">
                <a:moveTo>
                  <a:pt x="266700" y="294131"/>
                </a:moveTo>
                <a:lnTo>
                  <a:pt x="140208" y="216407"/>
                </a:lnTo>
                <a:lnTo>
                  <a:pt x="161057" y="198040"/>
                </a:lnTo>
                <a:lnTo>
                  <a:pt x="170688" y="208788"/>
                </a:lnTo>
                <a:lnTo>
                  <a:pt x="226937" y="208788"/>
                </a:lnTo>
                <a:lnTo>
                  <a:pt x="266700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80003" y="2980943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9936"/>
                </a:lnTo>
                <a:lnTo>
                  <a:pt x="256032" y="0"/>
                </a:lnTo>
                <a:lnTo>
                  <a:pt x="275844" y="19812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29178" y="1810511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80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18510" y="3526535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18510" y="4623815"/>
            <a:ext cx="0" cy="666115"/>
          </a:xfrm>
          <a:custGeom>
            <a:avLst/>
            <a:gdLst/>
            <a:ahLst/>
            <a:cxnLst/>
            <a:rect l="l" t="t" r="r" b="b"/>
            <a:pathLst>
              <a:path w="0" h="666114">
                <a:moveTo>
                  <a:pt x="0" y="0"/>
                </a:moveTo>
                <a:lnTo>
                  <a:pt x="0" y="6659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22120" y="5081016"/>
            <a:ext cx="1644650" cy="85725"/>
          </a:xfrm>
          <a:custGeom>
            <a:avLst/>
            <a:gdLst/>
            <a:ahLst/>
            <a:cxnLst/>
            <a:rect l="l" t="t" r="r" b="b"/>
            <a:pathLst>
              <a:path w="1644650" h="85725">
                <a:moveTo>
                  <a:pt x="1601724" y="85344"/>
                </a:moveTo>
                <a:lnTo>
                  <a:pt x="1585412" y="81891"/>
                </a:lnTo>
                <a:lnTo>
                  <a:pt x="1571815" y="72580"/>
                </a:lnTo>
                <a:lnTo>
                  <a:pt x="1562504" y="58983"/>
                </a:lnTo>
                <a:lnTo>
                  <a:pt x="1559051" y="42672"/>
                </a:lnTo>
                <a:lnTo>
                  <a:pt x="1562504" y="25717"/>
                </a:lnTo>
                <a:lnTo>
                  <a:pt x="1571815" y="12192"/>
                </a:lnTo>
                <a:lnTo>
                  <a:pt x="1585412" y="3238"/>
                </a:lnTo>
                <a:lnTo>
                  <a:pt x="1601724" y="0"/>
                </a:lnTo>
                <a:lnTo>
                  <a:pt x="1618678" y="3238"/>
                </a:lnTo>
                <a:lnTo>
                  <a:pt x="1632204" y="12192"/>
                </a:lnTo>
                <a:lnTo>
                  <a:pt x="1641157" y="25717"/>
                </a:lnTo>
                <a:lnTo>
                  <a:pt x="1641484" y="27432"/>
                </a:lnTo>
                <a:lnTo>
                  <a:pt x="1601724" y="27432"/>
                </a:lnTo>
                <a:lnTo>
                  <a:pt x="1601724" y="56388"/>
                </a:lnTo>
                <a:lnTo>
                  <a:pt x="1641672" y="56388"/>
                </a:lnTo>
                <a:lnTo>
                  <a:pt x="1641157" y="58983"/>
                </a:lnTo>
                <a:lnTo>
                  <a:pt x="1632204" y="72580"/>
                </a:lnTo>
                <a:lnTo>
                  <a:pt x="1618678" y="81891"/>
                </a:lnTo>
                <a:lnTo>
                  <a:pt x="1601724" y="85344"/>
                </a:lnTo>
                <a:close/>
              </a:path>
              <a:path w="1644650" h="85725">
                <a:moveTo>
                  <a:pt x="15619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1562155" y="27432"/>
                </a:lnTo>
                <a:lnTo>
                  <a:pt x="1559051" y="42672"/>
                </a:lnTo>
                <a:lnTo>
                  <a:pt x="1561955" y="56388"/>
                </a:lnTo>
                <a:close/>
              </a:path>
              <a:path w="1644650" h="85725">
                <a:moveTo>
                  <a:pt x="1641672" y="56388"/>
                </a:moveTo>
                <a:lnTo>
                  <a:pt x="1601724" y="56388"/>
                </a:lnTo>
                <a:lnTo>
                  <a:pt x="1601724" y="27432"/>
                </a:lnTo>
                <a:lnTo>
                  <a:pt x="1641484" y="27432"/>
                </a:lnTo>
                <a:lnTo>
                  <a:pt x="1644395" y="42672"/>
                </a:lnTo>
                <a:lnTo>
                  <a:pt x="16416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32988" y="5122926"/>
            <a:ext cx="2987040" cy="0"/>
          </a:xfrm>
          <a:custGeom>
            <a:avLst/>
            <a:gdLst/>
            <a:ahLst/>
            <a:cxnLst/>
            <a:rect l="l" t="t" r="r" b="b"/>
            <a:pathLst>
              <a:path w="2987040" h="0">
                <a:moveTo>
                  <a:pt x="0" y="0"/>
                </a:moveTo>
                <a:lnTo>
                  <a:pt x="29870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48289" y="153010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6788" y="168859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92964" y="4571"/>
                </a:moveTo>
                <a:lnTo>
                  <a:pt x="42672" y="4571"/>
                </a:lnTo>
                <a:lnTo>
                  <a:pt x="53339" y="1523"/>
                </a:lnTo>
                <a:lnTo>
                  <a:pt x="54864" y="0"/>
                </a:lnTo>
                <a:lnTo>
                  <a:pt x="80772" y="0"/>
                </a:lnTo>
                <a:lnTo>
                  <a:pt x="82296" y="1523"/>
                </a:lnTo>
                <a:lnTo>
                  <a:pt x="92964" y="4571"/>
                </a:lnTo>
                <a:close/>
              </a:path>
              <a:path w="135889" h="135889">
                <a:moveTo>
                  <a:pt x="105155" y="10667"/>
                </a:moveTo>
                <a:lnTo>
                  <a:pt x="30480" y="10667"/>
                </a:lnTo>
                <a:lnTo>
                  <a:pt x="39624" y="4571"/>
                </a:lnTo>
                <a:lnTo>
                  <a:pt x="96012" y="4571"/>
                </a:lnTo>
                <a:lnTo>
                  <a:pt x="105155" y="10667"/>
                </a:lnTo>
                <a:close/>
              </a:path>
              <a:path w="135889" h="135889">
                <a:moveTo>
                  <a:pt x="115824" y="19811"/>
                </a:moveTo>
                <a:lnTo>
                  <a:pt x="19812" y="19811"/>
                </a:lnTo>
                <a:lnTo>
                  <a:pt x="19812" y="18287"/>
                </a:lnTo>
                <a:lnTo>
                  <a:pt x="21336" y="18287"/>
                </a:lnTo>
                <a:lnTo>
                  <a:pt x="28956" y="12191"/>
                </a:lnTo>
                <a:lnTo>
                  <a:pt x="28956" y="10667"/>
                </a:lnTo>
                <a:lnTo>
                  <a:pt x="106679" y="10667"/>
                </a:lnTo>
                <a:lnTo>
                  <a:pt x="106679" y="12191"/>
                </a:lnTo>
                <a:lnTo>
                  <a:pt x="115824" y="18287"/>
                </a:lnTo>
                <a:lnTo>
                  <a:pt x="115824" y="19811"/>
                </a:lnTo>
                <a:close/>
              </a:path>
              <a:path w="135889" h="135889">
                <a:moveTo>
                  <a:pt x="94488" y="131063"/>
                </a:moveTo>
                <a:lnTo>
                  <a:pt x="41148" y="131063"/>
                </a:lnTo>
                <a:lnTo>
                  <a:pt x="39624" y="129539"/>
                </a:lnTo>
                <a:lnTo>
                  <a:pt x="30480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8288" y="114299"/>
                </a:lnTo>
                <a:lnTo>
                  <a:pt x="12192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24" y="82295"/>
                </a:lnTo>
                <a:lnTo>
                  <a:pt x="1524" y="79247"/>
                </a:lnTo>
                <a:lnTo>
                  <a:pt x="0" y="68579"/>
                </a:lnTo>
                <a:lnTo>
                  <a:pt x="0" y="65531"/>
                </a:lnTo>
                <a:lnTo>
                  <a:pt x="1524" y="54863"/>
                </a:lnTo>
                <a:lnTo>
                  <a:pt x="1524" y="51815"/>
                </a:lnTo>
                <a:lnTo>
                  <a:pt x="4572" y="42671"/>
                </a:lnTo>
                <a:lnTo>
                  <a:pt x="4572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12192" y="28955"/>
                </a:lnTo>
                <a:lnTo>
                  <a:pt x="18288" y="19811"/>
                </a:lnTo>
                <a:lnTo>
                  <a:pt x="117348" y="19811"/>
                </a:lnTo>
                <a:lnTo>
                  <a:pt x="122428" y="27431"/>
                </a:lnTo>
                <a:lnTo>
                  <a:pt x="67056" y="27431"/>
                </a:lnTo>
                <a:lnTo>
                  <a:pt x="68478" y="27635"/>
                </a:lnTo>
                <a:lnTo>
                  <a:pt x="57912" y="28955"/>
                </a:lnTo>
                <a:lnTo>
                  <a:pt x="60960" y="28955"/>
                </a:lnTo>
                <a:lnTo>
                  <a:pt x="55626" y="30479"/>
                </a:lnTo>
                <a:lnTo>
                  <a:pt x="53339" y="30479"/>
                </a:lnTo>
                <a:lnTo>
                  <a:pt x="44195" y="35051"/>
                </a:lnTo>
                <a:lnTo>
                  <a:pt x="45415" y="35051"/>
                </a:lnTo>
                <a:lnTo>
                  <a:pt x="41757" y="38099"/>
                </a:lnTo>
                <a:lnTo>
                  <a:pt x="41148" y="38099"/>
                </a:lnTo>
                <a:lnTo>
                  <a:pt x="38100" y="41147"/>
                </a:lnTo>
                <a:lnTo>
                  <a:pt x="38607" y="41147"/>
                </a:lnTo>
                <a:lnTo>
                  <a:pt x="36068" y="44195"/>
                </a:lnTo>
                <a:lnTo>
                  <a:pt x="35052" y="44195"/>
                </a:lnTo>
                <a:lnTo>
                  <a:pt x="30480" y="53339"/>
                </a:lnTo>
                <a:lnTo>
                  <a:pt x="31133" y="53339"/>
                </a:lnTo>
                <a:lnTo>
                  <a:pt x="29826" y="57911"/>
                </a:lnTo>
                <a:lnTo>
                  <a:pt x="28956" y="57911"/>
                </a:lnTo>
                <a:lnTo>
                  <a:pt x="27867" y="65531"/>
                </a:lnTo>
                <a:lnTo>
                  <a:pt x="27432" y="65531"/>
                </a:lnTo>
                <a:lnTo>
                  <a:pt x="27432" y="68579"/>
                </a:lnTo>
                <a:lnTo>
                  <a:pt x="27813" y="68579"/>
                </a:lnTo>
                <a:lnTo>
                  <a:pt x="28956" y="77723"/>
                </a:lnTo>
                <a:lnTo>
                  <a:pt x="29972" y="77723"/>
                </a:lnTo>
                <a:lnTo>
                  <a:pt x="31495" y="82295"/>
                </a:lnTo>
                <a:lnTo>
                  <a:pt x="30480" y="82295"/>
                </a:lnTo>
                <a:lnTo>
                  <a:pt x="35052" y="91439"/>
                </a:lnTo>
                <a:lnTo>
                  <a:pt x="36576" y="91439"/>
                </a:lnTo>
                <a:lnTo>
                  <a:pt x="39624" y="94487"/>
                </a:lnTo>
                <a:lnTo>
                  <a:pt x="38100" y="94487"/>
                </a:lnTo>
                <a:lnTo>
                  <a:pt x="44958" y="99059"/>
                </a:lnTo>
                <a:lnTo>
                  <a:pt x="44195" y="99059"/>
                </a:lnTo>
                <a:lnTo>
                  <a:pt x="51053" y="103631"/>
                </a:lnTo>
                <a:lnTo>
                  <a:pt x="50292" y="103631"/>
                </a:lnTo>
                <a:lnTo>
                  <a:pt x="53339" y="105155"/>
                </a:lnTo>
                <a:lnTo>
                  <a:pt x="55625" y="105155"/>
                </a:lnTo>
                <a:lnTo>
                  <a:pt x="60960" y="106679"/>
                </a:lnTo>
                <a:lnTo>
                  <a:pt x="123444" y="106679"/>
                </a:lnTo>
                <a:lnTo>
                  <a:pt x="117348" y="114299"/>
                </a:lnTo>
                <a:lnTo>
                  <a:pt x="115824" y="115823"/>
                </a:lnTo>
                <a:lnTo>
                  <a:pt x="115824" y="117347"/>
                </a:lnTo>
                <a:lnTo>
                  <a:pt x="106679" y="123443"/>
                </a:lnTo>
                <a:lnTo>
                  <a:pt x="105155" y="124967"/>
                </a:lnTo>
                <a:lnTo>
                  <a:pt x="96012" y="129539"/>
                </a:lnTo>
                <a:lnTo>
                  <a:pt x="94488" y="131063"/>
                </a:lnTo>
                <a:close/>
              </a:path>
              <a:path w="135889" h="135889">
                <a:moveTo>
                  <a:pt x="68478" y="27635"/>
                </a:moveTo>
                <a:lnTo>
                  <a:pt x="67056" y="27431"/>
                </a:lnTo>
                <a:lnTo>
                  <a:pt x="70104" y="27431"/>
                </a:lnTo>
                <a:lnTo>
                  <a:pt x="68478" y="27635"/>
                </a:lnTo>
                <a:close/>
              </a:path>
              <a:path w="135889" h="135889">
                <a:moveTo>
                  <a:pt x="123444" y="28955"/>
                </a:moveTo>
                <a:lnTo>
                  <a:pt x="77724" y="28955"/>
                </a:lnTo>
                <a:lnTo>
                  <a:pt x="68478" y="27635"/>
                </a:lnTo>
                <a:lnTo>
                  <a:pt x="70104" y="27431"/>
                </a:lnTo>
                <a:lnTo>
                  <a:pt x="122428" y="27431"/>
                </a:lnTo>
                <a:lnTo>
                  <a:pt x="123444" y="28955"/>
                </a:lnTo>
                <a:close/>
              </a:path>
              <a:path w="135889" h="135889">
                <a:moveTo>
                  <a:pt x="85343" y="32003"/>
                </a:moveTo>
                <a:lnTo>
                  <a:pt x="74676" y="28955"/>
                </a:lnTo>
                <a:lnTo>
                  <a:pt x="124968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5343" y="32003"/>
                </a:lnTo>
                <a:close/>
              </a:path>
              <a:path w="135889" h="135889">
                <a:moveTo>
                  <a:pt x="50292" y="32003"/>
                </a:moveTo>
                <a:lnTo>
                  <a:pt x="53339" y="30479"/>
                </a:lnTo>
                <a:lnTo>
                  <a:pt x="55626" y="30479"/>
                </a:lnTo>
                <a:lnTo>
                  <a:pt x="50292" y="32003"/>
                </a:lnTo>
                <a:close/>
              </a:path>
              <a:path w="135889" h="135889">
                <a:moveTo>
                  <a:pt x="127254" y="35051"/>
                </a:moveTo>
                <a:lnTo>
                  <a:pt x="91439" y="35051"/>
                </a:lnTo>
                <a:lnTo>
                  <a:pt x="82296" y="30479"/>
                </a:lnTo>
                <a:lnTo>
                  <a:pt x="124968" y="30479"/>
                </a:lnTo>
                <a:lnTo>
                  <a:pt x="127254" y="35051"/>
                </a:lnTo>
                <a:close/>
              </a:path>
              <a:path w="135889" h="135889">
                <a:moveTo>
                  <a:pt x="45415" y="35051"/>
                </a:moveTo>
                <a:lnTo>
                  <a:pt x="44195" y="35051"/>
                </a:lnTo>
                <a:lnTo>
                  <a:pt x="47244" y="33527"/>
                </a:lnTo>
                <a:lnTo>
                  <a:pt x="45415" y="35051"/>
                </a:lnTo>
                <a:close/>
              </a:path>
              <a:path w="135889" h="135889">
                <a:moveTo>
                  <a:pt x="95873" y="39762"/>
                </a:moveTo>
                <a:lnTo>
                  <a:pt x="88391" y="33527"/>
                </a:lnTo>
                <a:lnTo>
                  <a:pt x="91439" y="35051"/>
                </a:lnTo>
                <a:lnTo>
                  <a:pt x="127254" y="35051"/>
                </a:lnTo>
                <a:lnTo>
                  <a:pt x="128778" y="38099"/>
                </a:lnTo>
                <a:lnTo>
                  <a:pt x="94488" y="38099"/>
                </a:lnTo>
                <a:lnTo>
                  <a:pt x="95873" y="39762"/>
                </a:lnTo>
                <a:close/>
              </a:path>
              <a:path w="135889" h="135889">
                <a:moveTo>
                  <a:pt x="38100" y="41147"/>
                </a:moveTo>
                <a:lnTo>
                  <a:pt x="41148" y="38099"/>
                </a:lnTo>
                <a:lnTo>
                  <a:pt x="39762" y="39762"/>
                </a:lnTo>
                <a:lnTo>
                  <a:pt x="38100" y="41147"/>
                </a:lnTo>
                <a:close/>
              </a:path>
              <a:path w="135889" h="135889">
                <a:moveTo>
                  <a:pt x="39762" y="39762"/>
                </a:moveTo>
                <a:lnTo>
                  <a:pt x="41148" y="38099"/>
                </a:lnTo>
                <a:lnTo>
                  <a:pt x="41757" y="38099"/>
                </a:lnTo>
                <a:lnTo>
                  <a:pt x="39762" y="39762"/>
                </a:lnTo>
                <a:close/>
              </a:path>
              <a:path w="135889" h="135889">
                <a:moveTo>
                  <a:pt x="97536" y="41147"/>
                </a:moveTo>
                <a:lnTo>
                  <a:pt x="95873" y="39762"/>
                </a:lnTo>
                <a:lnTo>
                  <a:pt x="94488" y="38099"/>
                </a:lnTo>
                <a:lnTo>
                  <a:pt x="97536" y="41147"/>
                </a:lnTo>
                <a:close/>
              </a:path>
              <a:path w="135889" h="135889">
                <a:moveTo>
                  <a:pt x="131064" y="41147"/>
                </a:moveTo>
                <a:lnTo>
                  <a:pt x="97536" y="41147"/>
                </a:lnTo>
                <a:lnTo>
                  <a:pt x="94488" y="38099"/>
                </a:lnTo>
                <a:lnTo>
                  <a:pt x="128778" y="38099"/>
                </a:lnTo>
                <a:lnTo>
                  <a:pt x="129539" y="39623"/>
                </a:lnTo>
                <a:lnTo>
                  <a:pt x="131064" y="41147"/>
                </a:lnTo>
                <a:close/>
              </a:path>
              <a:path w="135889" h="135889">
                <a:moveTo>
                  <a:pt x="38607" y="41147"/>
                </a:moveTo>
                <a:lnTo>
                  <a:pt x="38100" y="41147"/>
                </a:lnTo>
                <a:lnTo>
                  <a:pt x="39762" y="39762"/>
                </a:lnTo>
                <a:lnTo>
                  <a:pt x="38607" y="41147"/>
                </a:lnTo>
                <a:close/>
              </a:path>
              <a:path w="135889" h="135889">
                <a:moveTo>
                  <a:pt x="102107" y="47243"/>
                </a:moveTo>
                <a:lnTo>
                  <a:pt x="95873" y="39762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1572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5889" h="135889">
                <a:moveTo>
                  <a:pt x="33528" y="47243"/>
                </a:moveTo>
                <a:lnTo>
                  <a:pt x="35052" y="44195"/>
                </a:lnTo>
                <a:lnTo>
                  <a:pt x="36068" y="44195"/>
                </a:lnTo>
                <a:lnTo>
                  <a:pt x="33528" y="47243"/>
                </a:lnTo>
                <a:close/>
              </a:path>
              <a:path w="135889" h="135889">
                <a:moveTo>
                  <a:pt x="134112" y="53339"/>
                </a:moveTo>
                <a:lnTo>
                  <a:pt x="105155" y="53339"/>
                </a:lnTo>
                <a:lnTo>
                  <a:pt x="100584" y="44195"/>
                </a:lnTo>
                <a:lnTo>
                  <a:pt x="131572" y="44195"/>
                </a:lnTo>
                <a:lnTo>
                  <a:pt x="134112" y="51815"/>
                </a:lnTo>
                <a:lnTo>
                  <a:pt x="134112" y="53339"/>
                </a:lnTo>
                <a:close/>
              </a:path>
              <a:path w="135889" h="135889">
                <a:moveTo>
                  <a:pt x="31133" y="53339"/>
                </a:moveTo>
                <a:lnTo>
                  <a:pt x="30480" y="53339"/>
                </a:lnTo>
                <a:lnTo>
                  <a:pt x="32004" y="50291"/>
                </a:lnTo>
                <a:lnTo>
                  <a:pt x="31133" y="53339"/>
                </a:lnTo>
                <a:close/>
              </a:path>
              <a:path w="135889" h="135889">
                <a:moveTo>
                  <a:pt x="106679" y="60959"/>
                </a:moveTo>
                <a:lnTo>
                  <a:pt x="103632" y="50291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4112" y="54863"/>
                </a:lnTo>
                <a:lnTo>
                  <a:pt x="135636" y="54863"/>
                </a:lnTo>
                <a:lnTo>
                  <a:pt x="135636" y="57911"/>
                </a:lnTo>
                <a:lnTo>
                  <a:pt x="106679" y="57911"/>
                </a:lnTo>
                <a:lnTo>
                  <a:pt x="106679" y="60959"/>
                </a:lnTo>
                <a:close/>
              </a:path>
              <a:path w="135889" h="135889">
                <a:moveTo>
                  <a:pt x="28956" y="60959"/>
                </a:moveTo>
                <a:lnTo>
                  <a:pt x="28956" y="57911"/>
                </a:lnTo>
                <a:lnTo>
                  <a:pt x="29826" y="57911"/>
                </a:lnTo>
                <a:lnTo>
                  <a:pt x="28956" y="60959"/>
                </a:lnTo>
                <a:close/>
              </a:path>
              <a:path w="135889" h="135889">
                <a:moveTo>
                  <a:pt x="108000" y="67157"/>
                </a:moveTo>
                <a:lnTo>
                  <a:pt x="106679" y="57911"/>
                </a:lnTo>
                <a:lnTo>
                  <a:pt x="135636" y="57911"/>
                </a:lnTo>
                <a:lnTo>
                  <a:pt x="135636" y="65531"/>
                </a:lnTo>
                <a:lnTo>
                  <a:pt x="108204" y="65531"/>
                </a:lnTo>
                <a:lnTo>
                  <a:pt x="108000" y="67157"/>
                </a:lnTo>
                <a:close/>
              </a:path>
              <a:path w="135889" h="135889">
                <a:moveTo>
                  <a:pt x="27432" y="68579"/>
                </a:moveTo>
                <a:lnTo>
                  <a:pt x="27432" y="65531"/>
                </a:lnTo>
                <a:lnTo>
                  <a:pt x="27635" y="67157"/>
                </a:lnTo>
                <a:lnTo>
                  <a:pt x="27432" y="68579"/>
                </a:lnTo>
                <a:close/>
              </a:path>
              <a:path w="135889" h="135889">
                <a:moveTo>
                  <a:pt x="27635" y="67157"/>
                </a:moveTo>
                <a:lnTo>
                  <a:pt x="27432" y="65531"/>
                </a:lnTo>
                <a:lnTo>
                  <a:pt x="27867" y="65531"/>
                </a:lnTo>
                <a:lnTo>
                  <a:pt x="27635" y="67157"/>
                </a:lnTo>
                <a:close/>
              </a:path>
              <a:path w="135889" h="135889">
                <a:moveTo>
                  <a:pt x="108204" y="68579"/>
                </a:moveTo>
                <a:lnTo>
                  <a:pt x="108000" y="67157"/>
                </a:lnTo>
                <a:lnTo>
                  <a:pt x="108204" y="65531"/>
                </a:lnTo>
                <a:lnTo>
                  <a:pt x="108204" y="68579"/>
                </a:lnTo>
                <a:close/>
              </a:path>
              <a:path w="135889" h="135889">
                <a:moveTo>
                  <a:pt x="135636" y="68579"/>
                </a:moveTo>
                <a:lnTo>
                  <a:pt x="108204" y="68579"/>
                </a:lnTo>
                <a:lnTo>
                  <a:pt x="108204" y="65531"/>
                </a:lnTo>
                <a:lnTo>
                  <a:pt x="135636" y="65531"/>
                </a:lnTo>
                <a:lnTo>
                  <a:pt x="135636" y="68579"/>
                </a:lnTo>
                <a:close/>
              </a:path>
              <a:path w="135889" h="135889">
                <a:moveTo>
                  <a:pt x="27813" y="68579"/>
                </a:moveTo>
                <a:lnTo>
                  <a:pt x="27432" y="68579"/>
                </a:lnTo>
                <a:lnTo>
                  <a:pt x="27635" y="67157"/>
                </a:lnTo>
                <a:lnTo>
                  <a:pt x="27813" y="68579"/>
                </a:lnTo>
                <a:close/>
              </a:path>
              <a:path w="135889" h="135889">
                <a:moveTo>
                  <a:pt x="135636" y="77723"/>
                </a:moveTo>
                <a:lnTo>
                  <a:pt x="106679" y="77723"/>
                </a:lnTo>
                <a:lnTo>
                  <a:pt x="108000" y="67157"/>
                </a:lnTo>
                <a:lnTo>
                  <a:pt x="108204" y="68579"/>
                </a:lnTo>
                <a:lnTo>
                  <a:pt x="135636" y="68579"/>
                </a:lnTo>
                <a:lnTo>
                  <a:pt x="135636" y="77723"/>
                </a:lnTo>
                <a:close/>
              </a:path>
              <a:path w="135889" h="135889">
                <a:moveTo>
                  <a:pt x="29972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972" y="77723"/>
                </a:lnTo>
                <a:close/>
              </a:path>
              <a:path w="135889" h="135889">
                <a:moveTo>
                  <a:pt x="103632" y="83819"/>
                </a:moveTo>
                <a:lnTo>
                  <a:pt x="106679" y="74675"/>
                </a:lnTo>
                <a:lnTo>
                  <a:pt x="106679" y="77723"/>
                </a:lnTo>
                <a:lnTo>
                  <a:pt x="135636" y="77723"/>
                </a:lnTo>
                <a:lnTo>
                  <a:pt x="135636" y="79247"/>
                </a:lnTo>
                <a:lnTo>
                  <a:pt x="134112" y="80771"/>
                </a:lnTo>
                <a:lnTo>
                  <a:pt x="134112" y="82295"/>
                </a:lnTo>
                <a:lnTo>
                  <a:pt x="105155" y="82295"/>
                </a:lnTo>
                <a:lnTo>
                  <a:pt x="103632" y="83819"/>
                </a:lnTo>
                <a:close/>
              </a:path>
              <a:path w="135889" h="135889">
                <a:moveTo>
                  <a:pt x="32004" y="83819"/>
                </a:moveTo>
                <a:lnTo>
                  <a:pt x="30480" y="82295"/>
                </a:lnTo>
                <a:lnTo>
                  <a:pt x="31495" y="82295"/>
                </a:lnTo>
                <a:lnTo>
                  <a:pt x="32004" y="83819"/>
                </a:lnTo>
                <a:close/>
              </a:path>
              <a:path w="135889" h="135889">
                <a:moveTo>
                  <a:pt x="131499" y="91439"/>
                </a:moveTo>
                <a:lnTo>
                  <a:pt x="100584" y="91439"/>
                </a:lnTo>
                <a:lnTo>
                  <a:pt x="105155" y="82295"/>
                </a:lnTo>
                <a:lnTo>
                  <a:pt x="134112" y="82295"/>
                </a:lnTo>
                <a:lnTo>
                  <a:pt x="131499" y="91439"/>
                </a:lnTo>
                <a:close/>
              </a:path>
              <a:path w="135889" h="135889">
                <a:moveTo>
                  <a:pt x="36576" y="91439"/>
                </a:moveTo>
                <a:lnTo>
                  <a:pt x="35052" y="91439"/>
                </a:lnTo>
                <a:lnTo>
                  <a:pt x="33528" y="88391"/>
                </a:lnTo>
                <a:lnTo>
                  <a:pt x="36576" y="91439"/>
                </a:lnTo>
                <a:close/>
              </a:path>
              <a:path w="135889" h="135889">
                <a:moveTo>
                  <a:pt x="94488" y="96011"/>
                </a:moveTo>
                <a:lnTo>
                  <a:pt x="102108" y="88391"/>
                </a:lnTo>
                <a:lnTo>
                  <a:pt x="100584" y="91439"/>
                </a:lnTo>
                <a:lnTo>
                  <a:pt x="131499" y="91439"/>
                </a:lnTo>
                <a:lnTo>
                  <a:pt x="131064" y="92963"/>
                </a:lnTo>
                <a:lnTo>
                  <a:pt x="131064" y="94487"/>
                </a:lnTo>
                <a:lnTo>
                  <a:pt x="97536" y="94487"/>
                </a:lnTo>
                <a:lnTo>
                  <a:pt x="94488" y="96011"/>
                </a:lnTo>
                <a:close/>
              </a:path>
              <a:path w="135889" h="135889">
                <a:moveTo>
                  <a:pt x="41148" y="96011"/>
                </a:moveTo>
                <a:lnTo>
                  <a:pt x="38100" y="94487"/>
                </a:lnTo>
                <a:lnTo>
                  <a:pt x="39624" y="94487"/>
                </a:lnTo>
                <a:lnTo>
                  <a:pt x="41148" y="96011"/>
                </a:lnTo>
                <a:close/>
              </a:path>
              <a:path w="135889" h="135889">
                <a:moveTo>
                  <a:pt x="88391" y="100583"/>
                </a:moveTo>
                <a:lnTo>
                  <a:pt x="97536" y="94487"/>
                </a:lnTo>
                <a:lnTo>
                  <a:pt x="131064" y="94487"/>
                </a:lnTo>
                <a:lnTo>
                  <a:pt x="129539" y="96011"/>
                </a:lnTo>
                <a:lnTo>
                  <a:pt x="128016" y="99059"/>
                </a:lnTo>
                <a:lnTo>
                  <a:pt x="91439" y="99059"/>
                </a:lnTo>
                <a:lnTo>
                  <a:pt x="88391" y="100583"/>
                </a:lnTo>
                <a:close/>
              </a:path>
              <a:path w="135889" h="135889">
                <a:moveTo>
                  <a:pt x="47244" y="100583"/>
                </a:moveTo>
                <a:lnTo>
                  <a:pt x="44195" y="99059"/>
                </a:lnTo>
                <a:lnTo>
                  <a:pt x="44958" y="99059"/>
                </a:lnTo>
                <a:lnTo>
                  <a:pt x="47244" y="100583"/>
                </a:lnTo>
                <a:close/>
              </a:path>
              <a:path w="135889" h="135889">
                <a:moveTo>
                  <a:pt x="84010" y="104012"/>
                </a:moveTo>
                <a:lnTo>
                  <a:pt x="91439" y="99059"/>
                </a:lnTo>
                <a:lnTo>
                  <a:pt x="128016" y="99059"/>
                </a:lnTo>
                <a:lnTo>
                  <a:pt x="125729" y="103631"/>
                </a:lnTo>
                <a:lnTo>
                  <a:pt x="85344" y="103631"/>
                </a:lnTo>
                <a:lnTo>
                  <a:pt x="84010" y="104012"/>
                </a:lnTo>
                <a:close/>
              </a:path>
              <a:path w="135889" h="135889">
                <a:moveTo>
                  <a:pt x="53339" y="105155"/>
                </a:moveTo>
                <a:lnTo>
                  <a:pt x="50292" y="103631"/>
                </a:lnTo>
                <a:lnTo>
                  <a:pt x="51625" y="104012"/>
                </a:lnTo>
                <a:lnTo>
                  <a:pt x="53339" y="105155"/>
                </a:lnTo>
                <a:close/>
              </a:path>
              <a:path w="135889" h="135889">
                <a:moveTo>
                  <a:pt x="51625" y="104012"/>
                </a:moveTo>
                <a:lnTo>
                  <a:pt x="50292" y="103631"/>
                </a:lnTo>
                <a:lnTo>
                  <a:pt x="51053" y="103631"/>
                </a:lnTo>
                <a:lnTo>
                  <a:pt x="51625" y="104012"/>
                </a:lnTo>
                <a:close/>
              </a:path>
              <a:path w="135889" h="135889">
                <a:moveTo>
                  <a:pt x="82296" y="105155"/>
                </a:moveTo>
                <a:lnTo>
                  <a:pt x="84010" y="104012"/>
                </a:lnTo>
                <a:lnTo>
                  <a:pt x="85344" y="103631"/>
                </a:lnTo>
                <a:lnTo>
                  <a:pt x="82296" y="105155"/>
                </a:lnTo>
                <a:close/>
              </a:path>
              <a:path w="135889" h="135889">
                <a:moveTo>
                  <a:pt x="124968" y="105155"/>
                </a:moveTo>
                <a:lnTo>
                  <a:pt x="82296" y="105155"/>
                </a:lnTo>
                <a:lnTo>
                  <a:pt x="85344" y="103631"/>
                </a:lnTo>
                <a:lnTo>
                  <a:pt x="125729" y="103631"/>
                </a:lnTo>
                <a:lnTo>
                  <a:pt x="124968" y="105155"/>
                </a:lnTo>
                <a:close/>
              </a:path>
              <a:path w="135889" h="135889">
                <a:moveTo>
                  <a:pt x="55625" y="105155"/>
                </a:moveTo>
                <a:lnTo>
                  <a:pt x="53339" y="105155"/>
                </a:lnTo>
                <a:lnTo>
                  <a:pt x="51625" y="104012"/>
                </a:lnTo>
                <a:lnTo>
                  <a:pt x="55625" y="105155"/>
                </a:lnTo>
                <a:close/>
              </a:path>
              <a:path w="135889" h="135889">
                <a:moveTo>
                  <a:pt x="124968" y="106679"/>
                </a:moveTo>
                <a:lnTo>
                  <a:pt x="74676" y="106679"/>
                </a:lnTo>
                <a:lnTo>
                  <a:pt x="84010" y="104012"/>
                </a:lnTo>
                <a:lnTo>
                  <a:pt x="82296" y="105155"/>
                </a:lnTo>
                <a:lnTo>
                  <a:pt x="124968" y="105155"/>
                </a:lnTo>
                <a:lnTo>
                  <a:pt x="124968" y="106679"/>
                </a:lnTo>
                <a:close/>
              </a:path>
              <a:path w="135889" h="135889">
                <a:moveTo>
                  <a:pt x="82296" y="134111"/>
                </a:moveTo>
                <a:lnTo>
                  <a:pt x="53339" y="134111"/>
                </a:lnTo>
                <a:lnTo>
                  <a:pt x="42672" y="131063"/>
                </a:lnTo>
                <a:lnTo>
                  <a:pt x="92964" y="131063"/>
                </a:lnTo>
                <a:lnTo>
                  <a:pt x="82296" y="134111"/>
                </a:lnTo>
                <a:close/>
              </a:path>
              <a:path w="135889" h="135889">
                <a:moveTo>
                  <a:pt x="70104" y="135635"/>
                </a:moveTo>
                <a:lnTo>
                  <a:pt x="67056" y="135635"/>
                </a:lnTo>
                <a:lnTo>
                  <a:pt x="54864" y="134111"/>
                </a:lnTo>
                <a:lnTo>
                  <a:pt x="80772" y="134111"/>
                </a:lnTo>
                <a:lnTo>
                  <a:pt x="70104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53817" y="30022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45257" y="30022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11451" y="324383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01617" y="343509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07129" y="343509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73552" y="3625595"/>
            <a:ext cx="439420" cy="86995"/>
          </a:xfrm>
          <a:custGeom>
            <a:avLst/>
            <a:gdLst/>
            <a:ahLst/>
            <a:cxnLst/>
            <a:rect l="l" t="t" r="r" b="b"/>
            <a:pathLst>
              <a:path w="439420" h="86995">
                <a:moveTo>
                  <a:pt x="42672" y="86867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5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3"/>
                </a:lnTo>
                <a:lnTo>
                  <a:pt x="82105" y="27003"/>
                </a:lnTo>
                <a:lnTo>
                  <a:pt x="82473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620" y="57911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42672" y="86867"/>
                </a:lnTo>
                <a:close/>
              </a:path>
              <a:path w="439420" h="86995">
                <a:moveTo>
                  <a:pt x="8262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73" y="28955"/>
                </a:lnTo>
                <a:lnTo>
                  <a:pt x="85344" y="44195"/>
                </a:lnTo>
                <a:lnTo>
                  <a:pt x="82620" y="57911"/>
                </a:lnTo>
                <a:close/>
              </a:path>
              <a:path w="439420" h="86995">
                <a:moveTo>
                  <a:pt x="438911" y="57911"/>
                </a:moveTo>
                <a:lnTo>
                  <a:pt x="82620" y="57911"/>
                </a:lnTo>
                <a:lnTo>
                  <a:pt x="85344" y="44195"/>
                </a:lnTo>
                <a:lnTo>
                  <a:pt x="82473" y="28955"/>
                </a:lnTo>
                <a:lnTo>
                  <a:pt x="438911" y="28955"/>
                </a:lnTo>
                <a:lnTo>
                  <a:pt x="43891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960904" y="2720272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73912" y="304040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21753" y="3042426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83635" y="527532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46119" y="4155948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30880" y="414070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20" h="497204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97204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4779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11306" y="418190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13904" y="4358133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17620" y="3669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41448" y="324231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 h="0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983675" y="329489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97516" y="3995875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72979" y="2902248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21698" y="338529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26891" y="1926335"/>
            <a:ext cx="1087120" cy="86995"/>
          </a:xfrm>
          <a:custGeom>
            <a:avLst/>
            <a:gdLst/>
            <a:ahLst/>
            <a:cxnLst/>
            <a:rect l="l" t="t" r="r" b="b"/>
            <a:pathLst>
              <a:path w="1087120" h="86994">
                <a:moveTo>
                  <a:pt x="1043939" y="86867"/>
                </a:moveTo>
                <a:lnTo>
                  <a:pt x="1026985" y="83391"/>
                </a:lnTo>
                <a:lnTo>
                  <a:pt x="1013460" y="73913"/>
                </a:lnTo>
                <a:lnTo>
                  <a:pt x="1004506" y="59864"/>
                </a:lnTo>
                <a:lnTo>
                  <a:pt x="1001268" y="42671"/>
                </a:lnTo>
                <a:lnTo>
                  <a:pt x="1004506" y="26360"/>
                </a:lnTo>
                <a:lnTo>
                  <a:pt x="1013460" y="12763"/>
                </a:lnTo>
                <a:lnTo>
                  <a:pt x="1026985" y="3452"/>
                </a:lnTo>
                <a:lnTo>
                  <a:pt x="1043939" y="0"/>
                </a:lnTo>
                <a:lnTo>
                  <a:pt x="1060251" y="3452"/>
                </a:lnTo>
                <a:lnTo>
                  <a:pt x="1073848" y="12763"/>
                </a:lnTo>
                <a:lnTo>
                  <a:pt x="1083159" y="26360"/>
                </a:lnTo>
                <a:lnTo>
                  <a:pt x="1083708" y="28955"/>
                </a:lnTo>
                <a:lnTo>
                  <a:pt x="1043939" y="28955"/>
                </a:lnTo>
                <a:lnTo>
                  <a:pt x="1043939" y="57911"/>
                </a:lnTo>
                <a:lnTo>
                  <a:pt x="1083551" y="57911"/>
                </a:lnTo>
                <a:lnTo>
                  <a:pt x="1083159" y="59864"/>
                </a:lnTo>
                <a:lnTo>
                  <a:pt x="1073848" y="73913"/>
                </a:lnTo>
                <a:lnTo>
                  <a:pt x="1060251" y="83391"/>
                </a:lnTo>
                <a:lnTo>
                  <a:pt x="1043939" y="86867"/>
                </a:lnTo>
                <a:close/>
              </a:path>
              <a:path w="1087120" h="86994">
                <a:moveTo>
                  <a:pt x="1004138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003991" y="28955"/>
                </a:lnTo>
                <a:lnTo>
                  <a:pt x="1001268" y="42671"/>
                </a:lnTo>
                <a:lnTo>
                  <a:pt x="1004138" y="57911"/>
                </a:lnTo>
                <a:close/>
              </a:path>
              <a:path w="1087120" h="86994">
                <a:moveTo>
                  <a:pt x="1083551" y="57911"/>
                </a:moveTo>
                <a:lnTo>
                  <a:pt x="1043939" y="57911"/>
                </a:lnTo>
                <a:lnTo>
                  <a:pt x="1043939" y="28955"/>
                </a:lnTo>
                <a:lnTo>
                  <a:pt x="1083708" y="28955"/>
                </a:lnTo>
                <a:lnTo>
                  <a:pt x="1086612" y="42671"/>
                </a:lnTo>
                <a:lnTo>
                  <a:pt x="108355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961893" y="221589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64530" y="239219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35779" y="1953767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8955" y="1218964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1216152"/>
                </a:lnTo>
                <a:lnTo>
                  <a:pt x="42671" y="1216152"/>
                </a:lnTo>
                <a:lnTo>
                  <a:pt x="28955" y="1218964"/>
                </a:lnTo>
                <a:close/>
              </a:path>
              <a:path w="85725" h="1303020">
                <a:moveTo>
                  <a:pt x="56387" y="1260348"/>
                </a:moveTo>
                <a:lnTo>
                  <a:pt x="28955" y="1260348"/>
                </a:lnTo>
                <a:lnTo>
                  <a:pt x="28955" y="1218964"/>
                </a:lnTo>
                <a:lnTo>
                  <a:pt x="42671" y="1216152"/>
                </a:lnTo>
                <a:lnTo>
                  <a:pt x="56387" y="1219075"/>
                </a:lnTo>
                <a:lnTo>
                  <a:pt x="56387" y="1260348"/>
                </a:lnTo>
                <a:close/>
              </a:path>
              <a:path w="85725" h="1303020">
                <a:moveTo>
                  <a:pt x="56387" y="1219075"/>
                </a:moveTo>
                <a:lnTo>
                  <a:pt x="42671" y="1216152"/>
                </a:lnTo>
                <a:lnTo>
                  <a:pt x="56387" y="1216152"/>
                </a:lnTo>
                <a:lnTo>
                  <a:pt x="56387" y="1219075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5717" y="1299567"/>
                </a:lnTo>
                <a:lnTo>
                  <a:pt x="12191" y="1290256"/>
                </a:lnTo>
                <a:lnTo>
                  <a:pt x="3238" y="1276659"/>
                </a:lnTo>
                <a:lnTo>
                  <a:pt x="0" y="1260348"/>
                </a:lnTo>
                <a:lnTo>
                  <a:pt x="3238" y="1243155"/>
                </a:lnTo>
                <a:lnTo>
                  <a:pt x="12191" y="1229106"/>
                </a:lnTo>
                <a:lnTo>
                  <a:pt x="25717" y="1219628"/>
                </a:lnTo>
                <a:lnTo>
                  <a:pt x="28955" y="1218964"/>
                </a:lnTo>
                <a:lnTo>
                  <a:pt x="28955" y="1260348"/>
                </a:lnTo>
                <a:lnTo>
                  <a:pt x="85343" y="1260348"/>
                </a:lnTo>
                <a:lnTo>
                  <a:pt x="81891" y="1276659"/>
                </a:lnTo>
                <a:lnTo>
                  <a:pt x="72580" y="1290256"/>
                </a:lnTo>
                <a:lnTo>
                  <a:pt x="58983" y="1299567"/>
                </a:lnTo>
                <a:lnTo>
                  <a:pt x="42671" y="1303020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6387" y="1260348"/>
                </a:lnTo>
                <a:lnTo>
                  <a:pt x="56387" y="1219075"/>
                </a:lnTo>
                <a:lnTo>
                  <a:pt x="58983" y="1219628"/>
                </a:lnTo>
                <a:lnTo>
                  <a:pt x="72580" y="1229106"/>
                </a:lnTo>
                <a:lnTo>
                  <a:pt x="81891" y="1243155"/>
                </a:lnTo>
                <a:lnTo>
                  <a:pt x="85343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05300" y="2179320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79" h="502919">
                <a:moveTo>
                  <a:pt x="0" y="0"/>
                </a:moveTo>
                <a:lnTo>
                  <a:pt x="144780" y="0"/>
                </a:lnTo>
                <a:lnTo>
                  <a:pt x="1447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91584" y="2164079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3716" y="504443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20" h="532130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20" h="532130">
                <a:moveTo>
                  <a:pt x="143256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20" h="532130">
                <a:moveTo>
                  <a:pt x="143256" y="518160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4443"/>
                </a:lnTo>
                <a:lnTo>
                  <a:pt x="158495" y="504443"/>
                </a:lnTo>
                <a:lnTo>
                  <a:pt x="143256" y="518160"/>
                </a:lnTo>
                <a:close/>
              </a:path>
              <a:path w="172720" h="532130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532130">
                <a:moveTo>
                  <a:pt x="28956" y="518160"/>
                </a:moveTo>
                <a:lnTo>
                  <a:pt x="13716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2720" h="532130">
                <a:moveTo>
                  <a:pt x="143256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3256" y="504443"/>
                </a:lnTo>
                <a:lnTo>
                  <a:pt x="143256" y="518160"/>
                </a:lnTo>
                <a:close/>
              </a:path>
              <a:path w="172720" h="532130">
                <a:moveTo>
                  <a:pt x="172211" y="518160"/>
                </a:moveTo>
                <a:lnTo>
                  <a:pt x="143256" y="518160"/>
                </a:lnTo>
                <a:lnTo>
                  <a:pt x="158495" y="504443"/>
                </a:lnTo>
                <a:lnTo>
                  <a:pt x="172211" y="504443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57165" y="2950464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45736" y="3217164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1057" y="198040"/>
                </a:moveTo>
                <a:lnTo>
                  <a:pt x="0" y="18288"/>
                </a:lnTo>
                <a:lnTo>
                  <a:pt x="21336" y="0"/>
                </a:lnTo>
                <a:lnTo>
                  <a:pt x="182861" y="178832"/>
                </a:lnTo>
                <a:lnTo>
                  <a:pt x="161057" y="198040"/>
                </a:lnTo>
                <a:close/>
              </a:path>
              <a:path w="266700" h="295910">
                <a:moveTo>
                  <a:pt x="226682" y="208788"/>
                </a:moveTo>
                <a:lnTo>
                  <a:pt x="170688" y="208788"/>
                </a:lnTo>
                <a:lnTo>
                  <a:pt x="192024" y="188976"/>
                </a:lnTo>
                <a:lnTo>
                  <a:pt x="182861" y="178832"/>
                </a:lnTo>
                <a:lnTo>
                  <a:pt x="204216" y="160019"/>
                </a:lnTo>
                <a:lnTo>
                  <a:pt x="226682" y="208788"/>
                </a:lnTo>
                <a:close/>
              </a:path>
              <a:path w="266700" h="295910">
                <a:moveTo>
                  <a:pt x="170688" y="208788"/>
                </a:moveTo>
                <a:lnTo>
                  <a:pt x="161057" y="198040"/>
                </a:lnTo>
                <a:lnTo>
                  <a:pt x="182861" y="178832"/>
                </a:lnTo>
                <a:lnTo>
                  <a:pt x="192024" y="188976"/>
                </a:lnTo>
                <a:lnTo>
                  <a:pt x="170688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40208" y="216407"/>
                </a:lnTo>
                <a:lnTo>
                  <a:pt x="161057" y="198040"/>
                </a:lnTo>
                <a:lnTo>
                  <a:pt x="170688" y="208788"/>
                </a:lnTo>
                <a:lnTo>
                  <a:pt x="226682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47259" y="2948940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9935"/>
                </a:lnTo>
                <a:lnTo>
                  <a:pt x="256032" y="0"/>
                </a:lnTo>
                <a:lnTo>
                  <a:pt x="275843" y="21335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96433" y="1962911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96433" y="2506980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19">
                <a:moveTo>
                  <a:pt x="0" y="0"/>
                </a:moveTo>
                <a:lnTo>
                  <a:pt x="0" y="4648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42331" y="3499103"/>
            <a:ext cx="86995" cy="1663064"/>
          </a:xfrm>
          <a:custGeom>
            <a:avLst/>
            <a:gdLst/>
            <a:ahLst/>
            <a:cxnLst/>
            <a:rect l="l" t="t" r="r" b="b"/>
            <a:pathLst>
              <a:path w="86995" h="1663064">
                <a:moveTo>
                  <a:pt x="28955" y="1580243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577340"/>
                </a:lnTo>
                <a:lnTo>
                  <a:pt x="42671" y="1577340"/>
                </a:lnTo>
                <a:lnTo>
                  <a:pt x="28955" y="1580243"/>
                </a:lnTo>
                <a:close/>
              </a:path>
              <a:path w="86995" h="1663064">
                <a:moveTo>
                  <a:pt x="57911" y="1620012"/>
                </a:moveTo>
                <a:lnTo>
                  <a:pt x="28955" y="1620012"/>
                </a:lnTo>
                <a:lnTo>
                  <a:pt x="28955" y="1580243"/>
                </a:lnTo>
                <a:lnTo>
                  <a:pt x="42671" y="1577340"/>
                </a:lnTo>
                <a:lnTo>
                  <a:pt x="57911" y="1580400"/>
                </a:lnTo>
                <a:lnTo>
                  <a:pt x="57911" y="1620012"/>
                </a:lnTo>
                <a:close/>
              </a:path>
              <a:path w="86995" h="1663064">
                <a:moveTo>
                  <a:pt x="57911" y="1580400"/>
                </a:moveTo>
                <a:lnTo>
                  <a:pt x="42671" y="1577340"/>
                </a:lnTo>
                <a:lnTo>
                  <a:pt x="57911" y="1577340"/>
                </a:lnTo>
                <a:lnTo>
                  <a:pt x="57911" y="1580400"/>
                </a:lnTo>
                <a:close/>
              </a:path>
              <a:path w="86995" h="1663064">
                <a:moveTo>
                  <a:pt x="42671" y="1662683"/>
                </a:moveTo>
                <a:lnTo>
                  <a:pt x="26360" y="1659445"/>
                </a:lnTo>
                <a:lnTo>
                  <a:pt x="12763" y="1650491"/>
                </a:lnTo>
                <a:lnTo>
                  <a:pt x="3452" y="1636966"/>
                </a:lnTo>
                <a:lnTo>
                  <a:pt x="0" y="1620012"/>
                </a:lnTo>
                <a:lnTo>
                  <a:pt x="3452" y="1603700"/>
                </a:lnTo>
                <a:lnTo>
                  <a:pt x="12763" y="1590103"/>
                </a:lnTo>
                <a:lnTo>
                  <a:pt x="26360" y="1580792"/>
                </a:lnTo>
                <a:lnTo>
                  <a:pt x="28955" y="1580243"/>
                </a:lnTo>
                <a:lnTo>
                  <a:pt x="28955" y="1620012"/>
                </a:lnTo>
                <a:lnTo>
                  <a:pt x="86867" y="1620012"/>
                </a:lnTo>
                <a:lnTo>
                  <a:pt x="83391" y="1636966"/>
                </a:lnTo>
                <a:lnTo>
                  <a:pt x="73913" y="1650491"/>
                </a:lnTo>
                <a:lnTo>
                  <a:pt x="59864" y="1659445"/>
                </a:lnTo>
                <a:lnTo>
                  <a:pt x="42671" y="1662683"/>
                </a:lnTo>
                <a:close/>
              </a:path>
              <a:path w="86995" h="1663064">
                <a:moveTo>
                  <a:pt x="86867" y="1620012"/>
                </a:moveTo>
                <a:lnTo>
                  <a:pt x="57911" y="1620012"/>
                </a:lnTo>
                <a:lnTo>
                  <a:pt x="57911" y="1580400"/>
                </a:lnTo>
                <a:lnTo>
                  <a:pt x="59864" y="1580792"/>
                </a:lnTo>
                <a:lnTo>
                  <a:pt x="73913" y="1590103"/>
                </a:lnTo>
                <a:lnTo>
                  <a:pt x="83391" y="1603700"/>
                </a:lnTo>
                <a:lnTo>
                  <a:pt x="86867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06417" y="3211067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30417" y="2580132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35929" y="2580132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956047" y="2770632"/>
            <a:ext cx="582295" cy="86995"/>
          </a:xfrm>
          <a:custGeom>
            <a:avLst/>
            <a:gdLst/>
            <a:ahLst/>
            <a:cxnLst/>
            <a:rect l="l" t="t" r="r" b="b"/>
            <a:pathLst>
              <a:path w="582295" h="86994">
                <a:moveTo>
                  <a:pt x="42672" y="86867"/>
                </a:moveTo>
                <a:lnTo>
                  <a:pt x="25717" y="83391"/>
                </a:lnTo>
                <a:lnTo>
                  <a:pt x="12192" y="73913"/>
                </a:lnTo>
                <a:lnTo>
                  <a:pt x="3238" y="59864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283" y="57911"/>
                </a:lnTo>
                <a:lnTo>
                  <a:pt x="81891" y="59864"/>
                </a:lnTo>
                <a:lnTo>
                  <a:pt x="72580" y="73913"/>
                </a:lnTo>
                <a:lnTo>
                  <a:pt x="58983" y="83391"/>
                </a:lnTo>
                <a:lnTo>
                  <a:pt x="42672" y="86867"/>
                </a:lnTo>
                <a:close/>
              </a:path>
              <a:path w="582295" h="86994">
                <a:moveTo>
                  <a:pt x="82283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283" y="57911"/>
                </a:lnTo>
                <a:close/>
              </a:path>
              <a:path w="582295" h="86994">
                <a:moveTo>
                  <a:pt x="582167" y="57911"/>
                </a:moveTo>
                <a:lnTo>
                  <a:pt x="82283" y="57911"/>
                </a:lnTo>
                <a:lnTo>
                  <a:pt x="85344" y="42671"/>
                </a:lnTo>
                <a:lnTo>
                  <a:pt x="82440" y="28955"/>
                </a:lnTo>
                <a:lnTo>
                  <a:pt x="582167" y="28955"/>
                </a:lnTo>
                <a:lnTo>
                  <a:pt x="58216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502707" y="222661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05296" y="2402781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89104" y="3097230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13376" y="4123944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5" y="0"/>
                </a:lnTo>
                <a:lnTo>
                  <a:pt x="143255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898135" y="4110227"/>
            <a:ext cx="173990" cy="495300"/>
          </a:xfrm>
          <a:custGeom>
            <a:avLst/>
            <a:gdLst/>
            <a:ahLst/>
            <a:cxnLst/>
            <a:rect l="l" t="t" r="r" b="b"/>
            <a:pathLst>
              <a:path w="173989" h="495300">
                <a:moveTo>
                  <a:pt x="173736" y="495300"/>
                </a:moveTo>
                <a:lnTo>
                  <a:pt x="0" y="495300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1584"/>
                </a:lnTo>
                <a:lnTo>
                  <a:pt x="173736" y="481584"/>
                </a:lnTo>
                <a:lnTo>
                  <a:pt x="173736" y="495300"/>
                </a:lnTo>
                <a:close/>
              </a:path>
              <a:path w="173989" h="495300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73989" h="495300">
                <a:moveTo>
                  <a:pt x="144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2"/>
                </a:lnTo>
                <a:close/>
              </a:path>
              <a:path w="173989" h="495300">
                <a:moveTo>
                  <a:pt x="144779" y="481584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3736" y="27432"/>
                </a:lnTo>
                <a:lnTo>
                  <a:pt x="173736" y="467867"/>
                </a:lnTo>
                <a:lnTo>
                  <a:pt x="158495" y="467867"/>
                </a:lnTo>
                <a:lnTo>
                  <a:pt x="144779" y="481584"/>
                </a:lnTo>
                <a:close/>
              </a:path>
              <a:path w="173989" h="495300">
                <a:moveTo>
                  <a:pt x="173736" y="27432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7432"/>
                </a:lnTo>
                <a:close/>
              </a:path>
              <a:path w="173989" h="495300">
                <a:moveTo>
                  <a:pt x="28956" y="481584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73989" h="495300">
                <a:moveTo>
                  <a:pt x="144779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1584"/>
                </a:lnTo>
                <a:close/>
              </a:path>
              <a:path w="173989" h="495300">
                <a:moveTo>
                  <a:pt x="173736" y="481584"/>
                </a:moveTo>
                <a:lnTo>
                  <a:pt x="144779" y="481584"/>
                </a:lnTo>
                <a:lnTo>
                  <a:pt x="158495" y="467867"/>
                </a:lnTo>
                <a:lnTo>
                  <a:pt x="173736" y="467867"/>
                </a:lnTo>
                <a:lnTo>
                  <a:pt x="1737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4534880" y="4523158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646420" y="2814066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110227" y="321868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338059" y="278481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387596" y="1971294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961893" y="3944083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34255" y="3246120"/>
            <a:ext cx="85725" cy="1914525"/>
          </a:xfrm>
          <a:custGeom>
            <a:avLst/>
            <a:gdLst/>
            <a:ahLst/>
            <a:cxnLst/>
            <a:rect l="l" t="t" r="r" b="b"/>
            <a:pathLst>
              <a:path w="85725" h="1914525">
                <a:moveTo>
                  <a:pt x="28955" y="1831703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828799"/>
                </a:lnTo>
                <a:lnTo>
                  <a:pt x="42671" y="1828799"/>
                </a:lnTo>
                <a:lnTo>
                  <a:pt x="28955" y="1831703"/>
                </a:lnTo>
                <a:close/>
              </a:path>
              <a:path w="85725" h="1914525">
                <a:moveTo>
                  <a:pt x="57911" y="1871471"/>
                </a:moveTo>
                <a:lnTo>
                  <a:pt x="28955" y="1871471"/>
                </a:lnTo>
                <a:lnTo>
                  <a:pt x="28955" y="1831703"/>
                </a:lnTo>
                <a:lnTo>
                  <a:pt x="42671" y="1828799"/>
                </a:lnTo>
                <a:lnTo>
                  <a:pt x="57911" y="1831903"/>
                </a:lnTo>
                <a:lnTo>
                  <a:pt x="57911" y="1871471"/>
                </a:lnTo>
                <a:close/>
              </a:path>
              <a:path w="85725" h="1914525">
                <a:moveTo>
                  <a:pt x="57911" y="1831903"/>
                </a:moveTo>
                <a:lnTo>
                  <a:pt x="42671" y="1828799"/>
                </a:lnTo>
                <a:lnTo>
                  <a:pt x="57911" y="1828799"/>
                </a:lnTo>
                <a:lnTo>
                  <a:pt x="57911" y="1831903"/>
                </a:lnTo>
                <a:close/>
              </a:path>
              <a:path w="85725" h="1914525">
                <a:moveTo>
                  <a:pt x="42671" y="1914143"/>
                </a:moveTo>
                <a:lnTo>
                  <a:pt x="26360" y="1910905"/>
                </a:lnTo>
                <a:lnTo>
                  <a:pt x="12763" y="1901951"/>
                </a:lnTo>
                <a:lnTo>
                  <a:pt x="3452" y="1888426"/>
                </a:lnTo>
                <a:lnTo>
                  <a:pt x="0" y="1871471"/>
                </a:lnTo>
                <a:lnTo>
                  <a:pt x="3452" y="1855160"/>
                </a:lnTo>
                <a:lnTo>
                  <a:pt x="12763" y="1841563"/>
                </a:lnTo>
                <a:lnTo>
                  <a:pt x="26360" y="1832252"/>
                </a:lnTo>
                <a:lnTo>
                  <a:pt x="28955" y="1831703"/>
                </a:lnTo>
                <a:lnTo>
                  <a:pt x="28955" y="1871471"/>
                </a:lnTo>
                <a:lnTo>
                  <a:pt x="85343" y="1871471"/>
                </a:lnTo>
                <a:lnTo>
                  <a:pt x="82105" y="1888426"/>
                </a:lnTo>
                <a:lnTo>
                  <a:pt x="73151" y="1901951"/>
                </a:lnTo>
                <a:lnTo>
                  <a:pt x="59626" y="1910905"/>
                </a:lnTo>
                <a:lnTo>
                  <a:pt x="42671" y="1914143"/>
                </a:lnTo>
                <a:close/>
              </a:path>
              <a:path w="85725" h="1914525">
                <a:moveTo>
                  <a:pt x="85343" y="1871471"/>
                </a:moveTo>
                <a:lnTo>
                  <a:pt x="57911" y="1871471"/>
                </a:lnTo>
                <a:lnTo>
                  <a:pt x="57911" y="1831903"/>
                </a:lnTo>
                <a:lnTo>
                  <a:pt x="59626" y="1832252"/>
                </a:lnTo>
                <a:lnTo>
                  <a:pt x="73151" y="1841563"/>
                </a:lnTo>
                <a:lnTo>
                  <a:pt x="82105" y="1855160"/>
                </a:lnTo>
                <a:lnTo>
                  <a:pt x="85343" y="187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05300" y="3867911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20">
                <a:moveTo>
                  <a:pt x="0" y="0"/>
                </a:moveTo>
                <a:lnTo>
                  <a:pt x="143256" y="0"/>
                </a:lnTo>
                <a:lnTo>
                  <a:pt x="143256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290059" y="3852672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20" h="532129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20" h="532129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20" h="532129">
                <a:moveTo>
                  <a:pt x="144779" y="518160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2720" h="532129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272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2720" h="532129">
                <a:moveTo>
                  <a:pt x="172211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2211" y="504443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536368" y="2435285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924044" y="2147316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10" h="360044">
                <a:moveTo>
                  <a:pt x="0" y="0"/>
                </a:moveTo>
                <a:lnTo>
                  <a:pt x="143255" y="0"/>
                </a:lnTo>
                <a:lnTo>
                  <a:pt x="143255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08803" y="2133600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359663"/>
                </a:lnTo>
                <a:lnTo>
                  <a:pt x="15240" y="359663"/>
                </a:lnTo>
                <a:lnTo>
                  <a:pt x="28956" y="373380"/>
                </a:lnTo>
                <a:lnTo>
                  <a:pt x="172211" y="373380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72720" h="388619">
                <a:moveTo>
                  <a:pt x="144779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2"/>
                </a:lnTo>
                <a:close/>
              </a:path>
              <a:path w="172720" h="388619">
                <a:moveTo>
                  <a:pt x="144779" y="373380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2211" y="27432"/>
                </a:lnTo>
                <a:lnTo>
                  <a:pt x="172211" y="359663"/>
                </a:lnTo>
                <a:lnTo>
                  <a:pt x="158495" y="359663"/>
                </a:lnTo>
                <a:lnTo>
                  <a:pt x="144779" y="373380"/>
                </a:lnTo>
                <a:close/>
              </a:path>
              <a:path w="172720" h="388619">
                <a:moveTo>
                  <a:pt x="172211" y="27432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7432"/>
                </a:lnTo>
                <a:close/>
              </a:path>
              <a:path w="172720" h="388619">
                <a:moveTo>
                  <a:pt x="28956" y="373380"/>
                </a:moveTo>
                <a:lnTo>
                  <a:pt x="15240" y="359663"/>
                </a:lnTo>
                <a:lnTo>
                  <a:pt x="28956" y="359663"/>
                </a:lnTo>
                <a:lnTo>
                  <a:pt x="28956" y="373380"/>
                </a:lnTo>
                <a:close/>
              </a:path>
              <a:path w="172720" h="388619">
                <a:moveTo>
                  <a:pt x="144779" y="373380"/>
                </a:moveTo>
                <a:lnTo>
                  <a:pt x="28956" y="373380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3380"/>
                </a:lnTo>
                <a:close/>
              </a:path>
              <a:path w="172720" h="388619">
                <a:moveTo>
                  <a:pt x="172211" y="373380"/>
                </a:moveTo>
                <a:lnTo>
                  <a:pt x="144779" y="373380"/>
                </a:lnTo>
                <a:lnTo>
                  <a:pt x="158495" y="359663"/>
                </a:lnTo>
                <a:lnTo>
                  <a:pt x="172211" y="359663"/>
                </a:lnTo>
                <a:lnTo>
                  <a:pt x="172211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948428" y="3810000"/>
            <a:ext cx="524510" cy="86995"/>
          </a:xfrm>
          <a:custGeom>
            <a:avLst/>
            <a:gdLst/>
            <a:ahLst/>
            <a:cxnLst/>
            <a:rect l="l" t="t" r="r" b="b"/>
            <a:pathLst>
              <a:path w="524510" h="86995">
                <a:moveTo>
                  <a:pt x="42672" y="86867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5"/>
                </a:lnTo>
                <a:lnTo>
                  <a:pt x="3452" y="27003"/>
                </a:lnTo>
                <a:lnTo>
                  <a:pt x="12763" y="12953"/>
                </a:lnTo>
                <a:lnTo>
                  <a:pt x="26360" y="3476"/>
                </a:lnTo>
                <a:lnTo>
                  <a:pt x="42672" y="0"/>
                </a:lnTo>
                <a:lnTo>
                  <a:pt x="59626" y="3476"/>
                </a:lnTo>
                <a:lnTo>
                  <a:pt x="73152" y="12953"/>
                </a:lnTo>
                <a:lnTo>
                  <a:pt x="82105" y="27003"/>
                </a:lnTo>
                <a:lnTo>
                  <a:pt x="82473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620" y="57911"/>
                </a:lnTo>
                <a:lnTo>
                  <a:pt x="82105" y="60507"/>
                </a:lnTo>
                <a:lnTo>
                  <a:pt x="73152" y="74104"/>
                </a:lnTo>
                <a:lnTo>
                  <a:pt x="59626" y="83415"/>
                </a:lnTo>
                <a:lnTo>
                  <a:pt x="42672" y="86867"/>
                </a:lnTo>
                <a:close/>
              </a:path>
              <a:path w="524510" h="86995">
                <a:moveTo>
                  <a:pt x="8262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73" y="28955"/>
                </a:lnTo>
                <a:lnTo>
                  <a:pt x="85344" y="44195"/>
                </a:lnTo>
                <a:lnTo>
                  <a:pt x="82620" y="57911"/>
                </a:lnTo>
                <a:close/>
              </a:path>
              <a:path w="524510" h="86995">
                <a:moveTo>
                  <a:pt x="524256" y="57911"/>
                </a:moveTo>
                <a:lnTo>
                  <a:pt x="82620" y="57911"/>
                </a:lnTo>
                <a:lnTo>
                  <a:pt x="85344" y="44195"/>
                </a:lnTo>
                <a:lnTo>
                  <a:pt x="82473" y="28955"/>
                </a:lnTo>
                <a:lnTo>
                  <a:pt x="524256" y="28955"/>
                </a:lnTo>
                <a:lnTo>
                  <a:pt x="524256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23916" y="4471415"/>
            <a:ext cx="86995" cy="690880"/>
          </a:xfrm>
          <a:custGeom>
            <a:avLst/>
            <a:gdLst/>
            <a:ahLst/>
            <a:cxnLst/>
            <a:rect l="l" t="t" r="r" b="b"/>
            <a:pathLst>
              <a:path w="86995" h="690879">
                <a:moveTo>
                  <a:pt x="28956" y="60793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605028"/>
                </a:lnTo>
                <a:lnTo>
                  <a:pt x="42672" y="605028"/>
                </a:lnTo>
                <a:lnTo>
                  <a:pt x="28956" y="607931"/>
                </a:lnTo>
                <a:close/>
              </a:path>
              <a:path w="86995" h="690879">
                <a:moveTo>
                  <a:pt x="57912" y="647700"/>
                </a:moveTo>
                <a:lnTo>
                  <a:pt x="28956" y="647700"/>
                </a:lnTo>
                <a:lnTo>
                  <a:pt x="28956" y="607931"/>
                </a:lnTo>
                <a:lnTo>
                  <a:pt x="42672" y="605028"/>
                </a:lnTo>
                <a:lnTo>
                  <a:pt x="57912" y="608088"/>
                </a:lnTo>
                <a:lnTo>
                  <a:pt x="57912" y="647700"/>
                </a:lnTo>
                <a:close/>
              </a:path>
              <a:path w="86995" h="690879">
                <a:moveTo>
                  <a:pt x="57912" y="608088"/>
                </a:moveTo>
                <a:lnTo>
                  <a:pt x="42672" y="605028"/>
                </a:lnTo>
                <a:lnTo>
                  <a:pt x="57912" y="605028"/>
                </a:lnTo>
                <a:lnTo>
                  <a:pt x="57912" y="608088"/>
                </a:lnTo>
                <a:close/>
              </a:path>
              <a:path w="86995" h="690879">
                <a:moveTo>
                  <a:pt x="42672" y="690372"/>
                </a:moveTo>
                <a:lnTo>
                  <a:pt x="26360" y="687133"/>
                </a:lnTo>
                <a:lnTo>
                  <a:pt x="12763" y="678180"/>
                </a:lnTo>
                <a:lnTo>
                  <a:pt x="3452" y="664654"/>
                </a:lnTo>
                <a:lnTo>
                  <a:pt x="0" y="647700"/>
                </a:lnTo>
                <a:lnTo>
                  <a:pt x="3452" y="631388"/>
                </a:lnTo>
                <a:lnTo>
                  <a:pt x="12763" y="617791"/>
                </a:lnTo>
                <a:lnTo>
                  <a:pt x="26360" y="608480"/>
                </a:lnTo>
                <a:lnTo>
                  <a:pt x="28956" y="607931"/>
                </a:lnTo>
                <a:lnTo>
                  <a:pt x="28956" y="647700"/>
                </a:lnTo>
                <a:lnTo>
                  <a:pt x="86868" y="647700"/>
                </a:lnTo>
                <a:lnTo>
                  <a:pt x="83391" y="664654"/>
                </a:lnTo>
                <a:lnTo>
                  <a:pt x="73914" y="678180"/>
                </a:lnTo>
                <a:lnTo>
                  <a:pt x="59864" y="687133"/>
                </a:lnTo>
                <a:lnTo>
                  <a:pt x="42672" y="690372"/>
                </a:lnTo>
                <a:close/>
              </a:path>
              <a:path w="86995" h="690879">
                <a:moveTo>
                  <a:pt x="86868" y="647700"/>
                </a:moveTo>
                <a:lnTo>
                  <a:pt x="57912" y="647700"/>
                </a:lnTo>
                <a:lnTo>
                  <a:pt x="57912" y="608088"/>
                </a:lnTo>
                <a:lnTo>
                  <a:pt x="59864" y="608480"/>
                </a:lnTo>
                <a:lnTo>
                  <a:pt x="73914" y="617791"/>
                </a:lnTo>
                <a:lnTo>
                  <a:pt x="83391" y="631388"/>
                </a:lnTo>
                <a:lnTo>
                  <a:pt x="86868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5563577" y="4475993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297423" y="446608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61254" y="3849623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284723" y="4054369"/>
            <a:ext cx="3657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7645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851660" y="2700528"/>
            <a:ext cx="792480" cy="901065"/>
          </a:xfrm>
          <a:custGeom>
            <a:avLst/>
            <a:gdLst/>
            <a:ahLst/>
            <a:cxnLst/>
            <a:rect l="l" t="t" r="r" b="b"/>
            <a:pathLst>
              <a:path w="792480" h="901064">
                <a:moveTo>
                  <a:pt x="28956" y="758951"/>
                </a:moveTo>
                <a:lnTo>
                  <a:pt x="0" y="758951"/>
                </a:lnTo>
                <a:lnTo>
                  <a:pt x="0" y="644651"/>
                </a:lnTo>
                <a:lnTo>
                  <a:pt x="28956" y="644651"/>
                </a:lnTo>
                <a:lnTo>
                  <a:pt x="28956" y="758951"/>
                </a:lnTo>
                <a:close/>
              </a:path>
              <a:path w="792480" h="901064">
                <a:moveTo>
                  <a:pt x="12192" y="816863"/>
                </a:moveTo>
                <a:lnTo>
                  <a:pt x="10668" y="813815"/>
                </a:lnTo>
                <a:lnTo>
                  <a:pt x="6096" y="801623"/>
                </a:lnTo>
                <a:lnTo>
                  <a:pt x="3048" y="787907"/>
                </a:lnTo>
                <a:lnTo>
                  <a:pt x="0" y="760475"/>
                </a:lnTo>
                <a:lnTo>
                  <a:pt x="28956" y="758951"/>
                </a:lnTo>
                <a:lnTo>
                  <a:pt x="28956" y="771143"/>
                </a:lnTo>
                <a:lnTo>
                  <a:pt x="29146" y="771143"/>
                </a:lnTo>
                <a:lnTo>
                  <a:pt x="30480" y="781811"/>
                </a:lnTo>
                <a:lnTo>
                  <a:pt x="33528" y="794003"/>
                </a:lnTo>
                <a:lnTo>
                  <a:pt x="34181" y="794003"/>
                </a:lnTo>
                <a:lnTo>
                  <a:pt x="38100" y="803147"/>
                </a:lnTo>
                <a:lnTo>
                  <a:pt x="36576" y="803147"/>
                </a:lnTo>
                <a:lnTo>
                  <a:pt x="38100" y="804671"/>
                </a:lnTo>
                <a:lnTo>
                  <a:pt x="12192" y="816863"/>
                </a:lnTo>
                <a:close/>
              </a:path>
              <a:path w="792480" h="901064">
                <a:moveTo>
                  <a:pt x="29146" y="771143"/>
                </a:moveTo>
                <a:lnTo>
                  <a:pt x="28956" y="771143"/>
                </a:lnTo>
                <a:lnTo>
                  <a:pt x="28956" y="769619"/>
                </a:lnTo>
                <a:lnTo>
                  <a:pt x="29146" y="771143"/>
                </a:lnTo>
                <a:close/>
              </a:path>
              <a:path w="792480" h="901064">
                <a:moveTo>
                  <a:pt x="34181" y="794003"/>
                </a:moveTo>
                <a:lnTo>
                  <a:pt x="33528" y="794003"/>
                </a:lnTo>
                <a:lnTo>
                  <a:pt x="33528" y="792479"/>
                </a:lnTo>
                <a:lnTo>
                  <a:pt x="34181" y="794003"/>
                </a:lnTo>
                <a:close/>
              </a:path>
              <a:path w="792480" h="901064">
                <a:moveTo>
                  <a:pt x="28956" y="559308"/>
                </a:moveTo>
                <a:lnTo>
                  <a:pt x="0" y="559308"/>
                </a:lnTo>
                <a:lnTo>
                  <a:pt x="0" y="445008"/>
                </a:lnTo>
                <a:lnTo>
                  <a:pt x="28956" y="445008"/>
                </a:lnTo>
                <a:lnTo>
                  <a:pt x="28956" y="559308"/>
                </a:lnTo>
                <a:close/>
              </a:path>
              <a:path w="792480" h="901064">
                <a:moveTo>
                  <a:pt x="28956" y="359664"/>
                </a:moveTo>
                <a:lnTo>
                  <a:pt x="0" y="359664"/>
                </a:lnTo>
                <a:lnTo>
                  <a:pt x="0" y="245364"/>
                </a:lnTo>
                <a:lnTo>
                  <a:pt x="28956" y="245364"/>
                </a:lnTo>
                <a:lnTo>
                  <a:pt x="28956" y="359664"/>
                </a:lnTo>
                <a:close/>
              </a:path>
              <a:path w="792480" h="901064">
                <a:moveTo>
                  <a:pt x="28956" y="158495"/>
                </a:moveTo>
                <a:lnTo>
                  <a:pt x="0" y="158495"/>
                </a:lnTo>
                <a:lnTo>
                  <a:pt x="0" y="141731"/>
                </a:lnTo>
                <a:lnTo>
                  <a:pt x="6096" y="99060"/>
                </a:lnTo>
                <a:lnTo>
                  <a:pt x="24384" y="62483"/>
                </a:lnTo>
                <a:lnTo>
                  <a:pt x="39624" y="44195"/>
                </a:lnTo>
                <a:lnTo>
                  <a:pt x="59436" y="64008"/>
                </a:lnTo>
                <a:lnTo>
                  <a:pt x="53339" y="70103"/>
                </a:lnTo>
                <a:lnTo>
                  <a:pt x="53775" y="70103"/>
                </a:lnTo>
                <a:lnTo>
                  <a:pt x="47244" y="79247"/>
                </a:lnTo>
                <a:lnTo>
                  <a:pt x="47679" y="79247"/>
                </a:lnTo>
                <a:lnTo>
                  <a:pt x="41148" y="88391"/>
                </a:lnTo>
                <a:lnTo>
                  <a:pt x="41801" y="88391"/>
                </a:lnTo>
                <a:lnTo>
                  <a:pt x="36576" y="97535"/>
                </a:lnTo>
                <a:lnTo>
                  <a:pt x="38100" y="97535"/>
                </a:lnTo>
                <a:lnTo>
                  <a:pt x="34181" y="106679"/>
                </a:lnTo>
                <a:lnTo>
                  <a:pt x="33528" y="106679"/>
                </a:lnTo>
                <a:lnTo>
                  <a:pt x="30861" y="117347"/>
                </a:lnTo>
                <a:lnTo>
                  <a:pt x="30480" y="117347"/>
                </a:lnTo>
                <a:lnTo>
                  <a:pt x="29125" y="129539"/>
                </a:lnTo>
                <a:lnTo>
                  <a:pt x="28956" y="129539"/>
                </a:lnTo>
                <a:lnTo>
                  <a:pt x="28956" y="158495"/>
                </a:lnTo>
                <a:close/>
              </a:path>
              <a:path w="792480" h="901064">
                <a:moveTo>
                  <a:pt x="54863" y="68580"/>
                </a:moveTo>
                <a:close/>
              </a:path>
              <a:path w="792480" h="901064">
                <a:moveTo>
                  <a:pt x="53775" y="70103"/>
                </a:moveTo>
                <a:lnTo>
                  <a:pt x="53339" y="70103"/>
                </a:lnTo>
                <a:lnTo>
                  <a:pt x="54863" y="68580"/>
                </a:lnTo>
                <a:lnTo>
                  <a:pt x="53775" y="70103"/>
                </a:lnTo>
                <a:close/>
              </a:path>
              <a:path w="792480" h="901064">
                <a:moveTo>
                  <a:pt x="47679" y="79247"/>
                </a:moveTo>
                <a:lnTo>
                  <a:pt x="47244" y="79247"/>
                </a:lnTo>
                <a:lnTo>
                  <a:pt x="48768" y="77724"/>
                </a:lnTo>
                <a:lnTo>
                  <a:pt x="47679" y="79247"/>
                </a:lnTo>
                <a:close/>
              </a:path>
              <a:path w="792480" h="901064">
                <a:moveTo>
                  <a:pt x="41801" y="88391"/>
                </a:moveTo>
                <a:lnTo>
                  <a:pt x="41148" y="88391"/>
                </a:lnTo>
                <a:lnTo>
                  <a:pt x="42672" y="86868"/>
                </a:lnTo>
                <a:lnTo>
                  <a:pt x="41801" y="88391"/>
                </a:lnTo>
                <a:close/>
              </a:path>
              <a:path w="792480" h="901064">
                <a:moveTo>
                  <a:pt x="33528" y="108203"/>
                </a:moveTo>
                <a:lnTo>
                  <a:pt x="33528" y="106679"/>
                </a:lnTo>
                <a:lnTo>
                  <a:pt x="34181" y="106679"/>
                </a:lnTo>
                <a:lnTo>
                  <a:pt x="33528" y="108203"/>
                </a:lnTo>
                <a:close/>
              </a:path>
              <a:path w="792480" h="901064">
                <a:moveTo>
                  <a:pt x="30480" y="118872"/>
                </a:moveTo>
                <a:lnTo>
                  <a:pt x="30480" y="117347"/>
                </a:lnTo>
                <a:lnTo>
                  <a:pt x="30861" y="117347"/>
                </a:lnTo>
                <a:lnTo>
                  <a:pt x="30480" y="118872"/>
                </a:lnTo>
                <a:close/>
              </a:path>
              <a:path w="792480" h="901064">
                <a:moveTo>
                  <a:pt x="28956" y="131064"/>
                </a:moveTo>
                <a:lnTo>
                  <a:pt x="28956" y="129539"/>
                </a:lnTo>
                <a:lnTo>
                  <a:pt x="29125" y="129539"/>
                </a:lnTo>
                <a:lnTo>
                  <a:pt x="28956" y="131064"/>
                </a:lnTo>
                <a:close/>
              </a:path>
              <a:path w="792480" h="901064">
                <a:moveTo>
                  <a:pt x="239268" y="28956"/>
                </a:moveTo>
                <a:lnTo>
                  <a:pt x="126491" y="28956"/>
                </a:lnTo>
                <a:lnTo>
                  <a:pt x="121920" y="1524"/>
                </a:lnTo>
                <a:lnTo>
                  <a:pt x="126491" y="0"/>
                </a:lnTo>
                <a:lnTo>
                  <a:pt x="239268" y="0"/>
                </a:lnTo>
                <a:lnTo>
                  <a:pt x="239268" y="28956"/>
                </a:lnTo>
                <a:close/>
              </a:path>
              <a:path w="792480" h="901064">
                <a:moveTo>
                  <a:pt x="438912" y="28956"/>
                </a:moveTo>
                <a:lnTo>
                  <a:pt x="324612" y="28956"/>
                </a:lnTo>
                <a:lnTo>
                  <a:pt x="324612" y="0"/>
                </a:lnTo>
                <a:lnTo>
                  <a:pt x="438912" y="0"/>
                </a:lnTo>
                <a:lnTo>
                  <a:pt x="438912" y="28956"/>
                </a:lnTo>
                <a:close/>
              </a:path>
              <a:path w="792480" h="901064">
                <a:moveTo>
                  <a:pt x="638556" y="28956"/>
                </a:moveTo>
                <a:lnTo>
                  <a:pt x="524256" y="28956"/>
                </a:lnTo>
                <a:lnTo>
                  <a:pt x="524256" y="0"/>
                </a:lnTo>
                <a:lnTo>
                  <a:pt x="638556" y="0"/>
                </a:lnTo>
                <a:lnTo>
                  <a:pt x="638556" y="28956"/>
                </a:lnTo>
                <a:close/>
              </a:path>
              <a:path w="792480" h="901064">
                <a:moveTo>
                  <a:pt x="723900" y="54864"/>
                </a:moveTo>
                <a:lnTo>
                  <a:pt x="713231" y="47243"/>
                </a:lnTo>
                <a:lnTo>
                  <a:pt x="728472" y="22860"/>
                </a:lnTo>
                <a:lnTo>
                  <a:pt x="729995" y="24383"/>
                </a:lnTo>
                <a:lnTo>
                  <a:pt x="740664" y="32003"/>
                </a:lnTo>
                <a:lnTo>
                  <a:pt x="751331" y="41147"/>
                </a:lnTo>
                <a:lnTo>
                  <a:pt x="760475" y="51816"/>
                </a:lnTo>
                <a:lnTo>
                  <a:pt x="761564" y="53339"/>
                </a:lnTo>
                <a:lnTo>
                  <a:pt x="722375" y="53339"/>
                </a:lnTo>
                <a:lnTo>
                  <a:pt x="723900" y="54864"/>
                </a:lnTo>
                <a:close/>
              </a:path>
              <a:path w="792480" h="901064">
                <a:moveTo>
                  <a:pt x="768095" y="62483"/>
                </a:moveTo>
                <a:lnTo>
                  <a:pt x="731520" y="62483"/>
                </a:lnTo>
                <a:lnTo>
                  <a:pt x="722375" y="53339"/>
                </a:lnTo>
                <a:lnTo>
                  <a:pt x="761564" y="53339"/>
                </a:lnTo>
                <a:lnTo>
                  <a:pt x="768095" y="62483"/>
                </a:lnTo>
                <a:close/>
              </a:path>
              <a:path w="792480" h="901064">
                <a:moveTo>
                  <a:pt x="772858" y="70103"/>
                </a:moveTo>
                <a:lnTo>
                  <a:pt x="739139" y="70103"/>
                </a:lnTo>
                <a:lnTo>
                  <a:pt x="729995" y="60960"/>
                </a:lnTo>
                <a:lnTo>
                  <a:pt x="731520" y="62483"/>
                </a:lnTo>
                <a:lnTo>
                  <a:pt x="768095" y="62483"/>
                </a:lnTo>
                <a:lnTo>
                  <a:pt x="772858" y="70103"/>
                </a:lnTo>
                <a:close/>
              </a:path>
              <a:path w="792480" h="901064">
                <a:moveTo>
                  <a:pt x="778001" y="79247"/>
                </a:moveTo>
                <a:lnTo>
                  <a:pt x="745235" y="79247"/>
                </a:lnTo>
                <a:lnTo>
                  <a:pt x="737616" y="68580"/>
                </a:lnTo>
                <a:lnTo>
                  <a:pt x="739139" y="70103"/>
                </a:lnTo>
                <a:lnTo>
                  <a:pt x="772858" y="70103"/>
                </a:lnTo>
                <a:lnTo>
                  <a:pt x="775716" y="74676"/>
                </a:lnTo>
                <a:lnTo>
                  <a:pt x="778001" y="79247"/>
                </a:lnTo>
                <a:close/>
              </a:path>
              <a:path w="792480" h="901064">
                <a:moveTo>
                  <a:pt x="782383" y="88391"/>
                </a:moveTo>
                <a:lnTo>
                  <a:pt x="751331" y="88391"/>
                </a:lnTo>
                <a:lnTo>
                  <a:pt x="743712" y="77724"/>
                </a:lnTo>
                <a:lnTo>
                  <a:pt x="745235" y="79247"/>
                </a:lnTo>
                <a:lnTo>
                  <a:pt x="778001" y="79247"/>
                </a:lnTo>
                <a:lnTo>
                  <a:pt x="781812" y="86868"/>
                </a:lnTo>
                <a:lnTo>
                  <a:pt x="782383" y="88391"/>
                </a:lnTo>
                <a:close/>
              </a:path>
              <a:path w="792480" h="901064">
                <a:moveTo>
                  <a:pt x="758952" y="108203"/>
                </a:moveTo>
                <a:lnTo>
                  <a:pt x="754379" y="97535"/>
                </a:lnTo>
                <a:lnTo>
                  <a:pt x="755904" y="97535"/>
                </a:lnTo>
                <a:lnTo>
                  <a:pt x="749808" y="86868"/>
                </a:lnTo>
                <a:lnTo>
                  <a:pt x="751331" y="88391"/>
                </a:lnTo>
                <a:lnTo>
                  <a:pt x="782383" y="88391"/>
                </a:lnTo>
                <a:lnTo>
                  <a:pt x="786383" y="99060"/>
                </a:lnTo>
                <a:lnTo>
                  <a:pt x="788077" y="106679"/>
                </a:lnTo>
                <a:lnTo>
                  <a:pt x="758952" y="106679"/>
                </a:lnTo>
                <a:lnTo>
                  <a:pt x="758952" y="108203"/>
                </a:lnTo>
                <a:close/>
              </a:path>
              <a:path w="792480" h="901064">
                <a:moveTo>
                  <a:pt x="762000" y="118872"/>
                </a:moveTo>
                <a:lnTo>
                  <a:pt x="758952" y="106679"/>
                </a:lnTo>
                <a:lnTo>
                  <a:pt x="788077" y="106679"/>
                </a:lnTo>
                <a:lnTo>
                  <a:pt x="790447" y="117347"/>
                </a:lnTo>
                <a:lnTo>
                  <a:pt x="762000" y="117347"/>
                </a:lnTo>
                <a:lnTo>
                  <a:pt x="762000" y="118872"/>
                </a:lnTo>
                <a:close/>
              </a:path>
              <a:path w="792480" h="901064">
                <a:moveTo>
                  <a:pt x="763524" y="131064"/>
                </a:moveTo>
                <a:lnTo>
                  <a:pt x="762000" y="117347"/>
                </a:lnTo>
                <a:lnTo>
                  <a:pt x="790447" y="117347"/>
                </a:lnTo>
                <a:lnTo>
                  <a:pt x="792479" y="126491"/>
                </a:lnTo>
                <a:lnTo>
                  <a:pt x="792479" y="128016"/>
                </a:lnTo>
                <a:lnTo>
                  <a:pt x="763524" y="129539"/>
                </a:lnTo>
                <a:lnTo>
                  <a:pt x="763524" y="131064"/>
                </a:lnTo>
                <a:close/>
              </a:path>
              <a:path w="792480" h="901064">
                <a:moveTo>
                  <a:pt x="792479" y="329184"/>
                </a:moveTo>
                <a:lnTo>
                  <a:pt x="763524" y="329184"/>
                </a:lnTo>
                <a:lnTo>
                  <a:pt x="763524" y="214884"/>
                </a:lnTo>
                <a:lnTo>
                  <a:pt x="792479" y="214884"/>
                </a:lnTo>
                <a:lnTo>
                  <a:pt x="792479" y="329184"/>
                </a:lnTo>
                <a:close/>
              </a:path>
              <a:path w="792480" h="901064">
                <a:moveTo>
                  <a:pt x="792479" y="528827"/>
                </a:moveTo>
                <a:lnTo>
                  <a:pt x="763524" y="528827"/>
                </a:lnTo>
                <a:lnTo>
                  <a:pt x="763524" y="414527"/>
                </a:lnTo>
                <a:lnTo>
                  <a:pt x="792479" y="414527"/>
                </a:lnTo>
                <a:lnTo>
                  <a:pt x="792479" y="528827"/>
                </a:lnTo>
                <a:close/>
              </a:path>
              <a:path w="792480" h="901064">
                <a:moveTo>
                  <a:pt x="792479" y="728471"/>
                </a:moveTo>
                <a:lnTo>
                  <a:pt x="763524" y="728471"/>
                </a:lnTo>
                <a:lnTo>
                  <a:pt x="763524" y="614171"/>
                </a:lnTo>
                <a:lnTo>
                  <a:pt x="792479" y="614171"/>
                </a:lnTo>
                <a:lnTo>
                  <a:pt x="792479" y="728471"/>
                </a:lnTo>
                <a:close/>
              </a:path>
              <a:path w="792480" h="901064">
                <a:moveTo>
                  <a:pt x="749808" y="813815"/>
                </a:moveTo>
                <a:lnTo>
                  <a:pt x="752856" y="806195"/>
                </a:lnTo>
                <a:lnTo>
                  <a:pt x="764370" y="812291"/>
                </a:lnTo>
                <a:lnTo>
                  <a:pt x="751331" y="812291"/>
                </a:lnTo>
                <a:lnTo>
                  <a:pt x="749808" y="813815"/>
                </a:lnTo>
                <a:close/>
              </a:path>
              <a:path w="792480" h="901064">
                <a:moveTo>
                  <a:pt x="743712" y="822960"/>
                </a:moveTo>
                <a:lnTo>
                  <a:pt x="751331" y="812291"/>
                </a:lnTo>
                <a:lnTo>
                  <a:pt x="764370" y="812291"/>
                </a:lnTo>
                <a:lnTo>
                  <a:pt x="778764" y="819911"/>
                </a:lnTo>
                <a:lnTo>
                  <a:pt x="778002" y="821435"/>
                </a:lnTo>
                <a:lnTo>
                  <a:pt x="745235" y="821435"/>
                </a:lnTo>
                <a:lnTo>
                  <a:pt x="743712" y="822960"/>
                </a:lnTo>
                <a:close/>
              </a:path>
              <a:path w="792480" h="901064">
                <a:moveTo>
                  <a:pt x="737616" y="832103"/>
                </a:moveTo>
                <a:lnTo>
                  <a:pt x="745235" y="821435"/>
                </a:lnTo>
                <a:lnTo>
                  <a:pt x="778002" y="821435"/>
                </a:lnTo>
                <a:lnTo>
                  <a:pt x="775716" y="826007"/>
                </a:lnTo>
                <a:lnTo>
                  <a:pt x="772858" y="830579"/>
                </a:lnTo>
                <a:lnTo>
                  <a:pt x="739139" y="830579"/>
                </a:lnTo>
                <a:lnTo>
                  <a:pt x="737616" y="832103"/>
                </a:lnTo>
                <a:close/>
              </a:path>
              <a:path w="792480" h="901064">
                <a:moveTo>
                  <a:pt x="771906" y="832104"/>
                </a:moveTo>
                <a:lnTo>
                  <a:pt x="737616" y="832104"/>
                </a:lnTo>
                <a:lnTo>
                  <a:pt x="739139" y="830579"/>
                </a:lnTo>
                <a:lnTo>
                  <a:pt x="772858" y="830579"/>
                </a:lnTo>
                <a:lnTo>
                  <a:pt x="771906" y="832104"/>
                </a:lnTo>
                <a:close/>
              </a:path>
              <a:path w="792480" h="901064">
                <a:moveTo>
                  <a:pt x="761564" y="847343"/>
                </a:moveTo>
                <a:lnTo>
                  <a:pt x="722375" y="847343"/>
                </a:lnTo>
                <a:lnTo>
                  <a:pt x="723900" y="845819"/>
                </a:lnTo>
                <a:lnTo>
                  <a:pt x="731520" y="838199"/>
                </a:lnTo>
                <a:lnTo>
                  <a:pt x="737616" y="832103"/>
                </a:lnTo>
                <a:lnTo>
                  <a:pt x="771906" y="832104"/>
                </a:lnTo>
                <a:lnTo>
                  <a:pt x="768095" y="838199"/>
                </a:lnTo>
                <a:lnTo>
                  <a:pt x="761564" y="847343"/>
                </a:lnTo>
                <a:close/>
              </a:path>
              <a:path w="792480" h="901064">
                <a:moveTo>
                  <a:pt x="729995" y="839723"/>
                </a:moveTo>
                <a:lnTo>
                  <a:pt x="731519" y="838199"/>
                </a:lnTo>
                <a:lnTo>
                  <a:pt x="729995" y="839723"/>
                </a:lnTo>
                <a:close/>
              </a:path>
              <a:path w="792480" h="901064">
                <a:moveTo>
                  <a:pt x="723899" y="845820"/>
                </a:moveTo>
                <a:close/>
              </a:path>
              <a:path w="792480" h="901064">
                <a:moveTo>
                  <a:pt x="756557" y="853439"/>
                </a:moveTo>
                <a:lnTo>
                  <a:pt x="713231" y="853439"/>
                </a:lnTo>
                <a:lnTo>
                  <a:pt x="723899" y="845820"/>
                </a:lnTo>
                <a:lnTo>
                  <a:pt x="722375" y="847343"/>
                </a:lnTo>
                <a:lnTo>
                  <a:pt x="761564" y="847343"/>
                </a:lnTo>
                <a:lnTo>
                  <a:pt x="760475" y="848867"/>
                </a:lnTo>
                <a:lnTo>
                  <a:pt x="756557" y="853439"/>
                </a:lnTo>
                <a:close/>
              </a:path>
              <a:path w="792480" h="901064">
                <a:moveTo>
                  <a:pt x="751331" y="859535"/>
                </a:moveTo>
                <a:lnTo>
                  <a:pt x="704087" y="859535"/>
                </a:lnTo>
                <a:lnTo>
                  <a:pt x="714756" y="851915"/>
                </a:lnTo>
                <a:lnTo>
                  <a:pt x="713231" y="853439"/>
                </a:lnTo>
                <a:lnTo>
                  <a:pt x="756557" y="853439"/>
                </a:lnTo>
                <a:lnTo>
                  <a:pt x="751331" y="859535"/>
                </a:lnTo>
                <a:close/>
              </a:path>
              <a:path w="792480" h="901064">
                <a:moveTo>
                  <a:pt x="745997" y="864107"/>
                </a:moveTo>
                <a:lnTo>
                  <a:pt x="694943" y="864107"/>
                </a:lnTo>
                <a:lnTo>
                  <a:pt x="705612" y="858011"/>
                </a:lnTo>
                <a:lnTo>
                  <a:pt x="704087" y="859535"/>
                </a:lnTo>
                <a:lnTo>
                  <a:pt x="751331" y="859535"/>
                </a:lnTo>
                <a:lnTo>
                  <a:pt x="745997" y="864107"/>
                </a:lnTo>
                <a:close/>
              </a:path>
              <a:path w="792480" h="901064">
                <a:moveTo>
                  <a:pt x="684275" y="896111"/>
                </a:moveTo>
                <a:lnTo>
                  <a:pt x="676656" y="868679"/>
                </a:lnTo>
                <a:lnTo>
                  <a:pt x="685800" y="867155"/>
                </a:lnTo>
                <a:lnTo>
                  <a:pt x="684275" y="867155"/>
                </a:lnTo>
                <a:lnTo>
                  <a:pt x="694943" y="862583"/>
                </a:lnTo>
                <a:lnTo>
                  <a:pt x="694943" y="864107"/>
                </a:lnTo>
                <a:lnTo>
                  <a:pt x="745997" y="864107"/>
                </a:lnTo>
                <a:lnTo>
                  <a:pt x="705612" y="890015"/>
                </a:lnTo>
                <a:lnTo>
                  <a:pt x="693420" y="894588"/>
                </a:lnTo>
                <a:lnTo>
                  <a:pt x="684275" y="896111"/>
                </a:lnTo>
                <a:close/>
              </a:path>
              <a:path w="792480" h="901064">
                <a:moveTo>
                  <a:pt x="595884" y="900683"/>
                </a:moveTo>
                <a:lnTo>
                  <a:pt x="481584" y="900683"/>
                </a:lnTo>
                <a:lnTo>
                  <a:pt x="481584" y="871727"/>
                </a:lnTo>
                <a:lnTo>
                  <a:pt x="595884" y="871727"/>
                </a:lnTo>
                <a:lnTo>
                  <a:pt x="595884" y="900683"/>
                </a:lnTo>
                <a:close/>
              </a:path>
              <a:path w="792480" h="901064">
                <a:moveTo>
                  <a:pt x="394715" y="900683"/>
                </a:moveTo>
                <a:lnTo>
                  <a:pt x="280416" y="900683"/>
                </a:lnTo>
                <a:lnTo>
                  <a:pt x="280416" y="871727"/>
                </a:lnTo>
                <a:lnTo>
                  <a:pt x="394715" y="871727"/>
                </a:lnTo>
                <a:lnTo>
                  <a:pt x="394715" y="900683"/>
                </a:lnTo>
                <a:close/>
              </a:path>
              <a:path w="792480" h="901064">
                <a:moveTo>
                  <a:pt x="195072" y="900683"/>
                </a:moveTo>
                <a:lnTo>
                  <a:pt x="126491" y="900683"/>
                </a:lnTo>
                <a:lnTo>
                  <a:pt x="99060" y="894588"/>
                </a:lnTo>
                <a:lnTo>
                  <a:pt x="86868" y="890015"/>
                </a:lnTo>
                <a:lnTo>
                  <a:pt x="76200" y="885443"/>
                </a:lnTo>
                <a:lnTo>
                  <a:pt x="89916" y="859535"/>
                </a:lnTo>
                <a:lnTo>
                  <a:pt x="99060" y="864107"/>
                </a:lnTo>
                <a:lnTo>
                  <a:pt x="101091" y="864107"/>
                </a:lnTo>
                <a:lnTo>
                  <a:pt x="108204" y="867155"/>
                </a:lnTo>
                <a:lnTo>
                  <a:pt x="120396" y="870204"/>
                </a:lnTo>
                <a:lnTo>
                  <a:pt x="118872" y="870204"/>
                </a:lnTo>
                <a:lnTo>
                  <a:pt x="131064" y="871727"/>
                </a:lnTo>
                <a:lnTo>
                  <a:pt x="195072" y="871727"/>
                </a:lnTo>
                <a:lnTo>
                  <a:pt x="195072" y="900683"/>
                </a:lnTo>
                <a:close/>
              </a:path>
              <a:path w="792480" h="901064">
                <a:moveTo>
                  <a:pt x="101091" y="864107"/>
                </a:moveTo>
                <a:lnTo>
                  <a:pt x="99060" y="864107"/>
                </a:lnTo>
                <a:lnTo>
                  <a:pt x="97536" y="862583"/>
                </a:lnTo>
                <a:lnTo>
                  <a:pt x="101091" y="864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32047" y="3115055"/>
            <a:ext cx="792480" cy="901065"/>
          </a:xfrm>
          <a:custGeom>
            <a:avLst/>
            <a:gdLst/>
            <a:ahLst/>
            <a:cxnLst/>
            <a:rect l="l" t="t" r="r" b="b"/>
            <a:pathLst>
              <a:path w="792479" h="901064">
                <a:moveTo>
                  <a:pt x="28956" y="758951"/>
                </a:moveTo>
                <a:lnTo>
                  <a:pt x="0" y="758951"/>
                </a:lnTo>
                <a:lnTo>
                  <a:pt x="0" y="644651"/>
                </a:lnTo>
                <a:lnTo>
                  <a:pt x="28956" y="644651"/>
                </a:lnTo>
                <a:lnTo>
                  <a:pt x="28956" y="758951"/>
                </a:lnTo>
                <a:close/>
              </a:path>
              <a:path w="792479" h="901064">
                <a:moveTo>
                  <a:pt x="12192" y="816863"/>
                </a:moveTo>
                <a:lnTo>
                  <a:pt x="10668" y="815339"/>
                </a:lnTo>
                <a:lnTo>
                  <a:pt x="6096" y="801623"/>
                </a:lnTo>
                <a:lnTo>
                  <a:pt x="3048" y="787907"/>
                </a:lnTo>
                <a:lnTo>
                  <a:pt x="0" y="760475"/>
                </a:lnTo>
                <a:lnTo>
                  <a:pt x="28956" y="758951"/>
                </a:lnTo>
                <a:lnTo>
                  <a:pt x="28956" y="771143"/>
                </a:lnTo>
                <a:lnTo>
                  <a:pt x="30480" y="783335"/>
                </a:lnTo>
                <a:lnTo>
                  <a:pt x="30861" y="783335"/>
                </a:lnTo>
                <a:lnTo>
                  <a:pt x="33528" y="794003"/>
                </a:lnTo>
                <a:lnTo>
                  <a:pt x="34099" y="794003"/>
                </a:lnTo>
                <a:lnTo>
                  <a:pt x="37528" y="803147"/>
                </a:lnTo>
                <a:lnTo>
                  <a:pt x="36576" y="803147"/>
                </a:lnTo>
                <a:lnTo>
                  <a:pt x="38100" y="804671"/>
                </a:lnTo>
                <a:lnTo>
                  <a:pt x="12192" y="816863"/>
                </a:lnTo>
                <a:close/>
              </a:path>
              <a:path w="792479" h="901064">
                <a:moveTo>
                  <a:pt x="30861" y="783335"/>
                </a:moveTo>
                <a:lnTo>
                  <a:pt x="30480" y="783335"/>
                </a:lnTo>
                <a:lnTo>
                  <a:pt x="30480" y="781811"/>
                </a:lnTo>
                <a:lnTo>
                  <a:pt x="30861" y="783335"/>
                </a:lnTo>
                <a:close/>
              </a:path>
              <a:path w="792479" h="901064">
                <a:moveTo>
                  <a:pt x="34099" y="794003"/>
                </a:moveTo>
                <a:lnTo>
                  <a:pt x="33528" y="794003"/>
                </a:lnTo>
                <a:lnTo>
                  <a:pt x="33528" y="792479"/>
                </a:lnTo>
                <a:lnTo>
                  <a:pt x="34099" y="794003"/>
                </a:lnTo>
                <a:close/>
              </a:path>
              <a:path w="792479" h="901064">
                <a:moveTo>
                  <a:pt x="38100" y="804671"/>
                </a:moveTo>
                <a:lnTo>
                  <a:pt x="36576" y="803147"/>
                </a:lnTo>
                <a:lnTo>
                  <a:pt x="37528" y="803147"/>
                </a:lnTo>
                <a:lnTo>
                  <a:pt x="38100" y="804671"/>
                </a:lnTo>
                <a:close/>
              </a:path>
              <a:path w="792479" h="901064">
                <a:moveTo>
                  <a:pt x="28956" y="559308"/>
                </a:moveTo>
                <a:lnTo>
                  <a:pt x="0" y="559308"/>
                </a:lnTo>
                <a:lnTo>
                  <a:pt x="0" y="445008"/>
                </a:lnTo>
                <a:lnTo>
                  <a:pt x="28956" y="445008"/>
                </a:lnTo>
                <a:lnTo>
                  <a:pt x="28956" y="559308"/>
                </a:lnTo>
                <a:close/>
              </a:path>
              <a:path w="792479" h="901064">
                <a:moveTo>
                  <a:pt x="28956" y="359664"/>
                </a:moveTo>
                <a:lnTo>
                  <a:pt x="0" y="359664"/>
                </a:lnTo>
                <a:lnTo>
                  <a:pt x="0" y="245364"/>
                </a:lnTo>
                <a:lnTo>
                  <a:pt x="28956" y="245364"/>
                </a:lnTo>
                <a:lnTo>
                  <a:pt x="28956" y="359664"/>
                </a:lnTo>
                <a:close/>
              </a:path>
              <a:path w="792479" h="901064">
                <a:moveTo>
                  <a:pt x="28956" y="160019"/>
                </a:moveTo>
                <a:lnTo>
                  <a:pt x="0" y="160019"/>
                </a:lnTo>
                <a:lnTo>
                  <a:pt x="0" y="141731"/>
                </a:lnTo>
                <a:lnTo>
                  <a:pt x="1524" y="128016"/>
                </a:lnTo>
                <a:lnTo>
                  <a:pt x="3048" y="112776"/>
                </a:lnTo>
                <a:lnTo>
                  <a:pt x="16764" y="74676"/>
                </a:lnTo>
                <a:lnTo>
                  <a:pt x="39624" y="44195"/>
                </a:lnTo>
                <a:lnTo>
                  <a:pt x="59436" y="64008"/>
                </a:lnTo>
                <a:lnTo>
                  <a:pt x="53339" y="70103"/>
                </a:lnTo>
                <a:lnTo>
                  <a:pt x="54864" y="70103"/>
                </a:lnTo>
                <a:lnTo>
                  <a:pt x="47244" y="79247"/>
                </a:lnTo>
                <a:lnTo>
                  <a:pt x="47679" y="79247"/>
                </a:lnTo>
                <a:lnTo>
                  <a:pt x="41148" y="88391"/>
                </a:lnTo>
                <a:lnTo>
                  <a:pt x="41910" y="88391"/>
                </a:lnTo>
                <a:lnTo>
                  <a:pt x="36576" y="99060"/>
                </a:lnTo>
                <a:lnTo>
                  <a:pt x="37528" y="99060"/>
                </a:lnTo>
                <a:lnTo>
                  <a:pt x="34099" y="108203"/>
                </a:lnTo>
                <a:lnTo>
                  <a:pt x="33528" y="108203"/>
                </a:lnTo>
                <a:lnTo>
                  <a:pt x="30860" y="118872"/>
                </a:lnTo>
                <a:lnTo>
                  <a:pt x="30480" y="118872"/>
                </a:lnTo>
                <a:lnTo>
                  <a:pt x="29146" y="129539"/>
                </a:lnTo>
                <a:lnTo>
                  <a:pt x="28956" y="129539"/>
                </a:lnTo>
                <a:lnTo>
                  <a:pt x="28956" y="160019"/>
                </a:lnTo>
                <a:close/>
              </a:path>
              <a:path w="792479" h="901064">
                <a:moveTo>
                  <a:pt x="47679" y="79247"/>
                </a:moveTo>
                <a:lnTo>
                  <a:pt x="47244" y="79247"/>
                </a:lnTo>
                <a:lnTo>
                  <a:pt x="48768" y="77724"/>
                </a:lnTo>
                <a:lnTo>
                  <a:pt x="47679" y="79247"/>
                </a:lnTo>
                <a:close/>
              </a:path>
              <a:path w="792479" h="901064">
                <a:moveTo>
                  <a:pt x="41910" y="88391"/>
                </a:moveTo>
                <a:lnTo>
                  <a:pt x="41148" y="88391"/>
                </a:lnTo>
                <a:lnTo>
                  <a:pt x="42672" y="86868"/>
                </a:lnTo>
                <a:lnTo>
                  <a:pt x="41910" y="88391"/>
                </a:lnTo>
                <a:close/>
              </a:path>
              <a:path w="792479" h="901064">
                <a:moveTo>
                  <a:pt x="37528" y="99060"/>
                </a:moveTo>
                <a:lnTo>
                  <a:pt x="36576" y="99060"/>
                </a:lnTo>
                <a:lnTo>
                  <a:pt x="38100" y="97535"/>
                </a:lnTo>
                <a:lnTo>
                  <a:pt x="37528" y="99060"/>
                </a:lnTo>
                <a:close/>
              </a:path>
              <a:path w="792479" h="901064">
                <a:moveTo>
                  <a:pt x="33528" y="109727"/>
                </a:moveTo>
                <a:lnTo>
                  <a:pt x="33528" y="108203"/>
                </a:lnTo>
                <a:lnTo>
                  <a:pt x="34099" y="108203"/>
                </a:lnTo>
                <a:lnTo>
                  <a:pt x="33528" y="109727"/>
                </a:lnTo>
                <a:close/>
              </a:path>
              <a:path w="792479" h="901064">
                <a:moveTo>
                  <a:pt x="30480" y="120395"/>
                </a:moveTo>
                <a:lnTo>
                  <a:pt x="30480" y="118872"/>
                </a:lnTo>
                <a:lnTo>
                  <a:pt x="30860" y="118872"/>
                </a:lnTo>
                <a:lnTo>
                  <a:pt x="30480" y="120395"/>
                </a:lnTo>
                <a:close/>
              </a:path>
              <a:path w="792479" h="901064">
                <a:moveTo>
                  <a:pt x="28956" y="131064"/>
                </a:moveTo>
                <a:lnTo>
                  <a:pt x="28956" y="129539"/>
                </a:lnTo>
                <a:lnTo>
                  <a:pt x="29146" y="129539"/>
                </a:lnTo>
                <a:lnTo>
                  <a:pt x="28956" y="131064"/>
                </a:lnTo>
                <a:close/>
              </a:path>
              <a:path w="792479" h="901064">
                <a:moveTo>
                  <a:pt x="126491" y="30479"/>
                </a:moveTo>
                <a:lnTo>
                  <a:pt x="121920" y="1524"/>
                </a:lnTo>
                <a:lnTo>
                  <a:pt x="126491" y="1524"/>
                </a:lnTo>
                <a:lnTo>
                  <a:pt x="141732" y="0"/>
                </a:lnTo>
                <a:lnTo>
                  <a:pt x="239268" y="0"/>
                </a:lnTo>
                <a:lnTo>
                  <a:pt x="239268" y="28956"/>
                </a:lnTo>
                <a:lnTo>
                  <a:pt x="131064" y="28956"/>
                </a:lnTo>
                <a:lnTo>
                  <a:pt x="126491" y="30479"/>
                </a:lnTo>
                <a:close/>
              </a:path>
              <a:path w="792479" h="901064">
                <a:moveTo>
                  <a:pt x="438912" y="28956"/>
                </a:moveTo>
                <a:lnTo>
                  <a:pt x="324612" y="28956"/>
                </a:lnTo>
                <a:lnTo>
                  <a:pt x="324612" y="0"/>
                </a:lnTo>
                <a:lnTo>
                  <a:pt x="438912" y="0"/>
                </a:lnTo>
                <a:lnTo>
                  <a:pt x="438912" y="28956"/>
                </a:lnTo>
                <a:close/>
              </a:path>
              <a:path w="792479" h="901064">
                <a:moveTo>
                  <a:pt x="638556" y="28956"/>
                </a:moveTo>
                <a:lnTo>
                  <a:pt x="524256" y="28956"/>
                </a:lnTo>
                <a:lnTo>
                  <a:pt x="524256" y="0"/>
                </a:lnTo>
                <a:lnTo>
                  <a:pt x="638556" y="0"/>
                </a:lnTo>
                <a:lnTo>
                  <a:pt x="638556" y="28956"/>
                </a:lnTo>
                <a:close/>
              </a:path>
              <a:path w="792479" h="901064">
                <a:moveTo>
                  <a:pt x="731519" y="62483"/>
                </a:moveTo>
                <a:lnTo>
                  <a:pt x="722375" y="54864"/>
                </a:lnTo>
                <a:lnTo>
                  <a:pt x="723900" y="54864"/>
                </a:lnTo>
                <a:lnTo>
                  <a:pt x="713231" y="47243"/>
                </a:lnTo>
                <a:lnTo>
                  <a:pt x="728472" y="22860"/>
                </a:lnTo>
                <a:lnTo>
                  <a:pt x="729995" y="24383"/>
                </a:lnTo>
                <a:lnTo>
                  <a:pt x="740664" y="32003"/>
                </a:lnTo>
                <a:lnTo>
                  <a:pt x="751331" y="41147"/>
                </a:lnTo>
                <a:lnTo>
                  <a:pt x="760475" y="51816"/>
                </a:lnTo>
                <a:lnTo>
                  <a:pt x="767007" y="60960"/>
                </a:lnTo>
                <a:lnTo>
                  <a:pt x="729995" y="60960"/>
                </a:lnTo>
                <a:lnTo>
                  <a:pt x="731519" y="62483"/>
                </a:lnTo>
                <a:close/>
              </a:path>
              <a:path w="792479" h="901064">
                <a:moveTo>
                  <a:pt x="768095" y="62483"/>
                </a:moveTo>
                <a:lnTo>
                  <a:pt x="731519" y="62483"/>
                </a:lnTo>
                <a:lnTo>
                  <a:pt x="729995" y="60960"/>
                </a:lnTo>
                <a:lnTo>
                  <a:pt x="767007" y="60960"/>
                </a:lnTo>
                <a:lnTo>
                  <a:pt x="768095" y="62483"/>
                </a:lnTo>
                <a:close/>
              </a:path>
              <a:path w="792479" h="901064">
                <a:moveTo>
                  <a:pt x="778001" y="79247"/>
                </a:moveTo>
                <a:lnTo>
                  <a:pt x="745235" y="79247"/>
                </a:lnTo>
                <a:lnTo>
                  <a:pt x="737616" y="70103"/>
                </a:lnTo>
                <a:lnTo>
                  <a:pt x="739139" y="70103"/>
                </a:lnTo>
                <a:lnTo>
                  <a:pt x="731519" y="62483"/>
                </a:lnTo>
                <a:lnTo>
                  <a:pt x="768095" y="62483"/>
                </a:lnTo>
                <a:lnTo>
                  <a:pt x="775716" y="74676"/>
                </a:lnTo>
                <a:lnTo>
                  <a:pt x="778001" y="79247"/>
                </a:lnTo>
                <a:close/>
              </a:path>
              <a:path w="792479" h="901064">
                <a:moveTo>
                  <a:pt x="782320" y="88391"/>
                </a:moveTo>
                <a:lnTo>
                  <a:pt x="751331" y="88391"/>
                </a:lnTo>
                <a:lnTo>
                  <a:pt x="743712" y="77724"/>
                </a:lnTo>
                <a:lnTo>
                  <a:pt x="745235" y="79247"/>
                </a:lnTo>
                <a:lnTo>
                  <a:pt x="778001" y="79247"/>
                </a:lnTo>
                <a:lnTo>
                  <a:pt x="781812" y="86868"/>
                </a:lnTo>
                <a:lnTo>
                  <a:pt x="782320" y="88391"/>
                </a:lnTo>
                <a:close/>
              </a:path>
              <a:path w="792479" h="901064">
                <a:moveTo>
                  <a:pt x="785875" y="99060"/>
                </a:moveTo>
                <a:lnTo>
                  <a:pt x="755904" y="99060"/>
                </a:lnTo>
                <a:lnTo>
                  <a:pt x="749808" y="86868"/>
                </a:lnTo>
                <a:lnTo>
                  <a:pt x="751331" y="88391"/>
                </a:lnTo>
                <a:lnTo>
                  <a:pt x="782320" y="88391"/>
                </a:lnTo>
                <a:lnTo>
                  <a:pt x="785875" y="99060"/>
                </a:lnTo>
                <a:close/>
              </a:path>
              <a:path w="792479" h="901064">
                <a:moveTo>
                  <a:pt x="758952" y="109727"/>
                </a:moveTo>
                <a:lnTo>
                  <a:pt x="754379" y="97535"/>
                </a:lnTo>
                <a:lnTo>
                  <a:pt x="755904" y="99060"/>
                </a:lnTo>
                <a:lnTo>
                  <a:pt x="785875" y="99060"/>
                </a:lnTo>
                <a:lnTo>
                  <a:pt x="786383" y="100583"/>
                </a:lnTo>
                <a:lnTo>
                  <a:pt x="788288" y="108203"/>
                </a:lnTo>
                <a:lnTo>
                  <a:pt x="758952" y="108203"/>
                </a:lnTo>
                <a:lnTo>
                  <a:pt x="758952" y="109727"/>
                </a:lnTo>
                <a:close/>
              </a:path>
              <a:path w="792479" h="901064">
                <a:moveTo>
                  <a:pt x="762000" y="120395"/>
                </a:moveTo>
                <a:lnTo>
                  <a:pt x="758952" y="108203"/>
                </a:lnTo>
                <a:lnTo>
                  <a:pt x="788288" y="108203"/>
                </a:lnTo>
                <a:lnTo>
                  <a:pt x="789431" y="112776"/>
                </a:lnTo>
                <a:lnTo>
                  <a:pt x="790651" y="118872"/>
                </a:lnTo>
                <a:lnTo>
                  <a:pt x="762000" y="118872"/>
                </a:lnTo>
                <a:lnTo>
                  <a:pt x="762000" y="120395"/>
                </a:lnTo>
                <a:close/>
              </a:path>
              <a:path w="792479" h="901064">
                <a:moveTo>
                  <a:pt x="763524" y="131064"/>
                </a:moveTo>
                <a:lnTo>
                  <a:pt x="762000" y="118872"/>
                </a:lnTo>
                <a:lnTo>
                  <a:pt x="790651" y="118872"/>
                </a:lnTo>
                <a:lnTo>
                  <a:pt x="792479" y="128016"/>
                </a:lnTo>
                <a:lnTo>
                  <a:pt x="792479" y="129539"/>
                </a:lnTo>
                <a:lnTo>
                  <a:pt x="763524" y="129539"/>
                </a:lnTo>
                <a:lnTo>
                  <a:pt x="763524" y="131064"/>
                </a:lnTo>
                <a:close/>
              </a:path>
              <a:path w="792479" h="901064">
                <a:moveTo>
                  <a:pt x="763524" y="131064"/>
                </a:moveTo>
                <a:lnTo>
                  <a:pt x="763524" y="129539"/>
                </a:lnTo>
                <a:lnTo>
                  <a:pt x="792479" y="129539"/>
                </a:lnTo>
                <a:lnTo>
                  <a:pt x="763524" y="131064"/>
                </a:lnTo>
                <a:close/>
              </a:path>
              <a:path w="792479" h="901064">
                <a:moveTo>
                  <a:pt x="792479" y="329184"/>
                </a:moveTo>
                <a:lnTo>
                  <a:pt x="763524" y="329184"/>
                </a:lnTo>
                <a:lnTo>
                  <a:pt x="763524" y="214884"/>
                </a:lnTo>
                <a:lnTo>
                  <a:pt x="792479" y="214884"/>
                </a:lnTo>
                <a:lnTo>
                  <a:pt x="792479" y="329184"/>
                </a:lnTo>
                <a:close/>
              </a:path>
              <a:path w="792479" h="901064">
                <a:moveTo>
                  <a:pt x="792479" y="530351"/>
                </a:moveTo>
                <a:lnTo>
                  <a:pt x="763524" y="530351"/>
                </a:lnTo>
                <a:lnTo>
                  <a:pt x="763524" y="416051"/>
                </a:lnTo>
                <a:lnTo>
                  <a:pt x="792479" y="416051"/>
                </a:lnTo>
                <a:lnTo>
                  <a:pt x="792479" y="530351"/>
                </a:lnTo>
                <a:close/>
              </a:path>
              <a:path w="792479" h="901064">
                <a:moveTo>
                  <a:pt x="792479" y="729995"/>
                </a:moveTo>
                <a:lnTo>
                  <a:pt x="763524" y="729995"/>
                </a:lnTo>
                <a:lnTo>
                  <a:pt x="763524" y="615695"/>
                </a:lnTo>
                <a:lnTo>
                  <a:pt x="792479" y="615695"/>
                </a:lnTo>
                <a:lnTo>
                  <a:pt x="792479" y="729995"/>
                </a:lnTo>
                <a:close/>
              </a:path>
              <a:path w="792479" h="901064">
                <a:moveTo>
                  <a:pt x="749808" y="813815"/>
                </a:moveTo>
                <a:lnTo>
                  <a:pt x="752856" y="807719"/>
                </a:lnTo>
                <a:lnTo>
                  <a:pt x="762571" y="812291"/>
                </a:lnTo>
                <a:lnTo>
                  <a:pt x="751331" y="812291"/>
                </a:lnTo>
                <a:lnTo>
                  <a:pt x="749808" y="813815"/>
                </a:lnTo>
                <a:close/>
              </a:path>
              <a:path w="792479" h="901064">
                <a:moveTo>
                  <a:pt x="743712" y="822960"/>
                </a:moveTo>
                <a:lnTo>
                  <a:pt x="751331" y="812291"/>
                </a:lnTo>
                <a:lnTo>
                  <a:pt x="762571" y="812291"/>
                </a:lnTo>
                <a:lnTo>
                  <a:pt x="778764" y="819911"/>
                </a:lnTo>
                <a:lnTo>
                  <a:pt x="778154" y="821435"/>
                </a:lnTo>
                <a:lnTo>
                  <a:pt x="745235" y="821435"/>
                </a:lnTo>
                <a:lnTo>
                  <a:pt x="743712" y="822960"/>
                </a:lnTo>
                <a:close/>
              </a:path>
              <a:path w="792479" h="901064">
                <a:moveTo>
                  <a:pt x="737616" y="832103"/>
                </a:moveTo>
                <a:lnTo>
                  <a:pt x="745235" y="821435"/>
                </a:lnTo>
                <a:lnTo>
                  <a:pt x="778154" y="821435"/>
                </a:lnTo>
                <a:lnTo>
                  <a:pt x="775716" y="827532"/>
                </a:lnTo>
                <a:lnTo>
                  <a:pt x="773538" y="830579"/>
                </a:lnTo>
                <a:lnTo>
                  <a:pt x="739139" y="830579"/>
                </a:lnTo>
                <a:lnTo>
                  <a:pt x="737616" y="832103"/>
                </a:lnTo>
                <a:close/>
              </a:path>
              <a:path w="792479" h="901064">
                <a:moveTo>
                  <a:pt x="772450" y="832104"/>
                </a:moveTo>
                <a:lnTo>
                  <a:pt x="737616" y="832104"/>
                </a:lnTo>
                <a:lnTo>
                  <a:pt x="739139" y="830579"/>
                </a:lnTo>
                <a:lnTo>
                  <a:pt x="773538" y="830579"/>
                </a:lnTo>
                <a:lnTo>
                  <a:pt x="772450" y="832104"/>
                </a:lnTo>
                <a:close/>
              </a:path>
              <a:path w="792479" h="901064">
                <a:moveTo>
                  <a:pt x="762380" y="847343"/>
                </a:moveTo>
                <a:lnTo>
                  <a:pt x="722375" y="847343"/>
                </a:lnTo>
                <a:lnTo>
                  <a:pt x="731520" y="839723"/>
                </a:lnTo>
                <a:lnTo>
                  <a:pt x="729995" y="839723"/>
                </a:lnTo>
                <a:lnTo>
                  <a:pt x="737616" y="832103"/>
                </a:lnTo>
                <a:lnTo>
                  <a:pt x="772450" y="832104"/>
                </a:lnTo>
                <a:lnTo>
                  <a:pt x="768095" y="838199"/>
                </a:lnTo>
                <a:lnTo>
                  <a:pt x="762380" y="847343"/>
                </a:lnTo>
                <a:close/>
              </a:path>
              <a:path w="792479" h="901064">
                <a:moveTo>
                  <a:pt x="751331" y="859535"/>
                </a:moveTo>
                <a:lnTo>
                  <a:pt x="704087" y="859535"/>
                </a:lnTo>
                <a:lnTo>
                  <a:pt x="714756" y="853439"/>
                </a:lnTo>
                <a:lnTo>
                  <a:pt x="713231" y="853439"/>
                </a:lnTo>
                <a:lnTo>
                  <a:pt x="723900" y="845819"/>
                </a:lnTo>
                <a:lnTo>
                  <a:pt x="722375" y="847343"/>
                </a:lnTo>
                <a:lnTo>
                  <a:pt x="762380" y="847343"/>
                </a:lnTo>
                <a:lnTo>
                  <a:pt x="760475" y="850391"/>
                </a:lnTo>
                <a:lnTo>
                  <a:pt x="751331" y="859535"/>
                </a:lnTo>
                <a:close/>
              </a:path>
              <a:path w="792479" h="901064">
                <a:moveTo>
                  <a:pt x="684275" y="897635"/>
                </a:moveTo>
                <a:lnTo>
                  <a:pt x="676656" y="870204"/>
                </a:lnTo>
                <a:lnTo>
                  <a:pt x="685800" y="867155"/>
                </a:lnTo>
                <a:lnTo>
                  <a:pt x="684275" y="867155"/>
                </a:lnTo>
                <a:lnTo>
                  <a:pt x="694943" y="864107"/>
                </a:lnTo>
                <a:lnTo>
                  <a:pt x="705612" y="858011"/>
                </a:lnTo>
                <a:lnTo>
                  <a:pt x="704087" y="859535"/>
                </a:lnTo>
                <a:lnTo>
                  <a:pt x="751331" y="859535"/>
                </a:lnTo>
                <a:lnTo>
                  <a:pt x="740664" y="868679"/>
                </a:lnTo>
                <a:lnTo>
                  <a:pt x="729995" y="876299"/>
                </a:lnTo>
                <a:lnTo>
                  <a:pt x="717804" y="883919"/>
                </a:lnTo>
                <a:lnTo>
                  <a:pt x="705612" y="890015"/>
                </a:lnTo>
                <a:lnTo>
                  <a:pt x="693420" y="894588"/>
                </a:lnTo>
                <a:lnTo>
                  <a:pt x="684275" y="897635"/>
                </a:lnTo>
                <a:close/>
              </a:path>
              <a:path w="792479" h="901064">
                <a:moveTo>
                  <a:pt x="595884" y="900683"/>
                </a:moveTo>
                <a:lnTo>
                  <a:pt x="481584" y="900683"/>
                </a:lnTo>
                <a:lnTo>
                  <a:pt x="481584" y="873251"/>
                </a:lnTo>
                <a:lnTo>
                  <a:pt x="595884" y="873251"/>
                </a:lnTo>
                <a:lnTo>
                  <a:pt x="595884" y="900683"/>
                </a:lnTo>
                <a:close/>
              </a:path>
              <a:path w="792479" h="901064">
                <a:moveTo>
                  <a:pt x="394715" y="900683"/>
                </a:moveTo>
                <a:lnTo>
                  <a:pt x="280416" y="900683"/>
                </a:lnTo>
                <a:lnTo>
                  <a:pt x="280416" y="873251"/>
                </a:lnTo>
                <a:lnTo>
                  <a:pt x="394715" y="873251"/>
                </a:lnTo>
                <a:lnTo>
                  <a:pt x="394715" y="900683"/>
                </a:lnTo>
                <a:close/>
              </a:path>
              <a:path w="792479" h="901064">
                <a:moveTo>
                  <a:pt x="195072" y="900683"/>
                </a:moveTo>
                <a:lnTo>
                  <a:pt x="126491" y="900683"/>
                </a:lnTo>
                <a:lnTo>
                  <a:pt x="99060" y="894588"/>
                </a:lnTo>
                <a:lnTo>
                  <a:pt x="86868" y="890015"/>
                </a:lnTo>
                <a:lnTo>
                  <a:pt x="76200" y="885443"/>
                </a:lnTo>
                <a:lnTo>
                  <a:pt x="89916" y="859535"/>
                </a:lnTo>
                <a:lnTo>
                  <a:pt x="99060" y="864107"/>
                </a:lnTo>
                <a:lnTo>
                  <a:pt x="97536" y="864107"/>
                </a:lnTo>
                <a:lnTo>
                  <a:pt x="108204" y="867155"/>
                </a:lnTo>
                <a:lnTo>
                  <a:pt x="120396" y="870204"/>
                </a:lnTo>
                <a:lnTo>
                  <a:pt x="118872" y="870204"/>
                </a:lnTo>
                <a:lnTo>
                  <a:pt x="131064" y="871727"/>
                </a:lnTo>
                <a:lnTo>
                  <a:pt x="129539" y="871727"/>
                </a:lnTo>
                <a:lnTo>
                  <a:pt x="141732" y="873251"/>
                </a:lnTo>
                <a:lnTo>
                  <a:pt x="195072" y="873251"/>
                </a:lnTo>
                <a:lnTo>
                  <a:pt x="195072" y="900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937543" y="5489971"/>
            <a:ext cx="3869054" cy="1470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5605" marR="5080" indent="-383540">
              <a:lnSpc>
                <a:spcPct val="100000"/>
              </a:lnSpc>
              <a:tabLst>
                <a:tab pos="2172335" algn="l"/>
                <a:tab pos="2479040" algn="l"/>
                <a:tab pos="2710180" algn="l"/>
              </a:tabLst>
            </a:pPr>
            <a:r>
              <a:rPr dirty="0" sz="2400" spc="5">
                <a:latin typeface="宋体"/>
                <a:cs typeface="宋体"/>
              </a:rPr>
              <a:t>第</a:t>
            </a: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级（输入级）		</a:t>
            </a:r>
            <a:r>
              <a:rPr dirty="0" sz="2400">
                <a:latin typeface="宋体"/>
                <a:cs typeface="宋体"/>
              </a:rPr>
              <a:t>第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级  共</a:t>
            </a:r>
            <a:r>
              <a:rPr dirty="0" sz="2400" spc="20">
                <a:latin typeface="宋体"/>
                <a:cs typeface="宋体"/>
              </a:rPr>
              <a:t>集电</a:t>
            </a:r>
            <a:r>
              <a:rPr dirty="0" sz="2400">
                <a:latin typeface="宋体"/>
                <a:cs typeface="宋体"/>
              </a:rPr>
              <a:t>路	</a:t>
            </a: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>
                <a:latin typeface="宋体"/>
                <a:cs typeface="宋体"/>
              </a:rPr>
              <a:t>放</a:t>
            </a:r>
            <a:r>
              <a:rPr dirty="0" sz="2400" spc="20"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级）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高输入阻抗		</a:t>
            </a:r>
            <a:r>
              <a:rPr dirty="0" sz="2400" spc="10">
                <a:latin typeface="宋体"/>
                <a:cs typeface="宋体"/>
              </a:rPr>
              <a:t>共射电路 </a:t>
            </a:r>
            <a:r>
              <a:rPr dirty="0" sz="2400">
                <a:latin typeface="宋体"/>
                <a:cs typeface="宋体"/>
              </a:rPr>
              <a:t> 电</a:t>
            </a:r>
            <a:r>
              <a:rPr dirty="0" sz="2400" spc="20">
                <a:latin typeface="宋体"/>
                <a:cs typeface="宋体"/>
              </a:rPr>
              <a:t>压跟</a:t>
            </a:r>
            <a:r>
              <a:rPr dirty="0" sz="2400">
                <a:latin typeface="宋体"/>
                <a:cs typeface="宋体"/>
              </a:rPr>
              <a:t>随		高</a:t>
            </a:r>
            <a:r>
              <a:rPr dirty="0" sz="2400" spc="20">
                <a:latin typeface="宋体"/>
                <a:cs typeface="宋体"/>
              </a:rPr>
              <a:t>增</a:t>
            </a:r>
            <a:r>
              <a:rPr dirty="0" sz="2400">
                <a:latin typeface="宋体"/>
                <a:cs typeface="宋体"/>
              </a:rPr>
              <a:t>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204460" y="2276855"/>
            <a:ext cx="792480" cy="901065"/>
          </a:xfrm>
          <a:custGeom>
            <a:avLst/>
            <a:gdLst/>
            <a:ahLst/>
            <a:cxnLst/>
            <a:rect l="l" t="t" r="r" b="b"/>
            <a:pathLst>
              <a:path w="792479" h="901064">
                <a:moveTo>
                  <a:pt x="27432" y="758951"/>
                </a:moveTo>
                <a:lnTo>
                  <a:pt x="0" y="758951"/>
                </a:lnTo>
                <a:lnTo>
                  <a:pt x="0" y="644651"/>
                </a:lnTo>
                <a:lnTo>
                  <a:pt x="27432" y="644651"/>
                </a:lnTo>
                <a:lnTo>
                  <a:pt x="27432" y="758951"/>
                </a:lnTo>
                <a:close/>
              </a:path>
              <a:path w="792479" h="901064">
                <a:moveTo>
                  <a:pt x="12192" y="816863"/>
                </a:moveTo>
                <a:lnTo>
                  <a:pt x="10668" y="813815"/>
                </a:lnTo>
                <a:lnTo>
                  <a:pt x="6096" y="801623"/>
                </a:lnTo>
                <a:lnTo>
                  <a:pt x="1524" y="787907"/>
                </a:lnTo>
                <a:lnTo>
                  <a:pt x="0" y="774191"/>
                </a:lnTo>
                <a:lnTo>
                  <a:pt x="0" y="760475"/>
                </a:lnTo>
                <a:lnTo>
                  <a:pt x="27432" y="758951"/>
                </a:lnTo>
                <a:lnTo>
                  <a:pt x="28956" y="771143"/>
                </a:lnTo>
                <a:lnTo>
                  <a:pt x="29146" y="771143"/>
                </a:lnTo>
                <a:lnTo>
                  <a:pt x="30480" y="781811"/>
                </a:lnTo>
                <a:lnTo>
                  <a:pt x="33528" y="794003"/>
                </a:lnTo>
                <a:lnTo>
                  <a:pt x="33963" y="794003"/>
                </a:lnTo>
                <a:lnTo>
                  <a:pt x="36576" y="803147"/>
                </a:lnTo>
                <a:lnTo>
                  <a:pt x="38100" y="804671"/>
                </a:lnTo>
                <a:lnTo>
                  <a:pt x="12192" y="816863"/>
                </a:lnTo>
                <a:close/>
              </a:path>
              <a:path w="792479" h="901064">
                <a:moveTo>
                  <a:pt x="29146" y="771143"/>
                </a:moveTo>
                <a:lnTo>
                  <a:pt x="28956" y="771143"/>
                </a:lnTo>
                <a:lnTo>
                  <a:pt x="28956" y="769619"/>
                </a:lnTo>
                <a:lnTo>
                  <a:pt x="29146" y="771143"/>
                </a:lnTo>
                <a:close/>
              </a:path>
              <a:path w="792479" h="901064">
                <a:moveTo>
                  <a:pt x="33963" y="794003"/>
                </a:moveTo>
                <a:lnTo>
                  <a:pt x="33528" y="794003"/>
                </a:lnTo>
                <a:lnTo>
                  <a:pt x="33528" y="792479"/>
                </a:lnTo>
                <a:lnTo>
                  <a:pt x="33963" y="794003"/>
                </a:lnTo>
                <a:close/>
              </a:path>
              <a:path w="792479" h="901064">
                <a:moveTo>
                  <a:pt x="27432" y="559308"/>
                </a:moveTo>
                <a:lnTo>
                  <a:pt x="0" y="559308"/>
                </a:lnTo>
                <a:lnTo>
                  <a:pt x="0" y="445008"/>
                </a:lnTo>
                <a:lnTo>
                  <a:pt x="27432" y="445008"/>
                </a:lnTo>
                <a:lnTo>
                  <a:pt x="27432" y="559308"/>
                </a:lnTo>
                <a:close/>
              </a:path>
              <a:path w="792479" h="901064">
                <a:moveTo>
                  <a:pt x="27432" y="359664"/>
                </a:moveTo>
                <a:lnTo>
                  <a:pt x="0" y="359664"/>
                </a:lnTo>
                <a:lnTo>
                  <a:pt x="0" y="245364"/>
                </a:lnTo>
                <a:lnTo>
                  <a:pt x="27432" y="245364"/>
                </a:lnTo>
                <a:lnTo>
                  <a:pt x="27432" y="359664"/>
                </a:lnTo>
                <a:close/>
              </a:path>
              <a:path w="792479" h="901064">
                <a:moveTo>
                  <a:pt x="27432" y="158495"/>
                </a:moveTo>
                <a:lnTo>
                  <a:pt x="0" y="158495"/>
                </a:lnTo>
                <a:lnTo>
                  <a:pt x="0" y="126491"/>
                </a:lnTo>
                <a:lnTo>
                  <a:pt x="10668" y="86868"/>
                </a:lnTo>
                <a:lnTo>
                  <a:pt x="32004" y="51816"/>
                </a:lnTo>
                <a:lnTo>
                  <a:pt x="38100" y="44195"/>
                </a:lnTo>
                <a:lnTo>
                  <a:pt x="59436" y="64008"/>
                </a:lnTo>
                <a:lnTo>
                  <a:pt x="53339" y="70103"/>
                </a:lnTo>
                <a:lnTo>
                  <a:pt x="53775" y="70103"/>
                </a:lnTo>
                <a:lnTo>
                  <a:pt x="48332" y="77724"/>
                </a:lnTo>
                <a:lnTo>
                  <a:pt x="47244" y="77724"/>
                </a:lnTo>
                <a:lnTo>
                  <a:pt x="42018" y="86868"/>
                </a:lnTo>
                <a:lnTo>
                  <a:pt x="41148" y="86868"/>
                </a:lnTo>
                <a:lnTo>
                  <a:pt x="36576" y="97535"/>
                </a:lnTo>
                <a:lnTo>
                  <a:pt x="33963" y="106679"/>
                </a:lnTo>
                <a:lnTo>
                  <a:pt x="33528" y="106679"/>
                </a:lnTo>
                <a:lnTo>
                  <a:pt x="30861" y="117347"/>
                </a:lnTo>
                <a:lnTo>
                  <a:pt x="30480" y="117347"/>
                </a:lnTo>
                <a:lnTo>
                  <a:pt x="29125" y="129539"/>
                </a:lnTo>
                <a:lnTo>
                  <a:pt x="28956" y="129539"/>
                </a:lnTo>
                <a:lnTo>
                  <a:pt x="27432" y="141731"/>
                </a:lnTo>
                <a:lnTo>
                  <a:pt x="27432" y="158495"/>
                </a:lnTo>
                <a:close/>
              </a:path>
              <a:path w="792479" h="901064">
                <a:moveTo>
                  <a:pt x="54863" y="68580"/>
                </a:moveTo>
                <a:close/>
              </a:path>
              <a:path w="792479" h="901064">
                <a:moveTo>
                  <a:pt x="53775" y="70103"/>
                </a:moveTo>
                <a:lnTo>
                  <a:pt x="53339" y="70103"/>
                </a:lnTo>
                <a:lnTo>
                  <a:pt x="54863" y="68580"/>
                </a:lnTo>
                <a:lnTo>
                  <a:pt x="53775" y="70103"/>
                </a:lnTo>
                <a:close/>
              </a:path>
              <a:path w="792479" h="901064">
                <a:moveTo>
                  <a:pt x="47244" y="79247"/>
                </a:moveTo>
                <a:lnTo>
                  <a:pt x="47244" y="77724"/>
                </a:lnTo>
                <a:lnTo>
                  <a:pt x="48332" y="77724"/>
                </a:lnTo>
                <a:lnTo>
                  <a:pt x="47244" y="79247"/>
                </a:lnTo>
                <a:close/>
              </a:path>
              <a:path w="792479" h="901064">
                <a:moveTo>
                  <a:pt x="41148" y="88391"/>
                </a:moveTo>
                <a:lnTo>
                  <a:pt x="41148" y="86868"/>
                </a:lnTo>
                <a:lnTo>
                  <a:pt x="42018" y="86868"/>
                </a:lnTo>
                <a:lnTo>
                  <a:pt x="41148" y="88391"/>
                </a:lnTo>
                <a:close/>
              </a:path>
              <a:path w="792479" h="901064">
                <a:moveTo>
                  <a:pt x="33528" y="108203"/>
                </a:moveTo>
                <a:lnTo>
                  <a:pt x="33528" y="106679"/>
                </a:lnTo>
                <a:lnTo>
                  <a:pt x="33963" y="106679"/>
                </a:lnTo>
                <a:lnTo>
                  <a:pt x="33528" y="108203"/>
                </a:lnTo>
                <a:close/>
              </a:path>
              <a:path w="792479" h="901064">
                <a:moveTo>
                  <a:pt x="30480" y="118872"/>
                </a:moveTo>
                <a:lnTo>
                  <a:pt x="30480" y="117347"/>
                </a:lnTo>
                <a:lnTo>
                  <a:pt x="30861" y="117347"/>
                </a:lnTo>
                <a:lnTo>
                  <a:pt x="30480" y="118872"/>
                </a:lnTo>
                <a:close/>
              </a:path>
              <a:path w="792479" h="901064">
                <a:moveTo>
                  <a:pt x="28956" y="131064"/>
                </a:moveTo>
                <a:lnTo>
                  <a:pt x="28956" y="129539"/>
                </a:lnTo>
                <a:lnTo>
                  <a:pt x="29125" y="129539"/>
                </a:lnTo>
                <a:lnTo>
                  <a:pt x="28956" y="131064"/>
                </a:lnTo>
                <a:close/>
              </a:path>
              <a:path w="792479" h="901064">
                <a:moveTo>
                  <a:pt x="237743" y="28956"/>
                </a:moveTo>
                <a:lnTo>
                  <a:pt x="126491" y="28956"/>
                </a:lnTo>
                <a:lnTo>
                  <a:pt x="121920" y="1524"/>
                </a:lnTo>
                <a:lnTo>
                  <a:pt x="126491" y="0"/>
                </a:lnTo>
                <a:lnTo>
                  <a:pt x="237743" y="0"/>
                </a:lnTo>
                <a:lnTo>
                  <a:pt x="237743" y="28956"/>
                </a:lnTo>
                <a:close/>
              </a:path>
              <a:path w="792479" h="901064">
                <a:moveTo>
                  <a:pt x="437387" y="28956"/>
                </a:moveTo>
                <a:lnTo>
                  <a:pt x="323087" y="28956"/>
                </a:lnTo>
                <a:lnTo>
                  <a:pt x="323087" y="0"/>
                </a:lnTo>
                <a:lnTo>
                  <a:pt x="437387" y="0"/>
                </a:lnTo>
                <a:lnTo>
                  <a:pt x="437387" y="28956"/>
                </a:lnTo>
                <a:close/>
              </a:path>
              <a:path w="792479" h="901064">
                <a:moveTo>
                  <a:pt x="638556" y="28956"/>
                </a:moveTo>
                <a:lnTo>
                  <a:pt x="524256" y="28956"/>
                </a:lnTo>
                <a:lnTo>
                  <a:pt x="524256" y="0"/>
                </a:lnTo>
                <a:lnTo>
                  <a:pt x="638556" y="0"/>
                </a:lnTo>
                <a:lnTo>
                  <a:pt x="638556" y="28956"/>
                </a:lnTo>
                <a:close/>
              </a:path>
              <a:path w="792479" h="901064">
                <a:moveTo>
                  <a:pt x="722375" y="54864"/>
                </a:moveTo>
                <a:lnTo>
                  <a:pt x="713231" y="47243"/>
                </a:lnTo>
                <a:lnTo>
                  <a:pt x="711708" y="47243"/>
                </a:lnTo>
                <a:lnTo>
                  <a:pt x="726947" y="22860"/>
                </a:lnTo>
                <a:lnTo>
                  <a:pt x="729995" y="24383"/>
                </a:lnTo>
                <a:lnTo>
                  <a:pt x="740664" y="32003"/>
                </a:lnTo>
                <a:lnTo>
                  <a:pt x="749808" y="41147"/>
                </a:lnTo>
                <a:lnTo>
                  <a:pt x="755033" y="47243"/>
                </a:lnTo>
                <a:lnTo>
                  <a:pt x="713231" y="47243"/>
                </a:lnTo>
                <a:lnTo>
                  <a:pt x="714756" y="48768"/>
                </a:lnTo>
                <a:lnTo>
                  <a:pt x="756339" y="48768"/>
                </a:lnTo>
                <a:lnTo>
                  <a:pt x="760258" y="53339"/>
                </a:lnTo>
                <a:lnTo>
                  <a:pt x="722375" y="53339"/>
                </a:lnTo>
                <a:lnTo>
                  <a:pt x="722375" y="54864"/>
                </a:lnTo>
                <a:close/>
              </a:path>
              <a:path w="792479" h="901064">
                <a:moveTo>
                  <a:pt x="729995" y="62483"/>
                </a:moveTo>
                <a:lnTo>
                  <a:pt x="722375" y="53339"/>
                </a:lnTo>
                <a:lnTo>
                  <a:pt x="760258" y="53339"/>
                </a:lnTo>
                <a:lnTo>
                  <a:pt x="766789" y="60960"/>
                </a:lnTo>
                <a:lnTo>
                  <a:pt x="729995" y="60960"/>
                </a:lnTo>
                <a:lnTo>
                  <a:pt x="729995" y="62483"/>
                </a:lnTo>
                <a:close/>
              </a:path>
              <a:path w="792479" h="901064">
                <a:moveTo>
                  <a:pt x="737616" y="70103"/>
                </a:moveTo>
                <a:lnTo>
                  <a:pt x="729995" y="60960"/>
                </a:lnTo>
                <a:lnTo>
                  <a:pt x="766789" y="60960"/>
                </a:lnTo>
                <a:lnTo>
                  <a:pt x="768095" y="62483"/>
                </a:lnTo>
                <a:lnTo>
                  <a:pt x="771143" y="68579"/>
                </a:lnTo>
                <a:lnTo>
                  <a:pt x="737616" y="68579"/>
                </a:lnTo>
                <a:lnTo>
                  <a:pt x="737616" y="70103"/>
                </a:lnTo>
                <a:close/>
              </a:path>
              <a:path w="792479" h="901064">
                <a:moveTo>
                  <a:pt x="776477" y="79247"/>
                </a:moveTo>
                <a:lnTo>
                  <a:pt x="745235" y="79247"/>
                </a:lnTo>
                <a:lnTo>
                  <a:pt x="737616" y="68579"/>
                </a:lnTo>
                <a:lnTo>
                  <a:pt x="771143" y="68579"/>
                </a:lnTo>
                <a:lnTo>
                  <a:pt x="776477" y="79247"/>
                </a:lnTo>
                <a:close/>
              </a:path>
              <a:path w="792479" h="901064">
                <a:moveTo>
                  <a:pt x="749808" y="88391"/>
                </a:moveTo>
                <a:lnTo>
                  <a:pt x="743712" y="77724"/>
                </a:lnTo>
                <a:lnTo>
                  <a:pt x="745235" y="79247"/>
                </a:lnTo>
                <a:lnTo>
                  <a:pt x="776477" y="79247"/>
                </a:lnTo>
                <a:lnTo>
                  <a:pt x="780287" y="86868"/>
                </a:lnTo>
                <a:lnTo>
                  <a:pt x="749808" y="86868"/>
                </a:lnTo>
                <a:lnTo>
                  <a:pt x="749808" y="88391"/>
                </a:lnTo>
                <a:close/>
              </a:path>
              <a:path w="792479" h="901064">
                <a:moveTo>
                  <a:pt x="787907" y="108203"/>
                </a:moveTo>
                <a:lnTo>
                  <a:pt x="758952" y="108203"/>
                </a:lnTo>
                <a:lnTo>
                  <a:pt x="749808" y="86868"/>
                </a:lnTo>
                <a:lnTo>
                  <a:pt x="780287" y="86868"/>
                </a:lnTo>
                <a:lnTo>
                  <a:pt x="784860" y="99060"/>
                </a:lnTo>
                <a:lnTo>
                  <a:pt x="787907" y="108203"/>
                </a:lnTo>
                <a:close/>
              </a:path>
              <a:path w="792479" h="901064">
                <a:moveTo>
                  <a:pt x="790109" y="118872"/>
                </a:moveTo>
                <a:lnTo>
                  <a:pt x="762000" y="118872"/>
                </a:lnTo>
                <a:lnTo>
                  <a:pt x="757427" y="106679"/>
                </a:lnTo>
                <a:lnTo>
                  <a:pt x="758952" y="108203"/>
                </a:lnTo>
                <a:lnTo>
                  <a:pt x="787907" y="108203"/>
                </a:lnTo>
                <a:lnTo>
                  <a:pt x="789431" y="112776"/>
                </a:lnTo>
                <a:lnTo>
                  <a:pt x="790109" y="118872"/>
                </a:lnTo>
                <a:close/>
              </a:path>
              <a:path w="792479" h="901064">
                <a:moveTo>
                  <a:pt x="763524" y="129539"/>
                </a:moveTo>
                <a:lnTo>
                  <a:pt x="763185" y="129539"/>
                </a:lnTo>
                <a:lnTo>
                  <a:pt x="760475" y="117347"/>
                </a:lnTo>
                <a:lnTo>
                  <a:pt x="762000" y="118872"/>
                </a:lnTo>
                <a:lnTo>
                  <a:pt x="790109" y="118872"/>
                </a:lnTo>
                <a:lnTo>
                  <a:pt x="790956" y="126491"/>
                </a:lnTo>
                <a:lnTo>
                  <a:pt x="790956" y="128016"/>
                </a:lnTo>
                <a:lnTo>
                  <a:pt x="763524" y="129539"/>
                </a:lnTo>
                <a:close/>
              </a:path>
              <a:path w="792479" h="901064">
                <a:moveTo>
                  <a:pt x="763524" y="131064"/>
                </a:moveTo>
                <a:lnTo>
                  <a:pt x="762000" y="129539"/>
                </a:lnTo>
                <a:lnTo>
                  <a:pt x="763185" y="129539"/>
                </a:lnTo>
                <a:lnTo>
                  <a:pt x="763524" y="131064"/>
                </a:lnTo>
                <a:close/>
              </a:path>
              <a:path w="792479" h="901064">
                <a:moveTo>
                  <a:pt x="792479" y="329184"/>
                </a:moveTo>
                <a:lnTo>
                  <a:pt x="763524" y="329184"/>
                </a:lnTo>
                <a:lnTo>
                  <a:pt x="763524" y="214884"/>
                </a:lnTo>
                <a:lnTo>
                  <a:pt x="792479" y="214884"/>
                </a:lnTo>
                <a:lnTo>
                  <a:pt x="792479" y="329184"/>
                </a:lnTo>
                <a:close/>
              </a:path>
              <a:path w="792479" h="901064">
                <a:moveTo>
                  <a:pt x="792479" y="528827"/>
                </a:moveTo>
                <a:lnTo>
                  <a:pt x="763524" y="528827"/>
                </a:lnTo>
                <a:lnTo>
                  <a:pt x="763524" y="414527"/>
                </a:lnTo>
                <a:lnTo>
                  <a:pt x="792479" y="414527"/>
                </a:lnTo>
                <a:lnTo>
                  <a:pt x="792479" y="528827"/>
                </a:lnTo>
                <a:close/>
              </a:path>
              <a:path w="792479" h="901064">
                <a:moveTo>
                  <a:pt x="792479" y="728471"/>
                </a:moveTo>
                <a:lnTo>
                  <a:pt x="763524" y="728471"/>
                </a:lnTo>
                <a:lnTo>
                  <a:pt x="763524" y="614171"/>
                </a:lnTo>
                <a:lnTo>
                  <a:pt x="792479" y="614171"/>
                </a:lnTo>
                <a:lnTo>
                  <a:pt x="792479" y="728471"/>
                </a:lnTo>
                <a:close/>
              </a:path>
              <a:path w="792479" h="901064">
                <a:moveTo>
                  <a:pt x="767249" y="813815"/>
                </a:moveTo>
                <a:lnTo>
                  <a:pt x="749808" y="813815"/>
                </a:lnTo>
                <a:lnTo>
                  <a:pt x="752856" y="806195"/>
                </a:lnTo>
                <a:lnTo>
                  <a:pt x="767249" y="813815"/>
                </a:lnTo>
                <a:close/>
              </a:path>
              <a:path w="792479" h="901064">
                <a:moveTo>
                  <a:pt x="743712" y="822960"/>
                </a:moveTo>
                <a:lnTo>
                  <a:pt x="749808" y="812291"/>
                </a:lnTo>
                <a:lnTo>
                  <a:pt x="749808" y="813815"/>
                </a:lnTo>
                <a:lnTo>
                  <a:pt x="767249" y="813815"/>
                </a:lnTo>
                <a:lnTo>
                  <a:pt x="778764" y="819911"/>
                </a:lnTo>
                <a:lnTo>
                  <a:pt x="777621" y="821435"/>
                </a:lnTo>
                <a:lnTo>
                  <a:pt x="745235" y="821435"/>
                </a:lnTo>
                <a:lnTo>
                  <a:pt x="743712" y="822960"/>
                </a:lnTo>
                <a:close/>
              </a:path>
              <a:path w="792479" h="901064">
                <a:moveTo>
                  <a:pt x="771143" y="832104"/>
                </a:moveTo>
                <a:lnTo>
                  <a:pt x="737616" y="832104"/>
                </a:lnTo>
                <a:lnTo>
                  <a:pt x="745235" y="821435"/>
                </a:lnTo>
                <a:lnTo>
                  <a:pt x="777621" y="821435"/>
                </a:lnTo>
                <a:lnTo>
                  <a:pt x="774191" y="826007"/>
                </a:lnTo>
                <a:lnTo>
                  <a:pt x="771143" y="832104"/>
                </a:lnTo>
                <a:close/>
              </a:path>
              <a:path w="792479" h="901064">
                <a:moveTo>
                  <a:pt x="766789" y="839723"/>
                </a:moveTo>
                <a:lnTo>
                  <a:pt x="729995" y="839723"/>
                </a:lnTo>
                <a:lnTo>
                  <a:pt x="737616" y="830579"/>
                </a:lnTo>
                <a:lnTo>
                  <a:pt x="737616" y="832104"/>
                </a:lnTo>
                <a:lnTo>
                  <a:pt x="771143" y="832104"/>
                </a:lnTo>
                <a:lnTo>
                  <a:pt x="768095" y="838199"/>
                </a:lnTo>
                <a:lnTo>
                  <a:pt x="766789" y="839723"/>
                </a:lnTo>
                <a:close/>
              </a:path>
              <a:path w="792479" h="901064">
                <a:moveTo>
                  <a:pt x="760258" y="847343"/>
                </a:moveTo>
                <a:lnTo>
                  <a:pt x="722375" y="847343"/>
                </a:lnTo>
                <a:lnTo>
                  <a:pt x="729995" y="838199"/>
                </a:lnTo>
                <a:lnTo>
                  <a:pt x="729995" y="839723"/>
                </a:lnTo>
                <a:lnTo>
                  <a:pt x="766789" y="839723"/>
                </a:lnTo>
                <a:lnTo>
                  <a:pt x="760258" y="847343"/>
                </a:lnTo>
                <a:close/>
              </a:path>
              <a:path w="792479" h="901064">
                <a:moveTo>
                  <a:pt x="755033" y="853439"/>
                </a:moveTo>
                <a:lnTo>
                  <a:pt x="713231" y="853439"/>
                </a:lnTo>
                <a:lnTo>
                  <a:pt x="722375" y="845819"/>
                </a:lnTo>
                <a:lnTo>
                  <a:pt x="722375" y="847343"/>
                </a:lnTo>
                <a:lnTo>
                  <a:pt x="760258" y="847343"/>
                </a:lnTo>
                <a:lnTo>
                  <a:pt x="755033" y="853439"/>
                </a:lnTo>
                <a:close/>
              </a:path>
              <a:path w="792479" h="901064">
                <a:moveTo>
                  <a:pt x="749808" y="859535"/>
                </a:moveTo>
                <a:lnTo>
                  <a:pt x="704087" y="859535"/>
                </a:lnTo>
                <a:lnTo>
                  <a:pt x="714756" y="851915"/>
                </a:lnTo>
                <a:lnTo>
                  <a:pt x="713231" y="853439"/>
                </a:lnTo>
                <a:lnTo>
                  <a:pt x="755033" y="853439"/>
                </a:lnTo>
                <a:lnTo>
                  <a:pt x="749808" y="859535"/>
                </a:lnTo>
                <a:close/>
              </a:path>
              <a:path w="792479" h="901064">
                <a:moveTo>
                  <a:pt x="745236" y="864107"/>
                </a:moveTo>
                <a:lnTo>
                  <a:pt x="693420" y="864107"/>
                </a:lnTo>
                <a:lnTo>
                  <a:pt x="704087" y="858011"/>
                </a:lnTo>
                <a:lnTo>
                  <a:pt x="704087" y="859535"/>
                </a:lnTo>
                <a:lnTo>
                  <a:pt x="749808" y="859535"/>
                </a:lnTo>
                <a:lnTo>
                  <a:pt x="745236" y="864107"/>
                </a:lnTo>
                <a:close/>
              </a:path>
              <a:path w="792479" h="901064">
                <a:moveTo>
                  <a:pt x="682752" y="896111"/>
                </a:moveTo>
                <a:lnTo>
                  <a:pt x="676656" y="868679"/>
                </a:lnTo>
                <a:lnTo>
                  <a:pt x="684275" y="867155"/>
                </a:lnTo>
                <a:lnTo>
                  <a:pt x="682752" y="867155"/>
                </a:lnTo>
                <a:lnTo>
                  <a:pt x="694943" y="862583"/>
                </a:lnTo>
                <a:lnTo>
                  <a:pt x="693420" y="864107"/>
                </a:lnTo>
                <a:lnTo>
                  <a:pt x="745236" y="864107"/>
                </a:lnTo>
                <a:lnTo>
                  <a:pt x="705612" y="890015"/>
                </a:lnTo>
                <a:lnTo>
                  <a:pt x="691895" y="894588"/>
                </a:lnTo>
                <a:lnTo>
                  <a:pt x="682752" y="896111"/>
                </a:lnTo>
                <a:close/>
              </a:path>
              <a:path w="792479" h="901064">
                <a:moveTo>
                  <a:pt x="594360" y="900683"/>
                </a:moveTo>
                <a:lnTo>
                  <a:pt x="480060" y="900683"/>
                </a:lnTo>
                <a:lnTo>
                  <a:pt x="480060" y="871727"/>
                </a:lnTo>
                <a:lnTo>
                  <a:pt x="594360" y="871727"/>
                </a:lnTo>
                <a:lnTo>
                  <a:pt x="594360" y="900683"/>
                </a:lnTo>
                <a:close/>
              </a:path>
              <a:path w="792479" h="901064">
                <a:moveTo>
                  <a:pt x="394715" y="900683"/>
                </a:moveTo>
                <a:lnTo>
                  <a:pt x="280416" y="900683"/>
                </a:lnTo>
                <a:lnTo>
                  <a:pt x="280416" y="871727"/>
                </a:lnTo>
                <a:lnTo>
                  <a:pt x="394715" y="871727"/>
                </a:lnTo>
                <a:lnTo>
                  <a:pt x="394715" y="900683"/>
                </a:lnTo>
                <a:close/>
              </a:path>
              <a:path w="792479" h="901064">
                <a:moveTo>
                  <a:pt x="195072" y="900683"/>
                </a:moveTo>
                <a:lnTo>
                  <a:pt x="126491" y="900683"/>
                </a:lnTo>
                <a:lnTo>
                  <a:pt x="99060" y="894588"/>
                </a:lnTo>
                <a:lnTo>
                  <a:pt x="85344" y="890015"/>
                </a:lnTo>
                <a:lnTo>
                  <a:pt x="76200" y="885443"/>
                </a:lnTo>
                <a:lnTo>
                  <a:pt x="88391" y="859535"/>
                </a:lnTo>
                <a:lnTo>
                  <a:pt x="97536" y="864107"/>
                </a:lnTo>
                <a:lnTo>
                  <a:pt x="100075" y="864107"/>
                </a:lnTo>
                <a:lnTo>
                  <a:pt x="108204" y="867155"/>
                </a:lnTo>
                <a:lnTo>
                  <a:pt x="106679" y="867155"/>
                </a:lnTo>
                <a:lnTo>
                  <a:pt x="118872" y="870204"/>
                </a:lnTo>
                <a:lnTo>
                  <a:pt x="117348" y="870204"/>
                </a:lnTo>
                <a:lnTo>
                  <a:pt x="129539" y="871727"/>
                </a:lnTo>
                <a:lnTo>
                  <a:pt x="195072" y="871727"/>
                </a:lnTo>
                <a:lnTo>
                  <a:pt x="195072" y="900683"/>
                </a:lnTo>
                <a:close/>
              </a:path>
              <a:path w="792479" h="901064">
                <a:moveTo>
                  <a:pt x="100075" y="864107"/>
                </a:moveTo>
                <a:lnTo>
                  <a:pt x="97536" y="864107"/>
                </a:lnTo>
                <a:lnTo>
                  <a:pt x="96012" y="862583"/>
                </a:lnTo>
                <a:lnTo>
                  <a:pt x="100075" y="864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801246" y="693387"/>
            <a:ext cx="20142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阻容</a:t>
            </a:r>
            <a:r>
              <a:rPr dirty="0" sz="2400">
                <a:latin typeface="宋体"/>
                <a:cs typeface="宋体"/>
              </a:rPr>
              <a:t>耦合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326312" y="1462087"/>
            <a:ext cx="21672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利</a:t>
            </a:r>
            <a:r>
              <a:rPr dirty="0" sz="2400">
                <a:latin typeface="宋体"/>
                <a:cs typeface="宋体"/>
              </a:rPr>
              <a:t>用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15">
                <a:latin typeface="宋体"/>
                <a:cs typeface="宋体"/>
              </a:rPr>
              <a:t>和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326312" y="1826529"/>
            <a:ext cx="2168525" cy="1105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2400" spc="20">
                <a:latin typeface="宋体"/>
                <a:cs typeface="宋体"/>
              </a:rPr>
              <a:t>将</a:t>
            </a:r>
            <a:r>
              <a:rPr dirty="0" sz="2400">
                <a:latin typeface="宋体"/>
                <a:cs typeface="宋体"/>
              </a:rPr>
              <a:t>前</a:t>
            </a:r>
            <a:r>
              <a:rPr dirty="0" sz="2400" spc="20">
                <a:latin typeface="宋体"/>
                <a:cs typeface="宋体"/>
              </a:rPr>
              <a:t>一</a:t>
            </a:r>
            <a:r>
              <a:rPr dirty="0" sz="2400">
                <a:latin typeface="宋体"/>
                <a:cs typeface="宋体"/>
              </a:rPr>
              <a:t>级</a:t>
            </a:r>
            <a:r>
              <a:rPr dirty="0" sz="2400" spc="20">
                <a:latin typeface="宋体"/>
                <a:cs typeface="宋体"/>
              </a:rPr>
              <a:t>和</a:t>
            </a:r>
            <a:r>
              <a:rPr dirty="0" sz="2400">
                <a:latin typeface="宋体"/>
                <a:cs typeface="宋体"/>
              </a:rPr>
              <a:t>后一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级联接起来。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6473" y="321411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6473" y="409346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5212" y="4472940"/>
            <a:ext cx="388620" cy="387350"/>
          </a:xfrm>
          <a:custGeom>
            <a:avLst/>
            <a:gdLst/>
            <a:ahLst/>
            <a:cxnLst/>
            <a:rect l="l" t="t" r="r" b="b"/>
            <a:pathLst>
              <a:path w="388619" h="387350">
                <a:moveTo>
                  <a:pt x="214883" y="387096"/>
                </a:moveTo>
                <a:lnTo>
                  <a:pt x="175260" y="387096"/>
                </a:lnTo>
                <a:lnTo>
                  <a:pt x="155448" y="384048"/>
                </a:lnTo>
                <a:lnTo>
                  <a:pt x="118872" y="373379"/>
                </a:lnTo>
                <a:lnTo>
                  <a:pt x="71628" y="344424"/>
                </a:lnTo>
                <a:lnTo>
                  <a:pt x="44195" y="316992"/>
                </a:lnTo>
                <a:lnTo>
                  <a:pt x="15240" y="269748"/>
                </a:lnTo>
                <a:lnTo>
                  <a:pt x="1524" y="213360"/>
                </a:lnTo>
                <a:lnTo>
                  <a:pt x="0" y="193548"/>
                </a:lnTo>
                <a:lnTo>
                  <a:pt x="1524" y="173736"/>
                </a:lnTo>
                <a:lnTo>
                  <a:pt x="15240" y="118872"/>
                </a:lnTo>
                <a:lnTo>
                  <a:pt x="33528" y="85344"/>
                </a:lnTo>
                <a:lnTo>
                  <a:pt x="70104" y="44196"/>
                </a:lnTo>
                <a:lnTo>
                  <a:pt x="118872" y="15240"/>
                </a:lnTo>
                <a:lnTo>
                  <a:pt x="135636" y="7620"/>
                </a:lnTo>
                <a:lnTo>
                  <a:pt x="153924" y="3048"/>
                </a:lnTo>
                <a:lnTo>
                  <a:pt x="173736" y="0"/>
                </a:lnTo>
                <a:lnTo>
                  <a:pt x="213359" y="0"/>
                </a:lnTo>
                <a:lnTo>
                  <a:pt x="233172" y="3048"/>
                </a:lnTo>
                <a:lnTo>
                  <a:pt x="251459" y="7620"/>
                </a:lnTo>
                <a:lnTo>
                  <a:pt x="269748" y="13716"/>
                </a:lnTo>
                <a:lnTo>
                  <a:pt x="294893" y="27431"/>
                </a:lnTo>
                <a:lnTo>
                  <a:pt x="195072" y="27431"/>
                </a:lnTo>
                <a:lnTo>
                  <a:pt x="161543" y="30479"/>
                </a:lnTo>
                <a:lnTo>
                  <a:pt x="115824" y="47244"/>
                </a:lnTo>
                <a:lnTo>
                  <a:pt x="77724" y="76200"/>
                </a:lnTo>
                <a:lnTo>
                  <a:pt x="48768" y="114300"/>
                </a:lnTo>
                <a:lnTo>
                  <a:pt x="32004" y="160020"/>
                </a:lnTo>
                <a:lnTo>
                  <a:pt x="28956" y="175260"/>
                </a:lnTo>
                <a:lnTo>
                  <a:pt x="28956" y="210312"/>
                </a:lnTo>
                <a:lnTo>
                  <a:pt x="41148" y="257556"/>
                </a:lnTo>
                <a:lnTo>
                  <a:pt x="65532" y="298704"/>
                </a:lnTo>
                <a:lnTo>
                  <a:pt x="100584" y="330708"/>
                </a:lnTo>
                <a:lnTo>
                  <a:pt x="144779" y="352043"/>
                </a:lnTo>
                <a:lnTo>
                  <a:pt x="193548" y="359664"/>
                </a:lnTo>
                <a:lnTo>
                  <a:pt x="294567" y="359664"/>
                </a:lnTo>
                <a:lnTo>
                  <a:pt x="288036" y="364236"/>
                </a:lnTo>
                <a:lnTo>
                  <a:pt x="271272" y="371855"/>
                </a:lnTo>
                <a:lnTo>
                  <a:pt x="252983" y="379476"/>
                </a:lnTo>
                <a:lnTo>
                  <a:pt x="234695" y="384048"/>
                </a:lnTo>
                <a:lnTo>
                  <a:pt x="214883" y="387096"/>
                </a:lnTo>
                <a:close/>
              </a:path>
              <a:path w="388619" h="387350">
                <a:moveTo>
                  <a:pt x="294567" y="359664"/>
                </a:moveTo>
                <a:lnTo>
                  <a:pt x="193548" y="359664"/>
                </a:lnTo>
                <a:lnTo>
                  <a:pt x="227076" y="356616"/>
                </a:lnTo>
                <a:lnTo>
                  <a:pt x="243840" y="352043"/>
                </a:lnTo>
                <a:lnTo>
                  <a:pt x="257556" y="345948"/>
                </a:lnTo>
                <a:lnTo>
                  <a:pt x="272795" y="339852"/>
                </a:lnTo>
                <a:lnTo>
                  <a:pt x="286512" y="330708"/>
                </a:lnTo>
                <a:lnTo>
                  <a:pt x="332232" y="286512"/>
                </a:lnTo>
                <a:lnTo>
                  <a:pt x="352043" y="243840"/>
                </a:lnTo>
                <a:lnTo>
                  <a:pt x="359663" y="211836"/>
                </a:lnTo>
                <a:lnTo>
                  <a:pt x="359663" y="176784"/>
                </a:lnTo>
                <a:lnTo>
                  <a:pt x="356615" y="161544"/>
                </a:lnTo>
                <a:lnTo>
                  <a:pt x="353567" y="144780"/>
                </a:lnTo>
                <a:lnTo>
                  <a:pt x="332232" y="102108"/>
                </a:lnTo>
                <a:lnTo>
                  <a:pt x="300228" y="65532"/>
                </a:lnTo>
                <a:lnTo>
                  <a:pt x="259080" y="41148"/>
                </a:lnTo>
                <a:lnTo>
                  <a:pt x="211836" y="28955"/>
                </a:lnTo>
                <a:lnTo>
                  <a:pt x="195072" y="27431"/>
                </a:lnTo>
                <a:lnTo>
                  <a:pt x="294893" y="27431"/>
                </a:lnTo>
                <a:lnTo>
                  <a:pt x="344423" y="70104"/>
                </a:lnTo>
                <a:lnTo>
                  <a:pt x="373380" y="117348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3380" y="268224"/>
                </a:lnTo>
                <a:lnTo>
                  <a:pt x="344423" y="316992"/>
                </a:lnTo>
                <a:lnTo>
                  <a:pt x="318515" y="342900"/>
                </a:lnTo>
                <a:lnTo>
                  <a:pt x="294567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4083" y="358902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18844" y="3575303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90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90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90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90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3736" y="504443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0816" y="3616513"/>
            <a:ext cx="353060" cy="160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8860" y="2790443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18860" y="3863340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50279" y="3491484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0"/>
                </a:moveTo>
                <a:lnTo>
                  <a:pt x="144780" y="0"/>
                </a:lnTo>
                <a:lnTo>
                  <a:pt x="144780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36564" y="3477767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71856"/>
                </a:lnTo>
                <a:lnTo>
                  <a:pt x="13716" y="371856"/>
                </a:lnTo>
                <a:lnTo>
                  <a:pt x="28956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401320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71856"/>
                </a:lnTo>
                <a:lnTo>
                  <a:pt x="158495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5"/>
                </a:lnTo>
                <a:lnTo>
                  <a:pt x="172211" y="28955"/>
                </a:lnTo>
                <a:close/>
              </a:path>
              <a:path w="172720" h="401320">
                <a:moveTo>
                  <a:pt x="28956" y="385572"/>
                </a:moveTo>
                <a:lnTo>
                  <a:pt x="13716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3256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3256" y="385572"/>
                </a:lnTo>
                <a:lnTo>
                  <a:pt x="158495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70287" y="345801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1374" y="2878774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7310" y="201780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2116" y="1940051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8956" y="1255347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252728"/>
                </a:lnTo>
                <a:lnTo>
                  <a:pt x="42672" y="1252728"/>
                </a:lnTo>
                <a:lnTo>
                  <a:pt x="28956" y="1255347"/>
                </a:lnTo>
                <a:close/>
              </a:path>
              <a:path w="85725" h="1338579">
                <a:moveTo>
                  <a:pt x="56388" y="1295400"/>
                </a:moveTo>
                <a:lnTo>
                  <a:pt x="28956" y="1295400"/>
                </a:lnTo>
                <a:lnTo>
                  <a:pt x="28956" y="1255347"/>
                </a:lnTo>
                <a:lnTo>
                  <a:pt x="42672" y="1252728"/>
                </a:lnTo>
                <a:lnTo>
                  <a:pt x="56388" y="1255347"/>
                </a:lnTo>
                <a:lnTo>
                  <a:pt x="56388" y="1295400"/>
                </a:lnTo>
                <a:close/>
              </a:path>
              <a:path w="85725" h="1338579">
                <a:moveTo>
                  <a:pt x="56388" y="1255347"/>
                </a:moveTo>
                <a:lnTo>
                  <a:pt x="42672" y="1252728"/>
                </a:lnTo>
                <a:lnTo>
                  <a:pt x="56388" y="1252728"/>
                </a:lnTo>
                <a:lnTo>
                  <a:pt x="56388" y="1255347"/>
                </a:lnTo>
                <a:close/>
              </a:path>
              <a:path w="85725" h="1338579">
                <a:moveTo>
                  <a:pt x="42672" y="1338072"/>
                </a:moveTo>
                <a:lnTo>
                  <a:pt x="25717" y="1334833"/>
                </a:lnTo>
                <a:lnTo>
                  <a:pt x="12192" y="1325880"/>
                </a:lnTo>
                <a:lnTo>
                  <a:pt x="3238" y="1312354"/>
                </a:lnTo>
                <a:lnTo>
                  <a:pt x="0" y="1295400"/>
                </a:lnTo>
                <a:lnTo>
                  <a:pt x="3238" y="1278445"/>
                </a:lnTo>
                <a:lnTo>
                  <a:pt x="12192" y="1264920"/>
                </a:lnTo>
                <a:lnTo>
                  <a:pt x="25717" y="1255966"/>
                </a:lnTo>
                <a:lnTo>
                  <a:pt x="28956" y="1255347"/>
                </a:lnTo>
                <a:lnTo>
                  <a:pt x="28956" y="1295400"/>
                </a:lnTo>
                <a:lnTo>
                  <a:pt x="85344" y="1295400"/>
                </a:lnTo>
                <a:lnTo>
                  <a:pt x="82105" y="1312354"/>
                </a:lnTo>
                <a:lnTo>
                  <a:pt x="73152" y="1325880"/>
                </a:lnTo>
                <a:lnTo>
                  <a:pt x="59626" y="1334833"/>
                </a:lnTo>
                <a:lnTo>
                  <a:pt x="42672" y="1338072"/>
                </a:lnTo>
                <a:close/>
              </a:path>
              <a:path w="85725" h="1338579">
                <a:moveTo>
                  <a:pt x="85344" y="1295400"/>
                </a:moveTo>
                <a:lnTo>
                  <a:pt x="56388" y="1295400"/>
                </a:lnTo>
                <a:lnTo>
                  <a:pt x="56388" y="1255347"/>
                </a:lnTo>
                <a:lnTo>
                  <a:pt x="59626" y="1255966"/>
                </a:lnTo>
                <a:lnTo>
                  <a:pt x="73152" y="1264920"/>
                </a:lnTo>
                <a:lnTo>
                  <a:pt x="82105" y="1278445"/>
                </a:lnTo>
                <a:lnTo>
                  <a:pt x="85344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1636" y="2196083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19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7920" y="2182367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19" h="53213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72719" h="532130">
                <a:moveTo>
                  <a:pt x="143256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7431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143256" y="13716"/>
                </a:lnTo>
                <a:lnTo>
                  <a:pt x="158495" y="27432"/>
                </a:lnTo>
                <a:lnTo>
                  <a:pt x="172211" y="27431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27431"/>
                </a:moveTo>
                <a:lnTo>
                  <a:pt x="158495" y="27432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7431"/>
                </a:lnTo>
                <a:close/>
              </a:path>
              <a:path w="172719" h="532130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94788" y="1914144"/>
            <a:ext cx="654050" cy="85725"/>
          </a:xfrm>
          <a:custGeom>
            <a:avLst/>
            <a:gdLst/>
            <a:ahLst/>
            <a:cxnLst/>
            <a:rect l="l" t="t" r="r" b="b"/>
            <a:pathLst>
              <a:path w="654050" h="85725">
                <a:moveTo>
                  <a:pt x="611124" y="85344"/>
                </a:moveTo>
                <a:lnTo>
                  <a:pt x="594812" y="81891"/>
                </a:lnTo>
                <a:lnTo>
                  <a:pt x="581215" y="72580"/>
                </a:lnTo>
                <a:lnTo>
                  <a:pt x="571904" y="58983"/>
                </a:lnTo>
                <a:lnTo>
                  <a:pt x="568452" y="42672"/>
                </a:lnTo>
                <a:lnTo>
                  <a:pt x="571904" y="25717"/>
                </a:lnTo>
                <a:lnTo>
                  <a:pt x="581215" y="12192"/>
                </a:lnTo>
                <a:lnTo>
                  <a:pt x="594812" y="3238"/>
                </a:lnTo>
                <a:lnTo>
                  <a:pt x="611124" y="0"/>
                </a:lnTo>
                <a:lnTo>
                  <a:pt x="628078" y="3238"/>
                </a:lnTo>
                <a:lnTo>
                  <a:pt x="641604" y="12192"/>
                </a:lnTo>
                <a:lnTo>
                  <a:pt x="650557" y="25717"/>
                </a:lnTo>
                <a:lnTo>
                  <a:pt x="650884" y="27432"/>
                </a:lnTo>
                <a:lnTo>
                  <a:pt x="611124" y="27432"/>
                </a:lnTo>
                <a:lnTo>
                  <a:pt x="611124" y="56388"/>
                </a:lnTo>
                <a:lnTo>
                  <a:pt x="651072" y="56388"/>
                </a:lnTo>
                <a:lnTo>
                  <a:pt x="650557" y="58983"/>
                </a:lnTo>
                <a:lnTo>
                  <a:pt x="641604" y="72580"/>
                </a:lnTo>
                <a:lnTo>
                  <a:pt x="628078" y="81891"/>
                </a:lnTo>
                <a:lnTo>
                  <a:pt x="611124" y="85344"/>
                </a:lnTo>
                <a:close/>
              </a:path>
              <a:path w="654050" h="85725">
                <a:moveTo>
                  <a:pt x="5713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571555" y="27432"/>
                </a:lnTo>
                <a:lnTo>
                  <a:pt x="568452" y="42672"/>
                </a:lnTo>
                <a:lnTo>
                  <a:pt x="571355" y="56388"/>
                </a:lnTo>
                <a:close/>
              </a:path>
              <a:path w="654050" h="85725">
                <a:moveTo>
                  <a:pt x="651072" y="56388"/>
                </a:moveTo>
                <a:lnTo>
                  <a:pt x="611124" y="56388"/>
                </a:lnTo>
                <a:lnTo>
                  <a:pt x="611124" y="27432"/>
                </a:lnTo>
                <a:lnTo>
                  <a:pt x="650884" y="27432"/>
                </a:lnTo>
                <a:lnTo>
                  <a:pt x="653795" y="42672"/>
                </a:lnTo>
                <a:lnTo>
                  <a:pt x="6510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73502" y="2967227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63596" y="3233927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30" h="295910">
                <a:moveTo>
                  <a:pt x="160087" y="198566"/>
                </a:moveTo>
                <a:lnTo>
                  <a:pt x="0" y="18288"/>
                </a:lnTo>
                <a:lnTo>
                  <a:pt x="21336" y="0"/>
                </a:lnTo>
                <a:lnTo>
                  <a:pt x="180923" y="179715"/>
                </a:lnTo>
                <a:lnTo>
                  <a:pt x="160087" y="198566"/>
                </a:lnTo>
                <a:close/>
              </a:path>
              <a:path w="265430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30" h="295910">
                <a:moveTo>
                  <a:pt x="169164" y="208788"/>
                </a:moveTo>
                <a:lnTo>
                  <a:pt x="160087" y="198566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30" h="295910">
                <a:moveTo>
                  <a:pt x="265176" y="295656"/>
                </a:moveTo>
                <a:lnTo>
                  <a:pt x="138684" y="217931"/>
                </a:lnTo>
                <a:lnTo>
                  <a:pt x="160087" y="198566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63596" y="2967227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5">
                <a:moveTo>
                  <a:pt x="19811" y="268224"/>
                </a:moveTo>
                <a:lnTo>
                  <a:pt x="0" y="248412"/>
                </a:lnTo>
                <a:lnTo>
                  <a:pt x="256031" y="0"/>
                </a:lnTo>
                <a:lnTo>
                  <a:pt x="275843" y="19812"/>
                </a:lnTo>
                <a:lnTo>
                  <a:pt x="19811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3532" y="1795272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80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2102" y="351129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2102" y="4608576"/>
            <a:ext cx="0" cy="668020"/>
          </a:xfrm>
          <a:custGeom>
            <a:avLst/>
            <a:gdLst/>
            <a:ahLst/>
            <a:cxnLst/>
            <a:rect l="l" t="t" r="r" b="b"/>
            <a:pathLst>
              <a:path w="0" h="668020">
                <a:moveTo>
                  <a:pt x="0" y="0"/>
                </a:moveTo>
                <a:lnTo>
                  <a:pt x="0" y="6675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05712" y="5065776"/>
            <a:ext cx="1645920" cy="85725"/>
          </a:xfrm>
          <a:custGeom>
            <a:avLst/>
            <a:gdLst/>
            <a:ahLst/>
            <a:cxnLst/>
            <a:rect l="l" t="t" r="r" b="b"/>
            <a:pathLst>
              <a:path w="1645920" h="85725">
                <a:moveTo>
                  <a:pt x="1601724" y="85343"/>
                </a:moveTo>
                <a:lnTo>
                  <a:pt x="1585412" y="82105"/>
                </a:lnTo>
                <a:lnTo>
                  <a:pt x="1571815" y="73151"/>
                </a:lnTo>
                <a:lnTo>
                  <a:pt x="1562504" y="59626"/>
                </a:lnTo>
                <a:lnTo>
                  <a:pt x="1559051" y="42671"/>
                </a:lnTo>
                <a:lnTo>
                  <a:pt x="1562504" y="26360"/>
                </a:lnTo>
                <a:lnTo>
                  <a:pt x="1571815" y="12763"/>
                </a:lnTo>
                <a:lnTo>
                  <a:pt x="1585412" y="3452"/>
                </a:lnTo>
                <a:lnTo>
                  <a:pt x="1601724" y="0"/>
                </a:lnTo>
                <a:lnTo>
                  <a:pt x="1618916" y="3452"/>
                </a:lnTo>
                <a:lnTo>
                  <a:pt x="1632966" y="12763"/>
                </a:lnTo>
                <a:lnTo>
                  <a:pt x="1642443" y="26360"/>
                </a:lnTo>
                <a:lnTo>
                  <a:pt x="1642996" y="28955"/>
                </a:lnTo>
                <a:lnTo>
                  <a:pt x="1601724" y="28955"/>
                </a:lnTo>
                <a:lnTo>
                  <a:pt x="1601724" y="57911"/>
                </a:lnTo>
                <a:lnTo>
                  <a:pt x="1642794" y="57911"/>
                </a:lnTo>
                <a:lnTo>
                  <a:pt x="1642443" y="59626"/>
                </a:lnTo>
                <a:lnTo>
                  <a:pt x="1632966" y="73151"/>
                </a:lnTo>
                <a:lnTo>
                  <a:pt x="1618916" y="82105"/>
                </a:lnTo>
                <a:lnTo>
                  <a:pt x="1601724" y="85343"/>
                </a:lnTo>
                <a:close/>
              </a:path>
              <a:path w="1645920" h="85725">
                <a:moveTo>
                  <a:pt x="1562155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561955" y="28955"/>
                </a:lnTo>
                <a:lnTo>
                  <a:pt x="1559051" y="42671"/>
                </a:lnTo>
                <a:lnTo>
                  <a:pt x="1562155" y="57911"/>
                </a:lnTo>
                <a:close/>
              </a:path>
              <a:path w="1645920" h="85725">
                <a:moveTo>
                  <a:pt x="1642794" y="57911"/>
                </a:moveTo>
                <a:lnTo>
                  <a:pt x="1601724" y="57911"/>
                </a:lnTo>
                <a:lnTo>
                  <a:pt x="1601724" y="28955"/>
                </a:lnTo>
                <a:lnTo>
                  <a:pt x="1642996" y="28955"/>
                </a:lnTo>
                <a:lnTo>
                  <a:pt x="1645920" y="42671"/>
                </a:lnTo>
                <a:lnTo>
                  <a:pt x="1642794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6580" y="5109209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 h="0">
                <a:moveTo>
                  <a:pt x="0" y="0"/>
                </a:moveTo>
                <a:lnTo>
                  <a:pt x="298856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231893" y="151634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40380" y="167335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2964" y="4571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3339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1816" y="32003"/>
                </a:lnTo>
                <a:close/>
              </a:path>
              <a:path w="137160" h="137160">
                <a:moveTo>
                  <a:pt x="84010" y="31622"/>
                </a:move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4010" y="31622"/>
                </a:lnTo>
                <a:close/>
              </a:path>
              <a:path w="137160" h="137160">
                <a:moveTo>
                  <a:pt x="106679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87" y="84010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53339" y="30479"/>
                </a:lnTo>
                <a:lnTo>
                  <a:pt x="44195" y="36575"/>
                </a:lnTo>
                <a:lnTo>
                  <a:pt x="45339" y="36575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0480" y="53339"/>
                </a:lnTo>
                <a:lnTo>
                  <a:pt x="31496" y="53339"/>
                </a:lnTo>
                <a:lnTo>
                  <a:pt x="29463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1" y="85343"/>
                </a:lnTo>
                <a:lnTo>
                  <a:pt x="35560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5339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1816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6679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84010" y="31622"/>
                </a:lnTo>
                <a:lnTo>
                  <a:pt x="82296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124968" y="32003"/>
                </a:moveTo>
                <a:lnTo>
                  <a:pt x="85344" y="32003"/>
                </a:lnTo>
                <a:lnTo>
                  <a:pt x="82296" y="30479"/>
                </a:lnTo>
                <a:lnTo>
                  <a:pt x="124968" y="30479"/>
                </a:lnTo>
                <a:lnTo>
                  <a:pt x="124968" y="32003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4010" y="31622"/>
                </a:lnTo>
                <a:lnTo>
                  <a:pt x="85344" y="32003"/>
                </a:lnTo>
                <a:lnTo>
                  <a:pt x="124968" y="32003"/>
                </a:lnTo>
                <a:lnTo>
                  <a:pt x="127000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339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533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7000" y="35051"/>
                </a:lnTo>
                <a:lnTo>
                  <a:pt x="130047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047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02107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1499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7160" h="137160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7160">
                <a:moveTo>
                  <a:pt x="134112" y="53339"/>
                </a:moveTo>
                <a:lnTo>
                  <a:pt x="105155" y="53339"/>
                </a:lnTo>
                <a:lnTo>
                  <a:pt x="100584" y="44195"/>
                </a:lnTo>
                <a:lnTo>
                  <a:pt x="131499" y="44195"/>
                </a:lnTo>
                <a:lnTo>
                  <a:pt x="134112" y="53339"/>
                </a:lnTo>
                <a:close/>
              </a:path>
              <a:path w="137160" h="137160">
                <a:moveTo>
                  <a:pt x="31496" y="53339"/>
                </a:moveTo>
                <a:lnTo>
                  <a:pt x="30480" y="53339"/>
                </a:lnTo>
                <a:lnTo>
                  <a:pt x="32004" y="51815"/>
                </a:lnTo>
                <a:lnTo>
                  <a:pt x="31496" y="53339"/>
                </a:lnTo>
                <a:close/>
              </a:path>
              <a:path w="137160" h="137160">
                <a:moveTo>
                  <a:pt x="136289" y="60959"/>
                </a:moveTo>
                <a:lnTo>
                  <a:pt x="108204" y="60959"/>
                </a:lnTo>
                <a:lnTo>
                  <a:pt x="103632" y="51815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289" y="60959"/>
                </a:lnTo>
                <a:close/>
              </a:path>
              <a:path w="137160" h="137160">
                <a:moveTo>
                  <a:pt x="28956" y="60959"/>
                </a:moveTo>
                <a:lnTo>
                  <a:pt x="28956" y="59435"/>
                </a:lnTo>
                <a:lnTo>
                  <a:pt x="29463" y="59435"/>
                </a:lnTo>
                <a:lnTo>
                  <a:pt x="28956" y="60959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0959"/>
                </a:lnTo>
                <a:lnTo>
                  <a:pt x="136289" y="60959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7160" h="137160">
                <a:moveTo>
                  <a:pt x="103632" y="85343"/>
                </a:move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7160" h="13716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37160" h="13716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155" y="82295"/>
                </a:lnTo>
                <a:lnTo>
                  <a:pt x="135636" y="82295"/>
                </a:lnTo>
                <a:lnTo>
                  <a:pt x="134112" y="83819"/>
                </a:lnTo>
                <a:lnTo>
                  <a:pt x="13208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2511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1" y="85343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560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2080" y="89915"/>
                </a:lnTo>
                <a:lnTo>
                  <a:pt x="131064" y="92963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047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047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7000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047" y="97535"/>
                </a:lnTo>
                <a:lnTo>
                  <a:pt x="127000" y="102107"/>
                </a:lnTo>
                <a:close/>
              </a:path>
              <a:path w="137160" h="137160">
                <a:moveTo>
                  <a:pt x="47243" y="102107"/>
                </a:moveTo>
                <a:lnTo>
                  <a:pt x="44195" y="100583"/>
                </a:lnTo>
                <a:lnTo>
                  <a:pt x="45339" y="100583"/>
                </a:lnTo>
                <a:lnTo>
                  <a:pt x="47243" y="102107"/>
                </a:lnTo>
                <a:close/>
              </a:path>
              <a:path w="137160" h="137160">
                <a:moveTo>
                  <a:pt x="123444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7000" y="102107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0960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4676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7160">
                <a:moveTo>
                  <a:pt x="82296" y="135635"/>
                </a:moveTo>
                <a:lnTo>
                  <a:pt x="53339" y="135635"/>
                </a:lnTo>
                <a:lnTo>
                  <a:pt x="53339" y="134111"/>
                </a:lnTo>
                <a:lnTo>
                  <a:pt x="42672" y="131063"/>
                </a:lnTo>
                <a:lnTo>
                  <a:pt x="92964" y="131063"/>
                </a:lnTo>
                <a:lnTo>
                  <a:pt x="83820" y="134111"/>
                </a:lnTo>
                <a:lnTo>
                  <a:pt x="82296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3741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2885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95044" y="322859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85972" y="34213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91483" y="34213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7144" y="3611879"/>
            <a:ext cx="439420" cy="85725"/>
          </a:xfrm>
          <a:custGeom>
            <a:avLst/>
            <a:gdLst/>
            <a:ahLst/>
            <a:cxnLst/>
            <a:rect l="l" t="t" r="r" b="b"/>
            <a:pathLst>
              <a:path w="43942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43942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439420" h="85725">
                <a:moveTo>
                  <a:pt x="438911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438911" y="28955"/>
                </a:lnTo>
                <a:lnTo>
                  <a:pt x="438911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44509" y="27065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7367" y="302507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5397" y="302714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67227" y="52616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29711" y="4140708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15996" y="4126991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72211" y="481584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6972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97204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481584"/>
                </a:moveTo>
                <a:lnTo>
                  <a:pt x="143256" y="481584"/>
                </a:lnTo>
                <a:lnTo>
                  <a:pt x="156972" y="467867"/>
                </a:lnTo>
                <a:lnTo>
                  <a:pt x="172211" y="467867"/>
                </a:lnTo>
                <a:lnTo>
                  <a:pt x="172211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594910" y="41665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7555" y="4342891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02735" y="3654552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 h="0">
                <a:moveTo>
                  <a:pt x="0" y="0"/>
                </a:moveTo>
                <a:lnTo>
                  <a:pt x="2865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26563" y="3227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767279" y="328120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80971" y="3980695"/>
            <a:ext cx="217804" cy="1094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8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58113" y="288845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76921" y="334415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10483" y="1912619"/>
            <a:ext cx="1087120" cy="85725"/>
          </a:xfrm>
          <a:custGeom>
            <a:avLst/>
            <a:gdLst/>
            <a:ahLst/>
            <a:cxnLst/>
            <a:rect l="l" t="t" r="r" b="b"/>
            <a:pathLst>
              <a:path w="1087120" h="85725">
                <a:moveTo>
                  <a:pt x="1043939" y="85343"/>
                </a:moveTo>
                <a:lnTo>
                  <a:pt x="1026985" y="81891"/>
                </a:lnTo>
                <a:lnTo>
                  <a:pt x="1013460" y="72580"/>
                </a:lnTo>
                <a:lnTo>
                  <a:pt x="1004506" y="58983"/>
                </a:lnTo>
                <a:lnTo>
                  <a:pt x="1001268" y="42671"/>
                </a:lnTo>
                <a:lnTo>
                  <a:pt x="1004506" y="25717"/>
                </a:lnTo>
                <a:lnTo>
                  <a:pt x="1013460" y="12191"/>
                </a:lnTo>
                <a:lnTo>
                  <a:pt x="1026985" y="3238"/>
                </a:lnTo>
                <a:lnTo>
                  <a:pt x="1043939" y="0"/>
                </a:lnTo>
                <a:lnTo>
                  <a:pt x="1060894" y="3238"/>
                </a:lnTo>
                <a:lnTo>
                  <a:pt x="1074420" y="12191"/>
                </a:lnTo>
                <a:lnTo>
                  <a:pt x="1083373" y="25717"/>
                </a:lnTo>
                <a:lnTo>
                  <a:pt x="1083992" y="28955"/>
                </a:lnTo>
                <a:lnTo>
                  <a:pt x="1043939" y="28955"/>
                </a:lnTo>
                <a:lnTo>
                  <a:pt x="1043939" y="56387"/>
                </a:lnTo>
                <a:lnTo>
                  <a:pt x="1083888" y="56387"/>
                </a:lnTo>
                <a:lnTo>
                  <a:pt x="1083373" y="58983"/>
                </a:lnTo>
                <a:lnTo>
                  <a:pt x="1074420" y="72580"/>
                </a:lnTo>
                <a:lnTo>
                  <a:pt x="1060894" y="81891"/>
                </a:lnTo>
                <a:lnTo>
                  <a:pt x="1043939" y="85343"/>
                </a:lnTo>
                <a:close/>
              </a:path>
              <a:path w="1087120" h="85725">
                <a:moveTo>
                  <a:pt x="1003991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1003887" y="28955"/>
                </a:lnTo>
                <a:lnTo>
                  <a:pt x="1001268" y="42671"/>
                </a:lnTo>
                <a:lnTo>
                  <a:pt x="1003991" y="56387"/>
                </a:lnTo>
                <a:close/>
              </a:path>
              <a:path w="1087120" h="85725">
                <a:moveTo>
                  <a:pt x="1083888" y="56387"/>
                </a:moveTo>
                <a:lnTo>
                  <a:pt x="1043939" y="56387"/>
                </a:lnTo>
                <a:lnTo>
                  <a:pt x="1043939" y="28955"/>
                </a:lnTo>
                <a:lnTo>
                  <a:pt x="1083992" y="28955"/>
                </a:lnTo>
                <a:lnTo>
                  <a:pt x="1086612" y="42671"/>
                </a:lnTo>
                <a:lnTo>
                  <a:pt x="1083888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46986" y="220220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9666" y="2378434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19371" y="1938527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8955" y="1220579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217676"/>
                </a:lnTo>
                <a:lnTo>
                  <a:pt x="42671" y="1217676"/>
                </a:lnTo>
                <a:lnTo>
                  <a:pt x="28955" y="1220579"/>
                </a:lnTo>
                <a:close/>
              </a:path>
              <a:path w="85725" h="1303020">
                <a:moveTo>
                  <a:pt x="57911" y="1260348"/>
                </a:moveTo>
                <a:lnTo>
                  <a:pt x="28955" y="1260348"/>
                </a:lnTo>
                <a:lnTo>
                  <a:pt x="28955" y="1220579"/>
                </a:lnTo>
                <a:lnTo>
                  <a:pt x="42671" y="1217676"/>
                </a:lnTo>
                <a:lnTo>
                  <a:pt x="57911" y="1220779"/>
                </a:lnTo>
                <a:lnTo>
                  <a:pt x="57911" y="1260348"/>
                </a:lnTo>
                <a:close/>
              </a:path>
              <a:path w="85725" h="1303020">
                <a:moveTo>
                  <a:pt x="57911" y="1220779"/>
                </a:moveTo>
                <a:lnTo>
                  <a:pt x="42671" y="1217676"/>
                </a:lnTo>
                <a:lnTo>
                  <a:pt x="57911" y="1217676"/>
                </a:lnTo>
                <a:lnTo>
                  <a:pt x="57911" y="1220779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6360" y="1299781"/>
                </a:lnTo>
                <a:lnTo>
                  <a:pt x="12763" y="1290828"/>
                </a:lnTo>
                <a:lnTo>
                  <a:pt x="3452" y="1277302"/>
                </a:lnTo>
                <a:lnTo>
                  <a:pt x="0" y="1260348"/>
                </a:lnTo>
                <a:lnTo>
                  <a:pt x="3452" y="1244036"/>
                </a:lnTo>
                <a:lnTo>
                  <a:pt x="12763" y="1230439"/>
                </a:lnTo>
                <a:lnTo>
                  <a:pt x="26360" y="1221128"/>
                </a:lnTo>
                <a:lnTo>
                  <a:pt x="28955" y="1220579"/>
                </a:lnTo>
                <a:lnTo>
                  <a:pt x="28955" y="1260348"/>
                </a:lnTo>
                <a:lnTo>
                  <a:pt x="85343" y="1260348"/>
                </a:lnTo>
                <a:lnTo>
                  <a:pt x="82105" y="1277302"/>
                </a:lnTo>
                <a:lnTo>
                  <a:pt x="73151" y="1290828"/>
                </a:lnTo>
                <a:lnTo>
                  <a:pt x="59626" y="1299781"/>
                </a:lnTo>
                <a:lnTo>
                  <a:pt x="42671" y="1303020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7911" y="1260348"/>
                </a:lnTo>
                <a:lnTo>
                  <a:pt x="57911" y="1220779"/>
                </a:lnTo>
                <a:lnTo>
                  <a:pt x="59626" y="1221128"/>
                </a:lnTo>
                <a:lnTo>
                  <a:pt x="73151" y="1230439"/>
                </a:lnTo>
                <a:lnTo>
                  <a:pt x="82105" y="1244036"/>
                </a:lnTo>
                <a:lnTo>
                  <a:pt x="85343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88891" y="2164079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79" h="502919">
                <a:moveTo>
                  <a:pt x="0" y="0"/>
                </a:moveTo>
                <a:lnTo>
                  <a:pt x="144780" y="0"/>
                </a:lnTo>
                <a:lnTo>
                  <a:pt x="1447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75176" y="2150363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20" h="53213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532130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30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20" h="532130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2720" h="532130">
                <a:moveTo>
                  <a:pt x="172211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40758" y="2935224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30852" y="3201924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29" h="295910">
                <a:moveTo>
                  <a:pt x="160047" y="198603"/>
                </a:moveTo>
                <a:lnTo>
                  <a:pt x="0" y="19812"/>
                </a:lnTo>
                <a:lnTo>
                  <a:pt x="21336" y="0"/>
                </a:lnTo>
                <a:lnTo>
                  <a:pt x="180923" y="179715"/>
                </a:lnTo>
                <a:lnTo>
                  <a:pt x="160047" y="198603"/>
                </a:lnTo>
                <a:close/>
              </a:path>
              <a:path w="265429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29" h="295910">
                <a:moveTo>
                  <a:pt x="169164" y="208788"/>
                </a:moveTo>
                <a:lnTo>
                  <a:pt x="160047" y="198603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29" h="295910">
                <a:moveTo>
                  <a:pt x="265176" y="295656"/>
                </a:moveTo>
                <a:lnTo>
                  <a:pt x="138684" y="217931"/>
                </a:lnTo>
                <a:lnTo>
                  <a:pt x="160047" y="198603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30852" y="2935224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1"/>
                </a:lnTo>
                <a:lnTo>
                  <a:pt x="256032" y="0"/>
                </a:lnTo>
                <a:lnTo>
                  <a:pt x="275844" y="19811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80788" y="194919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80788" y="24932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27448" y="3485388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7432" y="158025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7432" y="1580251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7432" y="1620012"/>
                </a:lnTo>
                <a:lnTo>
                  <a:pt x="27432" y="1580251"/>
                </a:lnTo>
                <a:lnTo>
                  <a:pt x="42672" y="1577340"/>
                </a:lnTo>
                <a:lnTo>
                  <a:pt x="56388" y="1580063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80063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8006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80063"/>
                </a:lnTo>
                <a:lnTo>
                  <a:pt x="58983" y="1580578"/>
                </a:lnTo>
                <a:lnTo>
                  <a:pt x="72580" y="1589532"/>
                </a:lnTo>
                <a:lnTo>
                  <a:pt x="81891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5717" y="1659231"/>
                </a:lnTo>
                <a:lnTo>
                  <a:pt x="12192" y="1649920"/>
                </a:lnTo>
                <a:lnTo>
                  <a:pt x="3238" y="1636323"/>
                </a:lnTo>
                <a:lnTo>
                  <a:pt x="0" y="1620012"/>
                </a:lnTo>
                <a:lnTo>
                  <a:pt x="3238" y="1603057"/>
                </a:lnTo>
                <a:lnTo>
                  <a:pt x="12192" y="1589532"/>
                </a:lnTo>
                <a:lnTo>
                  <a:pt x="25717" y="1580578"/>
                </a:lnTo>
                <a:lnTo>
                  <a:pt x="27432" y="1580251"/>
                </a:lnTo>
                <a:lnTo>
                  <a:pt x="27432" y="1620012"/>
                </a:lnTo>
                <a:lnTo>
                  <a:pt x="85344" y="1620012"/>
                </a:lnTo>
                <a:lnTo>
                  <a:pt x="81891" y="1636323"/>
                </a:lnTo>
                <a:lnTo>
                  <a:pt x="72580" y="1649920"/>
                </a:lnTo>
                <a:lnTo>
                  <a:pt x="58983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90010" y="3195827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14771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19522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39639" y="2756916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72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620" y="56387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3"/>
                </a:lnTo>
                <a:close/>
              </a:path>
              <a:path w="582295" h="85725">
                <a:moveTo>
                  <a:pt x="8262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724" y="28955"/>
                </a:lnTo>
                <a:lnTo>
                  <a:pt x="85344" y="42671"/>
                </a:lnTo>
                <a:lnTo>
                  <a:pt x="82620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620" y="56387"/>
                </a:lnTo>
                <a:lnTo>
                  <a:pt x="85344" y="42671"/>
                </a:lnTo>
                <a:lnTo>
                  <a:pt x="82724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286162" y="221277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88948" y="2389123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72623" y="308206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696967" y="4108703"/>
            <a:ext cx="144780" cy="469900"/>
          </a:xfrm>
          <a:custGeom>
            <a:avLst/>
            <a:gdLst/>
            <a:ahLst/>
            <a:cxnLst/>
            <a:rect l="l" t="t" r="r" b="b"/>
            <a:pathLst>
              <a:path w="144779" h="469900">
                <a:moveTo>
                  <a:pt x="0" y="0"/>
                </a:moveTo>
                <a:lnTo>
                  <a:pt x="144780" y="0"/>
                </a:lnTo>
                <a:lnTo>
                  <a:pt x="144780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83252" y="409498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318484" y="4509500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30011" y="279958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93820" y="320421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121702" y="277114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171188" y="1956054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745498" y="393039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117847" y="3230880"/>
            <a:ext cx="86995" cy="1915795"/>
          </a:xfrm>
          <a:custGeom>
            <a:avLst/>
            <a:gdLst/>
            <a:ahLst/>
            <a:cxnLst/>
            <a:rect l="l" t="t" r="r" b="b"/>
            <a:pathLst>
              <a:path w="86995" h="1915795">
                <a:moveTo>
                  <a:pt x="28955" y="1831881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828799"/>
                </a:lnTo>
                <a:lnTo>
                  <a:pt x="44195" y="1828799"/>
                </a:lnTo>
                <a:lnTo>
                  <a:pt x="28955" y="1831881"/>
                </a:lnTo>
                <a:close/>
              </a:path>
              <a:path w="86995" h="1915795">
                <a:moveTo>
                  <a:pt x="57911" y="1872995"/>
                </a:moveTo>
                <a:lnTo>
                  <a:pt x="28955" y="1872995"/>
                </a:lnTo>
                <a:lnTo>
                  <a:pt x="28955" y="1831881"/>
                </a:lnTo>
                <a:lnTo>
                  <a:pt x="44195" y="1828799"/>
                </a:lnTo>
                <a:lnTo>
                  <a:pt x="57911" y="1831723"/>
                </a:lnTo>
                <a:lnTo>
                  <a:pt x="57911" y="1872995"/>
                </a:lnTo>
                <a:close/>
              </a:path>
              <a:path w="86995" h="1915795">
                <a:moveTo>
                  <a:pt x="57911" y="1831723"/>
                </a:moveTo>
                <a:lnTo>
                  <a:pt x="44195" y="1828799"/>
                </a:lnTo>
                <a:lnTo>
                  <a:pt x="57911" y="1828799"/>
                </a:lnTo>
                <a:lnTo>
                  <a:pt x="57911" y="1831723"/>
                </a:lnTo>
                <a:close/>
              </a:path>
              <a:path w="86995" h="1915795">
                <a:moveTo>
                  <a:pt x="86867" y="1872995"/>
                </a:moveTo>
                <a:lnTo>
                  <a:pt x="57911" y="1872995"/>
                </a:lnTo>
                <a:lnTo>
                  <a:pt x="57911" y="1831723"/>
                </a:lnTo>
                <a:lnTo>
                  <a:pt x="60507" y="1832276"/>
                </a:lnTo>
                <a:lnTo>
                  <a:pt x="74104" y="1841753"/>
                </a:lnTo>
                <a:lnTo>
                  <a:pt x="83415" y="1855803"/>
                </a:lnTo>
                <a:lnTo>
                  <a:pt x="86867" y="1872995"/>
                </a:lnTo>
                <a:close/>
              </a:path>
              <a:path w="86995" h="1915795">
                <a:moveTo>
                  <a:pt x="44195" y="1915667"/>
                </a:moveTo>
                <a:lnTo>
                  <a:pt x="27003" y="1912215"/>
                </a:lnTo>
                <a:lnTo>
                  <a:pt x="12953" y="1902904"/>
                </a:lnTo>
                <a:lnTo>
                  <a:pt x="3476" y="1889307"/>
                </a:lnTo>
                <a:lnTo>
                  <a:pt x="0" y="1872995"/>
                </a:lnTo>
                <a:lnTo>
                  <a:pt x="3476" y="1855803"/>
                </a:lnTo>
                <a:lnTo>
                  <a:pt x="12953" y="1841753"/>
                </a:lnTo>
                <a:lnTo>
                  <a:pt x="27003" y="1832276"/>
                </a:lnTo>
                <a:lnTo>
                  <a:pt x="28955" y="1831881"/>
                </a:lnTo>
                <a:lnTo>
                  <a:pt x="28955" y="1872995"/>
                </a:lnTo>
                <a:lnTo>
                  <a:pt x="86867" y="1872995"/>
                </a:lnTo>
                <a:lnTo>
                  <a:pt x="83415" y="1889307"/>
                </a:lnTo>
                <a:lnTo>
                  <a:pt x="74104" y="1902904"/>
                </a:lnTo>
                <a:lnTo>
                  <a:pt x="60507" y="1912215"/>
                </a:lnTo>
                <a:lnTo>
                  <a:pt x="44195" y="1915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88891" y="3852672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20">
                <a:moveTo>
                  <a:pt x="0" y="0"/>
                </a:moveTo>
                <a:lnTo>
                  <a:pt x="143256" y="0"/>
                </a:lnTo>
                <a:lnTo>
                  <a:pt x="14325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73652" y="3838955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89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6636"/>
                </a:lnTo>
                <a:lnTo>
                  <a:pt x="173736" y="516636"/>
                </a:lnTo>
                <a:lnTo>
                  <a:pt x="173736" y="531876"/>
                </a:lnTo>
                <a:close/>
              </a:path>
              <a:path w="173989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532129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3989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532129">
                <a:moveTo>
                  <a:pt x="28956" y="516636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3989" h="532129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3989" h="532129">
                <a:moveTo>
                  <a:pt x="173736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3736" y="502919"/>
                </a:lnTo>
                <a:lnTo>
                  <a:pt x="173736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319973" y="2420143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707635" y="2132076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6" y="0"/>
                </a:lnTo>
                <a:lnTo>
                  <a:pt x="143256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92396" y="2118360"/>
            <a:ext cx="173990" cy="388620"/>
          </a:xfrm>
          <a:custGeom>
            <a:avLst/>
            <a:gdLst/>
            <a:ahLst/>
            <a:cxnLst/>
            <a:rect l="l" t="t" r="r" b="b"/>
            <a:pathLst>
              <a:path w="173989" h="388619">
                <a:moveTo>
                  <a:pt x="173736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5240" y="359663"/>
                </a:lnTo>
                <a:lnTo>
                  <a:pt x="28956" y="374904"/>
                </a:lnTo>
                <a:lnTo>
                  <a:pt x="173736" y="374904"/>
                </a:lnTo>
                <a:lnTo>
                  <a:pt x="173736" y="388619"/>
                </a:lnTo>
                <a:close/>
              </a:path>
              <a:path w="173989" h="38861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38861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359663"/>
                </a:lnTo>
                <a:lnTo>
                  <a:pt x="158495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388619">
                <a:moveTo>
                  <a:pt x="28956" y="374904"/>
                </a:moveTo>
                <a:lnTo>
                  <a:pt x="15240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374904"/>
                </a:moveTo>
                <a:lnTo>
                  <a:pt x="144779" y="374904"/>
                </a:lnTo>
                <a:lnTo>
                  <a:pt x="158495" y="359663"/>
                </a:lnTo>
                <a:lnTo>
                  <a:pt x="173736" y="359663"/>
                </a:lnTo>
                <a:lnTo>
                  <a:pt x="1737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32020" y="3796284"/>
            <a:ext cx="524510" cy="85725"/>
          </a:xfrm>
          <a:custGeom>
            <a:avLst/>
            <a:gdLst/>
            <a:ahLst/>
            <a:cxnLst/>
            <a:rect l="l" t="t" r="r" b="b"/>
            <a:pathLst>
              <a:path w="52451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262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724" y="56387"/>
                </a:lnTo>
                <a:lnTo>
                  <a:pt x="82105" y="59626"/>
                </a:lnTo>
                <a:lnTo>
                  <a:pt x="73152" y="73151"/>
                </a:lnTo>
                <a:lnTo>
                  <a:pt x="59626" y="82105"/>
                </a:lnTo>
                <a:lnTo>
                  <a:pt x="42672" y="85343"/>
                </a:lnTo>
                <a:close/>
              </a:path>
              <a:path w="524510" h="85725">
                <a:moveTo>
                  <a:pt x="8272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620" y="28955"/>
                </a:lnTo>
                <a:lnTo>
                  <a:pt x="85344" y="42671"/>
                </a:lnTo>
                <a:lnTo>
                  <a:pt x="82724" y="56387"/>
                </a:lnTo>
                <a:close/>
              </a:path>
              <a:path w="524510" h="85725">
                <a:moveTo>
                  <a:pt x="524256" y="56387"/>
                </a:moveTo>
                <a:lnTo>
                  <a:pt x="82724" y="56387"/>
                </a:lnTo>
                <a:lnTo>
                  <a:pt x="85344" y="42671"/>
                </a:lnTo>
                <a:lnTo>
                  <a:pt x="82620" y="28955"/>
                </a:lnTo>
                <a:lnTo>
                  <a:pt x="524256" y="28955"/>
                </a:lnTo>
                <a:lnTo>
                  <a:pt x="52425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09032" y="4456176"/>
            <a:ext cx="85725" cy="692150"/>
          </a:xfrm>
          <a:custGeom>
            <a:avLst/>
            <a:gdLst/>
            <a:ahLst/>
            <a:cxnLst/>
            <a:rect l="l" t="t" r="r" b="b"/>
            <a:pathLst>
              <a:path w="85725" h="692150">
                <a:moveTo>
                  <a:pt x="27431" y="609463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606551"/>
                </a:lnTo>
                <a:lnTo>
                  <a:pt x="42671" y="606552"/>
                </a:lnTo>
                <a:lnTo>
                  <a:pt x="27431" y="609463"/>
                </a:lnTo>
                <a:close/>
              </a:path>
              <a:path w="85725" h="692150">
                <a:moveTo>
                  <a:pt x="56387" y="649224"/>
                </a:moveTo>
                <a:lnTo>
                  <a:pt x="27431" y="649224"/>
                </a:lnTo>
                <a:lnTo>
                  <a:pt x="27431" y="609463"/>
                </a:lnTo>
                <a:lnTo>
                  <a:pt x="42671" y="606552"/>
                </a:lnTo>
                <a:lnTo>
                  <a:pt x="56387" y="609275"/>
                </a:lnTo>
                <a:lnTo>
                  <a:pt x="56387" y="649224"/>
                </a:lnTo>
                <a:close/>
              </a:path>
              <a:path w="85725" h="692150">
                <a:moveTo>
                  <a:pt x="56387" y="609275"/>
                </a:moveTo>
                <a:lnTo>
                  <a:pt x="42671" y="606552"/>
                </a:lnTo>
                <a:lnTo>
                  <a:pt x="56387" y="606551"/>
                </a:lnTo>
                <a:lnTo>
                  <a:pt x="56387" y="609275"/>
                </a:lnTo>
                <a:close/>
              </a:path>
              <a:path w="85725" h="692150">
                <a:moveTo>
                  <a:pt x="85343" y="649224"/>
                </a:moveTo>
                <a:lnTo>
                  <a:pt x="56387" y="649224"/>
                </a:lnTo>
                <a:lnTo>
                  <a:pt x="56387" y="609275"/>
                </a:lnTo>
                <a:lnTo>
                  <a:pt x="58983" y="609790"/>
                </a:lnTo>
                <a:lnTo>
                  <a:pt x="72580" y="618743"/>
                </a:lnTo>
                <a:lnTo>
                  <a:pt x="81891" y="632269"/>
                </a:lnTo>
                <a:lnTo>
                  <a:pt x="85343" y="649224"/>
                </a:lnTo>
                <a:close/>
              </a:path>
              <a:path w="85725" h="692150">
                <a:moveTo>
                  <a:pt x="42671" y="691895"/>
                </a:moveTo>
                <a:lnTo>
                  <a:pt x="25717" y="688443"/>
                </a:lnTo>
                <a:lnTo>
                  <a:pt x="12191" y="679132"/>
                </a:lnTo>
                <a:lnTo>
                  <a:pt x="3238" y="665535"/>
                </a:lnTo>
                <a:lnTo>
                  <a:pt x="0" y="649224"/>
                </a:lnTo>
                <a:lnTo>
                  <a:pt x="3238" y="632269"/>
                </a:lnTo>
                <a:lnTo>
                  <a:pt x="12191" y="618743"/>
                </a:lnTo>
                <a:lnTo>
                  <a:pt x="25717" y="609790"/>
                </a:lnTo>
                <a:lnTo>
                  <a:pt x="27431" y="609463"/>
                </a:lnTo>
                <a:lnTo>
                  <a:pt x="27431" y="649224"/>
                </a:lnTo>
                <a:lnTo>
                  <a:pt x="85343" y="649224"/>
                </a:lnTo>
                <a:lnTo>
                  <a:pt x="81891" y="665535"/>
                </a:lnTo>
                <a:lnTo>
                  <a:pt x="72580" y="679132"/>
                </a:lnTo>
                <a:lnTo>
                  <a:pt x="58983" y="688443"/>
                </a:lnTo>
                <a:lnTo>
                  <a:pt x="42671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348670" y="4460664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082539" y="445236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44845" y="383590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069839" y="4040575"/>
            <a:ext cx="3638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574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26703" y="1568197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优点：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770"/>
              </a:lnSpc>
            </a:pPr>
            <a:r>
              <a:rPr dirty="0" spc="10"/>
              <a:t>①各级直流通道相 </a:t>
            </a:r>
            <a:r>
              <a:rPr dirty="0"/>
              <a:t> 互</a:t>
            </a:r>
            <a:r>
              <a:rPr dirty="0" spc="20"/>
              <a:t>独立</a:t>
            </a:r>
            <a:r>
              <a:rPr dirty="0"/>
              <a:t>，互</a:t>
            </a:r>
            <a:r>
              <a:rPr dirty="0" spc="20"/>
              <a:t>不影</a:t>
            </a:r>
            <a:r>
              <a:rPr dirty="0" spc="-5"/>
              <a:t>响</a:t>
            </a:r>
            <a:r>
              <a:rPr dirty="0">
                <a:solidFill>
                  <a:srgbClr val="000000"/>
                </a:solidFill>
              </a:rPr>
              <a:t>；</a:t>
            </a:r>
          </a:p>
          <a:p>
            <a:pPr marL="12700" marR="5080">
              <a:lnSpc>
                <a:spcPct val="97800"/>
              </a:lnSpc>
              <a:spcBef>
                <a:spcPts val="710"/>
              </a:spcBef>
            </a:pPr>
            <a:r>
              <a:rPr dirty="0" spc="10">
                <a:solidFill>
                  <a:srgbClr val="000000"/>
                </a:solidFill>
              </a:rPr>
              <a:t>②只要耦合电容足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够大，则信号能够 </a:t>
            </a:r>
            <a:r>
              <a:rPr dirty="0">
                <a:solidFill>
                  <a:srgbClr val="000000"/>
                </a:solidFill>
              </a:rPr>
              <a:t> 顺</a:t>
            </a:r>
            <a:r>
              <a:rPr dirty="0" spc="20">
                <a:solidFill>
                  <a:srgbClr val="000000"/>
                </a:solidFill>
              </a:rPr>
              <a:t>利地</a:t>
            </a:r>
            <a:r>
              <a:rPr dirty="0">
                <a:solidFill>
                  <a:srgbClr val="000000"/>
                </a:solidFill>
              </a:rPr>
              <a:t>加到</a:t>
            </a:r>
            <a:r>
              <a:rPr dirty="0" spc="20">
                <a:solidFill>
                  <a:srgbClr val="000000"/>
                </a:solidFill>
              </a:rPr>
              <a:t>后一</a:t>
            </a:r>
            <a:r>
              <a:rPr dirty="0">
                <a:solidFill>
                  <a:srgbClr val="000000"/>
                </a:solidFill>
              </a:rPr>
              <a:t>级。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dirty="0">
                <a:solidFill>
                  <a:srgbClr val="00853D"/>
                </a:solidFill>
                <a:latin typeface="宋体"/>
                <a:cs typeface="宋体"/>
              </a:rPr>
              <a:t>缺点：</a:t>
            </a:r>
          </a:p>
          <a:p>
            <a:pPr marL="12700" marR="309880">
              <a:lnSpc>
                <a:spcPts val="2770"/>
              </a:lnSpc>
              <a:spcBef>
                <a:spcPts val="944"/>
              </a:spcBef>
            </a:pPr>
            <a:r>
              <a:rPr dirty="0">
                <a:solidFill>
                  <a:srgbClr val="000000"/>
                </a:solidFill>
              </a:rPr>
              <a:t>①</a:t>
            </a:r>
            <a:r>
              <a:rPr dirty="0" spc="20">
                <a:solidFill>
                  <a:srgbClr val="000000"/>
                </a:solidFill>
              </a:rPr>
              <a:t>不适</a:t>
            </a:r>
            <a:r>
              <a:rPr dirty="0">
                <a:solidFill>
                  <a:srgbClr val="000000"/>
                </a:solidFill>
              </a:rPr>
              <a:t>合传</a:t>
            </a:r>
            <a:r>
              <a:rPr dirty="0" spc="20">
                <a:solidFill>
                  <a:srgbClr val="000000"/>
                </a:solidFill>
              </a:rPr>
              <a:t>送缓</a:t>
            </a:r>
            <a:r>
              <a:rPr dirty="0">
                <a:solidFill>
                  <a:srgbClr val="000000"/>
                </a:solidFill>
              </a:rPr>
              <a:t>慢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变化的信号；</a:t>
            </a:r>
          </a:p>
          <a:p>
            <a:pPr marL="12700" marR="309880">
              <a:lnSpc>
                <a:spcPts val="2760"/>
              </a:lnSpc>
              <a:spcBef>
                <a:spcPts val="835"/>
              </a:spcBef>
            </a:pPr>
            <a:r>
              <a:rPr dirty="0">
                <a:solidFill>
                  <a:srgbClr val="000000"/>
                </a:solidFill>
              </a:rPr>
              <a:t>②</a:t>
            </a:r>
            <a:r>
              <a:rPr dirty="0" spc="20">
                <a:solidFill>
                  <a:srgbClr val="000000"/>
                </a:solidFill>
              </a:rPr>
              <a:t>不适</a:t>
            </a:r>
            <a:r>
              <a:rPr dirty="0">
                <a:solidFill>
                  <a:srgbClr val="000000"/>
                </a:solidFill>
              </a:rPr>
              <a:t>用于</a:t>
            </a:r>
            <a:r>
              <a:rPr dirty="0" spc="20">
                <a:solidFill>
                  <a:srgbClr val="000000"/>
                </a:solidFill>
              </a:rPr>
              <a:t>集成</a:t>
            </a:r>
            <a:r>
              <a:rPr dirty="0">
                <a:solidFill>
                  <a:srgbClr val="000000"/>
                </a:solidFill>
              </a:rPr>
              <a:t>电 </a:t>
            </a:r>
            <a:r>
              <a:rPr dirty="0">
                <a:solidFill>
                  <a:srgbClr val="000000"/>
                </a:solidFill>
              </a:rPr>
              <a:t> 路</a:t>
            </a:r>
            <a:r>
              <a:rPr dirty="0" spc="20">
                <a:solidFill>
                  <a:srgbClr val="000000"/>
                </a:solidFill>
              </a:rPr>
              <a:t>（电</a:t>
            </a:r>
            <a:r>
              <a:rPr dirty="0">
                <a:solidFill>
                  <a:srgbClr val="000000"/>
                </a:solidFill>
              </a:rPr>
              <a:t>容太</a:t>
            </a:r>
            <a:r>
              <a:rPr dirty="0" spc="20">
                <a:solidFill>
                  <a:srgbClr val="000000"/>
                </a:solidFill>
              </a:rPr>
              <a:t>大）</a:t>
            </a:r>
            <a:r>
              <a:rPr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4457192" y="693387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级间耦合方式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01246" y="693387"/>
            <a:ext cx="20142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阻容</a:t>
            </a:r>
            <a:r>
              <a:rPr dirty="0" sz="2400">
                <a:latin typeface="宋体"/>
                <a:cs typeface="宋体"/>
              </a:rPr>
              <a:t>耦合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07591" y="5762244"/>
            <a:ext cx="4902707" cy="470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307591" y="5762244"/>
            <a:ext cx="4902835" cy="471170"/>
          </a:xfrm>
          <a:custGeom>
            <a:avLst/>
            <a:gdLst/>
            <a:ahLst/>
            <a:cxnLst/>
            <a:rect l="l" t="t" r="r" b="b"/>
            <a:pathLst>
              <a:path w="4902835" h="471170">
                <a:moveTo>
                  <a:pt x="4901183" y="470915"/>
                </a:moveTo>
                <a:lnTo>
                  <a:pt x="3048" y="470915"/>
                </a:lnTo>
                <a:lnTo>
                  <a:pt x="0" y="469391"/>
                </a:lnTo>
                <a:lnTo>
                  <a:pt x="0" y="1524"/>
                </a:lnTo>
                <a:lnTo>
                  <a:pt x="3048" y="0"/>
                </a:lnTo>
                <a:lnTo>
                  <a:pt x="4901183" y="0"/>
                </a:lnTo>
                <a:lnTo>
                  <a:pt x="4902707" y="1524"/>
                </a:lnTo>
                <a:lnTo>
                  <a:pt x="4902707" y="4572"/>
                </a:lnTo>
                <a:lnTo>
                  <a:pt x="10668" y="4572"/>
                </a:lnTo>
                <a:lnTo>
                  <a:pt x="6096" y="9144"/>
                </a:lnTo>
                <a:lnTo>
                  <a:pt x="10668" y="9144"/>
                </a:lnTo>
                <a:lnTo>
                  <a:pt x="10668" y="461772"/>
                </a:lnTo>
                <a:lnTo>
                  <a:pt x="6096" y="461772"/>
                </a:lnTo>
                <a:lnTo>
                  <a:pt x="10668" y="466344"/>
                </a:lnTo>
                <a:lnTo>
                  <a:pt x="4902707" y="466344"/>
                </a:lnTo>
                <a:lnTo>
                  <a:pt x="4902707" y="469391"/>
                </a:lnTo>
                <a:lnTo>
                  <a:pt x="4901183" y="470915"/>
                </a:lnTo>
                <a:close/>
              </a:path>
              <a:path w="4902835" h="471170">
                <a:moveTo>
                  <a:pt x="10668" y="9144"/>
                </a:moveTo>
                <a:lnTo>
                  <a:pt x="6096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902835" h="471170">
                <a:moveTo>
                  <a:pt x="4893564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893564" y="4572"/>
                </a:lnTo>
                <a:lnTo>
                  <a:pt x="4893564" y="9144"/>
                </a:lnTo>
                <a:close/>
              </a:path>
              <a:path w="4902835" h="471170">
                <a:moveTo>
                  <a:pt x="4893564" y="466344"/>
                </a:moveTo>
                <a:lnTo>
                  <a:pt x="4893564" y="4572"/>
                </a:lnTo>
                <a:lnTo>
                  <a:pt x="4898135" y="9144"/>
                </a:lnTo>
                <a:lnTo>
                  <a:pt x="4902707" y="9144"/>
                </a:lnTo>
                <a:lnTo>
                  <a:pt x="4902707" y="461772"/>
                </a:lnTo>
                <a:lnTo>
                  <a:pt x="4898135" y="461772"/>
                </a:lnTo>
                <a:lnTo>
                  <a:pt x="4893564" y="466344"/>
                </a:lnTo>
                <a:close/>
              </a:path>
              <a:path w="4902835" h="471170">
                <a:moveTo>
                  <a:pt x="4902707" y="9144"/>
                </a:moveTo>
                <a:lnTo>
                  <a:pt x="4898135" y="9144"/>
                </a:lnTo>
                <a:lnTo>
                  <a:pt x="4893564" y="4572"/>
                </a:lnTo>
                <a:lnTo>
                  <a:pt x="4902707" y="4572"/>
                </a:lnTo>
                <a:lnTo>
                  <a:pt x="4902707" y="9144"/>
                </a:lnTo>
                <a:close/>
              </a:path>
              <a:path w="4902835" h="471170">
                <a:moveTo>
                  <a:pt x="10668" y="466344"/>
                </a:moveTo>
                <a:lnTo>
                  <a:pt x="6096" y="461772"/>
                </a:lnTo>
                <a:lnTo>
                  <a:pt x="10668" y="461772"/>
                </a:lnTo>
                <a:lnTo>
                  <a:pt x="10668" y="466344"/>
                </a:lnTo>
                <a:close/>
              </a:path>
              <a:path w="4902835" h="471170">
                <a:moveTo>
                  <a:pt x="4893564" y="466344"/>
                </a:moveTo>
                <a:lnTo>
                  <a:pt x="10668" y="466344"/>
                </a:lnTo>
                <a:lnTo>
                  <a:pt x="10668" y="461772"/>
                </a:lnTo>
                <a:lnTo>
                  <a:pt x="4893564" y="461772"/>
                </a:lnTo>
                <a:lnTo>
                  <a:pt x="4893564" y="466344"/>
                </a:lnTo>
                <a:close/>
              </a:path>
              <a:path w="4902835" h="471170">
                <a:moveTo>
                  <a:pt x="4902707" y="466344"/>
                </a:moveTo>
                <a:lnTo>
                  <a:pt x="4893564" y="466344"/>
                </a:lnTo>
                <a:lnTo>
                  <a:pt x="4898135" y="461772"/>
                </a:lnTo>
                <a:lnTo>
                  <a:pt x="4902707" y="461772"/>
                </a:lnTo>
                <a:lnTo>
                  <a:pt x="4902707" y="466344"/>
                </a:lnTo>
                <a:close/>
              </a:path>
            </a:pathLst>
          </a:custGeom>
          <a:solidFill>
            <a:srgbClr val="BD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637506" y="5806678"/>
            <a:ext cx="42443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阻容耦合：各级的</a:t>
            </a:r>
            <a:r>
              <a:rPr dirty="0" sz="2400" spc="15">
                <a:latin typeface="Times New Roman"/>
                <a:cs typeface="Times New Roman"/>
              </a:rPr>
              <a:t>Q</a:t>
            </a:r>
            <a:r>
              <a:rPr dirty="0" sz="2400" spc="15">
                <a:latin typeface="宋体"/>
                <a:cs typeface="宋体"/>
              </a:rPr>
              <a:t>点独立计算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192" y="693387"/>
            <a:ext cx="43580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 </a:t>
            </a:r>
            <a:r>
              <a:rPr dirty="0" sz="2400" spc="10">
                <a:latin typeface="宋体"/>
                <a:cs typeface="宋体"/>
              </a:rPr>
              <a:t>级间耦合方式</a:t>
            </a:r>
            <a:r>
              <a:rPr dirty="0" sz="2400" spc="28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）直接耦合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6473" y="386334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6473" y="4742688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4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15212" y="512064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214883" y="388620"/>
                </a:moveTo>
                <a:lnTo>
                  <a:pt x="175260" y="388620"/>
                </a:lnTo>
                <a:lnTo>
                  <a:pt x="155448" y="385572"/>
                </a:lnTo>
                <a:lnTo>
                  <a:pt x="118872" y="374903"/>
                </a:lnTo>
                <a:lnTo>
                  <a:pt x="71628" y="345948"/>
                </a:lnTo>
                <a:lnTo>
                  <a:pt x="44195" y="318516"/>
                </a:lnTo>
                <a:lnTo>
                  <a:pt x="15240" y="271272"/>
                </a:lnTo>
                <a:lnTo>
                  <a:pt x="1524" y="214884"/>
                </a:lnTo>
                <a:lnTo>
                  <a:pt x="0" y="195072"/>
                </a:lnTo>
                <a:lnTo>
                  <a:pt x="1524" y="175260"/>
                </a:lnTo>
                <a:lnTo>
                  <a:pt x="9144" y="137160"/>
                </a:lnTo>
                <a:lnTo>
                  <a:pt x="33528" y="86868"/>
                </a:lnTo>
                <a:lnTo>
                  <a:pt x="70104" y="45720"/>
                </a:lnTo>
                <a:lnTo>
                  <a:pt x="118872" y="16764"/>
                </a:lnTo>
                <a:lnTo>
                  <a:pt x="135636" y="9144"/>
                </a:lnTo>
                <a:lnTo>
                  <a:pt x="153924" y="4572"/>
                </a:lnTo>
                <a:lnTo>
                  <a:pt x="173736" y="1524"/>
                </a:lnTo>
                <a:lnTo>
                  <a:pt x="193548" y="0"/>
                </a:lnTo>
                <a:lnTo>
                  <a:pt x="213359" y="1524"/>
                </a:lnTo>
                <a:lnTo>
                  <a:pt x="233172" y="4572"/>
                </a:lnTo>
                <a:lnTo>
                  <a:pt x="251459" y="9144"/>
                </a:lnTo>
                <a:lnTo>
                  <a:pt x="269748" y="15240"/>
                </a:lnTo>
                <a:lnTo>
                  <a:pt x="294893" y="28955"/>
                </a:lnTo>
                <a:lnTo>
                  <a:pt x="195072" y="28955"/>
                </a:lnTo>
                <a:lnTo>
                  <a:pt x="161543" y="32003"/>
                </a:lnTo>
                <a:lnTo>
                  <a:pt x="115824" y="48768"/>
                </a:lnTo>
                <a:lnTo>
                  <a:pt x="77724" y="77724"/>
                </a:lnTo>
                <a:lnTo>
                  <a:pt x="48768" y="115824"/>
                </a:lnTo>
                <a:lnTo>
                  <a:pt x="32004" y="161544"/>
                </a:lnTo>
                <a:lnTo>
                  <a:pt x="28956" y="176784"/>
                </a:lnTo>
                <a:lnTo>
                  <a:pt x="28956" y="211836"/>
                </a:lnTo>
                <a:lnTo>
                  <a:pt x="41148" y="259080"/>
                </a:lnTo>
                <a:lnTo>
                  <a:pt x="65532" y="300228"/>
                </a:lnTo>
                <a:lnTo>
                  <a:pt x="100584" y="332232"/>
                </a:lnTo>
                <a:lnTo>
                  <a:pt x="144779" y="353567"/>
                </a:lnTo>
                <a:lnTo>
                  <a:pt x="193548" y="361188"/>
                </a:lnTo>
                <a:lnTo>
                  <a:pt x="294567" y="361188"/>
                </a:lnTo>
                <a:lnTo>
                  <a:pt x="288036" y="365760"/>
                </a:lnTo>
                <a:lnTo>
                  <a:pt x="271272" y="373379"/>
                </a:lnTo>
                <a:lnTo>
                  <a:pt x="252983" y="381000"/>
                </a:lnTo>
                <a:lnTo>
                  <a:pt x="234695" y="385572"/>
                </a:lnTo>
                <a:lnTo>
                  <a:pt x="214883" y="388620"/>
                </a:lnTo>
                <a:close/>
              </a:path>
              <a:path w="388619" h="388620">
                <a:moveTo>
                  <a:pt x="294567" y="361188"/>
                </a:moveTo>
                <a:lnTo>
                  <a:pt x="193548" y="361188"/>
                </a:lnTo>
                <a:lnTo>
                  <a:pt x="227076" y="358140"/>
                </a:lnTo>
                <a:lnTo>
                  <a:pt x="243840" y="353567"/>
                </a:lnTo>
                <a:lnTo>
                  <a:pt x="257556" y="347472"/>
                </a:lnTo>
                <a:lnTo>
                  <a:pt x="272795" y="341376"/>
                </a:lnTo>
                <a:lnTo>
                  <a:pt x="286512" y="332232"/>
                </a:lnTo>
                <a:lnTo>
                  <a:pt x="332232" y="288036"/>
                </a:lnTo>
                <a:lnTo>
                  <a:pt x="352043" y="245364"/>
                </a:lnTo>
                <a:lnTo>
                  <a:pt x="359663" y="213360"/>
                </a:lnTo>
                <a:lnTo>
                  <a:pt x="359663" y="178308"/>
                </a:lnTo>
                <a:lnTo>
                  <a:pt x="356615" y="163068"/>
                </a:lnTo>
                <a:lnTo>
                  <a:pt x="353567" y="146304"/>
                </a:lnTo>
                <a:lnTo>
                  <a:pt x="332232" y="103632"/>
                </a:lnTo>
                <a:lnTo>
                  <a:pt x="300228" y="67056"/>
                </a:lnTo>
                <a:lnTo>
                  <a:pt x="259080" y="42672"/>
                </a:lnTo>
                <a:lnTo>
                  <a:pt x="195072" y="28955"/>
                </a:lnTo>
                <a:lnTo>
                  <a:pt x="294893" y="28955"/>
                </a:lnTo>
                <a:lnTo>
                  <a:pt x="344423" y="71628"/>
                </a:lnTo>
                <a:lnTo>
                  <a:pt x="373380" y="118872"/>
                </a:lnTo>
                <a:lnTo>
                  <a:pt x="387095" y="175260"/>
                </a:lnTo>
                <a:lnTo>
                  <a:pt x="388619" y="193548"/>
                </a:lnTo>
                <a:lnTo>
                  <a:pt x="387095" y="214884"/>
                </a:lnTo>
                <a:lnTo>
                  <a:pt x="373380" y="269748"/>
                </a:lnTo>
                <a:lnTo>
                  <a:pt x="344423" y="318516"/>
                </a:lnTo>
                <a:lnTo>
                  <a:pt x="318515" y="344424"/>
                </a:lnTo>
                <a:lnTo>
                  <a:pt x="294567" y="36118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34083" y="4238244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18844" y="4224527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90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90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90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90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3736" y="504443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0816" y="4265700"/>
            <a:ext cx="353060" cy="160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8860" y="3439667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18860" y="4512564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50279" y="4140708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0"/>
                </a:moveTo>
                <a:lnTo>
                  <a:pt x="144780" y="0"/>
                </a:lnTo>
                <a:lnTo>
                  <a:pt x="144780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6564" y="4126991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71856"/>
                </a:lnTo>
                <a:lnTo>
                  <a:pt x="13716" y="371856"/>
                </a:lnTo>
                <a:lnTo>
                  <a:pt x="28956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401320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71856"/>
                </a:lnTo>
                <a:lnTo>
                  <a:pt x="158495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5"/>
                </a:lnTo>
                <a:lnTo>
                  <a:pt x="172211" y="28955"/>
                </a:lnTo>
                <a:close/>
              </a:path>
              <a:path w="172720" h="401320">
                <a:moveTo>
                  <a:pt x="28956" y="385572"/>
                </a:moveTo>
                <a:lnTo>
                  <a:pt x="13716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3256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3256" y="385572"/>
                </a:lnTo>
                <a:lnTo>
                  <a:pt x="158495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0287" y="410719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1374" y="3528109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7310" y="2666992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52116" y="2589276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8956" y="1255347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252728"/>
                </a:lnTo>
                <a:lnTo>
                  <a:pt x="42672" y="1252728"/>
                </a:lnTo>
                <a:lnTo>
                  <a:pt x="28956" y="1255347"/>
                </a:lnTo>
                <a:close/>
              </a:path>
              <a:path w="85725" h="1338579">
                <a:moveTo>
                  <a:pt x="56388" y="1295400"/>
                </a:moveTo>
                <a:lnTo>
                  <a:pt x="28956" y="1295400"/>
                </a:lnTo>
                <a:lnTo>
                  <a:pt x="28956" y="1255347"/>
                </a:lnTo>
                <a:lnTo>
                  <a:pt x="42672" y="1252728"/>
                </a:lnTo>
                <a:lnTo>
                  <a:pt x="56388" y="1255347"/>
                </a:lnTo>
                <a:lnTo>
                  <a:pt x="56388" y="1295400"/>
                </a:lnTo>
                <a:close/>
              </a:path>
              <a:path w="85725" h="1338579">
                <a:moveTo>
                  <a:pt x="56388" y="1255347"/>
                </a:moveTo>
                <a:lnTo>
                  <a:pt x="42672" y="1252728"/>
                </a:lnTo>
                <a:lnTo>
                  <a:pt x="56388" y="1252728"/>
                </a:lnTo>
                <a:lnTo>
                  <a:pt x="56388" y="1255347"/>
                </a:lnTo>
                <a:close/>
              </a:path>
              <a:path w="85725" h="1338579">
                <a:moveTo>
                  <a:pt x="42672" y="1338072"/>
                </a:moveTo>
                <a:lnTo>
                  <a:pt x="25717" y="1334833"/>
                </a:lnTo>
                <a:lnTo>
                  <a:pt x="12192" y="1325880"/>
                </a:lnTo>
                <a:lnTo>
                  <a:pt x="3238" y="1312354"/>
                </a:lnTo>
                <a:lnTo>
                  <a:pt x="0" y="1295400"/>
                </a:lnTo>
                <a:lnTo>
                  <a:pt x="3238" y="1278445"/>
                </a:lnTo>
                <a:lnTo>
                  <a:pt x="12192" y="1264920"/>
                </a:lnTo>
                <a:lnTo>
                  <a:pt x="25717" y="1255966"/>
                </a:lnTo>
                <a:lnTo>
                  <a:pt x="28956" y="1255347"/>
                </a:lnTo>
                <a:lnTo>
                  <a:pt x="28956" y="1295400"/>
                </a:lnTo>
                <a:lnTo>
                  <a:pt x="85344" y="1295400"/>
                </a:lnTo>
                <a:lnTo>
                  <a:pt x="82105" y="1312354"/>
                </a:lnTo>
                <a:lnTo>
                  <a:pt x="73152" y="1325880"/>
                </a:lnTo>
                <a:lnTo>
                  <a:pt x="59626" y="1334833"/>
                </a:lnTo>
                <a:lnTo>
                  <a:pt x="42672" y="1338072"/>
                </a:lnTo>
                <a:close/>
              </a:path>
              <a:path w="85725" h="1338579">
                <a:moveTo>
                  <a:pt x="85344" y="1295400"/>
                </a:moveTo>
                <a:lnTo>
                  <a:pt x="56388" y="1295400"/>
                </a:lnTo>
                <a:lnTo>
                  <a:pt x="56388" y="1255347"/>
                </a:lnTo>
                <a:lnTo>
                  <a:pt x="59626" y="1255966"/>
                </a:lnTo>
                <a:lnTo>
                  <a:pt x="73152" y="1264920"/>
                </a:lnTo>
                <a:lnTo>
                  <a:pt x="82105" y="1278445"/>
                </a:lnTo>
                <a:lnTo>
                  <a:pt x="85344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1636" y="2845308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20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07920" y="2831592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72719" h="532129">
                <a:moveTo>
                  <a:pt x="143256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7431"/>
                </a:lnTo>
                <a:close/>
              </a:path>
              <a:path w="172719" h="532129">
                <a:moveTo>
                  <a:pt x="143256" y="516636"/>
                </a:moveTo>
                <a:lnTo>
                  <a:pt x="143256" y="13716"/>
                </a:lnTo>
                <a:lnTo>
                  <a:pt x="158495" y="27432"/>
                </a:lnTo>
                <a:lnTo>
                  <a:pt x="172211" y="27431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19" h="532129">
                <a:moveTo>
                  <a:pt x="172211" y="27431"/>
                </a:moveTo>
                <a:lnTo>
                  <a:pt x="158495" y="27432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7431"/>
                </a:lnTo>
                <a:close/>
              </a:path>
              <a:path w="172719" h="532129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19" h="532129">
                <a:moveTo>
                  <a:pt x="143256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19" h="532129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4788" y="2563367"/>
            <a:ext cx="654050" cy="85725"/>
          </a:xfrm>
          <a:custGeom>
            <a:avLst/>
            <a:gdLst/>
            <a:ahLst/>
            <a:cxnLst/>
            <a:rect l="l" t="t" r="r" b="b"/>
            <a:pathLst>
              <a:path w="654050" h="85725">
                <a:moveTo>
                  <a:pt x="611124" y="85344"/>
                </a:moveTo>
                <a:lnTo>
                  <a:pt x="594812" y="81891"/>
                </a:lnTo>
                <a:lnTo>
                  <a:pt x="581215" y="72580"/>
                </a:lnTo>
                <a:lnTo>
                  <a:pt x="571904" y="58983"/>
                </a:lnTo>
                <a:lnTo>
                  <a:pt x="568452" y="42672"/>
                </a:lnTo>
                <a:lnTo>
                  <a:pt x="571904" y="25717"/>
                </a:lnTo>
                <a:lnTo>
                  <a:pt x="581215" y="12192"/>
                </a:lnTo>
                <a:lnTo>
                  <a:pt x="594812" y="3238"/>
                </a:lnTo>
                <a:lnTo>
                  <a:pt x="611124" y="0"/>
                </a:lnTo>
                <a:lnTo>
                  <a:pt x="628078" y="3238"/>
                </a:lnTo>
                <a:lnTo>
                  <a:pt x="641604" y="12192"/>
                </a:lnTo>
                <a:lnTo>
                  <a:pt x="650557" y="25717"/>
                </a:lnTo>
                <a:lnTo>
                  <a:pt x="650884" y="27432"/>
                </a:lnTo>
                <a:lnTo>
                  <a:pt x="611124" y="27432"/>
                </a:lnTo>
                <a:lnTo>
                  <a:pt x="611124" y="56388"/>
                </a:lnTo>
                <a:lnTo>
                  <a:pt x="651072" y="56388"/>
                </a:lnTo>
                <a:lnTo>
                  <a:pt x="650557" y="58983"/>
                </a:lnTo>
                <a:lnTo>
                  <a:pt x="641604" y="72580"/>
                </a:lnTo>
                <a:lnTo>
                  <a:pt x="628078" y="81891"/>
                </a:lnTo>
                <a:lnTo>
                  <a:pt x="611124" y="85344"/>
                </a:lnTo>
                <a:close/>
              </a:path>
              <a:path w="654050" h="85725">
                <a:moveTo>
                  <a:pt x="5713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571555" y="27432"/>
                </a:lnTo>
                <a:lnTo>
                  <a:pt x="568452" y="42672"/>
                </a:lnTo>
                <a:lnTo>
                  <a:pt x="571355" y="56388"/>
                </a:lnTo>
                <a:close/>
              </a:path>
              <a:path w="654050" h="85725">
                <a:moveTo>
                  <a:pt x="651072" y="56388"/>
                </a:moveTo>
                <a:lnTo>
                  <a:pt x="611124" y="56388"/>
                </a:lnTo>
                <a:lnTo>
                  <a:pt x="611124" y="27432"/>
                </a:lnTo>
                <a:lnTo>
                  <a:pt x="650884" y="27432"/>
                </a:lnTo>
                <a:lnTo>
                  <a:pt x="653795" y="42672"/>
                </a:lnTo>
                <a:lnTo>
                  <a:pt x="6510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73502" y="3616452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63596" y="3883152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30" h="295910">
                <a:moveTo>
                  <a:pt x="160087" y="198566"/>
                </a:moveTo>
                <a:lnTo>
                  <a:pt x="0" y="18288"/>
                </a:lnTo>
                <a:lnTo>
                  <a:pt x="21336" y="0"/>
                </a:lnTo>
                <a:lnTo>
                  <a:pt x="180923" y="179715"/>
                </a:lnTo>
                <a:lnTo>
                  <a:pt x="160087" y="198566"/>
                </a:lnTo>
                <a:close/>
              </a:path>
              <a:path w="265430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30" h="295910">
                <a:moveTo>
                  <a:pt x="169164" y="208788"/>
                </a:moveTo>
                <a:lnTo>
                  <a:pt x="160087" y="198566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30" h="295910">
                <a:moveTo>
                  <a:pt x="265176" y="295656"/>
                </a:moveTo>
                <a:lnTo>
                  <a:pt x="138684" y="217931"/>
                </a:lnTo>
                <a:lnTo>
                  <a:pt x="160087" y="198566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3596" y="3616452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4">
                <a:moveTo>
                  <a:pt x="19811" y="268224"/>
                </a:moveTo>
                <a:lnTo>
                  <a:pt x="0" y="248412"/>
                </a:lnTo>
                <a:lnTo>
                  <a:pt x="256031" y="0"/>
                </a:lnTo>
                <a:lnTo>
                  <a:pt x="275843" y="19812"/>
                </a:lnTo>
                <a:lnTo>
                  <a:pt x="19811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13532" y="2444496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79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2102" y="4160520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2102" y="5257800"/>
            <a:ext cx="0" cy="668020"/>
          </a:xfrm>
          <a:custGeom>
            <a:avLst/>
            <a:gdLst/>
            <a:ahLst/>
            <a:cxnLst/>
            <a:rect l="l" t="t" r="r" b="b"/>
            <a:pathLst>
              <a:path w="0" h="668020">
                <a:moveTo>
                  <a:pt x="0" y="0"/>
                </a:moveTo>
                <a:lnTo>
                  <a:pt x="0" y="6675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05712" y="5714999"/>
            <a:ext cx="1645920" cy="85725"/>
          </a:xfrm>
          <a:custGeom>
            <a:avLst/>
            <a:gdLst/>
            <a:ahLst/>
            <a:cxnLst/>
            <a:rect l="l" t="t" r="r" b="b"/>
            <a:pathLst>
              <a:path w="1645920" h="85725">
                <a:moveTo>
                  <a:pt x="1601724" y="85344"/>
                </a:moveTo>
                <a:lnTo>
                  <a:pt x="1585412" y="82105"/>
                </a:lnTo>
                <a:lnTo>
                  <a:pt x="1571815" y="73152"/>
                </a:lnTo>
                <a:lnTo>
                  <a:pt x="1562504" y="59626"/>
                </a:lnTo>
                <a:lnTo>
                  <a:pt x="1559051" y="42672"/>
                </a:lnTo>
                <a:lnTo>
                  <a:pt x="1562504" y="26360"/>
                </a:lnTo>
                <a:lnTo>
                  <a:pt x="1571815" y="12763"/>
                </a:lnTo>
                <a:lnTo>
                  <a:pt x="1585412" y="3452"/>
                </a:lnTo>
                <a:lnTo>
                  <a:pt x="1601724" y="0"/>
                </a:lnTo>
                <a:lnTo>
                  <a:pt x="1618916" y="3452"/>
                </a:lnTo>
                <a:lnTo>
                  <a:pt x="1632966" y="12763"/>
                </a:lnTo>
                <a:lnTo>
                  <a:pt x="1642443" y="26360"/>
                </a:lnTo>
                <a:lnTo>
                  <a:pt x="1642996" y="28956"/>
                </a:lnTo>
                <a:lnTo>
                  <a:pt x="1601724" y="28956"/>
                </a:lnTo>
                <a:lnTo>
                  <a:pt x="1601724" y="57912"/>
                </a:lnTo>
                <a:lnTo>
                  <a:pt x="1642794" y="57912"/>
                </a:lnTo>
                <a:lnTo>
                  <a:pt x="1642443" y="59626"/>
                </a:lnTo>
                <a:lnTo>
                  <a:pt x="1632966" y="73152"/>
                </a:lnTo>
                <a:lnTo>
                  <a:pt x="1618916" y="82105"/>
                </a:lnTo>
                <a:lnTo>
                  <a:pt x="1601724" y="85344"/>
                </a:lnTo>
                <a:close/>
              </a:path>
              <a:path w="1645920" h="85725">
                <a:moveTo>
                  <a:pt x="1562155" y="57912"/>
                </a:moveTo>
                <a:lnTo>
                  <a:pt x="0" y="57912"/>
                </a:lnTo>
                <a:lnTo>
                  <a:pt x="0" y="28956"/>
                </a:lnTo>
                <a:lnTo>
                  <a:pt x="1561955" y="28956"/>
                </a:lnTo>
                <a:lnTo>
                  <a:pt x="1559051" y="42672"/>
                </a:lnTo>
                <a:lnTo>
                  <a:pt x="1562155" y="57912"/>
                </a:lnTo>
                <a:close/>
              </a:path>
              <a:path w="1645920" h="85725">
                <a:moveTo>
                  <a:pt x="1642794" y="57912"/>
                </a:moveTo>
                <a:lnTo>
                  <a:pt x="1601724" y="57912"/>
                </a:lnTo>
                <a:lnTo>
                  <a:pt x="1601724" y="28956"/>
                </a:lnTo>
                <a:lnTo>
                  <a:pt x="1642996" y="28956"/>
                </a:lnTo>
                <a:lnTo>
                  <a:pt x="1645920" y="42672"/>
                </a:lnTo>
                <a:lnTo>
                  <a:pt x="1642794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16580" y="5758434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 h="0">
                <a:moveTo>
                  <a:pt x="0" y="0"/>
                </a:moveTo>
                <a:lnTo>
                  <a:pt x="298856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31893" y="2165592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0380" y="2322576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105155" y="10667"/>
                </a:move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2964" y="4571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30480" y="10667"/>
                </a:lnTo>
                <a:lnTo>
                  <a:pt x="106679" y="10667"/>
                </a:lnTo>
                <a:lnTo>
                  <a:pt x="106679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3339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1816" y="32003"/>
                </a:lnTo>
                <a:close/>
              </a:path>
              <a:path w="137160" h="137160">
                <a:moveTo>
                  <a:pt x="84010" y="31622"/>
                </a:move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4010" y="31622"/>
                </a:lnTo>
                <a:close/>
              </a:path>
              <a:path w="137160" h="137160">
                <a:moveTo>
                  <a:pt x="106679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87" y="84010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53339" y="30479"/>
                </a:lnTo>
                <a:lnTo>
                  <a:pt x="44195" y="36575"/>
                </a:lnTo>
                <a:lnTo>
                  <a:pt x="45339" y="36575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0480" y="53339"/>
                </a:lnTo>
                <a:lnTo>
                  <a:pt x="31496" y="53339"/>
                </a:lnTo>
                <a:lnTo>
                  <a:pt x="29463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1" y="85343"/>
                </a:lnTo>
                <a:lnTo>
                  <a:pt x="35560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5339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4864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6679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84010" y="31622"/>
                </a:lnTo>
                <a:lnTo>
                  <a:pt x="82296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124968" y="32003"/>
                </a:moveTo>
                <a:lnTo>
                  <a:pt x="85344" y="32003"/>
                </a:lnTo>
                <a:lnTo>
                  <a:pt x="82296" y="30479"/>
                </a:lnTo>
                <a:lnTo>
                  <a:pt x="124968" y="30479"/>
                </a:lnTo>
                <a:lnTo>
                  <a:pt x="124968" y="32003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4010" y="31622"/>
                </a:lnTo>
                <a:lnTo>
                  <a:pt x="85344" y="32003"/>
                </a:lnTo>
                <a:lnTo>
                  <a:pt x="124968" y="32003"/>
                </a:lnTo>
                <a:lnTo>
                  <a:pt x="127000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339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533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7000" y="35051"/>
                </a:lnTo>
                <a:lnTo>
                  <a:pt x="130047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047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02107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1499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7160" h="137160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7160">
                <a:moveTo>
                  <a:pt x="134112" y="53339"/>
                </a:moveTo>
                <a:lnTo>
                  <a:pt x="105155" y="53339"/>
                </a:lnTo>
                <a:lnTo>
                  <a:pt x="100584" y="44195"/>
                </a:lnTo>
                <a:lnTo>
                  <a:pt x="131499" y="44195"/>
                </a:lnTo>
                <a:lnTo>
                  <a:pt x="134112" y="53339"/>
                </a:lnTo>
                <a:close/>
              </a:path>
              <a:path w="137160" h="137160">
                <a:moveTo>
                  <a:pt x="31496" y="53339"/>
                </a:moveTo>
                <a:lnTo>
                  <a:pt x="30480" y="53339"/>
                </a:lnTo>
                <a:lnTo>
                  <a:pt x="32004" y="51815"/>
                </a:lnTo>
                <a:lnTo>
                  <a:pt x="31496" y="53339"/>
                </a:lnTo>
                <a:close/>
              </a:path>
              <a:path w="137160" h="137160">
                <a:moveTo>
                  <a:pt x="136289" y="60959"/>
                </a:moveTo>
                <a:lnTo>
                  <a:pt x="108204" y="60959"/>
                </a:lnTo>
                <a:lnTo>
                  <a:pt x="103632" y="51815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289" y="60959"/>
                </a:lnTo>
                <a:close/>
              </a:path>
              <a:path w="137160" h="137160">
                <a:moveTo>
                  <a:pt x="28956" y="60959"/>
                </a:moveTo>
                <a:lnTo>
                  <a:pt x="28956" y="59435"/>
                </a:lnTo>
                <a:lnTo>
                  <a:pt x="29463" y="59435"/>
                </a:lnTo>
                <a:lnTo>
                  <a:pt x="28956" y="60959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0959"/>
                </a:lnTo>
                <a:lnTo>
                  <a:pt x="136289" y="60959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7160" h="137160">
                <a:moveTo>
                  <a:pt x="103632" y="85343"/>
                </a:move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7160" h="13716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37160" h="13716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155" y="82295"/>
                </a:lnTo>
                <a:lnTo>
                  <a:pt x="135636" y="82295"/>
                </a:lnTo>
                <a:lnTo>
                  <a:pt x="134112" y="83819"/>
                </a:lnTo>
                <a:lnTo>
                  <a:pt x="13208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2511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1" y="85343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560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2080" y="89915"/>
                </a:lnTo>
                <a:lnTo>
                  <a:pt x="131064" y="92963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047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047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7000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047" y="97535"/>
                </a:lnTo>
                <a:lnTo>
                  <a:pt x="127000" y="102107"/>
                </a:lnTo>
                <a:close/>
              </a:path>
              <a:path w="137160" h="137160">
                <a:moveTo>
                  <a:pt x="47243" y="102107"/>
                </a:moveTo>
                <a:lnTo>
                  <a:pt x="44195" y="100583"/>
                </a:lnTo>
                <a:lnTo>
                  <a:pt x="45339" y="100583"/>
                </a:lnTo>
                <a:lnTo>
                  <a:pt x="47243" y="102107"/>
                </a:lnTo>
                <a:close/>
              </a:path>
              <a:path w="137160" h="137160">
                <a:moveTo>
                  <a:pt x="124968" y="105155"/>
                </a:move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7000" y="102107"/>
                </a:lnTo>
                <a:lnTo>
                  <a:pt x="124968" y="105155"/>
                </a:lnTo>
                <a:close/>
              </a:path>
              <a:path w="137160" h="137160">
                <a:moveTo>
                  <a:pt x="54864" y="105155"/>
                </a:moveTo>
                <a:lnTo>
                  <a:pt x="53339" y="105155"/>
                </a:lnTo>
                <a:lnTo>
                  <a:pt x="51816" y="103631"/>
                </a:lnTo>
                <a:lnTo>
                  <a:pt x="54864" y="105155"/>
                </a:lnTo>
                <a:close/>
              </a:path>
              <a:path w="137160" h="137160">
                <a:moveTo>
                  <a:pt x="123444" y="108203"/>
                </a:moveTo>
                <a:lnTo>
                  <a:pt x="74676" y="108203"/>
                </a:lnTo>
                <a:lnTo>
                  <a:pt x="85344" y="103631"/>
                </a:lnTo>
                <a:lnTo>
                  <a:pt x="82296" y="105155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0960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4676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7160">
                <a:moveTo>
                  <a:pt x="82296" y="135635"/>
                </a:moveTo>
                <a:lnTo>
                  <a:pt x="53339" y="135635"/>
                </a:lnTo>
                <a:lnTo>
                  <a:pt x="53339" y="134111"/>
                </a:lnTo>
                <a:lnTo>
                  <a:pt x="42672" y="131063"/>
                </a:lnTo>
                <a:lnTo>
                  <a:pt x="92964" y="131063"/>
                </a:lnTo>
                <a:lnTo>
                  <a:pt x="83820" y="134111"/>
                </a:lnTo>
                <a:lnTo>
                  <a:pt x="82296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37410" y="363778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28850" y="363778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95044" y="387781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57144" y="4261103"/>
            <a:ext cx="835660" cy="85725"/>
          </a:xfrm>
          <a:custGeom>
            <a:avLst/>
            <a:gdLst/>
            <a:ahLst/>
            <a:cxnLst/>
            <a:rect l="l" t="t" r="r" b="b"/>
            <a:pathLst>
              <a:path w="83566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83566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835660" h="85725">
                <a:moveTo>
                  <a:pt x="835151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835151" y="28955"/>
                </a:lnTo>
                <a:lnTo>
                  <a:pt x="835151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44509" y="3355767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5397" y="3676335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67227" y="591083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29711" y="4789932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15996" y="4776215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72211" y="481584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6972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97204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481584"/>
                </a:moveTo>
                <a:lnTo>
                  <a:pt x="143256" y="481584"/>
                </a:lnTo>
                <a:lnTo>
                  <a:pt x="156972" y="467867"/>
                </a:lnTo>
                <a:lnTo>
                  <a:pt x="172211" y="467867"/>
                </a:lnTo>
                <a:lnTo>
                  <a:pt x="172211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594910" y="481576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97555" y="4992036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26563" y="387629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67279" y="393039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80971" y="4629881"/>
            <a:ext cx="217804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58113" y="353615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10483" y="2561844"/>
            <a:ext cx="1087120" cy="85725"/>
          </a:xfrm>
          <a:custGeom>
            <a:avLst/>
            <a:gdLst/>
            <a:ahLst/>
            <a:cxnLst/>
            <a:rect l="l" t="t" r="r" b="b"/>
            <a:pathLst>
              <a:path w="1087120" h="85725">
                <a:moveTo>
                  <a:pt x="1043939" y="85343"/>
                </a:moveTo>
                <a:lnTo>
                  <a:pt x="1026985" y="81891"/>
                </a:lnTo>
                <a:lnTo>
                  <a:pt x="1013460" y="72580"/>
                </a:lnTo>
                <a:lnTo>
                  <a:pt x="1004506" y="58983"/>
                </a:lnTo>
                <a:lnTo>
                  <a:pt x="1001268" y="42671"/>
                </a:lnTo>
                <a:lnTo>
                  <a:pt x="1004506" y="25717"/>
                </a:lnTo>
                <a:lnTo>
                  <a:pt x="1013460" y="12191"/>
                </a:lnTo>
                <a:lnTo>
                  <a:pt x="1026985" y="3238"/>
                </a:lnTo>
                <a:lnTo>
                  <a:pt x="1043939" y="0"/>
                </a:lnTo>
                <a:lnTo>
                  <a:pt x="1060894" y="3238"/>
                </a:lnTo>
                <a:lnTo>
                  <a:pt x="1074420" y="12191"/>
                </a:lnTo>
                <a:lnTo>
                  <a:pt x="1083373" y="25717"/>
                </a:lnTo>
                <a:lnTo>
                  <a:pt x="1083992" y="28955"/>
                </a:lnTo>
                <a:lnTo>
                  <a:pt x="1043939" y="28955"/>
                </a:lnTo>
                <a:lnTo>
                  <a:pt x="1043939" y="56387"/>
                </a:lnTo>
                <a:lnTo>
                  <a:pt x="1083888" y="56387"/>
                </a:lnTo>
                <a:lnTo>
                  <a:pt x="1083373" y="58983"/>
                </a:lnTo>
                <a:lnTo>
                  <a:pt x="1074420" y="72580"/>
                </a:lnTo>
                <a:lnTo>
                  <a:pt x="1060894" y="81891"/>
                </a:lnTo>
                <a:lnTo>
                  <a:pt x="1043939" y="85343"/>
                </a:lnTo>
                <a:close/>
              </a:path>
              <a:path w="1087120" h="85725">
                <a:moveTo>
                  <a:pt x="1003991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1003887" y="28955"/>
                </a:lnTo>
                <a:lnTo>
                  <a:pt x="1001268" y="42671"/>
                </a:lnTo>
                <a:lnTo>
                  <a:pt x="1003991" y="56387"/>
                </a:lnTo>
                <a:close/>
              </a:path>
              <a:path w="1087120" h="85725">
                <a:moveTo>
                  <a:pt x="1083888" y="56387"/>
                </a:moveTo>
                <a:lnTo>
                  <a:pt x="1043939" y="56387"/>
                </a:lnTo>
                <a:lnTo>
                  <a:pt x="1043939" y="28955"/>
                </a:lnTo>
                <a:lnTo>
                  <a:pt x="1083992" y="28955"/>
                </a:lnTo>
                <a:lnTo>
                  <a:pt x="1086612" y="42671"/>
                </a:lnTo>
                <a:lnTo>
                  <a:pt x="1083888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746986" y="28513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9666" y="302767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19371" y="2587751"/>
            <a:ext cx="85725" cy="1303020"/>
          </a:xfrm>
          <a:custGeom>
            <a:avLst/>
            <a:gdLst/>
            <a:ahLst/>
            <a:cxnLst/>
            <a:rect l="l" t="t" r="r" b="b"/>
            <a:pathLst>
              <a:path w="85725" h="1303020">
                <a:moveTo>
                  <a:pt x="28955" y="1220579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217676"/>
                </a:lnTo>
                <a:lnTo>
                  <a:pt x="42671" y="1217676"/>
                </a:lnTo>
                <a:lnTo>
                  <a:pt x="28955" y="1220579"/>
                </a:lnTo>
                <a:close/>
              </a:path>
              <a:path w="85725" h="1303020">
                <a:moveTo>
                  <a:pt x="57911" y="1260348"/>
                </a:moveTo>
                <a:lnTo>
                  <a:pt x="28955" y="1260348"/>
                </a:lnTo>
                <a:lnTo>
                  <a:pt x="28955" y="1220579"/>
                </a:lnTo>
                <a:lnTo>
                  <a:pt x="42671" y="1217676"/>
                </a:lnTo>
                <a:lnTo>
                  <a:pt x="57911" y="1220779"/>
                </a:lnTo>
                <a:lnTo>
                  <a:pt x="57911" y="1260348"/>
                </a:lnTo>
                <a:close/>
              </a:path>
              <a:path w="85725" h="1303020">
                <a:moveTo>
                  <a:pt x="57911" y="1220779"/>
                </a:moveTo>
                <a:lnTo>
                  <a:pt x="42671" y="1217676"/>
                </a:lnTo>
                <a:lnTo>
                  <a:pt x="57911" y="1217676"/>
                </a:lnTo>
                <a:lnTo>
                  <a:pt x="57911" y="1220779"/>
                </a:lnTo>
                <a:close/>
              </a:path>
              <a:path w="85725" h="1303020">
                <a:moveTo>
                  <a:pt x="42671" y="1303020"/>
                </a:moveTo>
                <a:lnTo>
                  <a:pt x="26360" y="1299781"/>
                </a:lnTo>
                <a:lnTo>
                  <a:pt x="12763" y="1290828"/>
                </a:lnTo>
                <a:lnTo>
                  <a:pt x="3452" y="1277302"/>
                </a:lnTo>
                <a:lnTo>
                  <a:pt x="0" y="1260348"/>
                </a:lnTo>
                <a:lnTo>
                  <a:pt x="3452" y="1244036"/>
                </a:lnTo>
                <a:lnTo>
                  <a:pt x="12763" y="1230439"/>
                </a:lnTo>
                <a:lnTo>
                  <a:pt x="26360" y="1221128"/>
                </a:lnTo>
                <a:lnTo>
                  <a:pt x="28955" y="1220579"/>
                </a:lnTo>
                <a:lnTo>
                  <a:pt x="28955" y="1260348"/>
                </a:lnTo>
                <a:lnTo>
                  <a:pt x="85343" y="1260348"/>
                </a:lnTo>
                <a:lnTo>
                  <a:pt x="82105" y="1277302"/>
                </a:lnTo>
                <a:lnTo>
                  <a:pt x="73151" y="1290828"/>
                </a:lnTo>
                <a:lnTo>
                  <a:pt x="59626" y="1299781"/>
                </a:lnTo>
                <a:lnTo>
                  <a:pt x="42671" y="1303020"/>
                </a:lnTo>
                <a:close/>
              </a:path>
              <a:path w="85725" h="1303020">
                <a:moveTo>
                  <a:pt x="85343" y="1260348"/>
                </a:moveTo>
                <a:lnTo>
                  <a:pt x="57911" y="1260348"/>
                </a:lnTo>
                <a:lnTo>
                  <a:pt x="57911" y="1220779"/>
                </a:lnTo>
                <a:lnTo>
                  <a:pt x="59626" y="1221128"/>
                </a:lnTo>
                <a:lnTo>
                  <a:pt x="73151" y="1230439"/>
                </a:lnTo>
                <a:lnTo>
                  <a:pt x="82105" y="1244036"/>
                </a:lnTo>
                <a:lnTo>
                  <a:pt x="85343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88891" y="2813303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79" h="502920">
                <a:moveTo>
                  <a:pt x="0" y="0"/>
                </a:moveTo>
                <a:lnTo>
                  <a:pt x="144780" y="0"/>
                </a:lnTo>
                <a:lnTo>
                  <a:pt x="1447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75176" y="2799588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20" h="53212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532129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2720" h="53212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29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20" h="532129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2720" h="532129">
                <a:moveTo>
                  <a:pt x="172211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40758" y="3584448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30852" y="3851148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29" h="295910">
                <a:moveTo>
                  <a:pt x="160047" y="198603"/>
                </a:moveTo>
                <a:lnTo>
                  <a:pt x="0" y="19812"/>
                </a:lnTo>
                <a:lnTo>
                  <a:pt x="21336" y="0"/>
                </a:lnTo>
                <a:lnTo>
                  <a:pt x="180923" y="179715"/>
                </a:lnTo>
                <a:lnTo>
                  <a:pt x="160047" y="198603"/>
                </a:lnTo>
                <a:close/>
              </a:path>
              <a:path w="265429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29" h="295910">
                <a:moveTo>
                  <a:pt x="169164" y="208788"/>
                </a:moveTo>
                <a:lnTo>
                  <a:pt x="160047" y="198603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29" h="295910">
                <a:moveTo>
                  <a:pt x="265176" y="295656"/>
                </a:moveTo>
                <a:lnTo>
                  <a:pt x="138684" y="217931"/>
                </a:lnTo>
                <a:lnTo>
                  <a:pt x="160047" y="198603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30852" y="3584448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1"/>
                </a:lnTo>
                <a:lnTo>
                  <a:pt x="256032" y="0"/>
                </a:lnTo>
                <a:lnTo>
                  <a:pt x="275844" y="19811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80788" y="2598419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80788" y="3142488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27448" y="4134611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7432" y="158025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7432" y="1580251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7432" y="1620012"/>
                </a:lnTo>
                <a:lnTo>
                  <a:pt x="27432" y="1580251"/>
                </a:lnTo>
                <a:lnTo>
                  <a:pt x="42672" y="1577340"/>
                </a:lnTo>
                <a:lnTo>
                  <a:pt x="56388" y="1580063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80063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8006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80063"/>
                </a:lnTo>
                <a:lnTo>
                  <a:pt x="58983" y="1580578"/>
                </a:lnTo>
                <a:lnTo>
                  <a:pt x="72580" y="1589532"/>
                </a:lnTo>
                <a:lnTo>
                  <a:pt x="81891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5717" y="1659231"/>
                </a:lnTo>
                <a:lnTo>
                  <a:pt x="12192" y="1649920"/>
                </a:lnTo>
                <a:lnTo>
                  <a:pt x="3238" y="1636323"/>
                </a:lnTo>
                <a:lnTo>
                  <a:pt x="0" y="1620012"/>
                </a:lnTo>
                <a:lnTo>
                  <a:pt x="3238" y="1603057"/>
                </a:lnTo>
                <a:lnTo>
                  <a:pt x="12192" y="1589532"/>
                </a:lnTo>
                <a:lnTo>
                  <a:pt x="25717" y="1580578"/>
                </a:lnTo>
                <a:lnTo>
                  <a:pt x="27432" y="1580251"/>
                </a:lnTo>
                <a:lnTo>
                  <a:pt x="27432" y="1620012"/>
                </a:lnTo>
                <a:lnTo>
                  <a:pt x="85344" y="1620012"/>
                </a:lnTo>
                <a:lnTo>
                  <a:pt x="81891" y="1636323"/>
                </a:lnTo>
                <a:lnTo>
                  <a:pt x="72580" y="1649920"/>
                </a:lnTo>
                <a:lnTo>
                  <a:pt x="58983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90010" y="3845052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14771" y="321564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319522" y="321564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39639" y="3406140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72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620" y="56387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3"/>
                </a:lnTo>
                <a:close/>
              </a:path>
              <a:path w="582295" h="85725">
                <a:moveTo>
                  <a:pt x="8262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724" y="28955"/>
                </a:lnTo>
                <a:lnTo>
                  <a:pt x="85344" y="42671"/>
                </a:lnTo>
                <a:lnTo>
                  <a:pt x="82620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620" y="56387"/>
                </a:lnTo>
                <a:lnTo>
                  <a:pt x="85344" y="42671"/>
                </a:lnTo>
                <a:lnTo>
                  <a:pt x="82724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286162" y="286210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88948" y="3038367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72623" y="3731263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96967" y="4757927"/>
            <a:ext cx="144780" cy="469900"/>
          </a:xfrm>
          <a:custGeom>
            <a:avLst/>
            <a:gdLst/>
            <a:ahLst/>
            <a:cxnLst/>
            <a:rect l="l" t="t" r="r" b="b"/>
            <a:pathLst>
              <a:path w="144779" h="469900">
                <a:moveTo>
                  <a:pt x="0" y="0"/>
                </a:moveTo>
                <a:lnTo>
                  <a:pt x="144780" y="0"/>
                </a:lnTo>
                <a:lnTo>
                  <a:pt x="144780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83252" y="4744211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318484" y="5158744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430011" y="3448811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93820" y="385343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121702" y="3420336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71188" y="2605277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745498" y="457957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117847" y="3880103"/>
            <a:ext cx="86995" cy="1915795"/>
          </a:xfrm>
          <a:custGeom>
            <a:avLst/>
            <a:gdLst/>
            <a:ahLst/>
            <a:cxnLst/>
            <a:rect l="l" t="t" r="r" b="b"/>
            <a:pathLst>
              <a:path w="86995" h="1915795">
                <a:moveTo>
                  <a:pt x="28955" y="1831881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828799"/>
                </a:lnTo>
                <a:lnTo>
                  <a:pt x="44195" y="1828799"/>
                </a:lnTo>
                <a:lnTo>
                  <a:pt x="28955" y="1831881"/>
                </a:lnTo>
                <a:close/>
              </a:path>
              <a:path w="86995" h="1915795">
                <a:moveTo>
                  <a:pt x="57911" y="1872995"/>
                </a:moveTo>
                <a:lnTo>
                  <a:pt x="28955" y="1872995"/>
                </a:lnTo>
                <a:lnTo>
                  <a:pt x="28955" y="1831881"/>
                </a:lnTo>
                <a:lnTo>
                  <a:pt x="44195" y="1828799"/>
                </a:lnTo>
                <a:lnTo>
                  <a:pt x="57911" y="1831723"/>
                </a:lnTo>
                <a:lnTo>
                  <a:pt x="57911" y="1872995"/>
                </a:lnTo>
                <a:close/>
              </a:path>
              <a:path w="86995" h="1915795">
                <a:moveTo>
                  <a:pt x="57911" y="1831723"/>
                </a:moveTo>
                <a:lnTo>
                  <a:pt x="44195" y="1828799"/>
                </a:lnTo>
                <a:lnTo>
                  <a:pt x="57911" y="1828799"/>
                </a:lnTo>
                <a:lnTo>
                  <a:pt x="57911" y="1831723"/>
                </a:lnTo>
                <a:close/>
              </a:path>
              <a:path w="86995" h="1915795">
                <a:moveTo>
                  <a:pt x="86867" y="1872995"/>
                </a:moveTo>
                <a:lnTo>
                  <a:pt x="57911" y="1872995"/>
                </a:lnTo>
                <a:lnTo>
                  <a:pt x="57911" y="1831723"/>
                </a:lnTo>
                <a:lnTo>
                  <a:pt x="60507" y="1832276"/>
                </a:lnTo>
                <a:lnTo>
                  <a:pt x="74104" y="1841753"/>
                </a:lnTo>
                <a:lnTo>
                  <a:pt x="83415" y="1855803"/>
                </a:lnTo>
                <a:lnTo>
                  <a:pt x="86867" y="1872995"/>
                </a:lnTo>
                <a:close/>
              </a:path>
              <a:path w="86995" h="1915795">
                <a:moveTo>
                  <a:pt x="44195" y="1915667"/>
                </a:moveTo>
                <a:lnTo>
                  <a:pt x="27003" y="1912215"/>
                </a:lnTo>
                <a:lnTo>
                  <a:pt x="12953" y="1902904"/>
                </a:lnTo>
                <a:lnTo>
                  <a:pt x="3476" y="1889307"/>
                </a:lnTo>
                <a:lnTo>
                  <a:pt x="0" y="1872995"/>
                </a:lnTo>
                <a:lnTo>
                  <a:pt x="3476" y="1855803"/>
                </a:lnTo>
                <a:lnTo>
                  <a:pt x="12953" y="1841753"/>
                </a:lnTo>
                <a:lnTo>
                  <a:pt x="27003" y="1832276"/>
                </a:lnTo>
                <a:lnTo>
                  <a:pt x="28955" y="1831881"/>
                </a:lnTo>
                <a:lnTo>
                  <a:pt x="28955" y="1872995"/>
                </a:lnTo>
                <a:lnTo>
                  <a:pt x="86867" y="1872995"/>
                </a:lnTo>
                <a:lnTo>
                  <a:pt x="83415" y="1889307"/>
                </a:lnTo>
                <a:lnTo>
                  <a:pt x="74104" y="1902904"/>
                </a:lnTo>
                <a:lnTo>
                  <a:pt x="60507" y="1912215"/>
                </a:lnTo>
                <a:lnTo>
                  <a:pt x="44195" y="1915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88891" y="4501896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20">
                <a:moveTo>
                  <a:pt x="0" y="0"/>
                </a:moveTo>
                <a:lnTo>
                  <a:pt x="143256" y="0"/>
                </a:lnTo>
                <a:lnTo>
                  <a:pt x="14325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073652" y="4488180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89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6636"/>
                </a:lnTo>
                <a:lnTo>
                  <a:pt x="173736" y="516636"/>
                </a:lnTo>
                <a:lnTo>
                  <a:pt x="173736" y="531876"/>
                </a:lnTo>
                <a:close/>
              </a:path>
              <a:path w="173989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532129">
                <a:moveTo>
                  <a:pt x="144779" y="51663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2919"/>
                </a:lnTo>
                <a:lnTo>
                  <a:pt x="158495" y="502919"/>
                </a:lnTo>
                <a:lnTo>
                  <a:pt x="144779" y="516636"/>
                </a:lnTo>
                <a:close/>
              </a:path>
              <a:path w="173989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532129">
                <a:moveTo>
                  <a:pt x="28956" y="516636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3989" h="532129">
                <a:moveTo>
                  <a:pt x="144779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6636"/>
                </a:lnTo>
                <a:close/>
              </a:path>
              <a:path w="173989" h="532129">
                <a:moveTo>
                  <a:pt x="173736" y="516636"/>
                </a:moveTo>
                <a:lnTo>
                  <a:pt x="144779" y="516636"/>
                </a:lnTo>
                <a:lnTo>
                  <a:pt x="158495" y="502919"/>
                </a:lnTo>
                <a:lnTo>
                  <a:pt x="173736" y="502919"/>
                </a:lnTo>
                <a:lnTo>
                  <a:pt x="173736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319973" y="3069288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707635" y="2781300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6" y="0"/>
                </a:lnTo>
                <a:lnTo>
                  <a:pt x="143256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692396" y="2767583"/>
            <a:ext cx="173990" cy="388620"/>
          </a:xfrm>
          <a:custGeom>
            <a:avLst/>
            <a:gdLst/>
            <a:ahLst/>
            <a:cxnLst/>
            <a:rect l="l" t="t" r="r" b="b"/>
            <a:pathLst>
              <a:path w="173989" h="388619">
                <a:moveTo>
                  <a:pt x="173736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5240" y="359663"/>
                </a:lnTo>
                <a:lnTo>
                  <a:pt x="28956" y="374904"/>
                </a:lnTo>
                <a:lnTo>
                  <a:pt x="173736" y="374904"/>
                </a:lnTo>
                <a:lnTo>
                  <a:pt x="173736" y="388619"/>
                </a:lnTo>
                <a:close/>
              </a:path>
              <a:path w="173989" h="38861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38861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359663"/>
                </a:lnTo>
                <a:lnTo>
                  <a:pt x="158495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388619">
                <a:moveTo>
                  <a:pt x="28956" y="374904"/>
                </a:moveTo>
                <a:lnTo>
                  <a:pt x="15240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374904"/>
                </a:moveTo>
                <a:lnTo>
                  <a:pt x="144779" y="374904"/>
                </a:lnTo>
                <a:lnTo>
                  <a:pt x="158495" y="359663"/>
                </a:lnTo>
                <a:lnTo>
                  <a:pt x="173736" y="359663"/>
                </a:lnTo>
                <a:lnTo>
                  <a:pt x="1737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32020" y="4445508"/>
            <a:ext cx="524510" cy="85725"/>
          </a:xfrm>
          <a:custGeom>
            <a:avLst/>
            <a:gdLst/>
            <a:ahLst/>
            <a:cxnLst/>
            <a:rect l="l" t="t" r="r" b="b"/>
            <a:pathLst>
              <a:path w="524510" h="85725">
                <a:moveTo>
                  <a:pt x="42672" y="85344"/>
                </a:moveTo>
                <a:lnTo>
                  <a:pt x="26360" y="82105"/>
                </a:lnTo>
                <a:lnTo>
                  <a:pt x="12763" y="73152"/>
                </a:lnTo>
                <a:lnTo>
                  <a:pt x="3452" y="59626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2620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2724" y="56388"/>
                </a:lnTo>
                <a:lnTo>
                  <a:pt x="82105" y="59626"/>
                </a:lnTo>
                <a:lnTo>
                  <a:pt x="73152" y="73152"/>
                </a:lnTo>
                <a:lnTo>
                  <a:pt x="59626" y="82105"/>
                </a:lnTo>
                <a:lnTo>
                  <a:pt x="42672" y="85344"/>
                </a:lnTo>
                <a:close/>
              </a:path>
              <a:path w="524510" h="85725">
                <a:moveTo>
                  <a:pt x="82724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2620" y="28956"/>
                </a:lnTo>
                <a:lnTo>
                  <a:pt x="85344" y="42672"/>
                </a:lnTo>
                <a:lnTo>
                  <a:pt x="82724" y="56388"/>
                </a:lnTo>
                <a:close/>
              </a:path>
              <a:path w="524510" h="85725">
                <a:moveTo>
                  <a:pt x="524256" y="56388"/>
                </a:moveTo>
                <a:lnTo>
                  <a:pt x="82724" y="56388"/>
                </a:lnTo>
                <a:lnTo>
                  <a:pt x="85344" y="42672"/>
                </a:lnTo>
                <a:lnTo>
                  <a:pt x="82620" y="28956"/>
                </a:lnTo>
                <a:lnTo>
                  <a:pt x="524256" y="28956"/>
                </a:lnTo>
                <a:lnTo>
                  <a:pt x="524256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209032" y="5105400"/>
            <a:ext cx="85725" cy="692150"/>
          </a:xfrm>
          <a:custGeom>
            <a:avLst/>
            <a:gdLst/>
            <a:ahLst/>
            <a:cxnLst/>
            <a:rect l="l" t="t" r="r" b="b"/>
            <a:pathLst>
              <a:path w="85725" h="692150">
                <a:moveTo>
                  <a:pt x="27431" y="609463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606551"/>
                </a:lnTo>
                <a:lnTo>
                  <a:pt x="42671" y="606552"/>
                </a:lnTo>
                <a:lnTo>
                  <a:pt x="27431" y="609463"/>
                </a:lnTo>
                <a:close/>
              </a:path>
              <a:path w="85725" h="692150">
                <a:moveTo>
                  <a:pt x="56387" y="649224"/>
                </a:moveTo>
                <a:lnTo>
                  <a:pt x="27431" y="649224"/>
                </a:lnTo>
                <a:lnTo>
                  <a:pt x="27431" y="609463"/>
                </a:lnTo>
                <a:lnTo>
                  <a:pt x="42671" y="606552"/>
                </a:lnTo>
                <a:lnTo>
                  <a:pt x="56387" y="609275"/>
                </a:lnTo>
                <a:lnTo>
                  <a:pt x="56387" y="649224"/>
                </a:lnTo>
                <a:close/>
              </a:path>
              <a:path w="85725" h="692150">
                <a:moveTo>
                  <a:pt x="56387" y="609275"/>
                </a:moveTo>
                <a:lnTo>
                  <a:pt x="42671" y="606552"/>
                </a:lnTo>
                <a:lnTo>
                  <a:pt x="56387" y="606551"/>
                </a:lnTo>
                <a:lnTo>
                  <a:pt x="56387" y="609275"/>
                </a:lnTo>
                <a:close/>
              </a:path>
              <a:path w="85725" h="692150">
                <a:moveTo>
                  <a:pt x="85343" y="649224"/>
                </a:moveTo>
                <a:lnTo>
                  <a:pt x="56387" y="649224"/>
                </a:lnTo>
                <a:lnTo>
                  <a:pt x="56387" y="609275"/>
                </a:lnTo>
                <a:lnTo>
                  <a:pt x="58983" y="609790"/>
                </a:lnTo>
                <a:lnTo>
                  <a:pt x="72580" y="618743"/>
                </a:lnTo>
                <a:lnTo>
                  <a:pt x="81891" y="632269"/>
                </a:lnTo>
                <a:lnTo>
                  <a:pt x="85343" y="649224"/>
                </a:lnTo>
                <a:close/>
              </a:path>
              <a:path w="85725" h="692150">
                <a:moveTo>
                  <a:pt x="42671" y="691895"/>
                </a:moveTo>
                <a:lnTo>
                  <a:pt x="25717" y="688443"/>
                </a:lnTo>
                <a:lnTo>
                  <a:pt x="12191" y="679132"/>
                </a:lnTo>
                <a:lnTo>
                  <a:pt x="3238" y="665535"/>
                </a:lnTo>
                <a:lnTo>
                  <a:pt x="0" y="649224"/>
                </a:lnTo>
                <a:lnTo>
                  <a:pt x="3238" y="632269"/>
                </a:lnTo>
                <a:lnTo>
                  <a:pt x="12191" y="618743"/>
                </a:lnTo>
                <a:lnTo>
                  <a:pt x="25717" y="609790"/>
                </a:lnTo>
                <a:lnTo>
                  <a:pt x="27431" y="609463"/>
                </a:lnTo>
                <a:lnTo>
                  <a:pt x="27431" y="649224"/>
                </a:lnTo>
                <a:lnTo>
                  <a:pt x="85343" y="649224"/>
                </a:lnTo>
                <a:lnTo>
                  <a:pt x="81891" y="665535"/>
                </a:lnTo>
                <a:lnTo>
                  <a:pt x="72580" y="679132"/>
                </a:lnTo>
                <a:lnTo>
                  <a:pt x="58983" y="688443"/>
                </a:lnTo>
                <a:lnTo>
                  <a:pt x="42671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348670" y="510999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082539" y="510159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44845" y="4485132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069839" y="4689894"/>
            <a:ext cx="3638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574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625595" y="4357116"/>
            <a:ext cx="437515" cy="1876425"/>
          </a:xfrm>
          <a:custGeom>
            <a:avLst/>
            <a:gdLst/>
            <a:ahLst/>
            <a:cxnLst/>
            <a:rect l="l" t="t" r="r" b="b"/>
            <a:pathLst>
              <a:path w="437514" h="1876425">
                <a:moveTo>
                  <a:pt x="0" y="153924"/>
                </a:moveTo>
                <a:lnTo>
                  <a:pt x="41147" y="0"/>
                </a:lnTo>
                <a:lnTo>
                  <a:pt x="136333" y="123444"/>
                </a:lnTo>
                <a:lnTo>
                  <a:pt x="80772" y="123444"/>
                </a:lnTo>
                <a:lnTo>
                  <a:pt x="51816" y="129540"/>
                </a:lnTo>
                <a:lnTo>
                  <a:pt x="54601" y="143123"/>
                </a:lnTo>
                <a:lnTo>
                  <a:pt x="0" y="153924"/>
                </a:lnTo>
                <a:close/>
              </a:path>
              <a:path w="437514" h="1876425">
                <a:moveTo>
                  <a:pt x="54601" y="143123"/>
                </a:moveTo>
                <a:lnTo>
                  <a:pt x="51816" y="129540"/>
                </a:lnTo>
                <a:lnTo>
                  <a:pt x="80772" y="123444"/>
                </a:lnTo>
                <a:lnTo>
                  <a:pt x="83618" y="137384"/>
                </a:lnTo>
                <a:lnTo>
                  <a:pt x="54601" y="143123"/>
                </a:lnTo>
                <a:close/>
              </a:path>
              <a:path w="437514" h="1876425">
                <a:moveTo>
                  <a:pt x="83618" y="137384"/>
                </a:moveTo>
                <a:lnTo>
                  <a:pt x="80772" y="123444"/>
                </a:lnTo>
                <a:lnTo>
                  <a:pt x="136333" y="123444"/>
                </a:lnTo>
                <a:lnTo>
                  <a:pt x="138684" y="126492"/>
                </a:lnTo>
                <a:lnTo>
                  <a:pt x="83618" y="137384"/>
                </a:lnTo>
                <a:close/>
              </a:path>
              <a:path w="437514" h="1876425">
                <a:moveTo>
                  <a:pt x="409956" y="1876044"/>
                </a:moveTo>
                <a:lnTo>
                  <a:pt x="54601" y="143123"/>
                </a:lnTo>
                <a:lnTo>
                  <a:pt x="83618" y="137384"/>
                </a:lnTo>
                <a:lnTo>
                  <a:pt x="437388" y="1869948"/>
                </a:lnTo>
                <a:lnTo>
                  <a:pt x="409956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524521" y="6237684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两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级之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间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直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接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耦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7</a:t>
            </a:fld>
          </a:p>
        </p:txBody>
      </p:sp>
      <p:sp>
        <p:nvSpPr>
          <p:cNvPr id="87" name="object 87"/>
          <p:cNvSpPr txBox="1"/>
          <p:nvPr/>
        </p:nvSpPr>
        <p:spPr>
          <a:xfrm>
            <a:off x="6748859" y="2274093"/>
            <a:ext cx="20986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如何计算</a:t>
            </a:r>
            <a:r>
              <a:rPr dirty="0" sz="2400" spc="2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点？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35074" y="1530097"/>
            <a:ext cx="84734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直接耦合</a:t>
            </a:r>
            <a:r>
              <a:rPr dirty="0" sz="2400" spc="30">
                <a:latin typeface="Times New Roman"/>
                <a:cs typeface="Times New Roman"/>
              </a:rPr>
              <a:t>: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前级的输出直接（或经电阻）接到下一级的输入端。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16725" y="2932042"/>
            <a:ext cx="2476500" cy="1449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8500"/>
              </a:lnSpc>
            </a:pPr>
            <a:r>
              <a:rPr dirty="0" sz="2400">
                <a:latin typeface="宋体"/>
                <a:cs typeface="宋体"/>
              </a:rPr>
              <a:t>第</a:t>
            </a:r>
            <a:r>
              <a:rPr dirty="0" sz="2400" spc="20">
                <a:latin typeface="宋体"/>
                <a:cs typeface="宋体"/>
              </a:rPr>
              <a:t>二级</a:t>
            </a:r>
            <a:r>
              <a:rPr dirty="0" sz="2400">
                <a:latin typeface="宋体"/>
                <a:cs typeface="宋体"/>
              </a:rPr>
              <a:t>的输</a:t>
            </a:r>
            <a:r>
              <a:rPr dirty="0" sz="2400" spc="20">
                <a:latin typeface="宋体"/>
                <a:cs typeface="宋体"/>
              </a:rPr>
              <a:t>入端</a:t>
            </a:r>
            <a:r>
              <a:rPr dirty="0" sz="2400">
                <a:latin typeface="宋体"/>
                <a:cs typeface="宋体"/>
              </a:rPr>
              <a:t>偏 </a:t>
            </a:r>
            <a:r>
              <a:rPr dirty="0" sz="2400">
                <a:latin typeface="宋体"/>
                <a:cs typeface="宋体"/>
              </a:rPr>
              <a:t> 置</a:t>
            </a:r>
            <a:r>
              <a:rPr dirty="0" sz="2400" spc="20">
                <a:latin typeface="宋体"/>
                <a:cs typeface="宋体"/>
              </a:rPr>
              <a:t>电压</a:t>
            </a:r>
            <a:r>
              <a:rPr dirty="0" sz="2400">
                <a:latin typeface="宋体"/>
                <a:cs typeface="宋体"/>
              </a:rPr>
              <a:t>可简</a:t>
            </a:r>
            <a:r>
              <a:rPr dirty="0" sz="2400" spc="20">
                <a:latin typeface="宋体"/>
                <a:cs typeface="宋体"/>
              </a:rPr>
              <a:t>化为</a:t>
            </a:r>
            <a:r>
              <a:rPr dirty="0" sz="2400">
                <a:latin typeface="宋体"/>
                <a:cs typeface="宋体"/>
              </a:rPr>
              <a:t>由 </a:t>
            </a:r>
            <a:r>
              <a:rPr dirty="0" sz="2400">
                <a:latin typeface="宋体"/>
                <a:cs typeface="宋体"/>
              </a:rPr>
              <a:t> 前</a:t>
            </a:r>
            <a:r>
              <a:rPr dirty="0" sz="2400" spc="20">
                <a:latin typeface="宋体"/>
                <a:cs typeface="宋体"/>
              </a:rPr>
              <a:t>一级</a:t>
            </a:r>
            <a:r>
              <a:rPr dirty="0" sz="2400">
                <a:latin typeface="宋体"/>
                <a:cs typeface="宋体"/>
              </a:rPr>
              <a:t>的输</a:t>
            </a:r>
            <a:r>
              <a:rPr dirty="0" sz="2400" spc="20">
                <a:latin typeface="宋体"/>
                <a:cs typeface="宋体"/>
              </a:rPr>
              <a:t>出端</a:t>
            </a:r>
            <a:r>
              <a:rPr dirty="0" sz="2400">
                <a:latin typeface="宋体"/>
                <a:cs typeface="宋体"/>
              </a:rPr>
              <a:t>直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接提供。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192" y="693387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级间耦合方式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1246" y="693387"/>
            <a:ext cx="20142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直接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耦合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6473" y="321411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6473" y="409346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5212" y="4472940"/>
            <a:ext cx="388620" cy="387350"/>
          </a:xfrm>
          <a:custGeom>
            <a:avLst/>
            <a:gdLst/>
            <a:ahLst/>
            <a:cxnLst/>
            <a:rect l="l" t="t" r="r" b="b"/>
            <a:pathLst>
              <a:path w="388619" h="387350">
                <a:moveTo>
                  <a:pt x="214883" y="387096"/>
                </a:moveTo>
                <a:lnTo>
                  <a:pt x="175260" y="387096"/>
                </a:lnTo>
                <a:lnTo>
                  <a:pt x="155448" y="384048"/>
                </a:lnTo>
                <a:lnTo>
                  <a:pt x="118872" y="373379"/>
                </a:lnTo>
                <a:lnTo>
                  <a:pt x="71628" y="344424"/>
                </a:lnTo>
                <a:lnTo>
                  <a:pt x="44195" y="316992"/>
                </a:lnTo>
                <a:lnTo>
                  <a:pt x="15240" y="269748"/>
                </a:lnTo>
                <a:lnTo>
                  <a:pt x="1524" y="213360"/>
                </a:lnTo>
                <a:lnTo>
                  <a:pt x="0" y="193548"/>
                </a:lnTo>
                <a:lnTo>
                  <a:pt x="1524" y="173736"/>
                </a:lnTo>
                <a:lnTo>
                  <a:pt x="15240" y="118872"/>
                </a:lnTo>
                <a:lnTo>
                  <a:pt x="33528" y="85344"/>
                </a:lnTo>
                <a:lnTo>
                  <a:pt x="70104" y="44196"/>
                </a:lnTo>
                <a:lnTo>
                  <a:pt x="118872" y="15240"/>
                </a:lnTo>
                <a:lnTo>
                  <a:pt x="135636" y="7620"/>
                </a:lnTo>
                <a:lnTo>
                  <a:pt x="153924" y="3048"/>
                </a:lnTo>
                <a:lnTo>
                  <a:pt x="173736" y="0"/>
                </a:lnTo>
                <a:lnTo>
                  <a:pt x="213359" y="0"/>
                </a:lnTo>
                <a:lnTo>
                  <a:pt x="233172" y="3048"/>
                </a:lnTo>
                <a:lnTo>
                  <a:pt x="251459" y="7620"/>
                </a:lnTo>
                <a:lnTo>
                  <a:pt x="269748" y="13716"/>
                </a:lnTo>
                <a:lnTo>
                  <a:pt x="294893" y="27431"/>
                </a:lnTo>
                <a:lnTo>
                  <a:pt x="195072" y="27431"/>
                </a:lnTo>
                <a:lnTo>
                  <a:pt x="161543" y="30479"/>
                </a:lnTo>
                <a:lnTo>
                  <a:pt x="115824" y="47244"/>
                </a:lnTo>
                <a:lnTo>
                  <a:pt x="77724" y="76200"/>
                </a:lnTo>
                <a:lnTo>
                  <a:pt x="48768" y="114300"/>
                </a:lnTo>
                <a:lnTo>
                  <a:pt x="32004" y="160020"/>
                </a:lnTo>
                <a:lnTo>
                  <a:pt x="28956" y="175260"/>
                </a:lnTo>
                <a:lnTo>
                  <a:pt x="28956" y="210312"/>
                </a:lnTo>
                <a:lnTo>
                  <a:pt x="41148" y="257556"/>
                </a:lnTo>
                <a:lnTo>
                  <a:pt x="65532" y="298704"/>
                </a:lnTo>
                <a:lnTo>
                  <a:pt x="100584" y="330708"/>
                </a:lnTo>
                <a:lnTo>
                  <a:pt x="144779" y="352043"/>
                </a:lnTo>
                <a:lnTo>
                  <a:pt x="193548" y="359664"/>
                </a:lnTo>
                <a:lnTo>
                  <a:pt x="294567" y="359664"/>
                </a:lnTo>
                <a:lnTo>
                  <a:pt x="288036" y="364236"/>
                </a:lnTo>
                <a:lnTo>
                  <a:pt x="271272" y="371855"/>
                </a:lnTo>
                <a:lnTo>
                  <a:pt x="252983" y="379476"/>
                </a:lnTo>
                <a:lnTo>
                  <a:pt x="234695" y="384048"/>
                </a:lnTo>
                <a:lnTo>
                  <a:pt x="214883" y="387096"/>
                </a:lnTo>
                <a:close/>
              </a:path>
              <a:path w="388619" h="387350">
                <a:moveTo>
                  <a:pt x="294567" y="359664"/>
                </a:moveTo>
                <a:lnTo>
                  <a:pt x="193548" y="359664"/>
                </a:lnTo>
                <a:lnTo>
                  <a:pt x="227076" y="356616"/>
                </a:lnTo>
                <a:lnTo>
                  <a:pt x="243840" y="352043"/>
                </a:lnTo>
                <a:lnTo>
                  <a:pt x="257556" y="345948"/>
                </a:lnTo>
                <a:lnTo>
                  <a:pt x="272795" y="339852"/>
                </a:lnTo>
                <a:lnTo>
                  <a:pt x="286512" y="330708"/>
                </a:lnTo>
                <a:lnTo>
                  <a:pt x="332232" y="286512"/>
                </a:lnTo>
                <a:lnTo>
                  <a:pt x="352043" y="243840"/>
                </a:lnTo>
                <a:lnTo>
                  <a:pt x="359663" y="211836"/>
                </a:lnTo>
                <a:lnTo>
                  <a:pt x="359663" y="176784"/>
                </a:lnTo>
                <a:lnTo>
                  <a:pt x="356615" y="161544"/>
                </a:lnTo>
                <a:lnTo>
                  <a:pt x="353567" y="144780"/>
                </a:lnTo>
                <a:lnTo>
                  <a:pt x="332232" y="102108"/>
                </a:lnTo>
                <a:lnTo>
                  <a:pt x="300228" y="65532"/>
                </a:lnTo>
                <a:lnTo>
                  <a:pt x="259080" y="41148"/>
                </a:lnTo>
                <a:lnTo>
                  <a:pt x="211836" y="28955"/>
                </a:lnTo>
                <a:lnTo>
                  <a:pt x="195072" y="27431"/>
                </a:lnTo>
                <a:lnTo>
                  <a:pt x="294893" y="27431"/>
                </a:lnTo>
                <a:lnTo>
                  <a:pt x="344423" y="70104"/>
                </a:lnTo>
                <a:lnTo>
                  <a:pt x="373380" y="117348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3380" y="268224"/>
                </a:lnTo>
                <a:lnTo>
                  <a:pt x="344423" y="316992"/>
                </a:lnTo>
                <a:lnTo>
                  <a:pt x="318515" y="342900"/>
                </a:lnTo>
                <a:lnTo>
                  <a:pt x="294567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4083" y="358902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8844" y="3575303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90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90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90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90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3736" y="504443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0816" y="3616513"/>
            <a:ext cx="353060" cy="160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18860" y="2790443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18860" y="3863340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2743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50279" y="3491484"/>
            <a:ext cx="144780" cy="372110"/>
          </a:xfrm>
          <a:custGeom>
            <a:avLst/>
            <a:gdLst/>
            <a:ahLst/>
            <a:cxnLst/>
            <a:rect l="l" t="t" r="r" b="b"/>
            <a:pathLst>
              <a:path w="144779" h="372110">
                <a:moveTo>
                  <a:pt x="0" y="0"/>
                </a:moveTo>
                <a:lnTo>
                  <a:pt x="144780" y="0"/>
                </a:lnTo>
                <a:lnTo>
                  <a:pt x="144780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36564" y="3477767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5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71856"/>
                </a:lnTo>
                <a:lnTo>
                  <a:pt x="13716" y="371856"/>
                </a:lnTo>
                <a:lnTo>
                  <a:pt x="28956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401320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71856"/>
                </a:lnTo>
                <a:lnTo>
                  <a:pt x="158495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5"/>
                </a:lnTo>
                <a:lnTo>
                  <a:pt x="172211" y="28955"/>
                </a:lnTo>
                <a:close/>
              </a:path>
              <a:path w="172720" h="401320">
                <a:moveTo>
                  <a:pt x="28956" y="385572"/>
                </a:moveTo>
                <a:lnTo>
                  <a:pt x="13716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3256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3256" y="385572"/>
                </a:lnTo>
                <a:lnTo>
                  <a:pt x="158495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70287" y="345801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1374" y="2878774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7310" y="201780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2116" y="1940051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8956" y="1255347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252728"/>
                </a:lnTo>
                <a:lnTo>
                  <a:pt x="42672" y="1252728"/>
                </a:lnTo>
                <a:lnTo>
                  <a:pt x="28956" y="1255347"/>
                </a:lnTo>
                <a:close/>
              </a:path>
              <a:path w="85725" h="1338579">
                <a:moveTo>
                  <a:pt x="56388" y="1295400"/>
                </a:moveTo>
                <a:lnTo>
                  <a:pt x="28956" y="1295400"/>
                </a:lnTo>
                <a:lnTo>
                  <a:pt x="28956" y="1255347"/>
                </a:lnTo>
                <a:lnTo>
                  <a:pt x="42672" y="1252728"/>
                </a:lnTo>
                <a:lnTo>
                  <a:pt x="56388" y="1255347"/>
                </a:lnTo>
                <a:lnTo>
                  <a:pt x="56388" y="1295400"/>
                </a:lnTo>
                <a:close/>
              </a:path>
              <a:path w="85725" h="1338579">
                <a:moveTo>
                  <a:pt x="56388" y="1255347"/>
                </a:moveTo>
                <a:lnTo>
                  <a:pt x="42672" y="1252728"/>
                </a:lnTo>
                <a:lnTo>
                  <a:pt x="56388" y="1252728"/>
                </a:lnTo>
                <a:lnTo>
                  <a:pt x="56388" y="1255347"/>
                </a:lnTo>
                <a:close/>
              </a:path>
              <a:path w="85725" h="1338579">
                <a:moveTo>
                  <a:pt x="42672" y="1338072"/>
                </a:moveTo>
                <a:lnTo>
                  <a:pt x="25717" y="1334833"/>
                </a:lnTo>
                <a:lnTo>
                  <a:pt x="12192" y="1325880"/>
                </a:lnTo>
                <a:lnTo>
                  <a:pt x="3238" y="1312354"/>
                </a:lnTo>
                <a:lnTo>
                  <a:pt x="0" y="1295400"/>
                </a:lnTo>
                <a:lnTo>
                  <a:pt x="3238" y="1278445"/>
                </a:lnTo>
                <a:lnTo>
                  <a:pt x="12192" y="1264920"/>
                </a:lnTo>
                <a:lnTo>
                  <a:pt x="25717" y="1255966"/>
                </a:lnTo>
                <a:lnTo>
                  <a:pt x="28956" y="1255347"/>
                </a:lnTo>
                <a:lnTo>
                  <a:pt x="28956" y="1295400"/>
                </a:lnTo>
                <a:lnTo>
                  <a:pt x="85344" y="1295400"/>
                </a:lnTo>
                <a:lnTo>
                  <a:pt x="82105" y="1312354"/>
                </a:lnTo>
                <a:lnTo>
                  <a:pt x="73152" y="1325880"/>
                </a:lnTo>
                <a:lnTo>
                  <a:pt x="59626" y="1334833"/>
                </a:lnTo>
                <a:lnTo>
                  <a:pt x="42672" y="1338072"/>
                </a:lnTo>
                <a:close/>
              </a:path>
              <a:path w="85725" h="1338579">
                <a:moveTo>
                  <a:pt x="85344" y="1295400"/>
                </a:moveTo>
                <a:lnTo>
                  <a:pt x="56388" y="1295400"/>
                </a:lnTo>
                <a:lnTo>
                  <a:pt x="56388" y="1255347"/>
                </a:lnTo>
                <a:lnTo>
                  <a:pt x="59626" y="1255966"/>
                </a:lnTo>
                <a:lnTo>
                  <a:pt x="73152" y="1264920"/>
                </a:lnTo>
                <a:lnTo>
                  <a:pt x="82105" y="1278445"/>
                </a:lnTo>
                <a:lnTo>
                  <a:pt x="85344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1636" y="2196083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19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7920" y="2182367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19" h="53213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72719" h="532130">
                <a:moveTo>
                  <a:pt x="143256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7431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143256" y="13716"/>
                </a:lnTo>
                <a:lnTo>
                  <a:pt x="158495" y="27432"/>
                </a:lnTo>
                <a:lnTo>
                  <a:pt x="172211" y="27431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27431"/>
                </a:moveTo>
                <a:lnTo>
                  <a:pt x="158495" y="27432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7431"/>
                </a:lnTo>
                <a:close/>
              </a:path>
              <a:path w="172719" h="532130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4788" y="1914144"/>
            <a:ext cx="654050" cy="85725"/>
          </a:xfrm>
          <a:custGeom>
            <a:avLst/>
            <a:gdLst/>
            <a:ahLst/>
            <a:cxnLst/>
            <a:rect l="l" t="t" r="r" b="b"/>
            <a:pathLst>
              <a:path w="654050" h="85725">
                <a:moveTo>
                  <a:pt x="611124" y="85344"/>
                </a:moveTo>
                <a:lnTo>
                  <a:pt x="594812" y="81891"/>
                </a:lnTo>
                <a:lnTo>
                  <a:pt x="581215" y="72580"/>
                </a:lnTo>
                <a:lnTo>
                  <a:pt x="571904" y="58983"/>
                </a:lnTo>
                <a:lnTo>
                  <a:pt x="568452" y="42672"/>
                </a:lnTo>
                <a:lnTo>
                  <a:pt x="571904" y="25717"/>
                </a:lnTo>
                <a:lnTo>
                  <a:pt x="581215" y="12192"/>
                </a:lnTo>
                <a:lnTo>
                  <a:pt x="594812" y="3238"/>
                </a:lnTo>
                <a:lnTo>
                  <a:pt x="611124" y="0"/>
                </a:lnTo>
                <a:lnTo>
                  <a:pt x="628078" y="3238"/>
                </a:lnTo>
                <a:lnTo>
                  <a:pt x="641604" y="12192"/>
                </a:lnTo>
                <a:lnTo>
                  <a:pt x="650557" y="25717"/>
                </a:lnTo>
                <a:lnTo>
                  <a:pt x="650884" y="27432"/>
                </a:lnTo>
                <a:lnTo>
                  <a:pt x="611124" y="27432"/>
                </a:lnTo>
                <a:lnTo>
                  <a:pt x="611124" y="56388"/>
                </a:lnTo>
                <a:lnTo>
                  <a:pt x="651072" y="56388"/>
                </a:lnTo>
                <a:lnTo>
                  <a:pt x="650557" y="58983"/>
                </a:lnTo>
                <a:lnTo>
                  <a:pt x="641604" y="72580"/>
                </a:lnTo>
                <a:lnTo>
                  <a:pt x="628078" y="81891"/>
                </a:lnTo>
                <a:lnTo>
                  <a:pt x="611124" y="85344"/>
                </a:lnTo>
                <a:close/>
              </a:path>
              <a:path w="654050" h="85725">
                <a:moveTo>
                  <a:pt x="5713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571555" y="27432"/>
                </a:lnTo>
                <a:lnTo>
                  <a:pt x="568452" y="42672"/>
                </a:lnTo>
                <a:lnTo>
                  <a:pt x="571355" y="56388"/>
                </a:lnTo>
                <a:close/>
              </a:path>
              <a:path w="654050" h="85725">
                <a:moveTo>
                  <a:pt x="651072" y="56388"/>
                </a:moveTo>
                <a:lnTo>
                  <a:pt x="611124" y="56388"/>
                </a:lnTo>
                <a:lnTo>
                  <a:pt x="611124" y="27432"/>
                </a:lnTo>
                <a:lnTo>
                  <a:pt x="650884" y="27432"/>
                </a:lnTo>
                <a:lnTo>
                  <a:pt x="653795" y="42672"/>
                </a:lnTo>
                <a:lnTo>
                  <a:pt x="6510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73502" y="2967227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3596" y="3233927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30" h="295910">
                <a:moveTo>
                  <a:pt x="160087" y="198566"/>
                </a:moveTo>
                <a:lnTo>
                  <a:pt x="0" y="18288"/>
                </a:lnTo>
                <a:lnTo>
                  <a:pt x="21336" y="0"/>
                </a:lnTo>
                <a:lnTo>
                  <a:pt x="180923" y="179715"/>
                </a:lnTo>
                <a:lnTo>
                  <a:pt x="160087" y="198566"/>
                </a:lnTo>
                <a:close/>
              </a:path>
              <a:path w="265430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30" h="295910">
                <a:moveTo>
                  <a:pt x="169164" y="208788"/>
                </a:moveTo>
                <a:lnTo>
                  <a:pt x="160087" y="198566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30" h="295910">
                <a:moveTo>
                  <a:pt x="265176" y="295656"/>
                </a:moveTo>
                <a:lnTo>
                  <a:pt x="138684" y="217931"/>
                </a:lnTo>
                <a:lnTo>
                  <a:pt x="160087" y="198566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3596" y="2967227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5">
                <a:moveTo>
                  <a:pt x="19811" y="268224"/>
                </a:moveTo>
                <a:lnTo>
                  <a:pt x="0" y="248412"/>
                </a:lnTo>
                <a:lnTo>
                  <a:pt x="256031" y="0"/>
                </a:lnTo>
                <a:lnTo>
                  <a:pt x="275843" y="19812"/>
                </a:lnTo>
                <a:lnTo>
                  <a:pt x="19811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3532" y="1795272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80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2102" y="351129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02102" y="4608576"/>
            <a:ext cx="0" cy="668020"/>
          </a:xfrm>
          <a:custGeom>
            <a:avLst/>
            <a:gdLst/>
            <a:ahLst/>
            <a:cxnLst/>
            <a:rect l="l" t="t" r="r" b="b"/>
            <a:pathLst>
              <a:path w="0" h="668020">
                <a:moveTo>
                  <a:pt x="0" y="0"/>
                </a:moveTo>
                <a:lnTo>
                  <a:pt x="0" y="6675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05712" y="5065776"/>
            <a:ext cx="1645920" cy="85725"/>
          </a:xfrm>
          <a:custGeom>
            <a:avLst/>
            <a:gdLst/>
            <a:ahLst/>
            <a:cxnLst/>
            <a:rect l="l" t="t" r="r" b="b"/>
            <a:pathLst>
              <a:path w="1645920" h="85725">
                <a:moveTo>
                  <a:pt x="1601724" y="85343"/>
                </a:moveTo>
                <a:lnTo>
                  <a:pt x="1585412" y="82105"/>
                </a:lnTo>
                <a:lnTo>
                  <a:pt x="1571815" y="73151"/>
                </a:lnTo>
                <a:lnTo>
                  <a:pt x="1562504" y="59626"/>
                </a:lnTo>
                <a:lnTo>
                  <a:pt x="1559051" y="42671"/>
                </a:lnTo>
                <a:lnTo>
                  <a:pt x="1562504" y="26360"/>
                </a:lnTo>
                <a:lnTo>
                  <a:pt x="1571815" y="12763"/>
                </a:lnTo>
                <a:lnTo>
                  <a:pt x="1585412" y="3452"/>
                </a:lnTo>
                <a:lnTo>
                  <a:pt x="1601724" y="0"/>
                </a:lnTo>
                <a:lnTo>
                  <a:pt x="1618916" y="3452"/>
                </a:lnTo>
                <a:lnTo>
                  <a:pt x="1632966" y="12763"/>
                </a:lnTo>
                <a:lnTo>
                  <a:pt x="1642443" y="26360"/>
                </a:lnTo>
                <a:lnTo>
                  <a:pt x="1642996" y="28955"/>
                </a:lnTo>
                <a:lnTo>
                  <a:pt x="1601724" y="28955"/>
                </a:lnTo>
                <a:lnTo>
                  <a:pt x="1601724" y="57911"/>
                </a:lnTo>
                <a:lnTo>
                  <a:pt x="1642794" y="57911"/>
                </a:lnTo>
                <a:lnTo>
                  <a:pt x="1642443" y="59626"/>
                </a:lnTo>
                <a:lnTo>
                  <a:pt x="1632966" y="73151"/>
                </a:lnTo>
                <a:lnTo>
                  <a:pt x="1618916" y="82105"/>
                </a:lnTo>
                <a:lnTo>
                  <a:pt x="1601724" y="85343"/>
                </a:lnTo>
                <a:close/>
              </a:path>
              <a:path w="1645920" h="85725">
                <a:moveTo>
                  <a:pt x="1562155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561955" y="28955"/>
                </a:lnTo>
                <a:lnTo>
                  <a:pt x="1559051" y="42671"/>
                </a:lnTo>
                <a:lnTo>
                  <a:pt x="1562155" y="57911"/>
                </a:lnTo>
                <a:close/>
              </a:path>
              <a:path w="1645920" h="85725">
                <a:moveTo>
                  <a:pt x="1642794" y="57911"/>
                </a:moveTo>
                <a:lnTo>
                  <a:pt x="1601724" y="57911"/>
                </a:lnTo>
                <a:lnTo>
                  <a:pt x="1601724" y="28955"/>
                </a:lnTo>
                <a:lnTo>
                  <a:pt x="1642996" y="28955"/>
                </a:lnTo>
                <a:lnTo>
                  <a:pt x="1645920" y="42671"/>
                </a:lnTo>
                <a:lnTo>
                  <a:pt x="1642794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6580" y="5109209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 h="0">
                <a:moveTo>
                  <a:pt x="0" y="0"/>
                </a:moveTo>
                <a:lnTo>
                  <a:pt x="298856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31893" y="151634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0380" y="167335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2964" y="4571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3339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1816" y="32003"/>
                </a:lnTo>
                <a:close/>
              </a:path>
              <a:path w="137160" h="137160">
                <a:moveTo>
                  <a:pt x="84010" y="31622"/>
                </a:move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4010" y="31622"/>
                </a:lnTo>
                <a:close/>
              </a:path>
              <a:path w="137160" h="137160">
                <a:moveTo>
                  <a:pt x="106679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87" y="84010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53339" y="30479"/>
                </a:lnTo>
                <a:lnTo>
                  <a:pt x="44195" y="36575"/>
                </a:lnTo>
                <a:lnTo>
                  <a:pt x="45339" y="36575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0480" y="53339"/>
                </a:lnTo>
                <a:lnTo>
                  <a:pt x="31496" y="53339"/>
                </a:lnTo>
                <a:lnTo>
                  <a:pt x="29463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1" y="85343"/>
                </a:lnTo>
                <a:lnTo>
                  <a:pt x="35560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5339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1816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6679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84010" y="31622"/>
                </a:lnTo>
                <a:lnTo>
                  <a:pt x="82296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124968" y="32003"/>
                </a:moveTo>
                <a:lnTo>
                  <a:pt x="85344" y="32003"/>
                </a:lnTo>
                <a:lnTo>
                  <a:pt x="82296" y="30479"/>
                </a:lnTo>
                <a:lnTo>
                  <a:pt x="124968" y="30479"/>
                </a:lnTo>
                <a:lnTo>
                  <a:pt x="124968" y="32003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4010" y="31622"/>
                </a:lnTo>
                <a:lnTo>
                  <a:pt x="85344" y="32003"/>
                </a:lnTo>
                <a:lnTo>
                  <a:pt x="124968" y="32003"/>
                </a:lnTo>
                <a:lnTo>
                  <a:pt x="127000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339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533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7000" y="35051"/>
                </a:lnTo>
                <a:lnTo>
                  <a:pt x="130047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047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02107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1499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7160" h="137160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7160">
                <a:moveTo>
                  <a:pt x="134112" y="53339"/>
                </a:moveTo>
                <a:lnTo>
                  <a:pt x="105155" y="53339"/>
                </a:lnTo>
                <a:lnTo>
                  <a:pt x="100584" y="44195"/>
                </a:lnTo>
                <a:lnTo>
                  <a:pt x="131499" y="44195"/>
                </a:lnTo>
                <a:lnTo>
                  <a:pt x="134112" y="53339"/>
                </a:lnTo>
                <a:close/>
              </a:path>
              <a:path w="137160" h="137160">
                <a:moveTo>
                  <a:pt x="31496" y="53339"/>
                </a:moveTo>
                <a:lnTo>
                  <a:pt x="30480" y="53339"/>
                </a:lnTo>
                <a:lnTo>
                  <a:pt x="32004" y="51815"/>
                </a:lnTo>
                <a:lnTo>
                  <a:pt x="31496" y="53339"/>
                </a:lnTo>
                <a:close/>
              </a:path>
              <a:path w="137160" h="137160">
                <a:moveTo>
                  <a:pt x="136289" y="60959"/>
                </a:moveTo>
                <a:lnTo>
                  <a:pt x="108204" y="60959"/>
                </a:lnTo>
                <a:lnTo>
                  <a:pt x="103632" y="51815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289" y="60959"/>
                </a:lnTo>
                <a:close/>
              </a:path>
              <a:path w="137160" h="137160">
                <a:moveTo>
                  <a:pt x="28956" y="60959"/>
                </a:moveTo>
                <a:lnTo>
                  <a:pt x="28956" y="59435"/>
                </a:lnTo>
                <a:lnTo>
                  <a:pt x="29463" y="59435"/>
                </a:lnTo>
                <a:lnTo>
                  <a:pt x="28956" y="60959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0959"/>
                </a:lnTo>
                <a:lnTo>
                  <a:pt x="136289" y="60959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7160" h="137160">
                <a:moveTo>
                  <a:pt x="103632" y="85343"/>
                </a:move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7160" h="13716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37160" h="13716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155" y="82295"/>
                </a:lnTo>
                <a:lnTo>
                  <a:pt x="135636" y="82295"/>
                </a:lnTo>
                <a:lnTo>
                  <a:pt x="134112" y="83819"/>
                </a:lnTo>
                <a:lnTo>
                  <a:pt x="13208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2511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1" y="85343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560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2080" y="89915"/>
                </a:lnTo>
                <a:lnTo>
                  <a:pt x="131064" y="92963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047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047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7000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047" y="97535"/>
                </a:lnTo>
                <a:lnTo>
                  <a:pt x="127000" y="102107"/>
                </a:lnTo>
                <a:close/>
              </a:path>
              <a:path w="137160" h="137160">
                <a:moveTo>
                  <a:pt x="47243" y="102107"/>
                </a:moveTo>
                <a:lnTo>
                  <a:pt x="44195" y="100583"/>
                </a:lnTo>
                <a:lnTo>
                  <a:pt x="45339" y="100583"/>
                </a:lnTo>
                <a:lnTo>
                  <a:pt x="47243" y="102107"/>
                </a:lnTo>
                <a:close/>
              </a:path>
              <a:path w="137160" h="137160">
                <a:moveTo>
                  <a:pt x="123444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7000" y="102107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0960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4676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7160">
                <a:moveTo>
                  <a:pt x="82296" y="135635"/>
                </a:moveTo>
                <a:lnTo>
                  <a:pt x="53339" y="135635"/>
                </a:lnTo>
                <a:lnTo>
                  <a:pt x="53339" y="134111"/>
                </a:lnTo>
                <a:lnTo>
                  <a:pt x="42672" y="131063"/>
                </a:lnTo>
                <a:lnTo>
                  <a:pt x="92964" y="131063"/>
                </a:lnTo>
                <a:lnTo>
                  <a:pt x="83820" y="134111"/>
                </a:lnTo>
                <a:lnTo>
                  <a:pt x="82296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3741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885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5044" y="322859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7144" y="3611879"/>
            <a:ext cx="835660" cy="85725"/>
          </a:xfrm>
          <a:custGeom>
            <a:avLst/>
            <a:gdLst/>
            <a:ahLst/>
            <a:cxnLst/>
            <a:rect l="l" t="t" r="r" b="b"/>
            <a:pathLst>
              <a:path w="83566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835660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835660" h="85725">
                <a:moveTo>
                  <a:pt x="835151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835151" y="28955"/>
                </a:lnTo>
                <a:lnTo>
                  <a:pt x="835151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44509" y="27065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5397" y="302714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67227" y="52616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29711" y="4140708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15996" y="4126991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72211" y="481584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6972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97204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481584"/>
                </a:moveTo>
                <a:lnTo>
                  <a:pt x="143256" y="481584"/>
                </a:lnTo>
                <a:lnTo>
                  <a:pt x="156972" y="467867"/>
                </a:lnTo>
                <a:lnTo>
                  <a:pt x="172211" y="467867"/>
                </a:lnTo>
                <a:lnTo>
                  <a:pt x="172211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94910" y="41665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97555" y="4342891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26563" y="3227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67279" y="328120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80971" y="3980695"/>
            <a:ext cx="217804" cy="1094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8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8113" y="288845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40758" y="2935224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30852" y="3201924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29" h="295910">
                <a:moveTo>
                  <a:pt x="160047" y="198603"/>
                </a:moveTo>
                <a:lnTo>
                  <a:pt x="0" y="19812"/>
                </a:lnTo>
                <a:lnTo>
                  <a:pt x="21336" y="0"/>
                </a:lnTo>
                <a:lnTo>
                  <a:pt x="180923" y="179715"/>
                </a:lnTo>
                <a:lnTo>
                  <a:pt x="160047" y="198603"/>
                </a:lnTo>
                <a:close/>
              </a:path>
              <a:path w="265429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29" h="295910">
                <a:moveTo>
                  <a:pt x="169164" y="208788"/>
                </a:moveTo>
                <a:lnTo>
                  <a:pt x="160047" y="198603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29" h="295910">
                <a:moveTo>
                  <a:pt x="265176" y="295656"/>
                </a:moveTo>
                <a:lnTo>
                  <a:pt x="138684" y="217931"/>
                </a:lnTo>
                <a:lnTo>
                  <a:pt x="160047" y="198603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30852" y="2935224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2" y="269748"/>
                </a:moveTo>
                <a:lnTo>
                  <a:pt x="0" y="248411"/>
                </a:lnTo>
                <a:lnTo>
                  <a:pt x="256032" y="0"/>
                </a:lnTo>
                <a:lnTo>
                  <a:pt x="275844" y="19811"/>
                </a:lnTo>
                <a:lnTo>
                  <a:pt x="19812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780788" y="194919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80788" y="24932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27448" y="3485388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7432" y="1580251"/>
                </a:moveTo>
                <a:lnTo>
                  <a:pt x="27432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7432" y="1580251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7432" y="1620012"/>
                </a:lnTo>
                <a:lnTo>
                  <a:pt x="27432" y="1580251"/>
                </a:lnTo>
                <a:lnTo>
                  <a:pt x="42672" y="1577340"/>
                </a:lnTo>
                <a:lnTo>
                  <a:pt x="56388" y="1580063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80063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80063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80063"/>
                </a:lnTo>
                <a:lnTo>
                  <a:pt x="58983" y="1580578"/>
                </a:lnTo>
                <a:lnTo>
                  <a:pt x="72580" y="1589532"/>
                </a:lnTo>
                <a:lnTo>
                  <a:pt x="81891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5717" y="1659231"/>
                </a:lnTo>
                <a:lnTo>
                  <a:pt x="12192" y="1649920"/>
                </a:lnTo>
                <a:lnTo>
                  <a:pt x="3238" y="1636323"/>
                </a:lnTo>
                <a:lnTo>
                  <a:pt x="0" y="1620012"/>
                </a:lnTo>
                <a:lnTo>
                  <a:pt x="3238" y="1603057"/>
                </a:lnTo>
                <a:lnTo>
                  <a:pt x="12192" y="1589532"/>
                </a:lnTo>
                <a:lnTo>
                  <a:pt x="25717" y="1580578"/>
                </a:lnTo>
                <a:lnTo>
                  <a:pt x="27432" y="1580251"/>
                </a:lnTo>
                <a:lnTo>
                  <a:pt x="27432" y="1620012"/>
                </a:lnTo>
                <a:lnTo>
                  <a:pt x="85344" y="1620012"/>
                </a:lnTo>
                <a:lnTo>
                  <a:pt x="81891" y="1636323"/>
                </a:lnTo>
                <a:lnTo>
                  <a:pt x="72580" y="1649920"/>
                </a:lnTo>
                <a:lnTo>
                  <a:pt x="58983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90010" y="3195827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14771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19522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739639" y="2756916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2724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620" y="56387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42672" y="85343"/>
                </a:lnTo>
                <a:close/>
              </a:path>
              <a:path w="582295" h="85725">
                <a:moveTo>
                  <a:pt x="8262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724" y="28955"/>
                </a:lnTo>
                <a:lnTo>
                  <a:pt x="85344" y="42671"/>
                </a:lnTo>
                <a:lnTo>
                  <a:pt x="82620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620" y="56387"/>
                </a:lnTo>
                <a:lnTo>
                  <a:pt x="85344" y="42671"/>
                </a:lnTo>
                <a:lnTo>
                  <a:pt x="82724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286162" y="221277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88948" y="2389123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72623" y="308206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96967" y="4108703"/>
            <a:ext cx="144780" cy="469900"/>
          </a:xfrm>
          <a:custGeom>
            <a:avLst/>
            <a:gdLst/>
            <a:ahLst/>
            <a:cxnLst/>
            <a:rect l="l" t="t" r="r" b="b"/>
            <a:pathLst>
              <a:path w="144779" h="469900">
                <a:moveTo>
                  <a:pt x="0" y="0"/>
                </a:moveTo>
                <a:lnTo>
                  <a:pt x="144780" y="0"/>
                </a:lnTo>
                <a:lnTo>
                  <a:pt x="144780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83252" y="409498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72720" h="497204">
                <a:moveTo>
                  <a:pt x="143256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318484" y="4509500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430011" y="279958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93820" y="320421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121702" y="277114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13532" y="1956054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 h="0">
                <a:moveTo>
                  <a:pt x="0" y="0"/>
                </a:moveTo>
                <a:lnTo>
                  <a:pt x="165506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319973" y="2420143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707635" y="2132076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6" y="0"/>
                </a:lnTo>
                <a:lnTo>
                  <a:pt x="143256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92396" y="2118360"/>
            <a:ext cx="173990" cy="388620"/>
          </a:xfrm>
          <a:custGeom>
            <a:avLst/>
            <a:gdLst/>
            <a:ahLst/>
            <a:cxnLst/>
            <a:rect l="l" t="t" r="r" b="b"/>
            <a:pathLst>
              <a:path w="173989" h="388619">
                <a:moveTo>
                  <a:pt x="173736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5240" y="359663"/>
                </a:lnTo>
                <a:lnTo>
                  <a:pt x="28956" y="374904"/>
                </a:lnTo>
                <a:lnTo>
                  <a:pt x="173736" y="374904"/>
                </a:lnTo>
                <a:lnTo>
                  <a:pt x="173736" y="388619"/>
                </a:lnTo>
                <a:close/>
              </a:path>
              <a:path w="173989" h="38861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38861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359663"/>
                </a:lnTo>
                <a:lnTo>
                  <a:pt x="158495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388619">
                <a:moveTo>
                  <a:pt x="28956" y="374904"/>
                </a:moveTo>
                <a:lnTo>
                  <a:pt x="15240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3989" h="388619">
                <a:moveTo>
                  <a:pt x="144779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4904"/>
                </a:lnTo>
                <a:close/>
              </a:path>
              <a:path w="173989" h="388619">
                <a:moveTo>
                  <a:pt x="173736" y="374904"/>
                </a:moveTo>
                <a:lnTo>
                  <a:pt x="144779" y="374904"/>
                </a:lnTo>
                <a:lnTo>
                  <a:pt x="158495" y="359663"/>
                </a:lnTo>
                <a:lnTo>
                  <a:pt x="173736" y="359663"/>
                </a:lnTo>
                <a:lnTo>
                  <a:pt x="1737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32020" y="3796284"/>
            <a:ext cx="524510" cy="85725"/>
          </a:xfrm>
          <a:custGeom>
            <a:avLst/>
            <a:gdLst/>
            <a:ahLst/>
            <a:cxnLst/>
            <a:rect l="l" t="t" r="r" b="b"/>
            <a:pathLst>
              <a:path w="52451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262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724" y="56387"/>
                </a:lnTo>
                <a:lnTo>
                  <a:pt x="82105" y="59626"/>
                </a:lnTo>
                <a:lnTo>
                  <a:pt x="73152" y="73151"/>
                </a:lnTo>
                <a:lnTo>
                  <a:pt x="59626" y="82105"/>
                </a:lnTo>
                <a:lnTo>
                  <a:pt x="42672" y="85343"/>
                </a:lnTo>
                <a:close/>
              </a:path>
              <a:path w="524510" h="85725">
                <a:moveTo>
                  <a:pt x="8272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620" y="28955"/>
                </a:lnTo>
                <a:lnTo>
                  <a:pt x="85344" y="42671"/>
                </a:lnTo>
                <a:lnTo>
                  <a:pt x="82724" y="56387"/>
                </a:lnTo>
                <a:close/>
              </a:path>
              <a:path w="524510" h="85725">
                <a:moveTo>
                  <a:pt x="524256" y="56387"/>
                </a:moveTo>
                <a:lnTo>
                  <a:pt x="82724" y="56387"/>
                </a:lnTo>
                <a:lnTo>
                  <a:pt x="85344" y="42671"/>
                </a:lnTo>
                <a:lnTo>
                  <a:pt x="82620" y="28955"/>
                </a:lnTo>
                <a:lnTo>
                  <a:pt x="524256" y="28955"/>
                </a:lnTo>
                <a:lnTo>
                  <a:pt x="52425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09032" y="4456176"/>
            <a:ext cx="85725" cy="692150"/>
          </a:xfrm>
          <a:custGeom>
            <a:avLst/>
            <a:gdLst/>
            <a:ahLst/>
            <a:cxnLst/>
            <a:rect l="l" t="t" r="r" b="b"/>
            <a:pathLst>
              <a:path w="85725" h="692150">
                <a:moveTo>
                  <a:pt x="27431" y="609463"/>
                </a:moveTo>
                <a:lnTo>
                  <a:pt x="27431" y="0"/>
                </a:lnTo>
                <a:lnTo>
                  <a:pt x="56387" y="0"/>
                </a:lnTo>
                <a:lnTo>
                  <a:pt x="56387" y="606551"/>
                </a:lnTo>
                <a:lnTo>
                  <a:pt x="42671" y="606552"/>
                </a:lnTo>
                <a:lnTo>
                  <a:pt x="27431" y="609463"/>
                </a:lnTo>
                <a:close/>
              </a:path>
              <a:path w="85725" h="692150">
                <a:moveTo>
                  <a:pt x="56387" y="649224"/>
                </a:moveTo>
                <a:lnTo>
                  <a:pt x="27431" y="649224"/>
                </a:lnTo>
                <a:lnTo>
                  <a:pt x="27431" y="609463"/>
                </a:lnTo>
                <a:lnTo>
                  <a:pt x="42671" y="606552"/>
                </a:lnTo>
                <a:lnTo>
                  <a:pt x="56387" y="609275"/>
                </a:lnTo>
                <a:lnTo>
                  <a:pt x="56387" y="649224"/>
                </a:lnTo>
                <a:close/>
              </a:path>
              <a:path w="85725" h="692150">
                <a:moveTo>
                  <a:pt x="56387" y="609275"/>
                </a:moveTo>
                <a:lnTo>
                  <a:pt x="42671" y="606552"/>
                </a:lnTo>
                <a:lnTo>
                  <a:pt x="56387" y="606551"/>
                </a:lnTo>
                <a:lnTo>
                  <a:pt x="56387" y="609275"/>
                </a:lnTo>
                <a:close/>
              </a:path>
              <a:path w="85725" h="692150">
                <a:moveTo>
                  <a:pt x="85343" y="649224"/>
                </a:moveTo>
                <a:lnTo>
                  <a:pt x="56387" y="649224"/>
                </a:lnTo>
                <a:lnTo>
                  <a:pt x="56387" y="609275"/>
                </a:lnTo>
                <a:lnTo>
                  <a:pt x="58983" y="609790"/>
                </a:lnTo>
                <a:lnTo>
                  <a:pt x="72580" y="618743"/>
                </a:lnTo>
                <a:lnTo>
                  <a:pt x="81891" y="632269"/>
                </a:lnTo>
                <a:lnTo>
                  <a:pt x="85343" y="649224"/>
                </a:lnTo>
                <a:close/>
              </a:path>
              <a:path w="85725" h="692150">
                <a:moveTo>
                  <a:pt x="42671" y="691895"/>
                </a:moveTo>
                <a:lnTo>
                  <a:pt x="25717" y="688443"/>
                </a:lnTo>
                <a:lnTo>
                  <a:pt x="12191" y="679132"/>
                </a:lnTo>
                <a:lnTo>
                  <a:pt x="3238" y="665535"/>
                </a:lnTo>
                <a:lnTo>
                  <a:pt x="0" y="649224"/>
                </a:lnTo>
                <a:lnTo>
                  <a:pt x="3238" y="632269"/>
                </a:lnTo>
                <a:lnTo>
                  <a:pt x="12191" y="618743"/>
                </a:lnTo>
                <a:lnTo>
                  <a:pt x="25717" y="609790"/>
                </a:lnTo>
                <a:lnTo>
                  <a:pt x="27431" y="609463"/>
                </a:lnTo>
                <a:lnTo>
                  <a:pt x="27431" y="649224"/>
                </a:lnTo>
                <a:lnTo>
                  <a:pt x="85343" y="649224"/>
                </a:lnTo>
                <a:lnTo>
                  <a:pt x="81891" y="665535"/>
                </a:lnTo>
                <a:lnTo>
                  <a:pt x="72580" y="679132"/>
                </a:lnTo>
                <a:lnTo>
                  <a:pt x="58983" y="688443"/>
                </a:lnTo>
                <a:lnTo>
                  <a:pt x="42671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348670" y="4460664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82539" y="445236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44845" y="383590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069839" y="4040575"/>
            <a:ext cx="36385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574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625595" y="3707891"/>
            <a:ext cx="437515" cy="1876425"/>
          </a:xfrm>
          <a:custGeom>
            <a:avLst/>
            <a:gdLst/>
            <a:ahLst/>
            <a:cxnLst/>
            <a:rect l="l" t="t" r="r" b="b"/>
            <a:pathLst>
              <a:path w="437514" h="1876425">
                <a:moveTo>
                  <a:pt x="0" y="153924"/>
                </a:moveTo>
                <a:lnTo>
                  <a:pt x="41147" y="0"/>
                </a:lnTo>
                <a:lnTo>
                  <a:pt x="136333" y="123444"/>
                </a:lnTo>
                <a:lnTo>
                  <a:pt x="80772" y="123444"/>
                </a:lnTo>
                <a:lnTo>
                  <a:pt x="51816" y="129540"/>
                </a:lnTo>
                <a:lnTo>
                  <a:pt x="54601" y="143123"/>
                </a:lnTo>
                <a:lnTo>
                  <a:pt x="0" y="153924"/>
                </a:lnTo>
                <a:close/>
              </a:path>
              <a:path w="437514" h="1876425">
                <a:moveTo>
                  <a:pt x="54601" y="143123"/>
                </a:moveTo>
                <a:lnTo>
                  <a:pt x="51816" y="129540"/>
                </a:lnTo>
                <a:lnTo>
                  <a:pt x="80772" y="123444"/>
                </a:lnTo>
                <a:lnTo>
                  <a:pt x="83618" y="137384"/>
                </a:lnTo>
                <a:lnTo>
                  <a:pt x="54601" y="143123"/>
                </a:lnTo>
                <a:close/>
              </a:path>
              <a:path w="437514" h="1876425">
                <a:moveTo>
                  <a:pt x="83618" y="137384"/>
                </a:moveTo>
                <a:lnTo>
                  <a:pt x="80772" y="123444"/>
                </a:lnTo>
                <a:lnTo>
                  <a:pt x="136333" y="123444"/>
                </a:lnTo>
                <a:lnTo>
                  <a:pt x="138684" y="126492"/>
                </a:lnTo>
                <a:lnTo>
                  <a:pt x="83618" y="137384"/>
                </a:lnTo>
                <a:close/>
              </a:path>
              <a:path w="437514" h="1876425">
                <a:moveTo>
                  <a:pt x="409956" y="1876044"/>
                </a:moveTo>
                <a:lnTo>
                  <a:pt x="54601" y="143123"/>
                </a:lnTo>
                <a:lnTo>
                  <a:pt x="83618" y="137384"/>
                </a:lnTo>
                <a:lnTo>
                  <a:pt x="437388" y="1869948"/>
                </a:lnTo>
                <a:lnTo>
                  <a:pt x="409956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7026703" y="1568197"/>
            <a:ext cx="939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优点：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7</a:t>
            </a:fld>
          </a:p>
        </p:txBody>
      </p:sp>
      <p:sp>
        <p:nvSpPr>
          <p:cNvPr id="78" name="object 78"/>
          <p:cNvSpPr txBox="1"/>
          <p:nvPr/>
        </p:nvSpPr>
        <p:spPr>
          <a:xfrm>
            <a:off x="6936662" y="2054574"/>
            <a:ext cx="3018790" cy="3717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46735">
              <a:lnSpc>
                <a:spcPts val="277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①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适用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于直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流、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极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低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频信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号的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放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②适用于集成电路。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400">
                <a:solidFill>
                  <a:srgbClr val="00853D"/>
                </a:solidFill>
                <a:latin typeface="宋体"/>
                <a:cs typeface="宋体"/>
              </a:rPr>
              <a:t>缺点：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60"/>
              </a:lnSpc>
              <a:spcBef>
                <a:spcPts val="960"/>
              </a:spcBef>
            </a:pPr>
            <a:r>
              <a:rPr dirty="0" sz="2400" spc="10">
                <a:latin typeface="宋体"/>
                <a:cs typeface="宋体"/>
              </a:rPr>
              <a:t>①直流电位相互牵 </a:t>
            </a:r>
            <a:r>
              <a:rPr dirty="0" sz="2400">
                <a:latin typeface="宋体"/>
                <a:cs typeface="宋体"/>
              </a:rPr>
              <a:t> 制</a:t>
            </a:r>
            <a:r>
              <a:rPr dirty="0" sz="2400" spc="20">
                <a:latin typeface="宋体"/>
                <a:cs typeface="宋体"/>
              </a:rPr>
              <a:t>（综</a:t>
            </a:r>
            <a:r>
              <a:rPr dirty="0" sz="2400">
                <a:latin typeface="宋体"/>
                <a:cs typeface="宋体"/>
              </a:rPr>
              <a:t>合设</a:t>
            </a:r>
            <a:r>
              <a:rPr dirty="0" sz="2400" spc="20">
                <a:latin typeface="宋体"/>
                <a:cs typeface="宋体"/>
              </a:rPr>
              <a:t>计</a:t>
            </a:r>
            <a:r>
              <a:rPr dirty="0" sz="2400" spc="135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点</a:t>
            </a:r>
            <a:r>
              <a:rPr dirty="0" sz="2400" spc="20">
                <a:latin typeface="宋体"/>
                <a:cs typeface="宋体"/>
              </a:rPr>
              <a:t>）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400" spc="5">
                <a:latin typeface="宋体"/>
                <a:cs typeface="宋体"/>
              </a:rPr>
              <a:t>②零点漂移问题</a:t>
            </a:r>
            <a:endParaRPr sz="2400">
              <a:latin typeface="宋体"/>
              <a:cs typeface="宋体"/>
            </a:endParaRPr>
          </a:p>
          <a:p>
            <a:pPr marL="12700" marR="546735">
              <a:lnSpc>
                <a:spcPts val="2760"/>
              </a:lnSpc>
              <a:spcBef>
                <a:spcPts val="200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集成</a:t>
            </a:r>
            <a:r>
              <a:rPr dirty="0" sz="2400">
                <a:latin typeface="宋体"/>
                <a:cs typeface="宋体"/>
              </a:rPr>
              <a:t>电路</a:t>
            </a:r>
            <a:r>
              <a:rPr dirty="0" sz="2400" spc="20">
                <a:latin typeface="宋体"/>
                <a:cs typeface="宋体"/>
              </a:rPr>
              <a:t>可克</a:t>
            </a:r>
            <a:r>
              <a:rPr dirty="0" sz="2400">
                <a:latin typeface="宋体"/>
                <a:cs typeface="宋体"/>
              </a:rPr>
              <a:t>服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此问题）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68537" y="5588793"/>
            <a:ext cx="3393440" cy="123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8605">
              <a:lnSpc>
                <a:spcPct val="1000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两级之间直接耦合</a:t>
            </a:r>
            <a:endParaRPr sz="2400">
              <a:latin typeface="宋体"/>
              <a:cs typeface="宋体"/>
            </a:endParaRPr>
          </a:p>
          <a:p>
            <a:pPr marL="165100" marR="5080" indent="-152400">
              <a:lnSpc>
                <a:spcPts val="2770"/>
              </a:lnSpc>
              <a:spcBef>
                <a:spcPts val="1305"/>
              </a:spcBef>
            </a:pPr>
            <a:r>
              <a:rPr dirty="0" sz="2400">
                <a:latin typeface="宋体"/>
                <a:cs typeface="宋体"/>
              </a:rPr>
              <a:t>下</a:t>
            </a:r>
            <a:r>
              <a:rPr dirty="0" sz="2400" spc="20">
                <a:latin typeface="宋体"/>
                <a:cs typeface="宋体"/>
              </a:rPr>
              <a:t>一级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20">
                <a:latin typeface="宋体"/>
                <a:cs typeface="宋体"/>
              </a:rPr>
              <a:t>输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端</a:t>
            </a:r>
            <a:r>
              <a:rPr dirty="0" sz="2400">
                <a:latin typeface="宋体"/>
                <a:cs typeface="宋体"/>
              </a:rPr>
              <a:t>偏</a:t>
            </a:r>
            <a:r>
              <a:rPr dirty="0" sz="2400" spc="20">
                <a:latin typeface="宋体"/>
                <a:cs typeface="宋体"/>
              </a:rPr>
              <a:t>置</a:t>
            </a:r>
            <a:r>
              <a:rPr dirty="0" sz="2400">
                <a:latin typeface="宋体"/>
                <a:cs typeface="宋体"/>
              </a:rPr>
              <a:t>电压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由前一级的输出端提供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301" y="669975"/>
            <a:ext cx="269621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192" y="693387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级间耦合方式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1246" y="693387"/>
            <a:ext cx="20142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直接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耦合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6473" y="321411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6473" y="409346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5212" y="4472940"/>
            <a:ext cx="388620" cy="387350"/>
          </a:xfrm>
          <a:custGeom>
            <a:avLst/>
            <a:gdLst/>
            <a:ahLst/>
            <a:cxnLst/>
            <a:rect l="l" t="t" r="r" b="b"/>
            <a:pathLst>
              <a:path w="388619" h="387350">
                <a:moveTo>
                  <a:pt x="214883" y="387096"/>
                </a:moveTo>
                <a:lnTo>
                  <a:pt x="175260" y="387096"/>
                </a:lnTo>
                <a:lnTo>
                  <a:pt x="155448" y="384048"/>
                </a:lnTo>
                <a:lnTo>
                  <a:pt x="118872" y="373379"/>
                </a:lnTo>
                <a:lnTo>
                  <a:pt x="71628" y="344424"/>
                </a:lnTo>
                <a:lnTo>
                  <a:pt x="44195" y="316992"/>
                </a:lnTo>
                <a:lnTo>
                  <a:pt x="15240" y="269748"/>
                </a:lnTo>
                <a:lnTo>
                  <a:pt x="1524" y="213360"/>
                </a:lnTo>
                <a:lnTo>
                  <a:pt x="0" y="193548"/>
                </a:lnTo>
                <a:lnTo>
                  <a:pt x="1524" y="173736"/>
                </a:lnTo>
                <a:lnTo>
                  <a:pt x="15240" y="118872"/>
                </a:lnTo>
                <a:lnTo>
                  <a:pt x="33528" y="85344"/>
                </a:lnTo>
                <a:lnTo>
                  <a:pt x="70104" y="44196"/>
                </a:lnTo>
                <a:lnTo>
                  <a:pt x="118872" y="15240"/>
                </a:lnTo>
                <a:lnTo>
                  <a:pt x="135636" y="7620"/>
                </a:lnTo>
                <a:lnTo>
                  <a:pt x="153924" y="3048"/>
                </a:lnTo>
                <a:lnTo>
                  <a:pt x="173736" y="0"/>
                </a:lnTo>
                <a:lnTo>
                  <a:pt x="213359" y="0"/>
                </a:lnTo>
                <a:lnTo>
                  <a:pt x="233172" y="3048"/>
                </a:lnTo>
                <a:lnTo>
                  <a:pt x="251459" y="7620"/>
                </a:lnTo>
                <a:lnTo>
                  <a:pt x="269748" y="13716"/>
                </a:lnTo>
                <a:lnTo>
                  <a:pt x="294893" y="27431"/>
                </a:lnTo>
                <a:lnTo>
                  <a:pt x="195072" y="27431"/>
                </a:lnTo>
                <a:lnTo>
                  <a:pt x="161543" y="30479"/>
                </a:lnTo>
                <a:lnTo>
                  <a:pt x="115824" y="47244"/>
                </a:lnTo>
                <a:lnTo>
                  <a:pt x="77724" y="76200"/>
                </a:lnTo>
                <a:lnTo>
                  <a:pt x="48768" y="114300"/>
                </a:lnTo>
                <a:lnTo>
                  <a:pt x="32004" y="160020"/>
                </a:lnTo>
                <a:lnTo>
                  <a:pt x="28956" y="175260"/>
                </a:lnTo>
                <a:lnTo>
                  <a:pt x="28956" y="210312"/>
                </a:lnTo>
                <a:lnTo>
                  <a:pt x="41148" y="257556"/>
                </a:lnTo>
                <a:lnTo>
                  <a:pt x="65532" y="298704"/>
                </a:lnTo>
                <a:lnTo>
                  <a:pt x="100584" y="330708"/>
                </a:lnTo>
                <a:lnTo>
                  <a:pt x="144779" y="352043"/>
                </a:lnTo>
                <a:lnTo>
                  <a:pt x="193548" y="359664"/>
                </a:lnTo>
                <a:lnTo>
                  <a:pt x="294567" y="359664"/>
                </a:lnTo>
                <a:lnTo>
                  <a:pt x="288036" y="364236"/>
                </a:lnTo>
                <a:lnTo>
                  <a:pt x="271272" y="371855"/>
                </a:lnTo>
                <a:lnTo>
                  <a:pt x="252983" y="379476"/>
                </a:lnTo>
                <a:lnTo>
                  <a:pt x="234695" y="384048"/>
                </a:lnTo>
                <a:lnTo>
                  <a:pt x="214883" y="387096"/>
                </a:lnTo>
                <a:close/>
              </a:path>
              <a:path w="388619" h="387350">
                <a:moveTo>
                  <a:pt x="294567" y="359664"/>
                </a:moveTo>
                <a:lnTo>
                  <a:pt x="193548" y="359664"/>
                </a:lnTo>
                <a:lnTo>
                  <a:pt x="227076" y="356616"/>
                </a:lnTo>
                <a:lnTo>
                  <a:pt x="243840" y="352043"/>
                </a:lnTo>
                <a:lnTo>
                  <a:pt x="257556" y="345948"/>
                </a:lnTo>
                <a:lnTo>
                  <a:pt x="272795" y="339852"/>
                </a:lnTo>
                <a:lnTo>
                  <a:pt x="286512" y="330708"/>
                </a:lnTo>
                <a:lnTo>
                  <a:pt x="332232" y="286512"/>
                </a:lnTo>
                <a:lnTo>
                  <a:pt x="352043" y="243840"/>
                </a:lnTo>
                <a:lnTo>
                  <a:pt x="359663" y="211836"/>
                </a:lnTo>
                <a:lnTo>
                  <a:pt x="359663" y="176784"/>
                </a:lnTo>
                <a:lnTo>
                  <a:pt x="356615" y="161544"/>
                </a:lnTo>
                <a:lnTo>
                  <a:pt x="353567" y="144780"/>
                </a:lnTo>
                <a:lnTo>
                  <a:pt x="332232" y="102108"/>
                </a:lnTo>
                <a:lnTo>
                  <a:pt x="300228" y="65532"/>
                </a:lnTo>
                <a:lnTo>
                  <a:pt x="259080" y="41148"/>
                </a:lnTo>
                <a:lnTo>
                  <a:pt x="211836" y="28955"/>
                </a:lnTo>
                <a:lnTo>
                  <a:pt x="195072" y="27431"/>
                </a:lnTo>
                <a:lnTo>
                  <a:pt x="294893" y="27431"/>
                </a:lnTo>
                <a:lnTo>
                  <a:pt x="344423" y="70104"/>
                </a:lnTo>
                <a:lnTo>
                  <a:pt x="373380" y="117348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3380" y="268224"/>
                </a:lnTo>
                <a:lnTo>
                  <a:pt x="344423" y="316992"/>
                </a:lnTo>
                <a:lnTo>
                  <a:pt x="318515" y="342900"/>
                </a:lnTo>
                <a:lnTo>
                  <a:pt x="294567" y="3596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34083" y="3589020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8844" y="3575303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90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90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90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90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3990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3990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3736" y="504443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0816" y="3616513"/>
            <a:ext cx="353060" cy="160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43194" y="2790443"/>
            <a:ext cx="0" cy="701040"/>
          </a:xfrm>
          <a:custGeom>
            <a:avLst/>
            <a:gdLst/>
            <a:ahLst/>
            <a:cxnLst/>
            <a:rect l="l" t="t" r="r" b="b"/>
            <a:pathLst>
              <a:path w="0"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43194" y="3863340"/>
            <a:ext cx="0" cy="1268095"/>
          </a:xfrm>
          <a:custGeom>
            <a:avLst/>
            <a:gdLst/>
            <a:ahLst/>
            <a:cxnLst/>
            <a:rect l="l" t="t" r="r" b="b"/>
            <a:pathLst>
              <a:path w="0" h="1268095">
                <a:moveTo>
                  <a:pt x="0" y="0"/>
                </a:moveTo>
                <a:lnTo>
                  <a:pt x="0" y="1267967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5376" y="3491484"/>
            <a:ext cx="143510" cy="372110"/>
          </a:xfrm>
          <a:custGeom>
            <a:avLst/>
            <a:gdLst/>
            <a:ahLst/>
            <a:cxnLst/>
            <a:rect l="l" t="t" r="r" b="b"/>
            <a:pathLst>
              <a:path w="143510" h="372110">
                <a:moveTo>
                  <a:pt x="0" y="0"/>
                </a:moveTo>
                <a:lnTo>
                  <a:pt x="143255" y="0"/>
                </a:lnTo>
                <a:lnTo>
                  <a:pt x="143255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61660" y="3477767"/>
            <a:ext cx="172720" cy="401320"/>
          </a:xfrm>
          <a:custGeom>
            <a:avLst/>
            <a:gdLst/>
            <a:ahLst/>
            <a:cxnLst/>
            <a:rect l="l" t="t" r="r" b="b"/>
            <a:pathLst>
              <a:path w="172720" h="401320">
                <a:moveTo>
                  <a:pt x="172211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5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371856"/>
                </a:lnTo>
                <a:lnTo>
                  <a:pt x="13716" y="371856"/>
                </a:lnTo>
                <a:lnTo>
                  <a:pt x="27432" y="385572"/>
                </a:lnTo>
                <a:lnTo>
                  <a:pt x="172211" y="385572"/>
                </a:lnTo>
                <a:lnTo>
                  <a:pt x="172211" y="400812"/>
                </a:lnTo>
                <a:close/>
              </a:path>
              <a:path w="172720" h="401320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401320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371856"/>
                </a:lnTo>
                <a:lnTo>
                  <a:pt x="156972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5"/>
                </a:lnTo>
                <a:lnTo>
                  <a:pt x="172211" y="28955"/>
                </a:lnTo>
                <a:close/>
              </a:path>
              <a:path w="172720" h="401320">
                <a:moveTo>
                  <a:pt x="27432" y="385572"/>
                </a:moveTo>
                <a:lnTo>
                  <a:pt x="13716" y="371856"/>
                </a:lnTo>
                <a:lnTo>
                  <a:pt x="27432" y="371856"/>
                </a:lnTo>
                <a:lnTo>
                  <a:pt x="27432" y="385572"/>
                </a:lnTo>
                <a:close/>
              </a:path>
              <a:path w="172720" h="401320">
                <a:moveTo>
                  <a:pt x="143256" y="385572"/>
                </a:moveTo>
                <a:lnTo>
                  <a:pt x="27432" y="385572"/>
                </a:lnTo>
                <a:lnTo>
                  <a:pt x="27432" y="371856"/>
                </a:lnTo>
                <a:lnTo>
                  <a:pt x="143256" y="371856"/>
                </a:lnTo>
                <a:lnTo>
                  <a:pt x="143256" y="385572"/>
                </a:lnTo>
                <a:close/>
              </a:path>
              <a:path w="172720" h="401320">
                <a:moveTo>
                  <a:pt x="172211" y="385572"/>
                </a:moveTo>
                <a:lnTo>
                  <a:pt x="143256" y="385572"/>
                </a:lnTo>
                <a:lnTo>
                  <a:pt x="156972" y="371856"/>
                </a:lnTo>
                <a:lnTo>
                  <a:pt x="172211" y="371856"/>
                </a:lnTo>
                <a:lnTo>
                  <a:pt x="172211" y="385572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95390" y="345801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6477" y="2878774"/>
            <a:ext cx="26733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80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7310" y="201780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2116" y="1940051"/>
            <a:ext cx="85725" cy="1338580"/>
          </a:xfrm>
          <a:custGeom>
            <a:avLst/>
            <a:gdLst/>
            <a:ahLst/>
            <a:cxnLst/>
            <a:rect l="l" t="t" r="r" b="b"/>
            <a:pathLst>
              <a:path w="85725" h="1338579">
                <a:moveTo>
                  <a:pt x="28956" y="1255347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252728"/>
                </a:lnTo>
                <a:lnTo>
                  <a:pt x="42672" y="1252728"/>
                </a:lnTo>
                <a:lnTo>
                  <a:pt x="28956" y="1255347"/>
                </a:lnTo>
                <a:close/>
              </a:path>
              <a:path w="85725" h="1338579">
                <a:moveTo>
                  <a:pt x="56388" y="1295400"/>
                </a:moveTo>
                <a:lnTo>
                  <a:pt x="28956" y="1295400"/>
                </a:lnTo>
                <a:lnTo>
                  <a:pt x="28956" y="1255347"/>
                </a:lnTo>
                <a:lnTo>
                  <a:pt x="42672" y="1252728"/>
                </a:lnTo>
                <a:lnTo>
                  <a:pt x="56388" y="1255347"/>
                </a:lnTo>
                <a:lnTo>
                  <a:pt x="56388" y="1295400"/>
                </a:lnTo>
                <a:close/>
              </a:path>
              <a:path w="85725" h="1338579">
                <a:moveTo>
                  <a:pt x="56388" y="1255347"/>
                </a:moveTo>
                <a:lnTo>
                  <a:pt x="42672" y="1252728"/>
                </a:lnTo>
                <a:lnTo>
                  <a:pt x="56388" y="1252728"/>
                </a:lnTo>
                <a:lnTo>
                  <a:pt x="56388" y="1255347"/>
                </a:lnTo>
                <a:close/>
              </a:path>
              <a:path w="85725" h="1338579">
                <a:moveTo>
                  <a:pt x="42672" y="1338072"/>
                </a:moveTo>
                <a:lnTo>
                  <a:pt x="25717" y="1334833"/>
                </a:lnTo>
                <a:lnTo>
                  <a:pt x="12192" y="1325880"/>
                </a:lnTo>
                <a:lnTo>
                  <a:pt x="3238" y="1312354"/>
                </a:lnTo>
                <a:lnTo>
                  <a:pt x="0" y="1295400"/>
                </a:lnTo>
                <a:lnTo>
                  <a:pt x="3238" y="1278445"/>
                </a:lnTo>
                <a:lnTo>
                  <a:pt x="12192" y="1264920"/>
                </a:lnTo>
                <a:lnTo>
                  <a:pt x="25717" y="1255966"/>
                </a:lnTo>
                <a:lnTo>
                  <a:pt x="28956" y="1255347"/>
                </a:lnTo>
                <a:lnTo>
                  <a:pt x="28956" y="1295400"/>
                </a:lnTo>
                <a:lnTo>
                  <a:pt x="85344" y="1295400"/>
                </a:lnTo>
                <a:lnTo>
                  <a:pt x="82105" y="1312354"/>
                </a:lnTo>
                <a:lnTo>
                  <a:pt x="73152" y="1325880"/>
                </a:lnTo>
                <a:lnTo>
                  <a:pt x="59626" y="1334833"/>
                </a:lnTo>
                <a:lnTo>
                  <a:pt x="42672" y="1338072"/>
                </a:lnTo>
                <a:close/>
              </a:path>
              <a:path w="85725" h="1338579">
                <a:moveTo>
                  <a:pt x="85344" y="1295400"/>
                </a:moveTo>
                <a:lnTo>
                  <a:pt x="56388" y="1295400"/>
                </a:lnTo>
                <a:lnTo>
                  <a:pt x="56388" y="1255347"/>
                </a:lnTo>
                <a:lnTo>
                  <a:pt x="59626" y="1255966"/>
                </a:lnTo>
                <a:lnTo>
                  <a:pt x="73152" y="1264920"/>
                </a:lnTo>
                <a:lnTo>
                  <a:pt x="82105" y="1278445"/>
                </a:lnTo>
                <a:lnTo>
                  <a:pt x="85344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1636" y="2196083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19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7920" y="2182367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30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1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19" h="532130">
                <a:moveTo>
                  <a:pt x="28956" y="27431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72719" h="532130">
                <a:moveTo>
                  <a:pt x="143256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7431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143256" y="13716"/>
                </a:lnTo>
                <a:lnTo>
                  <a:pt x="158495" y="27432"/>
                </a:lnTo>
                <a:lnTo>
                  <a:pt x="172211" y="27431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27431"/>
                </a:moveTo>
                <a:lnTo>
                  <a:pt x="158495" y="27432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7431"/>
                </a:lnTo>
                <a:close/>
              </a:path>
              <a:path w="172719" h="532130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19" h="532130">
                <a:moveTo>
                  <a:pt x="143256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19" h="532130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94788" y="1914144"/>
            <a:ext cx="654050" cy="85725"/>
          </a:xfrm>
          <a:custGeom>
            <a:avLst/>
            <a:gdLst/>
            <a:ahLst/>
            <a:cxnLst/>
            <a:rect l="l" t="t" r="r" b="b"/>
            <a:pathLst>
              <a:path w="654050" h="85725">
                <a:moveTo>
                  <a:pt x="611124" y="85344"/>
                </a:moveTo>
                <a:lnTo>
                  <a:pt x="594812" y="81891"/>
                </a:lnTo>
                <a:lnTo>
                  <a:pt x="581215" y="72580"/>
                </a:lnTo>
                <a:lnTo>
                  <a:pt x="571904" y="58983"/>
                </a:lnTo>
                <a:lnTo>
                  <a:pt x="568452" y="42672"/>
                </a:lnTo>
                <a:lnTo>
                  <a:pt x="571904" y="25717"/>
                </a:lnTo>
                <a:lnTo>
                  <a:pt x="581215" y="12192"/>
                </a:lnTo>
                <a:lnTo>
                  <a:pt x="594812" y="3238"/>
                </a:lnTo>
                <a:lnTo>
                  <a:pt x="611124" y="0"/>
                </a:lnTo>
                <a:lnTo>
                  <a:pt x="628078" y="3238"/>
                </a:lnTo>
                <a:lnTo>
                  <a:pt x="641604" y="12192"/>
                </a:lnTo>
                <a:lnTo>
                  <a:pt x="650557" y="25717"/>
                </a:lnTo>
                <a:lnTo>
                  <a:pt x="650884" y="27432"/>
                </a:lnTo>
                <a:lnTo>
                  <a:pt x="611124" y="27432"/>
                </a:lnTo>
                <a:lnTo>
                  <a:pt x="611124" y="56388"/>
                </a:lnTo>
                <a:lnTo>
                  <a:pt x="651072" y="56388"/>
                </a:lnTo>
                <a:lnTo>
                  <a:pt x="650557" y="58983"/>
                </a:lnTo>
                <a:lnTo>
                  <a:pt x="641604" y="72580"/>
                </a:lnTo>
                <a:lnTo>
                  <a:pt x="628078" y="81891"/>
                </a:lnTo>
                <a:lnTo>
                  <a:pt x="611124" y="85344"/>
                </a:lnTo>
                <a:close/>
              </a:path>
              <a:path w="654050" h="85725">
                <a:moveTo>
                  <a:pt x="571355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571555" y="27432"/>
                </a:lnTo>
                <a:lnTo>
                  <a:pt x="568452" y="42672"/>
                </a:lnTo>
                <a:lnTo>
                  <a:pt x="571355" y="56388"/>
                </a:lnTo>
                <a:close/>
              </a:path>
              <a:path w="654050" h="85725">
                <a:moveTo>
                  <a:pt x="651072" y="56388"/>
                </a:moveTo>
                <a:lnTo>
                  <a:pt x="611124" y="56388"/>
                </a:lnTo>
                <a:lnTo>
                  <a:pt x="611124" y="27432"/>
                </a:lnTo>
                <a:lnTo>
                  <a:pt x="650884" y="27432"/>
                </a:lnTo>
                <a:lnTo>
                  <a:pt x="653795" y="42672"/>
                </a:lnTo>
                <a:lnTo>
                  <a:pt x="651072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73502" y="2967227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63596" y="3233927"/>
            <a:ext cx="265430" cy="295910"/>
          </a:xfrm>
          <a:custGeom>
            <a:avLst/>
            <a:gdLst/>
            <a:ahLst/>
            <a:cxnLst/>
            <a:rect l="l" t="t" r="r" b="b"/>
            <a:pathLst>
              <a:path w="265430" h="295910">
                <a:moveTo>
                  <a:pt x="160087" y="198566"/>
                </a:moveTo>
                <a:lnTo>
                  <a:pt x="0" y="18288"/>
                </a:lnTo>
                <a:lnTo>
                  <a:pt x="21336" y="0"/>
                </a:lnTo>
                <a:lnTo>
                  <a:pt x="180923" y="179715"/>
                </a:lnTo>
                <a:lnTo>
                  <a:pt x="160087" y="198566"/>
                </a:lnTo>
                <a:close/>
              </a:path>
              <a:path w="265430" h="295910">
                <a:moveTo>
                  <a:pt x="225158" y="208788"/>
                </a:moveTo>
                <a:lnTo>
                  <a:pt x="169164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158" y="208788"/>
                </a:lnTo>
                <a:close/>
              </a:path>
              <a:path w="265430" h="295910">
                <a:moveTo>
                  <a:pt x="169164" y="208788"/>
                </a:moveTo>
                <a:lnTo>
                  <a:pt x="160087" y="198566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69164" y="208788"/>
                </a:lnTo>
                <a:close/>
              </a:path>
              <a:path w="265430" h="295910">
                <a:moveTo>
                  <a:pt x="265176" y="295656"/>
                </a:moveTo>
                <a:lnTo>
                  <a:pt x="138684" y="217931"/>
                </a:lnTo>
                <a:lnTo>
                  <a:pt x="160087" y="198566"/>
                </a:lnTo>
                <a:lnTo>
                  <a:pt x="169164" y="208788"/>
                </a:lnTo>
                <a:lnTo>
                  <a:pt x="225158" y="208788"/>
                </a:lnTo>
                <a:lnTo>
                  <a:pt x="265176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3596" y="2967227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5">
                <a:moveTo>
                  <a:pt x="19811" y="268224"/>
                </a:moveTo>
                <a:lnTo>
                  <a:pt x="0" y="248412"/>
                </a:lnTo>
                <a:lnTo>
                  <a:pt x="256031" y="0"/>
                </a:lnTo>
                <a:lnTo>
                  <a:pt x="275843" y="19812"/>
                </a:lnTo>
                <a:lnTo>
                  <a:pt x="19811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13532" y="1795272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80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02102" y="351129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02102" y="4608576"/>
            <a:ext cx="0" cy="668020"/>
          </a:xfrm>
          <a:custGeom>
            <a:avLst/>
            <a:gdLst/>
            <a:ahLst/>
            <a:cxnLst/>
            <a:rect l="l" t="t" r="r" b="b"/>
            <a:pathLst>
              <a:path w="0" h="668020">
                <a:moveTo>
                  <a:pt x="0" y="0"/>
                </a:moveTo>
                <a:lnTo>
                  <a:pt x="0" y="6675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05712" y="5065776"/>
            <a:ext cx="1645920" cy="85725"/>
          </a:xfrm>
          <a:custGeom>
            <a:avLst/>
            <a:gdLst/>
            <a:ahLst/>
            <a:cxnLst/>
            <a:rect l="l" t="t" r="r" b="b"/>
            <a:pathLst>
              <a:path w="1645920" h="85725">
                <a:moveTo>
                  <a:pt x="1601724" y="85343"/>
                </a:moveTo>
                <a:lnTo>
                  <a:pt x="1585412" y="82105"/>
                </a:lnTo>
                <a:lnTo>
                  <a:pt x="1571815" y="73151"/>
                </a:lnTo>
                <a:lnTo>
                  <a:pt x="1562504" y="59626"/>
                </a:lnTo>
                <a:lnTo>
                  <a:pt x="1559051" y="42671"/>
                </a:lnTo>
                <a:lnTo>
                  <a:pt x="1562504" y="26360"/>
                </a:lnTo>
                <a:lnTo>
                  <a:pt x="1571815" y="12763"/>
                </a:lnTo>
                <a:lnTo>
                  <a:pt x="1585412" y="3452"/>
                </a:lnTo>
                <a:lnTo>
                  <a:pt x="1601724" y="0"/>
                </a:lnTo>
                <a:lnTo>
                  <a:pt x="1618916" y="3452"/>
                </a:lnTo>
                <a:lnTo>
                  <a:pt x="1632966" y="12763"/>
                </a:lnTo>
                <a:lnTo>
                  <a:pt x="1642443" y="26360"/>
                </a:lnTo>
                <a:lnTo>
                  <a:pt x="1642996" y="28955"/>
                </a:lnTo>
                <a:lnTo>
                  <a:pt x="1601724" y="28955"/>
                </a:lnTo>
                <a:lnTo>
                  <a:pt x="1601724" y="57911"/>
                </a:lnTo>
                <a:lnTo>
                  <a:pt x="1642794" y="57911"/>
                </a:lnTo>
                <a:lnTo>
                  <a:pt x="1642443" y="59626"/>
                </a:lnTo>
                <a:lnTo>
                  <a:pt x="1632966" y="73151"/>
                </a:lnTo>
                <a:lnTo>
                  <a:pt x="1618916" y="82105"/>
                </a:lnTo>
                <a:lnTo>
                  <a:pt x="1601724" y="85343"/>
                </a:lnTo>
                <a:close/>
              </a:path>
              <a:path w="1645920" h="85725">
                <a:moveTo>
                  <a:pt x="1562155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561955" y="28955"/>
                </a:lnTo>
                <a:lnTo>
                  <a:pt x="1559051" y="42671"/>
                </a:lnTo>
                <a:lnTo>
                  <a:pt x="1562155" y="57911"/>
                </a:lnTo>
                <a:close/>
              </a:path>
              <a:path w="1645920" h="85725">
                <a:moveTo>
                  <a:pt x="1642794" y="57911"/>
                </a:moveTo>
                <a:lnTo>
                  <a:pt x="1601724" y="57911"/>
                </a:lnTo>
                <a:lnTo>
                  <a:pt x="1601724" y="28955"/>
                </a:lnTo>
                <a:lnTo>
                  <a:pt x="1642996" y="28955"/>
                </a:lnTo>
                <a:lnTo>
                  <a:pt x="1645920" y="42671"/>
                </a:lnTo>
                <a:lnTo>
                  <a:pt x="1642794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16580" y="5109209"/>
            <a:ext cx="2627630" cy="0"/>
          </a:xfrm>
          <a:custGeom>
            <a:avLst/>
            <a:gdLst/>
            <a:ahLst/>
            <a:cxnLst/>
            <a:rect l="l" t="t" r="r" b="b"/>
            <a:pathLst>
              <a:path w="2627629" h="0">
                <a:moveTo>
                  <a:pt x="0" y="0"/>
                </a:moveTo>
                <a:lnTo>
                  <a:pt x="262737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31893" y="151634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0380" y="167335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2964" y="4571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3339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1816" y="32003"/>
                </a:lnTo>
                <a:close/>
              </a:path>
              <a:path w="137160" h="137160">
                <a:moveTo>
                  <a:pt x="84010" y="31622"/>
                </a:move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82296" y="30479"/>
                </a:lnTo>
                <a:lnTo>
                  <a:pt x="84010" y="31622"/>
                </a:lnTo>
                <a:close/>
              </a:path>
              <a:path w="137160" h="137160">
                <a:moveTo>
                  <a:pt x="106679" y="124967"/>
                </a:moveTo>
                <a:lnTo>
                  <a:pt x="28956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7347"/>
                </a:lnTo>
                <a:lnTo>
                  <a:pt x="19812" y="115823"/>
                </a:lnTo>
                <a:lnTo>
                  <a:pt x="18288" y="115823"/>
                </a:lnTo>
                <a:lnTo>
                  <a:pt x="12192" y="108203"/>
                </a:lnTo>
                <a:lnTo>
                  <a:pt x="12192" y="106679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4572" y="92963"/>
                </a:lnTo>
                <a:lnTo>
                  <a:pt x="1587" y="84010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3339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53339" y="30479"/>
                </a:lnTo>
                <a:lnTo>
                  <a:pt x="44195" y="36575"/>
                </a:lnTo>
                <a:lnTo>
                  <a:pt x="45339" y="36575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0480" y="53339"/>
                </a:lnTo>
                <a:lnTo>
                  <a:pt x="31496" y="53339"/>
                </a:lnTo>
                <a:lnTo>
                  <a:pt x="29463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826" y="77723"/>
                </a:lnTo>
                <a:lnTo>
                  <a:pt x="31133" y="82295"/>
                </a:lnTo>
                <a:lnTo>
                  <a:pt x="30480" y="82295"/>
                </a:lnTo>
                <a:lnTo>
                  <a:pt x="32004" y="85343"/>
                </a:lnTo>
                <a:lnTo>
                  <a:pt x="32511" y="85343"/>
                </a:lnTo>
                <a:lnTo>
                  <a:pt x="35560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5339" y="100583"/>
                </a:lnTo>
                <a:lnTo>
                  <a:pt x="44195" y="100583"/>
                </a:lnTo>
                <a:lnTo>
                  <a:pt x="53339" y="105155"/>
                </a:lnTo>
                <a:lnTo>
                  <a:pt x="51816" y="105155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6679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84010" y="31622"/>
                </a:lnTo>
                <a:lnTo>
                  <a:pt x="82296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124968" y="32003"/>
                </a:moveTo>
                <a:lnTo>
                  <a:pt x="85344" y="32003"/>
                </a:lnTo>
                <a:lnTo>
                  <a:pt x="82296" y="30479"/>
                </a:lnTo>
                <a:lnTo>
                  <a:pt x="124968" y="30479"/>
                </a:lnTo>
                <a:lnTo>
                  <a:pt x="124968" y="32003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4010" y="31622"/>
                </a:lnTo>
                <a:lnTo>
                  <a:pt x="85344" y="32003"/>
                </a:lnTo>
                <a:lnTo>
                  <a:pt x="124968" y="32003"/>
                </a:lnTo>
                <a:lnTo>
                  <a:pt x="127000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339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533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7000" y="35051"/>
                </a:lnTo>
                <a:lnTo>
                  <a:pt x="130047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047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02107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2671"/>
                </a:lnTo>
                <a:lnTo>
                  <a:pt x="131499" y="44195"/>
                </a:lnTo>
                <a:lnTo>
                  <a:pt x="100584" y="44195"/>
                </a:lnTo>
                <a:lnTo>
                  <a:pt x="102107" y="47243"/>
                </a:lnTo>
                <a:close/>
              </a:path>
              <a:path w="137160" h="137160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7160">
                <a:moveTo>
                  <a:pt x="134112" y="53339"/>
                </a:moveTo>
                <a:lnTo>
                  <a:pt x="105155" y="53339"/>
                </a:lnTo>
                <a:lnTo>
                  <a:pt x="100584" y="44195"/>
                </a:lnTo>
                <a:lnTo>
                  <a:pt x="131499" y="44195"/>
                </a:lnTo>
                <a:lnTo>
                  <a:pt x="134112" y="53339"/>
                </a:lnTo>
                <a:close/>
              </a:path>
              <a:path w="137160" h="137160">
                <a:moveTo>
                  <a:pt x="31496" y="53339"/>
                </a:moveTo>
                <a:lnTo>
                  <a:pt x="30480" y="53339"/>
                </a:lnTo>
                <a:lnTo>
                  <a:pt x="32004" y="51815"/>
                </a:lnTo>
                <a:lnTo>
                  <a:pt x="31496" y="53339"/>
                </a:lnTo>
                <a:close/>
              </a:path>
              <a:path w="137160" h="137160">
                <a:moveTo>
                  <a:pt x="136289" y="60959"/>
                </a:moveTo>
                <a:lnTo>
                  <a:pt x="108204" y="60959"/>
                </a:lnTo>
                <a:lnTo>
                  <a:pt x="103632" y="51815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289" y="60959"/>
                </a:lnTo>
                <a:close/>
              </a:path>
              <a:path w="137160" h="137160">
                <a:moveTo>
                  <a:pt x="28956" y="60959"/>
                </a:moveTo>
                <a:lnTo>
                  <a:pt x="28956" y="59435"/>
                </a:lnTo>
                <a:lnTo>
                  <a:pt x="29463" y="59435"/>
                </a:lnTo>
                <a:lnTo>
                  <a:pt x="28956" y="60959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0959"/>
                </a:lnTo>
                <a:lnTo>
                  <a:pt x="136289" y="60959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506" y="74675"/>
                </a:lnTo>
                <a:lnTo>
                  <a:pt x="108204" y="74675"/>
                </a:lnTo>
                <a:lnTo>
                  <a:pt x="106679" y="77723"/>
                </a:lnTo>
                <a:close/>
              </a:path>
              <a:path w="137160" h="137160">
                <a:moveTo>
                  <a:pt x="29826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826" y="77723"/>
                </a:lnTo>
                <a:close/>
              </a:path>
              <a:path w="137160" h="137160">
                <a:moveTo>
                  <a:pt x="103632" y="85343"/>
                </a:moveTo>
                <a:lnTo>
                  <a:pt x="108204" y="74675"/>
                </a:lnTo>
                <a:lnTo>
                  <a:pt x="136506" y="74675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5155" y="82295"/>
                </a:lnTo>
                <a:lnTo>
                  <a:pt x="103632" y="85343"/>
                </a:lnTo>
                <a:close/>
              </a:path>
              <a:path w="137160" h="137160">
                <a:moveTo>
                  <a:pt x="32004" y="85343"/>
                </a:moveTo>
                <a:lnTo>
                  <a:pt x="30480" y="82295"/>
                </a:lnTo>
                <a:lnTo>
                  <a:pt x="31622" y="84010"/>
                </a:lnTo>
                <a:lnTo>
                  <a:pt x="32004" y="85343"/>
                </a:lnTo>
                <a:close/>
              </a:path>
              <a:path w="137160" h="137160">
                <a:moveTo>
                  <a:pt x="31622" y="84010"/>
                </a:moveTo>
                <a:lnTo>
                  <a:pt x="30480" y="82295"/>
                </a:lnTo>
                <a:lnTo>
                  <a:pt x="31133" y="82295"/>
                </a:lnTo>
                <a:lnTo>
                  <a:pt x="31622" y="84010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155" y="82295"/>
                </a:lnTo>
                <a:lnTo>
                  <a:pt x="135636" y="82295"/>
                </a:lnTo>
                <a:lnTo>
                  <a:pt x="134112" y="83819"/>
                </a:lnTo>
                <a:lnTo>
                  <a:pt x="132080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2511" y="85343"/>
                </a:moveTo>
                <a:lnTo>
                  <a:pt x="32004" y="85343"/>
                </a:lnTo>
                <a:lnTo>
                  <a:pt x="31622" y="84010"/>
                </a:lnTo>
                <a:lnTo>
                  <a:pt x="32511" y="85343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560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2080" y="89915"/>
                </a:lnTo>
                <a:lnTo>
                  <a:pt x="131064" y="92963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047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047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7000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047" y="97535"/>
                </a:lnTo>
                <a:lnTo>
                  <a:pt x="127000" y="102107"/>
                </a:lnTo>
                <a:close/>
              </a:path>
              <a:path w="137160" h="137160">
                <a:moveTo>
                  <a:pt x="47243" y="102107"/>
                </a:moveTo>
                <a:lnTo>
                  <a:pt x="44195" y="100583"/>
                </a:lnTo>
                <a:lnTo>
                  <a:pt x="45339" y="100583"/>
                </a:lnTo>
                <a:lnTo>
                  <a:pt x="47243" y="102107"/>
                </a:lnTo>
                <a:close/>
              </a:path>
              <a:path w="137160" h="137160">
                <a:moveTo>
                  <a:pt x="123444" y="108203"/>
                </a:moveTo>
                <a:lnTo>
                  <a:pt x="74676" y="108203"/>
                </a:lnTo>
                <a:lnTo>
                  <a:pt x="85344" y="105155"/>
                </a:lnTo>
                <a:lnTo>
                  <a:pt x="82296" y="105155"/>
                </a:lnTo>
                <a:lnTo>
                  <a:pt x="91439" y="100583"/>
                </a:lnTo>
                <a:lnTo>
                  <a:pt x="89916" y="102107"/>
                </a:lnTo>
                <a:lnTo>
                  <a:pt x="127000" y="102107"/>
                </a:lnTo>
                <a:lnTo>
                  <a:pt x="124968" y="105155"/>
                </a:lnTo>
                <a:lnTo>
                  <a:pt x="124968" y="106679"/>
                </a:lnTo>
                <a:lnTo>
                  <a:pt x="123444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0960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4676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4676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7160">
                <a:moveTo>
                  <a:pt x="82296" y="135635"/>
                </a:moveTo>
                <a:lnTo>
                  <a:pt x="53339" y="135635"/>
                </a:lnTo>
                <a:lnTo>
                  <a:pt x="53339" y="134111"/>
                </a:lnTo>
                <a:lnTo>
                  <a:pt x="42672" y="131063"/>
                </a:lnTo>
                <a:lnTo>
                  <a:pt x="92964" y="131063"/>
                </a:lnTo>
                <a:lnTo>
                  <a:pt x="83820" y="134111"/>
                </a:lnTo>
                <a:lnTo>
                  <a:pt x="82296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3741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8850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95044" y="322859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7144" y="3611879"/>
            <a:ext cx="512445" cy="85725"/>
          </a:xfrm>
          <a:custGeom>
            <a:avLst/>
            <a:gdLst/>
            <a:ahLst/>
            <a:cxnLst/>
            <a:rect l="l" t="t" r="r" b="b"/>
            <a:pathLst>
              <a:path w="512445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4055" y="56387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512445" h="85725">
                <a:moveTo>
                  <a:pt x="84055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4055" y="56387"/>
                </a:lnTo>
                <a:close/>
              </a:path>
              <a:path w="512445" h="85725">
                <a:moveTo>
                  <a:pt x="512063" y="56387"/>
                </a:moveTo>
                <a:lnTo>
                  <a:pt x="84055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512063" y="28955"/>
                </a:lnTo>
                <a:lnTo>
                  <a:pt x="512063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44509" y="27065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5397" y="302714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67227" y="52616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29711" y="4140708"/>
            <a:ext cx="143510" cy="467995"/>
          </a:xfrm>
          <a:custGeom>
            <a:avLst/>
            <a:gdLst/>
            <a:ahLst/>
            <a:cxnLst/>
            <a:rect l="l" t="t" r="r" b="b"/>
            <a:pathLst>
              <a:path w="143510" h="467995">
                <a:moveTo>
                  <a:pt x="0" y="0"/>
                </a:moveTo>
                <a:lnTo>
                  <a:pt x="143256" y="0"/>
                </a:lnTo>
                <a:lnTo>
                  <a:pt x="143256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15996" y="4126991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72211" y="481584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6972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97204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43256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481584"/>
                </a:moveTo>
                <a:lnTo>
                  <a:pt x="143256" y="481584"/>
                </a:lnTo>
                <a:lnTo>
                  <a:pt x="156972" y="467867"/>
                </a:lnTo>
                <a:lnTo>
                  <a:pt x="172211" y="467867"/>
                </a:lnTo>
                <a:lnTo>
                  <a:pt x="172211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594910" y="41665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97555" y="4342891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26563" y="3227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67279" y="328120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80971" y="3980695"/>
            <a:ext cx="217804" cy="1094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8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58113" y="288845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65853" y="2935224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54423" y="3201924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1525" y="198644"/>
                </a:moveTo>
                <a:lnTo>
                  <a:pt x="0" y="19812"/>
                </a:lnTo>
                <a:lnTo>
                  <a:pt x="21336" y="0"/>
                </a:lnTo>
                <a:lnTo>
                  <a:pt x="182399" y="179758"/>
                </a:lnTo>
                <a:lnTo>
                  <a:pt x="161525" y="198644"/>
                </a:lnTo>
                <a:close/>
              </a:path>
              <a:path w="266700" h="295910">
                <a:moveTo>
                  <a:pt x="226682" y="208788"/>
                </a:moveTo>
                <a:lnTo>
                  <a:pt x="170688" y="208788"/>
                </a:lnTo>
                <a:lnTo>
                  <a:pt x="192024" y="190500"/>
                </a:lnTo>
                <a:lnTo>
                  <a:pt x="182399" y="179758"/>
                </a:lnTo>
                <a:lnTo>
                  <a:pt x="204216" y="160019"/>
                </a:lnTo>
                <a:lnTo>
                  <a:pt x="226682" y="208788"/>
                </a:lnTo>
                <a:close/>
              </a:path>
              <a:path w="266700" h="295910">
                <a:moveTo>
                  <a:pt x="170688" y="208788"/>
                </a:moveTo>
                <a:lnTo>
                  <a:pt x="161525" y="198644"/>
                </a:lnTo>
                <a:lnTo>
                  <a:pt x="182399" y="179758"/>
                </a:lnTo>
                <a:lnTo>
                  <a:pt x="192024" y="190500"/>
                </a:lnTo>
                <a:lnTo>
                  <a:pt x="170688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40208" y="217931"/>
                </a:lnTo>
                <a:lnTo>
                  <a:pt x="161525" y="198644"/>
                </a:lnTo>
                <a:lnTo>
                  <a:pt x="170688" y="208788"/>
                </a:lnTo>
                <a:lnTo>
                  <a:pt x="226682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155947" y="2935224"/>
            <a:ext cx="276225" cy="269875"/>
          </a:xfrm>
          <a:custGeom>
            <a:avLst/>
            <a:gdLst/>
            <a:ahLst/>
            <a:cxnLst/>
            <a:rect l="l" t="t" r="r" b="b"/>
            <a:pathLst>
              <a:path w="276225" h="269875">
                <a:moveTo>
                  <a:pt x="19811" y="269748"/>
                </a:moveTo>
                <a:lnTo>
                  <a:pt x="0" y="248411"/>
                </a:lnTo>
                <a:lnTo>
                  <a:pt x="254508" y="0"/>
                </a:lnTo>
                <a:lnTo>
                  <a:pt x="275843" y="19811"/>
                </a:lnTo>
                <a:lnTo>
                  <a:pt x="19811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05121" y="194919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05121" y="24932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51020" y="3485388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8955" y="1580063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577340"/>
                </a:lnTo>
                <a:lnTo>
                  <a:pt x="42671" y="1577340"/>
                </a:lnTo>
                <a:lnTo>
                  <a:pt x="28955" y="1580063"/>
                </a:lnTo>
                <a:close/>
              </a:path>
              <a:path w="85725" h="1663064">
                <a:moveTo>
                  <a:pt x="57911" y="1620012"/>
                </a:moveTo>
                <a:lnTo>
                  <a:pt x="28955" y="1620012"/>
                </a:lnTo>
                <a:lnTo>
                  <a:pt x="28955" y="1580063"/>
                </a:lnTo>
                <a:lnTo>
                  <a:pt x="42671" y="1577340"/>
                </a:lnTo>
                <a:lnTo>
                  <a:pt x="57911" y="1580251"/>
                </a:lnTo>
                <a:lnTo>
                  <a:pt x="57911" y="1620012"/>
                </a:lnTo>
                <a:close/>
              </a:path>
              <a:path w="85725" h="1663064">
                <a:moveTo>
                  <a:pt x="57911" y="1580251"/>
                </a:moveTo>
                <a:lnTo>
                  <a:pt x="42671" y="1577340"/>
                </a:lnTo>
                <a:lnTo>
                  <a:pt x="57911" y="1577340"/>
                </a:lnTo>
                <a:lnTo>
                  <a:pt x="57911" y="1580251"/>
                </a:lnTo>
                <a:close/>
              </a:path>
              <a:path w="85725" h="1663064">
                <a:moveTo>
                  <a:pt x="42671" y="1662683"/>
                </a:moveTo>
                <a:lnTo>
                  <a:pt x="26360" y="1659231"/>
                </a:lnTo>
                <a:lnTo>
                  <a:pt x="12763" y="1649920"/>
                </a:lnTo>
                <a:lnTo>
                  <a:pt x="3452" y="1636323"/>
                </a:lnTo>
                <a:lnTo>
                  <a:pt x="0" y="1620012"/>
                </a:lnTo>
                <a:lnTo>
                  <a:pt x="3452" y="1603057"/>
                </a:lnTo>
                <a:lnTo>
                  <a:pt x="12763" y="1589532"/>
                </a:lnTo>
                <a:lnTo>
                  <a:pt x="26360" y="1580578"/>
                </a:lnTo>
                <a:lnTo>
                  <a:pt x="28955" y="1580063"/>
                </a:lnTo>
                <a:lnTo>
                  <a:pt x="28955" y="1620012"/>
                </a:lnTo>
                <a:lnTo>
                  <a:pt x="85343" y="1620012"/>
                </a:lnTo>
                <a:lnTo>
                  <a:pt x="82105" y="1636323"/>
                </a:lnTo>
                <a:lnTo>
                  <a:pt x="73151" y="1649920"/>
                </a:lnTo>
                <a:lnTo>
                  <a:pt x="59626" y="1659231"/>
                </a:lnTo>
                <a:lnTo>
                  <a:pt x="42671" y="1662683"/>
                </a:lnTo>
                <a:close/>
              </a:path>
              <a:path w="85725" h="1663064">
                <a:moveTo>
                  <a:pt x="85343" y="1620012"/>
                </a:moveTo>
                <a:lnTo>
                  <a:pt x="57911" y="1620012"/>
                </a:lnTo>
                <a:lnTo>
                  <a:pt x="57911" y="1580251"/>
                </a:lnTo>
                <a:lnTo>
                  <a:pt x="59626" y="1580578"/>
                </a:lnTo>
                <a:lnTo>
                  <a:pt x="73151" y="1589532"/>
                </a:lnTo>
                <a:lnTo>
                  <a:pt x="82105" y="1603057"/>
                </a:lnTo>
                <a:lnTo>
                  <a:pt x="85343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45585" y="3195827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39105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44617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64735" y="2756916"/>
            <a:ext cx="582295" cy="85725"/>
          </a:xfrm>
          <a:custGeom>
            <a:avLst/>
            <a:gdLst/>
            <a:ahLst/>
            <a:cxnLst/>
            <a:rect l="l" t="t" r="r" b="b"/>
            <a:pathLst>
              <a:path w="582295" h="85725">
                <a:moveTo>
                  <a:pt x="42672" y="85343"/>
                </a:moveTo>
                <a:lnTo>
                  <a:pt x="25717" y="81891"/>
                </a:lnTo>
                <a:lnTo>
                  <a:pt x="12192" y="72580"/>
                </a:lnTo>
                <a:lnTo>
                  <a:pt x="3238" y="58983"/>
                </a:lnTo>
                <a:lnTo>
                  <a:pt x="0" y="42671"/>
                </a:lnTo>
                <a:lnTo>
                  <a:pt x="3238" y="25717"/>
                </a:lnTo>
                <a:lnTo>
                  <a:pt x="12192" y="12191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255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440" y="56387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42672" y="85343"/>
                </a:lnTo>
                <a:close/>
              </a:path>
              <a:path w="582295" h="85725">
                <a:moveTo>
                  <a:pt x="8244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550" y="28955"/>
                </a:lnTo>
                <a:lnTo>
                  <a:pt x="85344" y="42671"/>
                </a:lnTo>
                <a:lnTo>
                  <a:pt x="82440" y="56387"/>
                </a:lnTo>
                <a:close/>
              </a:path>
              <a:path w="582295" h="85725">
                <a:moveTo>
                  <a:pt x="582167" y="56387"/>
                </a:moveTo>
                <a:lnTo>
                  <a:pt x="82440" y="56387"/>
                </a:lnTo>
                <a:lnTo>
                  <a:pt x="85344" y="42671"/>
                </a:lnTo>
                <a:lnTo>
                  <a:pt x="82550" y="28955"/>
                </a:lnTo>
                <a:lnTo>
                  <a:pt x="582167" y="28955"/>
                </a:lnTo>
                <a:lnTo>
                  <a:pt x="582167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911266" y="221277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14049" y="2389123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97696" y="308206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22064" y="4108703"/>
            <a:ext cx="143510" cy="469900"/>
          </a:xfrm>
          <a:custGeom>
            <a:avLst/>
            <a:gdLst/>
            <a:ahLst/>
            <a:cxnLst/>
            <a:rect l="l" t="t" r="r" b="b"/>
            <a:pathLst>
              <a:path w="143510" h="469900">
                <a:moveTo>
                  <a:pt x="0" y="0"/>
                </a:moveTo>
                <a:lnTo>
                  <a:pt x="143255" y="0"/>
                </a:lnTo>
                <a:lnTo>
                  <a:pt x="143255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06823" y="409498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497204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497204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4779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943587" y="4509500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55107" y="279958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6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44823" y="3204210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746775" y="277114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13532" y="1956054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 h="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943587" y="2420143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331208" y="2132076"/>
            <a:ext cx="144780" cy="361315"/>
          </a:xfrm>
          <a:custGeom>
            <a:avLst/>
            <a:gdLst/>
            <a:ahLst/>
            <a:cxnLst/>
            <a:rect l="l" t="t" r="r" b="b"/>
            <a:pathLst>
              <a:path w="144779" h="361314">
                <a:moveTo>
                  <a:pt x="0" y="0"/>
                </a:moveTo>
                <a:lnTo>
                  <a:pt x="144780" y="0"/>
                </a:lnTo>
                <a:lnTo>
                  <a:pt x="144780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17491" y="2118360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3716" y="359663"/>
                </a:lnTo>
                <a:lnTo>
                  <a:pt x="28956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38861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388619">
                <a:moveTo>
                  <a:pt x="144779" y="374904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59663"/>
                </a:lnTo>
                <a:lnTo>
                  <a:pt x="158495" y="359663"/>
                </a:lnTo>
                <a:lnTo>
                  <a:pt x="144779" y="374904"/>
                </a:lnTo>
                <a:close/>
              </a:path>
              <a:path w="172720" h="38861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388619">
                <a:moveTo>
                  <a:pt x="28956" y="374904"/>
                </a:moveTo>
                <a:lnTo>
                  <a:pt x="13716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2720" h="388619">
                <a:moveTo>
                  <a:pt x="144779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4779" y="359663"/>
                </a:lnTo>
                <a:lnTo>
                  <a:pt x="144779" y="374904"/>
                </a:lnTo>
                <a:close/>
              </a:path>
              <a:path w="172720" h="388619">
                <a:moveTo>
                  <a:pt x="172211" y="374904"/>
                </a:moveTo>
                <a:lnTo>
                  <a:pt x="144779" y="374904"/>
                </a:lnTo>
                <a:lnTo>
                  <a:pt x="158495" y="359663"/>
                </a:lnTo>
                <a:lnTo>
                  <a:pt x="172211" y="359663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57116" y="3796284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523239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523239" h="85725">
                <a:moveTo>
                  <a:pt x="522732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440" y="28955"/>
                </a:lnTo>
                <a:lnTo>
                  <a:pt x="522732" y="28955"/>
                </a:lnTo>
                <a:lnTo>
                  <a:pt x="522732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32603" y="4456176"/>
            <a:ext cx="85725" cy="692150"/>
          </a:xfrm>
          <a:custGeom>
            <a:avLst/>
            <a:gdLst/>
            <a:ahLst/>
            <a:cxnLst/>
            <a:rect l="l" t="t" r="r" b="b"/>
            <a:pathLst>
              <a:path w="85725" h="692150">
                <a:moveTo>
                  <a:pt x="28956" y="609275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606551"/>
                </a:lnTo>
                <a:lnTo>
                  <a:pt x="42672" y="606552"/>
                </a:lnTo>
                <a:lnTo>
                  <a:pt x="28956" y="609275"/>
                </a:lnTo>
                <a:close/>
              </a:path>
              <a:path w="85725" h="692150">
                <a:moveTo>
                  <a:pt x="57912" y="649224"/>
                </a:moveTo>
                <a:lnTo>
                  <a:pt x="28956" y="649224"/>
                </a:lnTo>
                <a:lnTo>
                  <a:pt x="28956" y="609275"/>
                </a:lnTo>
                <a:lnTo>
                  <a:pt x="42672" y="606552"/>
                </a:lnTo>
                <a:lnTo>
                  <a:pt x="57912" y="609463"/>
                </a:lnTo>
                <a:lnTo>
                  <a:pt x="57912" y="649224"/>
                </a:lnTo>
                <a:close/>
              </a:path>
              <a:path w="85725" h="692150">
                <a:moveTo>
                  <a:pt x="57912" y="609463"/>
                </a:moveTo>
                <a:lnTo>
                  <a:pt x="42672" y="606552"/>
                </a:lnTo>
                <a:lnTo>
                  <a:pt x="57912" y="606551"/>
                </a:lnTo>
                <a:lnTo>
                  <a:pt x="57912" y="609463"/>
                </a:lnTo>
                <a:close/>
              </a:path>
              <a:path w="85725" h="692150">
                <a:moveTo>
                  <a:pt x="42672" y="691895"/>
                </a:moveTo>
                <a:lnTo>
                  <a:pt x="26360" y="688443"/>
                </a:lnTo>
                <a:lnTo>
                  <a:pt x="12763" y="679132"/>
                </a:lnTo>
                <a:lnTo>
                  <a:pt x="3452" y="665535"/>
                </a:lnTo>
                <a:lnTo>
                  <a:pt x="0" y="649224"/>
                </a:lnTo>
                <a:lnTo>
                  <a:pt x="3452" y="632269"/>
                </a:lnTo>
                <a:lnTo>
                  <a:pt x="12763" y="618743"/>
                </a:lnTo>
                <a:lnTo>
                  <a:pt x="26360" y="609790"/>
                </a:lnTo>
                <a:lnTo>
                  <a:pt x="28956" y="609275"/>
                </a:lnTo>
                <a:lnTo>
                  <a:pt x="28956" y="649224"/>
                </a:lnTo>
                <a:lnTo>
                  <a:pt x="85344" y="649224"/>
                </a:lnTo>
                <a:lnTo>
                  <a:pt x="82105" y="665535"/>
                </a:lnTo>
                <a:lnTo>
                  <a:pt x="73152" y="679132"/>
                </a:lnTo>
                <a:lnTo>
                  <a:pt x="59626" y="688443"/>
                </a:lnTo>
                <a:lnTo>
                  <a:pt x="42672" y="691895"/>
                </a:lnTo>
                <a:close/>
              </a:path>
              <a:path w="85725" h="692150">
                <a:moveTo>
                  <a:pt x="85344" y="649224"/>
                </a:moveTo>
                <a:lnTo>
                  <a:pt x="57912" y="649224"/>
                </a:lnTo>
                <a:lnTo>
                  <a:pt x="57912" y="609463"/>
                </a:lnTo>
                <a:lnTo>
                  <a:pt x="59626" y="609790"/>
                </a:lnTo>
                <a:lnTo>
                  <a:pt x="73152" y="618743"/>
                </a:lnTo>
                <a:lnTo>
                  <a:pt x="82105" y="632269"/>
                </a:lnTo>
                <a:lnTo>
                  <a:pt x="85344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972285" y="4460664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706111" y="445236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69941" y="383590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693411" y="4040575"/>
            <a:ext cx="3657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7645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54870" y="1443181"/>
            <a:ext cx="14890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Times New Roman"/>
                <a:cs typeface="Times New Roman"/>
              </a:rPr>
              <a:t>Q</a:t>
            </a:r>
            <a:r>
              <a:rPr dirty="0" sz="2400" spc="30">
                <a:latin typeface="宋体"/>
                <a:cs typeface="宋体"/>
              </a:rPr>
              <a:t>点计算：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05971" y="1947862"/>
            <a:ext cx="2744470" cy="1279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宋体"/>
                <a:cs typeface="宋体"/>
              </a:rPr>
              <a:t>通常，</a:t>
            </a:r>
            <a:r>
              <a:rPr dirty="0" sz="2400" spc="30"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latin typeface="Times New Roman"/>
                <a:cs typeface="Times New Roman"/>
              </a:rPr>
              <a:t>BQ2 </a:t>
            </a:r>
            <a:r>
              <a:rPr dirty="0" sz="2400" spc="10">
                <a:latin typeface="Times New Roman"/>
                <a:cs typeface="Times New Roman"/>
              </a:rPr>
              <a:t>&lt;&lt;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I</a:t>
            </a:r>
            <a:r>
              <a:rPr dirty="0" baseline="-20833" sz="2400" spc="104">
                <a:latin typeface="Times New Roman"/>
                <a:cs typeface="Times New Roman"/>
              </a:rPr>
              <a:t>EQ1</a:t>
            </a:r>
            <a:endParaRPr baseline="-20833" sz="2400">
              <a:latin typeface="Times New Roman"/>
              <a:cs typeface="Times New Roman"/>
            </a:endParaRPr>
          </a:p>
          <a:p>
            <a:pPr marL="45720" marR="5080">
              <a:lnSpc>
                <a:spcPct val="100000"/>
              </a:lnSpc>
              <a:spcBef>
                <a:spcPts val="1340"/>
              </a:spcBef>
            </a:pPr>
            <a:r>
              <a:rPr dirty="0" sz="2400">
                <a:latin typeface="宋体"/>
                <a:cs typeface="宋体"/>
              </a:rPr>
              <a:t>第</a:t>
            </a:r>
            <a:r>
              <a:rPr dirty="0" sz="2400" spc="20">
                <a:latin typeface="宋体"/>
                <a:cs typeface="宋体"/>
              </a:rPr>
              <a:t>一级</a:t>
            </a:r>
            <a:r>
              <a:rPr dirty="0" sz="2400" spc="-5">
                <a:latin typeface="宋体"/>
                <a:cs typeface="宋体"/>
              </a:rPr>
              <a:t>的</a:t>
            </a:r>
            <a:r>
              <a:rPr dirty="0" sz="2400" spc="140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点</a:t>
            </a:r>
            <a:r>
              <a:rPr dirty="0" sz="2400" spc="20">
                <a:latin typeface="宋体"/>
                <a:cs typeface="宋体"/>
              </a:rPr>
              <a:t>计</a:t>
            </a:r>
            <a:r>
              <a:rPr dirty="0" sz="2400">
                <a:latin typeface="宋体"/>
                <a:cs typeface="宋体"/>
              </a:rPr>
              <a:t>算不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受第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级影响。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390924" y="3744086"/>
            <a:ext cx="1983105" cy="0"/>
          </a:xfrm>
          <a:custGeom>
            <a:avLst/>
            <a:gdLst/>
            <a:ahLst/>
            <a:cxnLst/>
            <a:rect l="l" t="t" r="r" b="b"/>
            <a:pathLst>
              <a:path w="1983104" h="0">
                <a:moveTo>
                  <a:pt x="0" y="0"/>
                </a:moveTo>
                <a:lnTo>
                  <a:pt x="1982723" y="0"/>
                </a:lnTo>
              </a:path>
            </a:pathLst>
          </a:custGeom>
          <a:ln w="17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712711" y="3683000"/>
            <a:ext cx="4051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35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Q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99680" y="3957320"/>
            <a:ext cx="17532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29969" algn="l"/>
                <a:tab pos="1548765" algn="l"/>
              </a:tabLst>
            </a:pP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69455" y="3482085"/>
            <a:ext cx="774700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dirty="0" sz="2750">
                <a:latin typeface="Times New Roman"/>
                <a:cs typeface="Times New Roman"/>
              </a:rPr>
              <a:t>I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>
                <a:latin typeface="Times New Roman"/>
                <a:cs typeface="Times New Roman"/>
              </a:rPr>
              <a:t>=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10703" y="3648455"/>
            <a:ext cx="1757680" cy="586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60170" algn="l"/>
              </a:tabLst>
            </a:pPr>
            <a:r>
              <a:rPr dirty="0" sz="2750" spc="-155">
                <a:latin typeface="Times New Roman"/>
                <a:cs typeface="Times New Roman"/>
              </a:rPr>
              <a:t>R  </a:t>
            </a:r>
            <a:r>
              <a:rPr dirty="0" sz="2750">
                <a:latin typeface="Times New Roman"/>
                <a:cs typeface="Times New Roman"/>
              </a:rPr>
              <a:t>+</a:t>
            </a:r>
            <a:r>
              <a:rPr dirty="0" sz="2750" spc="-430">
                <a:latin typeface="Times New Roman"/>
                <a:cs typeface="Times New Roman"/>
              </a:rPr>
              <a:t> </a:t>
            </a:r>
            <a:r>
              <a:rPr dirty="0" baseline="-3086" sz="5400" spc="-1695">
                <a:latin typeface="Times New Roman"/>
                <a:cs typeface="Times New Roman"/>
              </a:rPr>
              <a:t></a:t>
            </a:r>
            <a:r>
              <a:rPr dirty="0" sz="2750" spc="-1130">
                <a:latin typeface="Times New Roman"/>
                <a:cs typeface="Times New Roman"/>
              </a:rPr>
              <a:t>1+</a:t>
            </a:r>
            <a:r>
              <a:rPr dirty="0" sz="2900" spc="-1130" i="1">
                <a:latin typeface="Times New Roman"/>
                <a:cs typeface="Times New Roman"/>
              </a:rPr>
              <a:t>	</a:t>
            </a:r>
            <a:r>
              <a:rPr dirty="0" baseline="-3086" sz="5400" spc="-4050">
                <a:latin typeface="Times New Roman"/>
                <a:cs typeface="Times New Roman"/>
              </a:rPr>
              <a:t></a:t>
            </a:r>
            <a:r>
              <a:rPr dirty="0" baseline="-3086" sz="5400" spc="-847">
                <a:latin typeface="Times New Roman"/>
                <a:cs typeface="Times New Roman"/>
              </a:rPr>
              <a:t> </a:t>
            </a:r>
            <a:r>
              <a:rPr dirty="0" sz="2750" spc="-155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95107" y="3312922"/>
            <a:ext cx="1530350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 baseline="8080" sz="4125" spc="-195">
                <a:latin typeface="Times New Roman"/>
                <a:cs typeface="Times New Roman"/>
              </a:rPr>
              <a:t>V</a:t>
            </a:r>
            <a:r>
              <a:rPr dirty="0" sz="1600" spc="-130">
                <a:latin typeface="Times New Roman"/>
                <a:cs typeface="Times New Roman"/>
              </a:rPr>
              <a:t>CC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baseline="8080" sz="4125" spc="-315">
                <a:latin typeface="Times New Roman"/>
                <a:cs typeface="Times New Roman"/>
              </a:rPr>
              <a:t></a:t>
            </a:r>
            <a:r>
              <a:rPr dirty="0" baseline="8080" sz="4125" spc="-315">
                <a:latin typeface="Times New Roman"/>
                <a:cs typeface="Times New Roman"/>
              </a:rPr>
              <a:t>V</a:t>
            </a:r>
            <a:r>
              <a:rPr dirty="0" sz="1600" spc="-210">
                <a:latin typeface="Times New Roman"/>
                <a:cs typeface="Times New Roman"/>
              </a:rPr>
              <a:t>BEQ1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330511" y="5830728"/>
            <a:ext cx="2025014" cy="0"/>
          </a:xfrm>
          <a:custGeom>
            <a:avLst/>
            <a:gdLst/>
            <a:ahLst/>
            <a:cxnLst/>
            <a:rect l="l" t="t" r="r" b="b"/>
            <a:pathLst>
              <a:path w="2025014" h="0">
                <a:moveTo>
                  <a:pt x="0" y="0"/>
                </a:moveTo>
                <a:lnTo>
                  <a:pt x="2025015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1627124" y="5769355"/>
            <a:ext cx="40894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Q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553735" y="5769355"/>
            <a:ext cx="3949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25">
                <a:latin typeface="Times New Roman"/>
                <a:cs typeface="Times New Roman"/>
              </a:rPr>
              <a:t>Q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23435" y="5897626"/>
            <a:ext cx="424180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60"/>
              </a:lnSpc>
            </a:pPr>
            <a:r>
              <a:rPr dirty="0" baseline="9090" sz="4125" spc="-307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485391" y="5568442"/>
            <a:ext cx="1064895" cy="430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2145" algn="l"/>
              </a:tabLst>
            </a:pPr>
            <a:r>
              <a:rPr dirty="0" sz="2750">
                <a:latin typeface="Times New Roman"/>
                <a:cs typeface="Times New Roman"/>
              </a:rPr>
              <a:t>I	</a:t>
            </a:r>
            <a:r>
              <a:rPr dirty="0" sz="2750" spc="-1240">
                <a:latin typeface="Times New Roman"/>
                <a:cs typeface="Times New Roman"/>
              </a:rPr>
              <a:t></a:t>
            </a:r>
            <a:r>
              <a:rPr dirty="0" sz="2750" spc="-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37509" y="5400802"/>
            <a:ext cx="2282825" cy="59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5755" indent="-313055">
              <a:lnSpc>
                <a:spcPct val="100000"/>
              </a:lnSpc>
              <a:buFont typeface="Times New Roman"/>
              <a:buChar char="□"/>
              <a:tabLst>
                <a:tab pos="326390" algn="l"/>
              </a:tabLst>
            </a:pPr>
            <a:r>
              <a:rPr dirty="0" baseline="9090" sz="4125" spc="7">
                <a:latin typeface="Times New Roman"/>
                <a:cs typeface="Times New Roman"/>
              </a:rPr>
              <a:t>I</a:t>
            </a:r>
            <a:r>
              <a:rPr dirty="0" sz="1600" spc="5">
                <a:latin typeface="Times New Roman"/>
                <a:cs typeface="Times New Roman"/>
              </a:rPr>
              <a:t>CQ1</a:t>
            </a:r>
            <a:r>
              <a:rPr dirty="0" baseline="9090" sz="4125" spc="7">
                <a:latin typeface="Times New Roman"/>
                <a:cs typeface="Times New Roman"/>
              </a:rPr>
              <a:t>R</a:t>
            </a:r>
            <a:r>
              <a:rPr dirty="0" sz="1600" spc="5">
                <a:latin typeface="Times New Roman"/>
                <a:cs typeface="Times New Roman"/>
              </a:rPr>
              <a:t>e1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baseline="9090" sz="4125" spc="-315">
                <a:latin typeface="Times New Roman"/>
                <a:cs typeface="Times New Roman"/>
              </a:rPr>
              <a:t></a:t>
            </a:r>
            <a:r>
              <a:rPr dirty="0" baseline="9090" sz="4125" spc="-315">
                <a:latin typeface="Times New Roman"/>
                <a:cs typeface="Times New Roman"/>
              </a:rPr>
              <a:t>V</a:t>
            </a:r>
            <a:r>
              <a:rPr dirty="0" sz="1600" spc="-210">
                <a:latin typeface="Times New Roman"/>
                <a:cs typeface="Times New Roman"/>
              </a:rPr>
              <a:t>BEQ2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45307" y="6426041"/>
            <a:ext cx="111125" cy="345440"/>
          </a:xfrm>
          <a:custGeom>
            <a:avLst/>
            <a:gdLst/>
            <a:ahLst/>
            <a:cxnLst/>
            <a:rect l="l" t="t" r="r" b="b"/>
            <a:pathLst>
              <a:path w="111125" h="345440">
                <a:moveTo>
                  <a:pt x="110775" y="0"/>
                </a:moveTo>
                <a:lnTo>
                  <a:pt x="0" y="344899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482344" y="6404355"/>
            <a:ext cx="132207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8547" sz="3900" spc="89">
                <a:latin typeface="Times New Roman"/>
                <a:cs typeface="Times New Roman"/>
              </a:rPr>
              <a:t>I</a:t>
            </a:r>
            <a:r>
              <a:rPr dirty="0" sz="1500" spc="60">
                <a:latin typeface="Times New Roman"/>
                <a:cs typeface="Times New Roman"/>
              </a:rPr>
              <a:t>BQ2 </a:t>
            </a:r>
            <a:r>
              <a:rPr dirty="0" baseline="8547" sz="3900" spc="30">
                <a:latin typeface="Times New Roman"/>
                <a:cs typeface="Times New Roman"/>
              </a:rPr>
              <a:t>=</a:t>
            </a:r>
            <a:r>
              <a:rPr dirty="0" baseline="8547" sz="3900" spc="-540">
                <a:latin typeface="Times New Roman"/>
                <a:cs typeface="Times New Roman"/>
              </a:rPr>
              <a:t> </a:t>
            </a:r>
            <a:r>
              <a:rPr dirty="0" baseline="8547" sz="3900" spc="89">
                <a:latin typeface="Times New Roman"/>
                <a:cs typeface="Times New Roman"/>
              </a:rPr>
              <a:t>I</a:t>
            </a:r>
            <a:r>
              <a:rPr dirty="0" sz="1500" spc="60">
                <a:latin typeface="Times New Roman"/>
                <a:cs typeface="Times New Roman"/>
              </a:rPr>
              <a:t>CQ2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78911" y="6327139"/>
            <a:ext cx="366395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5" i="1">
                <a:latin typeface="Times New Roman"/>
                <a:cs typeface="Times New Roman"/>
              </a:rPr>
              <a:t></a:t>
            </a:r>
            <a:r>
              <a:rPr dirty="0" sz="2800" spc="-330" i="1">
                <a:latin typeface="Times New Roman"/>
                <a:cs typeface="Times New Roman"/>
              </a:rPr>
              <a:t> </a:t>
            </a:r>
            <a:r>
              <a:rPr dirty="0" baseline="-29629" sz="2250" spc="15">
                <a:latin typeface="Times New Roman"/>
                <a:cs typeface="Times New Roman"/>
              </a:rPr>
              <a:t>2</a:t>
            </a:r>
            <a:endParaRPr baseline="-29629" sz="22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178300" y="6314694"/>
            <a:ext cx="3839210" cy="509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010"/>
              </a:lnSpc>
            </a:pPr>
            <a:r>
              <a:rPr dirty="0" baseline="8385" sz="3975" spc="-104">
                <a:latin typeface="Times New Roman"/>
                <a:cs typeface="Times New Roman"/>
              </a:rPr>
              <a:t>V</a:t>
            </a:r>
            <a:r>
              <a:rPr dirty="0" sz="1500" spc="-70">
                <a:latin typeface="Times New Roman"/>
                <a:cs typeface="Times New Roman"/>
              </a:rPr>
              <a:t>CEQ2</a:t>
            </a:r>
            <a:r>
              <a:rPr dirty="0" sz="1500" spc="235">
                <a:latin typeface="Times New Roman"/>
                <a:cs typeface="Times New Roman"/>
              </a:rPr>
              <a:t> </a:t>
            </a:r>
            <a:r>
              <a:rPr dirty="0" baseline="8385" sz="3975" spc="-382">
                <a:latin typeface="Times New Roman"/>
                <a:cs typeface="Times New Roman"/>
              </a:rPr>
              <a:t> </a:t>
            </a:r>
            <a:r>
              <a:rPr dirty="0" baseline="8385" sz="3975" spc="-179">
                <a:latin typeface="Times New Roman"/>
                <a:cs typeface="Times New Roman"/>
              </a:rPr>
              <a:t>V</a:t>
            </a:r>
            <a:r>
              <a:rPr dirty="0" sz="1500" spc="-120">
                <a:latin typeface="Times New Roman"/>
                <a:cs typeface="Times New Roman"/>
              </a:rPr>
              <a:t>CC </a:t>
            </a:r>
            <a:r>
              <a:rPr dirty="0" baseline="8385" sz="3975" spc="-1807">
                <a:latin typeface="Times New Roman"/>
                <a:cs typeface="Times New Roman"/>
              </a:rPr>
              <a:t></a:t>
            </a:r>
            <a:r>
              <a:rPr dirty="0" baseline="8385" sz="3975" spc="-202">
                <a:latin typeface="Times New Roman"/>
                <a:cs typeface="Times New Roman"/>
              </a:rPr>
              <a:t> </a:t>
            </a:r>
            <a:r>
              <a:rPr dirty="0" baseline="8385" sz="3975" spc="82">
                <a:latin typeface="Times New Roman"/>
                <a:cs typeface="Times New Roman"/>
              </a:rPr>
              <a:t>I</a:t>
            </a:r>
            <a:r>
              <a:rPr dirty="0" sz="1500" spc="55">
                <a:latin typeface="Times New Roman"/>
                <a:cs typeface="Times New Roman"/>
              </a:rPr>
              <a:t>CQ2 </a:t>
            </a:r>
            <a:r>
              <a:rPr dirty="0" baseline="3220" sz="5175" spc="-3877">
                <a:latin typeface="Times New Roman"/>
                <a:cs typeface="Times New Roman"/>
              </a:rPr>
              <a:t></a:t>
            </a:r>
            <a:r>
              <a:rPr dirty="0" baseline="3220" sz="5175" spc="-817">
                <a:latin typeface="Times New Roman"/>
                <a:cs typeface="Times New Roman"/>
              </a:rPr>
              <a:t> </a:t>
            </a:r>
            <a:r>
              <a:rPr dirty="0" baseline="8385" sz="3975" spc="-120">
                <a:latin typeface="Times New Roman"/>
                <a:cs typeface="Times New Roman"/>
              </a:rPr>
              <a:t>R</a:t>
            </a:r>
            <a:r>
              <a:rPr dirty="0" sz="1500" spc="-80">
                <a:latin typeface="Times New Roman"/>
                <a:cs typeface="Times New Roman"/>
              </a:rPr>
              <a:t>c2 </a:t>
            </a:r>
            <a:r>
              <a:rPr dirty="0" baseline="8385" sz="3975" spc="-1807">
                <a:latin typeface="Times New Roman"/>
                <a:cs typeface="Times New Roman"/>
              </a:rPr>
              <a:t></a:t>
            </a:r>
            <a:r>
              <a:rPr dirty="0" baseline="8385" sz="3975" spc="-120">
                <a:latin typeface="Times New Roman"/>
                <a:cs typeface="Times New Roman"/>
              </a:rPr>
              <a:t> </a:t>
            </a:r>
            <a:r>
              <a:rPr dirty="0" baseline="8385" sz="3975" spc="-104">
                <a:latin typeface="Times New Roman"/>
                <a:cs typeface="Times New Roman"/>
              </a:rPr>
              <a:t>R</a:t>
            </a:r>
            <a:r>
              <a:rPr dirty="0" sz="1500" spc="-70">
                <a:latin typeface="Times New Roman"/>
                <a:cs typeface="Times New Roman"/>
              </a:rPr>
              <a:t>e2 </a:t>
            </a:r>
            <a:r>
              <a:rPr dirty="0" sz="1500" spc="-150">
                <a:latin typeface="Times New Roman"/>
                <a:cs typeface="Times New Roman"/>
              </a:rPr>
              <a:t> </a:t>
            </a:r>
            <a:r>
              <a:rPr dirty="0" baseline="3220" sz="5175" spc="-3877">
                <a:latin typeface="Times New Roman"/>
                <a:cs typeface="Times New Roman"/>
              </a:rPr>
              <a:t></a:t>
            </a:r>
            <a:endParaRPr baseline="3220" sz="5175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298435" y="5416296"/>
            <a:ext cx="2144267" cy="841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298435" y="5416296"/>
            <a:ext cx="2144395" cy="841375"/>
          </a:xfrm>
          <a:custGeom>
            <a:avLst/>
            <a:gdLst/>
            <a:ahLst/>
            <a:cxnLst/>
            <a:rect l="l" t="t" r="r" b="b"/>
            <a:pathLst>
              <a:path w="2144395" h="841375">
                <a:moveTo>
                  <a:pt x="2141220" y="841247"/>
                </a:moveTo>
                <a:lnTo>
                  <a:pt x="3048" y="841247"/>
                </a:lnTo>
                <a:lnTo>
                  <a:pt x="0" y="838199"/>
                </a:lnTo>
                <a:lnTo>
                  <a:pt x="0" y="3048"/>
                </a:lnTo>
                <a:lnTo>
                  <a:pt x="3048" y="0"/>
                </a:lnTo>
                <a:lnTo>
                  <a:pt x="2141220" y="0"/>
                </a:lnTo>
                <a:lnTo>
                  <a:pt x="2144267" y="3048"/>
                </a:lnTo>
                <a:lnTo>
                  <a:pt x="2144267" y="4572"/>
                </a:lnTo>
                <a:lnTo>
                  <a:pt x="10668" y="4572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832103"/>
                </a:lnTo>
                <a:lnTo>
                  <a:pt x="4572" y="832103"/>
                </a:lnTo>
                <a:lnTo>
                  <a:pt x="10668" y="836676"/>
                </a:lnTo>
                <a:lnTo>
                  <a:pt x="2144267" y="836676"/>
                </a:lnTo>
                <a:lnTo>
                  <a:pt x="2144267" y="838199"/>
                </a:lnTo>
                <a:lnTo>
                  <a:pt x="2141220" y="841247"/>
                </a:lnTo>
                <a:close/>
              </a:path>
              <a:path w="2144395" h="841375">
                <a:moveTo>
                  <a:pt x="10668" y="10668"/>
                </a:moveTo>
                <a:lnTo>
                  <a:pt x="4572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2144395" h="841375">
                <a:moveTo>
                  <a:pt x="2133600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2133600" y="4572"/>
                </a:lnTo>
                <a:lnTo>
                  <a:pt x="2133600" y="10668"/>
                </a:lnTo>
                <a:close/>
              </a:path>
              <a:path w="2144395" h="841375">
                <a:moveTo>
                  <a:pt x="2133600" y="836676"/>
                </a:moveTo>
                <a:lnTo>
                  <a:pt x="2133600" y="4572"/>
                </a:lnTo>
                <a:lnTo>
                  <a:pt x="2138171" y="10668"/>
                </a:lnTo>
                <a:lnTo>
                  <a:pt x="2144267" y="10668"/>
                </a:lnTo>
                <a:lnTo>
                  <a:pt x="2144267" y="832103"/>
                </a:lnTo>
                <a:lnTo>
                  <a:pt x="2138171" y="832103"/>
                </a:lnTo>
                <a:lnTo>
                  <a:pt x="2133600" y="836676"/>
                </a:lnTo>
                <a:close/>
              </a:path>
              <a:path w="2144395" h="841375">
                <a:moveTo>
                  <a:pt x="2144267" y="10668"/>
                </a:moveTo>
                <a:lnTo>
                  <a:pt x="2138171" y="10668"/>
                </a:lnTo>
                <a:lnTo>
                  <a:pt x="2133600" y="4572"/>
                </a:lnTo>
                <a:lnTo>
                  <a:pt x="2144267" y="4572"/>
                </a:lnTo>
                <a:lnTo>
                  <a:pt x="2144267" y="10668"/>
                </a:lnTo>
                <a:close/>
              </a:path>
              <a:path w="2144395" h="841375">
                <a:moveTo>
                  <a:pt x="10668" y="836676"/>
                </a:moveTo>
                <a:lnTo>
                  <a:pt x="4572" y="832103"/>
                </a:lnTo>
                <a:lnTo>
                  <a:pt x="10668" y="832103"/>
                </a:lnTo>
                <a:lnTo>
                  <a:pt x="10668" y="836676"/>
                </a:lnTo>
                <a:close/>
              </a:path>
              <a:path w="2144395" h="841375">
                <a:moveTo>
                  <a:pt x="2133600" y="836676"/>
                </a:moveTo>
                <a:lnTo>
                  <a:pt x="10668" y="836676"/>
                </a:lnTo>
                <a:lnTo>
                  <a:pt x="10668" y="832103"/>
                </a:lnTo>
                <a:lnTo>
                  <a:pt x="2133600" y="832103"/>
                </a:lnTo>
                <a:lnTo>
                  <a:pt x="2133600" y="836676"/>
                </a:lnTo>
                <a:close/>
              </a:path>
              <a:path w="2144395" h="841375">
                <a:moveTo>
                  <a:pt x="2144267" y="836676"/>
                </a:moveTo>
                <a:lnTo>
                  <a:pt x="2133600" y="836676"/>
                </a:lnTo>
                <a:lnTo>
                  <a:pt x="2138171" y="832103"/>
                </a:lnTo>
                <a:lnTo>
                  <a:pt x="2144267" y="832103"/>
                </a:lnTo>
                <a:lnTo>
                  <a:pt x="2144267" y="836676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6432296" y="4321047"/>
            <a:ext cx="2811780" cy="187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225">
              <a:lnSpc>
                <a:spcPct val="100000"/>
              </a:lnSpc>
            </a:pPr>
            <a:r>
              <a:rPr dirty="0" baseline="9090" sz="4125" spc="67">
                <a:latin typeface="Times New Roman"/>
                <a:cs typeface="Times New Roman"/>
              </a:rPr>
              <a:t>I</a:t>
            </a:r>
            <a:r>
              <a:rPr dirty="0" sz="1600" spc="45">
                <a:latin typeface="Times New Roman"/>
                <a:cs typeface="Times New Roman"/>
              </a:rPr>
              <a:t>CQ1</a:t>
            </a:r>
            <a:r>
              <a:rPr dirty="0" sz="1600" spc="-270">
                <a:latin typeface="Times New Roman"/>
                <a:cs typeface="Times New Roman"/>
              </a:rPr>
              <a:t> </a:t>
            </a:r>
            <a:r>
              <a:rPr dirty="0" baseline="9090" sz="4125" spc="-240">
                <a:latin typeface="Times New Roman"/>
                <a:cs typeface="Times New Roman"/>
              </a:rPr>
              <a:t>=</a:t>
            </a:r>
            <a:r>
              <a:rPr dirty="0" baseline="8620" sz="4350" spc="-240" i="1">
                <a:latin typeface="Times New Roman"/>
                <a:cs typeface="Times New Roman"/>
              </a:rPr>
              <a:t></a:t>
            </a:r>
            <a:r>
              <a:rPr dirty="0" sz="1600" spc="-160">
                <a:latin typeface="Times New Roman"/>
                <a:cs typeface="Times New Roman"/>
              </a:rPr>
              <a:t>1</a:t>
            </a:r>
            <a:r>
              <a:rPr dirty="0" baseline="9090" sz="4125" spc="-240">
                <a:latin typeface="Times New Roman"/>
                <a:cs typeface="Times New Roman"/>
              </a:rPr>
              <a:t>I</a:t>
            </a:r>
            <a:r>
              <a:rPr dirty="0" sz="1600" spc="-160">
                <a:latin typeface="Times New Roman"/>
                <a:cs typeface="Times New Roman"/>
              </a:rPr>
              <a:t>BQ1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baseline="9090" sz="4125" spc="-120">
                <a:latin typeface="Times New Roman"/>
                <a:cs typeface="Times New Roman"/>
              </a:rPr>
              <a:t>V</a:t>
            </a:r>
            <a:r>
              <a:rPr dirty="0" sz="1600" spc="-80">
                <a:latin typeface="Times New Roman"/>
                <a:cs typeface="Times New Roman"/>
              </a:rPr>
              <a:t>CEQ1 </a:t>
            </a:r>
            <a:r>
              <a:rPr dirty="0" baseline="9090" sz="4125" spc="-150">
                <a:latin typeface="Times New Roman"/>
                <a:cs typeface="Times New Roman"/>
              </a:rPr>
              <a:t>=</a:t>
            </a:r>
            <a:r>
              <a:rPr dirty="0" baseline="9090" sz="4125" spc="-150">
                <a:latin typeface="Times New Roman"/>
                <a:cs typeface="Times New Roman"/>
              </a:rPr>
              <a:t>V</a:t>
            </a:r>
            <a:r>
              <a:rPr dirty="0" sz="1600" spc="-100">
                <a:latin typeface="Times New Roman"/>
                <a:cs typeface="Times New Roman"/>
              </a:rPr>
              <a:t>CC 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baseline="9090" sz="4125" spc="-1860">
                <a:latin typeface="Times New Roman"/>
                <a:cs typeface="Times New Roman"/>
              </a:rPr>
              <a:t></a:t>
            </a:r>
            <a:r>
              <a:rPr dirty="0" baseline="9090" sz="4125" spc="-187">
                <a:latin typeface="Times New Roman"/>
                <a:cs typeface="Times New Roman"/>
              </a:rPr>
              <a:t> </a:t>
            </a:r>
            <a:r>
              <a:rPr dirty="0" baseline="9090" sz="4125" spc="7">
                <a:latin typeface="Times New Roman"/>
                <a:cs typeface="Times New Roman"/>
              </a:rPr>
              <a:t>I</a:t>
            </a:r>
            <a:r>
              <a:rPr dirty="0" sz="1600" spc="5">
                <a:latin typeface="Times New Roman"/>
                <a:cs typeface="Times New Roman"/>
              </a:rPr>
              <a:t>CQ1</a:t>
            </a:r>
            <a:r>
              <a:rPr dirty="0" baseline="9090" sz="4125" spc="7">
                <a:latin typeface="Times New Roman"/>
                <a:cs typeface="Times New Roman"/>
              </a:rPr>
              <a:t>R</a:t>
            </a:r>
            <a:r>
              <a:rPr dirty="0" sz="1600" spc="5">
                <a:latin typeface="Times New Roman"/>
                <a:cs typeface="Times New Roman"/>
              </a:rPr>
              <a:t>e1</a:t>
            </a:r>
            <a:endParaRPr sz="1600">
              <a:latin typeface="Times New Roman"/>
              <a:cs typeface="Times New Roman"/>
            </a:endParaRPr>
          </a:p>
          <a:p>
            <a:pPr marL="963294" marR="5080">
              <a:lnSpc>
                <a:spcPts val="2760"/>
              </a:lnSpc>
              <a:spcBef>
                <a:spcPts val="1295"/>
              </a:spcBef>
            </a:pPr>
            <a:r>
              <a:rPr dirty="0" sz="2400">
                <a:latin typeface="宋体"/>
                <a:cs typeface="宋体"/>
              </a:rPr>
              <a:t>需</a:t>
            </a:r>
            <a:r>
              <a:rPr dirty="0" sz="2400" spc="20">
                <a:latin typeface="宋体"/>
                <a:cs typeface="宋体"/>
              </a:rPr>
              <a:t>要根</a:t>
            </a:r>
            <a:r>
              <a:rPr dirty="0" sz="2400">
                <a:latin typeface="宋体"/>
                <a:cs typeface="宋体"/>
              </a:rPr>
              <a:t>据实际 </a:t>
            </a:r>
            <a:r>
              <a:rPr dirty="0" sz="2400">
                <a:latin typeface="宋体"/>
                <a:cs typeface="宋体"/>
              </a:rPr>
              <a:t> 电</a:t>
            </a:r>
            <a:r>
              <a:rPr dirty="0" sz="2400" spc="20">
                <a:latin typeface="宋体"/>
                <a:cs typeface="宋体"/>
              </a:rPr>
              <a:t>路灵</a:t>
            </a:r>
            <a:r>
              <a:rPr dirty="0" sz="2400">
                <a:latin typeface="宋体"/>
                <a:cs typeface="宋体"/>
              </a:rPr>
              <a:t>活计算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9127" y="6793995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2795" y="722709"/>
            <a:ext cx="43110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小信号参数分析（阻容耦合）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6369" y="3214116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36369" y="4093464"/>
            <a:ext cx="0" cy="1030605"/>
          </a:xfrm>
          <a:custGeom>
            <a:avLst/>
            <a:gdLst/>
            <a:ahLst/>
            <a:cxnLst/>
            <a:rect l="l" t="t" r="r" b="b"/>
            <a:pathLst>
              <a:path w="0" h="1030604">
                <a:moveTo>
                  <a:pt x="0" y="0"/>
                </a:moveTo>
                <a:lnTo>
                  <a:pt x="0" y="10302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6632" y="4472940"/>
            <a:ext cx="388620" cy="387350"/>
          </a:xfrm>
          <a:custGeom>
            <a:avLst/>
            <a:gdLst/>
            <a:ahLst/>
            <a:cxnLst/>
            <a:rect l="l" t="t" r="r" b="b"/>
            <a:pathLst>
              <a:path w="388619" h="387350">
                <a:moveTo>
                  <a:pt x="213359" y="387096"/>
                </a:moveTo>
                <a:lnTo>
                  <a:pt x="173736" y="387096"/>
                </a:lnTo>
                <a:lnTo>
                  <a:pt x="155448" y="384048"/>
                </a:lnTo>
                <a:lnTo>
                  <a:pt x="118872" y="373379"/>
                </a:lnTo>
                <a:lnTo>
                  <a:pt x="85344" y="355091"/>
                </a:lnTo>
                <a:lnTo>
                  <a:pt x="44195" y="316992"/>
                </a:lnTo>
                <a:lnTo>
                  <a:pt x="15240" y="269748"/>
                </a:lnTo>
                <a:lnTo>
                  <a:pt x="3048" y="233172"/>
                </a:lnTo>
                <a:lnTo>
                  <a:pt x="0" y="213360"/>
                </a:lnTo>
                <a:lnTo>
                  <a:pt x="0" y="173736"/>
                </a:lnTo>
                <a:lnTo>
                  <a:pt x="13716" y="118872"/>
                </a:lnTo>
                <a:lnTo>
                  <a:pt x="32004" y="85344"/>
                </a:lnTo>
                <a:lnTo>
                  <a:pt x="70104" y="44196"/>
                </a:lnTo>
                <a:lnTo>
                  <a:pt x="117348" y="15240"/>
                </a:lnTo>
                <a:lnTo>
                  <a:pt x="153924" y="3048"/>
                </a:lnTo>
                <a:lnTo>
                  <a:pt x="173736" y="0"/>
                </a:lnTo>
                <a:lnTo>
                  <a:pt x="213359" y="0"/>
                </a:lnTo>
                <a:lnTo>
                  <a:pt x="231648" y="3048"/>
                </a:lnTo>
                <a:lnTo>
                  <a:pt x="249936" y="7620"/>
                </a:lnTo>
                <a:lnTo>
                  <a:pt x="268224" y="13716"/>
                </a:lnTo>
                <a:lnTo>
                  <a:pt x="293369" y="27431"/>
                </a:lnTo>
                <a:lnTo>
                  <a:pt x="195072" y="27431"/>
                </a:lnTo>
                <a:lnTo>
                  <a:pt x="176783" y="28955"/>
                </a:lnTo>
                <a:lnTo>
                  <a:pt x="129539" y="41148"/>
                </a:lnTo>
                <a:lnTo>
                  <a:pt x="88391" y="65532"/>
                </a:lnTo>
                <a:lnTo>
                  <a:pt x="56387" y="100584"/>
                </a:lnTo>
                <a:lnTo>
                  <a:pt x="35052" y="143256"/>
                </a:lnTo>
                <a:lnTo>
                  <a:pt x="32004" y="160020"/>
                </a:lnTo>
                <a:lnTo>
                  <a:pt x="28956" y="175260"/>
                </a:lnTo>
                <a:lnTo>
                  <a:pt x="27432" y="193548"/>
                </a:lnTo>
                <a:lnTo>
                  <a:pt x="28956" y="210312"/>
                </a:lnTo>
                <a:lnTo>
                  <a:pt x="30480" y="225552"/>
                </a:lnTo>
                <a:lnTo>
                  <a:pt x="47244" y="271272"/>
                </a:lnTo>
                <a:lnTo>
                  <a:pt x="76200" y="310896"/>
                </a:lnTo>
                <a:lnTo>
                  <a:pt x="128016" y="345948"/>
                </a:lnTo>
                <a:lnTo>
                  <a:pt x="160019" y="355091"/>
                </a:lnTo>
                <a:lnTo>
                  <a:pt x="175260" y="358140"/>
                </a:lnTo>
                <a:lnTo>
                  <a:pt x="193548" y="359664"/>
                </a:lnTo>
                <a:lnTo>
                  <a:pt x="293696" y="359664"/>
                </a:lnTo>
                <a:lnTo>
                  <a:pt x="286512" y="364236"/>
                </a:lnTo>
                <a:lnTo>
                  <a:pt x="269748" y="371855"/>
                </a:lnTo>
                <a:lnTo>
                  <a:pt x="251459" y="379476"/>
                </a:lnTo>
                <a:lnTo>
                  <a:pt x="233172" y="384048"/>
                </a:lnTo>
                <a:lnTo>
                  <a:pt x="213359" y="387096"/>
                </a:lnTo>
                <a:close/>
              </a:path>
              <a:path w="388619" h="387350">
                <a:moveTo>
                  <a:pt x="293696" y="359664"/>
                </a:moveTo>
                <a:lnTo>
                  <a:pt x="193548" y="359664"/>
                </a:lnTo>
                <a:lnTo>
                  <a:pt x="225551" y="356616"/>
                </a:lnTo>
                <a:lnTo>
                  <a:pt x="242316" y="352043"/>
                </a:lnTo>
                <a:lnTo>
                  <a:pt x="298704" y="321564"/>
                </a:lnTo>
                <a:lnTo>
                  <a:pt x="330708" y="286512"/>
                </a:lnTo>
                <a:lnTo>
                  <a:pt x="352043" y="243840"/>
                </a:lnTo>
                <a:lnTo>
                  <a:pt x="355091" y="227076"/>
                </a:lnTo>
                <a:lnTo>
                  <a:pt x="358139" y="211836"/>
                </a:lnTo>
                <a:lnTo>
                  <a:pt x="359663" y="193548"/>
                </a:lnTo>
                <a:lnTo>
                  <a:pt x="358139" y="176784"/>
                </a:lnTo>
                <a:lnTo>
                  <a:pt x="356615" y="161544"/>
                </a:lnTo>
                <a:lnTo>
                  <a:pt x="339852" y="115824"/>
                </a:lnTo>
                <a:lnTo>
                  <a:pt x="310895" y="76200"/>
                </a:lnTo>
                <a:lnTo>
                  <a:pt x="259080" y="41148"/>
                </a:lnTo>
                <a:lnTo>
                  <a:pt x="227076" y="32004"/>
                </a:lnTo>
                <a:lnTo>
                  <a:pt x="211836" y="28955"/>
                </a:lnTo>
                <a:lnTo>
                  <a:pt x="195072" y="27431"/>
                </a:lnTo>
                <a:lnTo>
                  <a:pt x="293369" y="27431"/>
                </a:lnTo>
                <a:lnTo>
                  <a:pt x="330708" y="56388"/>
                </a:lnTo>
                <a:lnTo>
                  <a:pt x="364236" y="100584"/>
                </a:lnTo>
                <a:lnTo>
                  <a:pt x="379476" y="135636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3380" y="268224"/>
                </a:lnTo>
                <a:lnTo>
                  <a:pt x="355091" y="301752"/>
                </a:lnTo>
                <a:lnTo>
                  <a:pt x="316991" y="342900"/>
                </a:lnTo>
                <a:lnTo>
                  <a:pt x="303276" y="353567"/>
                </a:lnTo>
                <a:lnTo>
                  <a:pt x="293696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3980" y="3589020"/>
            <a:ext cx="144780" cy="504825"/>
          </a:xfrm>
          <a:custGeom>
            <a:avLst/>
            <a:gdLst/>
            <a:ahLst/>
            <a:cxnLst/>
            <a:rect l="l" t="t" r="r" b="b"/>
            <a:pathLst>
              <a:path w="144780" h="504825">
                <a:moveTo>
                  <a:pt x="0" y="0"/>
                </a:moveTo>
                <a:lnTo>
                  <a:pt x="144779" y="0"/>
                </a:lnTo>
                <a:lnTo>
                  <a:pt x="144779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50263" y="3575303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3716" y="504443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19" h="532129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532129">
                <a:moveTo>
                  <a:pt x="143256" y="518160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4443"/>
                </a:lnTo>
                <a:lnTo>
                  <a:pt x="158495" y="504443"/>
                </a:lnTo>
                <a:lnTo>
                  <a:pt x="143256" y="518160"/>
                </a:lnTo>
                <a:close/>
              </a:path>
              <a:path w="172719" h="532129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3716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3256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3256" y="504443"/>
                </a:lnTo>
                <a:lnTo>
                  <a:pt x="143256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3256" y="518160"/>
                </a:lnTo>
                <a:lnTo>
                  <a:pt x="158495" y="504443"/>
                </a:lnTo>
                <a:lnTo>
                  <a:pt x="172211" y="504443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77897" y="3616513"/>
            <a:ext cx="307340" cy="160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1905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algn="ctr" marR="7620">
              <a:lnSpc>
                <a:spcPts val="249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50165">
              <a:lnSpc>
                <a:spcPts val="316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9517" y="2782824"/>
            <a:ext cx="0" cy="708660"/>
          </a:xfrm>
          <a:custGeom>
            <a:avLst/>
            <a:gdLst/>
            <a:ahLst/>
            <a:cxnLst/>
            <a:rect l="l" t="t" r="r" b="b"/>
            <a:pathLst>
              <a:path w="0" h="708660">
                <a:moveTo>
                  <a:pt x="0" y="0"/>
                </a:moveTo>
                <a:lnTo>
                  <a:pt x="0" y="70865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49517" y="3863340"/>
            <a:ext cx="0" cy="1260475"/>
          </a:xfrm>
          <a:custGeom>
            <a:avLst/>
            <a:gdLst/>
            <a:ahLst/>
            <a:cxnLst/>
            <a:rect l="l" t="t" r="r" b="b"/>
            <a:pathLst>
              <a:path w="0" h="1260475">
                <a:moveTo>
                  <a:pt x="0" y="0"/>
                </a:moveTo>
                <a:lnTo>
                  <a:pt x="0" y="126034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81700" y="3491484"/>
            <a:ext cx="143510" cy="372110"/>
          </a:xfrm>
          <a:custGeom>
            <a:avLst/>
            <a:gdLst/>
            <a:ahLst/>
            <a:cxnLst/>
            <a:rect l="l" t="t" r="r" b="b"/>
            <a:pathLst>
              <a:path w="143510" h="372110">
                <a:moveTo>
                  <a:pt x="0" y="0"/>
                </a:moveTo>
                <a:lnTo>
                  <a:pt x="143255" y="0"/>
                </a:lnTo>
                <a:lnTo>
                  <a:pt x="143255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6460" y="3477767"/>
            <a:ext cx="173990" cy="401320"/>
          </a:xfrm>
          <a:custGeom>
            <a:avLst/>
            <a:gdLst/>
            <a:ahLst/>
            <a:cxnLst/>
            <a:rect l="l" t="t" r="r" b="b"/>
            <a:pathLst>
              <a:path w="173989" h="401320">
                <a:moveTo>
                  <a:pt x="173736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371856"/>
                </a:lnTo>
                <a:lnTo>
                  <a:pt x="15240" y="371856"/>
                </a:lnTo>
                <a:lnTo>
                  <a:pt x="28956" y="385572"/>
                </a:lnTo>
                <a:lnTo>
                  <a:pt x="173736" y="385572"/>
                </a:lnTo>
                <a:lnTo>
                  <a:pt x="173736" y="400812"/>
                </a:lnTo>
                <a:close/>
              </a:path>
              <a:path w="173989" h="401320">
                <a:moveTo>
                  <a:pt x="28956" y="28956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6"/>
                </a:lnTo>
                <a:close/>
              </a:path>
              <a:path w="173989" h="401320">
                <a:moveTo>
                  <a:pt x="144779" y="28956"/>
                </a:moveTo>
                <a:lnTo>
                  <a:pt x="28956" y="28956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6"/>
                </a:lnTo>
                <a:close/>
              </a:path>
              <a:path w="173989" h="401320">
                <a:moveTo>
                  <a:pt x="144779" y="385572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6"/>
                </a:lnTo>
                <a:lnTo>
                  <a:pt x="173736" y="371856"/>
                </a:lnTo>
                <a:lnTo>
                  <a:pt x="158495" y="371856"/>
                </a:lnTo>
                <a:lnTo>
                  <a:pt x="144779" y="385572"/>
                </a:lnTo>
                <a:close/>
              </a:path>
              <a:path w="173989" h="401320">
                <a:moveTo>
                  <a:pt x="173736" y="28956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6"/>
                </a:lnTo>
                <a:close/>
              </a:path>
              <a:path w="173989" h="401320">
                <a:moveTo>
                  <a:pt x="28956" y="385572"/>
                </a:moveTo>
                <a:lnTo>
                  <a:pt x="15240" y="371856"/>
                </a:lnTo>
                <a:lnTo>
                  <a:pt x="28956" y="371856"/>
                </a:lnTo>
                <a:lnTo>
                  <a:pt x="28956" y="385572"/>
                </a:lnTo>
                <a:close/>
              </a:path>
              <a:path w="173989" h="401320">
                <a:moveTo>
                  <a:pt x="144779" y="385572"/>
                </a:moveTo>
                <a:lnTo>
                  <a:pt x="28956" y="385572"/>
                </a:lnTo>
                <a:lnTo>
                  <a:pt x="28956" y="371856"/>
                </a:lnTo>
                <a:lnTo>
                  <a:pt x="144779" y="371856"/>
                </a:lnTo>
                <a:lnTo>
                  <a:pt x="144779" y="385572"/>
                </a:lnTo>
                <a:close/>
              </a:path>
              <a:path w="173989" h="401320">
                <a:moveTo>
                  <a:pt x="173736" y="385572"/>
                </a:moveTo>
                <a:lnTo>
                  <a:pt x="144779" y="385572"/>
                </a:lnTo>
                <a:lnTo>
                  <a:pt x="158495" y="371856"/>
                </a:lnTo>
                <a:lnTo>
                  <a:pt x="173736" y="371856"/>
                </a:lnTo>
                <a:lnTo>
                  <a:pt x="173736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01677" y="3458011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1276" y="287877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8700" y="201780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82011" y="1940051"/>
            <a:ext cx="86995" cy="1338580"/>
          </a:xfrm>
          <a:custGeom>
            <a:avLst/>
            <a:gdLst/>
            <a:ahLst/>
            <a:cxnLst/>
            <a:rect l="l" t="t" r="r" b="b"/>
            <a:pathLst>
              <a:path w="86994" h="1338579">
                <a:moveTo>
                  <a:pt x="28956" y="1255451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252728"/>
                </a:lnTo>
                <a:lnTo>
                  <a:pt x="42672" y="1252728"/>
                </a:lnTo>
                <a:lnTo>
                  <a:pt x="28956" y="1255451"/>
                </a:lnTo>
                <a:close/>
              </a:path>
              <a:path w="86994" h="1338579">
                <a:moveTo>
                  <a:pt x="57912" y="1295400"/>
                </a:moveTo>
                <a:lnTo>
                  <a:pt x="28956" y="1295400"/>
                </a:lnTo>
                <a:lnTo>
                  <a:pt x="28956" y="1255451"/>
                </a:lnTo>
                <a:lnTo>
                  <a:pt x="42672" y="1252728"/>
                </a:lnTo>
                <a:lnTo>
                  <a:pt x="57912" y="1255598"/>
                </a:lnTo>
                <a:lnTo>
                  <a:pt x="57912" y="1295400"/>
                </a:lnTo>
                <a:close/>
              </a:path>
              <a:path w="86994" h="1338579">
                <a:moveTo>
                  <a:pt x="57912" y="1255598"/>
                </a:moveTo>
                <a:lnTo>
                  <a:pt x="42672" y="1252728"/>
                </a:lnTo>
                <a:lnTo>
                  <a:pt x="57912" y="1252728"/>
                </a:lnTo>
                <a:lnTo>
                  <a:pt x="57912" y="1255598"/>
                </a:lnTo>
                <a:close/>
              </a:path>
              <a:path w="86994" h="1338579">
                <a:moveTo>
                  <a:pt x="42672" y="1338072"/>
                </a:moveTo>
                <a:lnTo>
                  <a:pt x="26360" y="1334833"/>
                </a:lnTo>
                <a:lnTo>
                  <a:pt x="12763" y="1325880"/>
                </a:lnTo>
                <a:lnTo>
                  <a:pt x="3452" y="1312354"/>
                </a:lnTo>
                <a:lnTo>
                  <a:pt x="0" y="1295400"/>
                </a:lnTo>
                <a:lnTo>
                  <a:pt x="3452" y="1278445"/>
                </a:lnTo>
                <a:lnTo>
                  <a:pt x="12763" y="1264920"/>
                </a:lnTo>
                <a:lnTo>
                  <a:pt x="26360" y="1255966"/>
                </a:lnTo>
                <a:lnTo>
                  <a:pt x="28956" y="1255451"/>
                </a:lnTo>
                <a:lnTo>
                  <a:pt x="28956" y="1295400"/>
                </a:lnTo>
                <a:lnTo>
                  <a:pt x="86868" y="1295400"/>
                </a:lnTo>
                <a:lnTo>
                  <a:pt x="83391" y="1312354"/>
                </a:lnTo>
                <a:lnTo>
                  <a:pt x="73914" y="1325880"/>
                </a:lnTo>
                <a:lnTo>
                  <a:pt x="59864" y="1334833"/>
                </a:lnTo>
                <a:lnTo>
                  <a:pt x="42672" y="1338072"/>
                </a:lnTo>
                <a:close/>
              </a:path>
              <a:path w="86994" h="1338579">
                <a:moveTo>
                  <a:pt x="86868" y="1295400"/>
                </a:moveTo>
                <a:lnTo>
                  <a:pt x="57912" y="1295400"/>
                </a:lnTo>
                <a:lnTo>
                  <a:pt x="57912" y="1255598"/>
                </a:lnTo>
                <a:lnTo>
                  <a:pt x="59864" y="1255966"/>
                </a:lnTo>
                <a:lnTo>
                  <a:pt x="73914" y="1264920"/>
                </a:lnTo>
                <a:lnTo>
                  <a:pt x="83391" y="1278445"/>
                </a:lnTo>
                <a:lnTo>
                  <a:pt x="86868" y="129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53055" y="2196083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5" y="0"/>
                </a:lnTo>
                <a:lnTo>
                  <a:pt x="143255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7816" y="2182367"/>
            <a:ext cx="173990" cy="424180"/>
          </a:xfrm>
          <a:custGeom>
            <a:avLst/>
            <a:gdLst/>
            <a:ahLst/>
            <a:cxnLst/>
            <a:rect l="l" t="t" r="r" b="b"/>
            <a:pathLst>
              <a:path w="173989" h="424180">
                <a:moveTo>
                  <a:pt x="173736" y="423672"/>
                </a:moveTo>
                <a:lnTo>
                  <a:pt x="0" y="423672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1"/>
                </a:lnTo>
                <a:lnTo>
                  <a:pt x="28956" y="394715"/>
                </a:lnTo>
                <a:lnTo>
                  <a:pt x="15240" y="394715"/>
                </a:lnTo>
                <a:lnTo>
                  <a:pt x="28956" y="409956"/>
                </a:lnTo>
                <a:lnTo>
                  <a:pt x="173736" y="409956"/>
                </a:lnTo>
                <a:lnTo>
                  <a:pt x="173736" y="423672"/>
                </a:lnTo>
                <a:close/>
              </a:path>
              <a:path w="173989" h="424180">
                <a:moveTo>
                  <a:pt x="28956" y="27431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1"/>
                </a:lnTo>
                <a:close/>
              </a:path>
              <a:path w="173989" h="424180">
                <a:moveTo>
                  <a:pt x="144779" y="27431"/>
                </a:moveTo>
                <a:lnTo>
                  <a:pt x="28956" y="27431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7431"/>
                </a:lnTo>
                <a:close/>
              </a:path>
              <a:path w="173989" h="424180">
                <a:moveTo>
                  <a:pt x="144779" y="409956"/>
                </a:moveTo>
                <a:lnTo>
                  <a:pt x="144779" y="13716"/>
                </a:lnTo>
                <a:lnTo>
                  <a:pt x="158495" y="27432"/>
                </a:lnTo>
                <a:lnTo>
                  <a:pt x="173736" y="27431"/>
                </a:lnTo>
                <a:lnTo>
                  <a:pt x="173736" y="394715"/>
                </a:lnTo>
                <a:lnTo>
                  <a:pt x="158495" y="394715"/>
                </a:lnTo>
                <a:lnTo>
                  <a:pt x="144779" y="409956"/>
                </a:lnTo>
                <a:close/>
              </a:path>
              <a:path w="173989" h="424180">
                <a:moveTo>
                  <a:pt x="173736" y="27431"/>
                </a:moveTo>
                <a:lnTo>
                  <a:pt x="158495" y="27432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7431"/>
                </a:lnTo>
                <a:close/>
              </a:path>
              <a:path w="173989" h="424180">
                <a:moveTo>
                  <a:pt x="28956" y="409956"/>
                </a:moveTo>
                <a:lnTo>
                  <a:pt x="15240" y="394715"/>
                </a:lnTo>
                <a:lnTo>
                  <a:pt x="28956" y="394715"/>
                </a:lnTo>
                <a:lnTo>
                  <a:pt x="28956" y="409956"/>
                </a:lnTo>
                <a:close/>
              </a:path>
              <a:path w="173989" h="424180">
                <a:moveTo>
                  <a:pt x="144779" y="409956"/>
                </a:moveTo>
                <a:lnTo>
                  <a:pt x="28956" y="409956"/>
                </a:lnTo>
                <a:lnTo>
                  <a:pt x="28956" y="394715"/>
                </a:lnTo>
                <a:lnTo>
                  <a:pt x="144779" y="394715"/>
                </a:lnTo>
                <a:lnTo>
                  <a:pt x="144779" y="409956"/>
                </a:lnTo>
                <a:close/>
              </a:path>
              <a:path w="173989" h="424180">
                <a:moveTo>
                  <a:pt x="173736" y="409956"/>
                </a:moveTo>
                <a:lnTo>
                  <a:pt x="144779" y="409956"/>
                </a:lnTo>
                <a:lnTo>
                  <a:pt x="158495" y="394715"/>
                </a:lnTo>
                <a:lnTo>
                  <a:pt x="173736" y="394715"/>
                </a:lnTo>
                <a:lnTo>
                  <a:pt x="173736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24683" y="1914144"/>
            <a:ext cx="655320" cy="85725"/>
          </a:xfrm>
          <a:custGeom>
            <a:avLst/>
            <a:gdLst/>
            <a:ahLst/>
            <a:cxnLst/>
            <a:rect l="l" t="t" r="r" b="b"/>
            <a:pathLst>
              <a:path w="655319" h="85725">
                <a:moveTo>
                  <a:pt x="612647" y="85344"/>
                </a:moveTo>
                <a:lnTo>
                  <a:pt x="595693" y="81891"/>
                </a:lnTo>
                <a:lnTo>
                  <a:pt x="582167" y="72580"/>
                </a:lnTo>
                <a:lnTo>
                  <a:pt x="573214" y="58983"/>
                </a:lnTo>
                <a:lnTo>
                  <a:pt x="569976" y="42672"/>
                </a:lnTo>
                <a:lnTo>
                  <a:pt x="573214" y="25717"/>
                </a:lnTo>
                <a:lnTo>
                  <a:pt x="582167" y="12192"/>
                </a:lnTo>
                <a:lnTo>
                  <a:pt x="595693" y="3238"/>
                </a:lnTo>
                <a:lnTo>
                  <a:pt x="612647" y="0"/>
                </a:lnTo>
                <a:lnTo>
                  <a:pt x="628959" y="3238"/>
                </a:lnTo>
                <a:lnTo>
                  <a:pt x="642556" y="12192"/>
                </a:lnTo>
                <a:lnTo>
                  <a:pt x="651867" y="25717"/>
                </a:lnTo>
                <a:lnTo>
                  <a:pt x="652216" y="27432"/>
                </a:lnTo>
                <a:lnTo>
                  <a:pt x="612647" y="27432"/>
                </a:lnTo>
                <a:lnTo>
                  <a:pt x="612647" y="56388"/>
                </a:lnTo>
                <a:lnTo>
                  <a:pt x="652416" y="56388"/>
                </a:lnTo>
                <a:lnTo>
                  <a:pt x="651867" y="58983"/>
                </a:lnTo>
                <a:lnTo>
                  <a:pt x="642556" y="72580"/>
                </a:lnTo>
                <a:lnTo>
                  <a:pt x="628959" y="81891"/>
                </a:lnTo>
                <a:lnTo>
                  <a:pt x="612647" y="85344"/>
                </a:lnTo>
                <a:close/>
              </a:path>
              <a:path w="655319" h="85725">
                <a:moveTo>
                  <a:pt x="572699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572887" y="27432"/>
                </a:lnTo>
                <a:lnTo>
                  <a:pt x="569976" y="42672"/>
                </a:lnTo>
                <a:lnTo>
                  <a:pt x="572699" y="56388"/>
                </a:lnTo>
                <a:close/>
              </a:path>
              <a:path w="655319" h="85725">
                <a:moveTo>
                  <a:pt x="652416" y="56388"/>
                </a:moveTo>
                <a:lnTo>
                  <a:pt x="612647" y="56388"/>
                </a:lnTo>
                <a:lnTo>
                  <a:pt x="612647" y="27432"/>
                </a:lnTo>
                <a:lnTo>
                  <a:pt x="652216" y="27432"/>
                </a:lnTo>
                <a:lnTo>
                  <a:pt x="655320" y="42672"/>
                </a:lnTo>
                <a:lnTo>
                  <a:pt x="652416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4159" y="2967227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93491" y="3233927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0884" y="197846"/>
                </a:moveTo>
                <a:lnTo>
                  <a:pt x="0" y="18288"/>
                </a:lnTo>
                <a:lnTo>
                  <a:pt x="21336" y="0"/>
                </a:lnTo>
                <a:lnTo>
                  <a:pt x="180923" y="179715"/>
                </a:lnTo>
                <a:lnTo>
                  <a:pt x="160884" y="197846"/>
                </a:lnTo>
                <a:close/>
              </a:path>
              <a:path w="266700" h="295910">
                <a:moveTo>
                  <a:pt x="225706" y="208788"/>
                </a:moveTo>
                <a:lnTo>
                  <a:pt x="170688" y="208788"/>
                </a:lnTo>
                <a:lnTo>
                  <a:pt x="190500" y="190500"/>
                </a:lnTo>
                <a:lnTo>
                  <a:pt x="180923" y="179715"/>
                </a:lnTo>
                <a:lnTo>
                  <a:pt x="202692" y="160019"/>
                </a:lnTo>
                <a:lnTo>
                  <a:pt x="225706" y="208788"/>
                </a:lnTo>
                <a:close/>
              </a:path>
              <a:path w="266700" h="295910">
                <a:moveTo>
                  <a:pt x="170688" y="208788"/>
                </a:moveTo>
                <a:lnTo>
                  <a:pt x="160884" y="197846"/>
                </a:lnTo>
                <a:lnTo>
                  <a:pt x="180923" y="179715"/>
                </a:lnTo>
                <a:lnTo>
                  <a:pt x="190500" y="190500"/>
                </a:lnTo>
                <a:lnTo>
                  <a:pt x="170688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38684" y="217931"/>
                </a:lnTo>
                <a:lnTo>
                  <a:pt x="160884" y="197846"/>
                </a:lnTo>
                <a:lnTo>
                  <a:pt x="170688" y="208788"/>
                </a:lnTo>
                <a:lnTo>
                  <a:pt x="225706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93492" y="2967227"/>
            <a:ext cx="276225" cy="268605"/>
          </a:xfrm>
          <a:custGeom>
            <a:avLst/>
            <a:gdLst/>
            <a:ahLst/>
            <a:cxnLst/>
            <a:rect l="l" t="t" r="r" b="b"/>
            <a:pathLst>
              <a:path w="276225" h="268605">
                <a:moveTo>
                  <a:pt x="21335" y="268224"/>
                </a:moveTo>
                <a:lnTo>
                  <a:pt x="0" y="248412"/>
                </a:lnTo>
                <a:lnTo>
                  <a:pt x="256032" y="0"/>
                </a:lnTo>
                <a:lnTo>
                  <a:pt x="275843" y="19812"/>
                </a:lnTo>
                <a:lnTo>
                  <a:pt x="21335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44189" y="1795272"/>
            <a:ext cx="0" cy="1224280"/>
          </a:xfrm>
          <a:custGeom>
            <a:avLst/>
            <a:gdLst/>
            <a:ahLst/>
            <a:cxnLst/>
            <a:rect l="l" t="t" r="r" b="b"/>
            <a:pathLst>
              <a:path w="0" h="1224280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32759" y="3511296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20">
                <a:moveTo>
                  <a:pt x="0" y="0"/>
                </a:moveTo>
                <a:lnTo>
                  <a:pt x="0" y="62941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32759" y="4608576"/>
            <a:ext cx="0" cy="668020"/>
          </a:xfrm>
          <a:custGeom>
            <a:avLst/>
            <a:gdLst/>
            <a:ahLst/>
            <a:cxnLst/>
            <a:rect l="l" t="t" r="r" b="b"/>
            <a:pathLst>
              <a:path w="0" h="668020">
                <a:moveTo>
                  <a:pt x="0" y="0"/>
                </a:moveTo>
                <a:lnTo>
                  <a:pt x="0" y="66751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37132" y="5065776"/>
            <a:ext cx="1644650" cy="85725"/>
          </a:xfrm>
          <a:custGeom>
            <a:avLst/>
            <a:gdLst/>
            <a:ahLst/>
            <a:cxnLst/>
            <a:rect l="l" t="t" r="r" b="b"/>
            <a:pathLst>
              <a:path w="1644650" h="85725">
                <a:moveTo>
                  <a:pt x="1601724" y="85343"/>
                </a:moveTo>
                <a:lnTo>
                  <a:pt x="1584769" y="82105"/>
                </a:lnTo>
                <a:lnTo>
                  <a:pt x="1571243" y="73151"/>
                </a:lnTo>
                <a:lnTo>
                  <a:pt x="1562290" y="59626"/>
                </a:lnTo>
                <a:lnTo>
                  <a:pt x="1559051" y="42671"/>
                </a:lnTo>
                <a:lnTo>
                  <a:pt x="1562290" y="26360"/>
                </a:lnTo>
                <a:lnTo>
                  <a:pt x="1571243" y="12763"/>
                </a:lnTo>
                <a:lnTo>
                  <a:pt x="1584769" y="3452"/>
                </a:lnTo>
                <a:lnTo>
                  <a:pt x="1601724" y="0"/>
                </a:lnTo>
                <a:lnTo>
                  <a:pt x="1618035" y="3452"/>
                </a:lnTo>
                <a:lnTo>
                  <a:pt x="1631632" y="12763"/>
                </a:lnTo>
                <a:lnTo>
                  <a:pt x="1640943" y="26360"/>
                </a:lnTo>
                <a:lnTo>
                  <a:pt x="1641492" y="28955"/>
                </a:lnTo>
                <a:lnTo>
                  <a:pt x="1601724" y="28955"/>
                </a:lnTo>
                <a:lnTo>
                  <a:pt x="1601724" y="57911"/>
                </a:lnTo>
                <a:lnTo>
                  <a:pt x="1641292" y="57911"/>
                </a:lnTo>
                <a:lnTo>
                  <a:pt x="1640943" y="59626"/>
                </a:lnTo>
                <a:lnTo>
                  <a:pt x="1631632" y="73151"/>
                </a:lnTo>
                <a:lnTo>
                  <a:pt x="1618035" y="82105"/>
                </a:lnTo>
                <a:lnTo>
                  <a:pt x="1601724" y="85343"/>
                </a:lnTo>
                <a:close/>
              </a:path>
              <a:path w="1644650" h="85725">
                <a:moveTo>
                  <a:pt x="1561962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561775" y="28955"/>
                </a:lnTo>
                <a:lnTo>
                  <a:pt x="1559051" y="42671"/>
                </a:lnTo>
                <a:lnTo>
                  <a:pt x="1561962" y="57911"/>
                </a:lnTo>
                <a:close/>
              </a:path>
              <a:path w="1644650" h="85725">
                <a:moveTo>
                  <a:pt x="1641292" y="57911"/>
                </a:moveTo>
                <a:lnTo>
                  <a:pt x="1601724" y="57911"/>
                </a:lnTo>
                <a:lnTo>
                  <a:pt x="1601724" y="28955"/>
                </a:lnTo>
                <a:lnTo>
                  <a:pt x="1641492" y="28955"/>
                </a:lnTo>
                <a:lnTo>
                  <a:pt x="1644395" y="42671"/>
                </a:lnTo>
                <a:lnTo>
                  <a:pt x="164129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46475" y="5109209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 h="0">
                <a:moveTo>
                  <a:pt x="0" y="0"/>
                </a:moveTo>
                <a:lnTo>
                  <a:pt x="298856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63284" y="1516348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70275" y="167335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106679" y="12191"/>
                </a:moveTo>
                <a:lnTo>
                  <a:pt x="30480" y="12191"/>
                </a:ln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44195" y="4571"/>
                </a:lnTo>
                <a:lnTo>
                  <a:pt x="53339" y="1523"/>
                </a:lnTo>
                <a:lnTo>
                  <a:pt x="83820" y="1523"/>
                </a:lnTo>
                <a:lnTo>
                  <a:pt x="94488" y="4571"/>
                </a:lnTo>
                <a:lnTo>
                  <a:pt x="96012" y="6095"/>
                </a:lnTo>
                <a:lnTo>
                  <a:pt x="105155" y="10667"/>
                </a:lnTo>
                <a:lnTo>
                  <a:pt x="106679" y="12191"/>
                </a:lnTo>
                <a:close/>
              </a:path>
              <a:path w="137160" h="137160">
                <a:moveTo>
                  <a:pt x="115824" y="19811"/>
                </a:moveTo>
                <a:lnTo>
                  <a:pt x="21336" y="19811"/>
                </a:lnTo>
                <a:lnTo>
                  <a:pt x="28956" y="12191"/>
                </a:lnTo>
                <a:lnTo>
                  <a:pt x="108204" y="12191"/>
                </a:lnTo>
                <a:lnTo>
                  <a:pt x="115824" y="19811"/>
                </a:lnTo>
                <a:close/>
              </a:path>
              <a:path w="137160" h="137160">
                <a:moveTo>
                  <a:pt x="108204" y="124967"/>
                </a:moveTo>
                <a:lnTo>
                  <a:pt x="30480" y="124967"/>
                </a:lnTo>
                <a:lnTo>
                  <a:pt x="28956" y="123443"/>
                </a:lnTo>
                <a:lnTo>
                  <a:pt x="21336" y="117347"/>
                </a:lnTo>
                <a:lnTo>
                  <a:pt x="19812" y="115823"/>
                </a:lnTo>
                <a:lnTo>
                  <a:pt x="13716" y="108203"/>
                </a:lnTo>
                <a:lnTo>
                  <a:pt x="12192" y="106679"/>
                </a:lnTo>
                <a:lnTo>
                  <a:pt x="12192" y="105155"/>
                </a:lnTo>
                <a:lnTo>
                  <a:pt x="6096" y="96011"/>
                </a:lnTo>
                <a:lnTo>
                  <a:pt x="6096" y="92963"/>
                </a:lnTo>
                <a:lnTo>
                  <a:pt x="3048" y="83819"/>
                </a:lnTo>
                <a:lnTo>
                  <a:pt x="1524" y="82295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24" y="54863"/>
                </a:lnTo>
                <a:lnTo>
                  <a:pt x="3048" y="53339"/>
                </a:lnTo>
                <a:lnTo>
                  <a:pt x="6096" y="42671"/>
                </a:lnTo>
                <a:lnTo>
                  <a:pt x="6096" y="41147"/>
                </a:lnTo>
                <a:lnTo>
                  <a:pt x="12192" y="32003"/>
                </a:lnTo>
                <a:lnTo>
                  <a:pt x="12192" y="30479"/>
                </a:lnTo>
                <a:lnTo>
                  <a:pt x="13716" y="28955"/>
                </a:lnTo>
                <a:lnTo>
                  <a:pt x="19812" y="21335"/>
                </a:lnTo>
                <a:lnTo>
                  <a:pt x="19812" y="19811"/>
                </a:lnTo>
                <a:lnTo>
                  <a:pt x="117348" y="19811"/>
                </a:lnTo>
                <a:lnTo>
                  <a:pt x="118872" y="21335"/>
                </a:lnTo>
                <a:lnTo>
                  <a:pt x="124968" y="28955"/>
                </a:lnTo>
                <a:lnTo>
                  <a:pt x="62484" y="28955"/>
                </a:lnTo>
                <a:lnTo>
                  <a:pt x="57150" y="30479"/>
                </a:lnTo>
                <a:lnTo>
                  <a:pt x="54864" y="30479"/>
                </a:lnTo>
                <a:lnTo>
                  <a:pt x="51816" y="32003"/>
                </a:lnTo>
                <a:lnTo>
                  <a:pt x="52577" y="32003"/>
                </a:lnTo>
                <a:lnTo>
                  <a:pt x="48006" y="35051"/>
                </a:lnTo>
                <a:lnTo>
                  <a:pt x="47244" y="35051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7490" y="44195"/>
                </a:lnTo>
                <a:lnTo>
                  <a:pt x="36576" y="44195"/>
                </a:lnTo>
                <a:lnTo>
                  <a:pt x="32004" y="53339"/>
                </a:lnTo>
                <a:lnTo>
                  <a:pt x="32766" y="53339"/>
                </a:lnTo>
                <a:lnTo>
                  <a:pt x="28956" y="60959"/>
                </a:lnTo>
                <a:lnTo>
                  <a:pt x="30262" y="60959"/>
                </a:lnTo>
                <a:lnTo>
                  <a:pt x="29391" y="67055"/>
                </a:lnTo>
                <a:lnTo>
                  <a:pt x="28956" y="67055"/>
                </a:lnTo>
                <a:lnTo>
                  <a:pt x="28956" y="70103"/>
                </a:lnTo>
                <a:lnTo>
                  <a:pt x="29391" y="70103"/>
                </a:lnTo>
                <a:lnTo>
                  <a:pt x="30044" y="74675"/>
                </a:lnTo>
                <a:lnTo>
                  <a:pt x="28956" y="74675"/>
                </a:lnTo>
                <a:lnTo>
                  <a:pt x="32221" y="82295"/>
                </a:lnTo>
                <a:lnTo>
                  <a:pt x="32004" y="82295"/>
                </a:lnTo>
                <a:lnTo>
                  <a:pt x="35814" y="89915"/>
                </a:lnTo>
                <a:lnTo>
                  <a:pt x="35052" y="89915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9" y="97535"/>
                </a:lnTo>
                <a:lnTo>
                  <a:pt x="47244" y="102107"/>
                </a:lnTo>
                <a:lnTo>
                  <a:pt x="48767" y="102107"/>
                </a:lnTo>
                <a:lnTo>
                  <a:pt x="54864" y="105155"/>
                </a:lnTo>
                <a:lnTo>
                  <a:pt x="51816" y="105155"/>
                </a:lnTo>
                <a:lnTo>
                  <a:pt x="62484" y="108203"/>
                </a:lnTo>
                <a:lnTo>
                  <a:pt x="124968" y="108203"/>
                </a:lnTo>
                <a:lnTo>
                  <a:pt x="118872" y="115823"/>
                </a:lnTo>
                <a:lnTo>
                  <a:pt x="117348" y="115823"/>
                </a:lnTo>
                <a:lnTo>
                  <a:pt x="117348" y="117347"/>
                </a:lnTo>
                <a:lnTo>
                  <a:pt x="115824" y="117347"/>
                </a:lnTo>
                <a:lnTo>
                  <a:pt x="108204" y="123443"/>
                </a:lnTo>
                <a:lnTo>
                  <a:pt x="108204" y="124967"/>
                </a:lnTo>
                <a:close/>
              </a:path>
              <a:path w="137160" h="137160">
                <a:moveTo>
                  <a:pt x="85344" y="32003"/>
                </a:moveTo>
                <a:lnTo>
                  <a:pt x="76200" y="28955"/>
                </a:lnTo>
                <a:lnTo>
                  <a:pt x="124968" y="28955"/>
                </a:lnTo>
                <a:lnTo>
                  <a:pt x="124968" y="30479"/>
                </a:lnTo>
                <a:lnTo>
                  <a:pt x="83820" y="30479"/>
                </a:lnTo>
                <a:lnTo>
                  <a:pt x="85344" y="32003"/>
                </a:lnTo>
                <a:close/>
              </a:path>
              <a:path w="137160" h="137160">
                <a:moveTo>
                  <a:pt x="51816" y="32003"/>
                </a:moveTo>
                <a:lnTo>
                  <a:pt x="54864" y="30479"/>
                </a:lnTo>
                <a:lnTo>
                  <a:pt x="53149" y="31622"/>
                </a:lnTo>
                <a:lnTo>
                  <a:pt x="51816" y="32003"/>
                </a:lnTo>
                <a:close/>
              </a:path>
              <a:path w="137160" h="137160">
                <a:moveTo>
                  <a:pt x="53149" y="31622"/>
                </a:moveTo>
                <a:lnTo>
                  <a:pt x="54864" y="30479"/>
                </a:lnTo>
                <a:lnTo>
                  <a:pt x="57150" y="30479"/>
                </a:lnTo>
                <a:lnTo>
                  <a:pt x="53149" y="31622"/>
                </a:lnTo>
                <a:close/>
              </a:path>
              <a:path w="137160" h="137160">
                <a:moveTo>
                  <a:pt x="128778" y="36575"/>
                </a:moveTo>
                <a:lnTo>
                  <a:pt x="92964" y="36575"/>
                </a:lnTo>
                <a:lnTo>
                  <a:pt x="83820" y="30479"/>
                </a:lnTo>
                <a:lnTo>
                  <a:pt x="126491" y="30479"/>
                </a:lnTo>
                <a:lnTo>
                  <a:pt x="126491" y="32003"/>
                </a:lnTo>
                <a:lnTo>
                  <a:pt x="128778" y="36575"/>
                </a:lnTo>
                <a:close/>
              </a:path>
              <a:path w="137160" h="137160">
                <a:moveTo>
                  <a:pt x="52577" y="32003"/>
                </a:moveTo>
                <a:lnTo>
                  <a:pt x="51816" y="32003"/>
                </a:lnTo>
                <a:lnTo>
                  <a:pt x="53149" y="31622"/>
                </a:lnTo>
                <a:lnTo>
                  <a:pt x="52577" y="32003"/>
                </a:lnTo>
                <a:close/>
              </a:path>
              <a:path w="137160" h="137160">
                <a:moveTo>
                  <a:pt x="45719" y="36575"/>
                </a:moveTo>
                <a:lnTo>
                  <a:pt x="47244" y="35051"/>
                </a:lnTo>
                <a:lnTo>
                  <a:pt x="48006" y="35051"/>
                </a:lnTo>
                <a:lnTo>
                  <a:pt x="4571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92964" y="36575"/>
                </a:lnTo>
                <a:lnTo>
                  <a:pt x="128778" y="36575"/>
                </a:lnTo>
                <a:lnTo>
                  <a:pt x="130302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302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02108" y="47243"/>
                </a:move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2588" y="42671"/>
                </a:lnTo>
                <a:lnTo>
                  <a:pt x="133023" y="44195"/>
                </a:lnTo>
                <a:lnTo>
                  <a:pt x="100584" y="44195"/>
                </a:lnTo>
                <a:lnTo>
                  <a:pt x="102108" y="47243"/>
                </a:lnTo>
                <a:close/>
              </a:path>
              <a:path w="137160" h="137160">
                <a:moveTo>
                  <a:pt x="35052" y="47243"/>
                </a:moveTo>
                <a:lnTo>
                  <a:pt x="36576" y="44195"/>
                </a:lnTo>
                <a:lnTo>
                  <a:pt x="37490" y="44195"/>
                </a:lnTo>
                <a:lnTo>
                  <a:pt x="35052" y="47243"/>
                </a:lnTo>
                <a:close/>
              </a:path>
              <a:path w="137160" h="137160">
                <a:moveTo>
                  <a:pt x="135636" y="53339"/>
                </a:moveTo>
                <a:lnTo>
                  <a:pt x="106679" y="53339"/>
                </a:lnTo>
                <a:lnTo>
                  <a:pt x="100584" y="44195"/>
                </a:lnTo>
                <a:lnTo>
                  <a:pt x="133023" y="44195"/>
                </a:lnTo>
                <a:lnTo>
                  <a:pt x="135636" y="53339"/>
                </a:lnTo>
                <a:close/>
              </a:path>
              <a:path w="137160" h="137160">
                <a:moveTo>
                  <a:pt x="32766" y="53339"/>
                </a:moveTo>
                <a:lnTo>
                  <a:pt x="32004" y="53339"/>
                </a:lnTo>
                <a:lnTo>
                  <a:pt x="33528" y="51815"/>
                </a:lnTo>
                <a:lnTo>
                  <a:pt x="32766" y="53339"/>
                </a:lnTo>
                <a:close/>
              </a:path>
              <a:path w="137160" h="137160">
                <a:moveTo>
                  <a:pt x="108204" y="60959"/>
                </a:moveTo>
                <a:lnTo>
                  <a:pt x="105155" y="51815"/>
                </a:lnTo>
                <a:lnTo>
                  <a:pt x="106679" y="53339"/>
                </a:lnTo>
                <a:lnTo>
                  <a:pt x="135636" y="53339"/>
                </a:lnTo>
                <a:lnTo>
                  <a:pt x="135636" y="56387"/>
                </a:lnTo>
                <a:lnTo>
                  <a:pt x="136071" y="59435"/>
                </a:lnTo>
                <a:lnTo>
                  <a:pt x="108204" y="59435"/>
                </a:lnTo>
                <a:lnTo>
                  <a:pt x="108204" y="60959"/>
                </a:lnTo>
                <a:close/>
              </a:path>
              <a:path w="137160" h="137160">
                <a:moveTo>
                  <a:pt x="30262" y="60959"/>
                </a:moveTo>
                <a:lnTo>
                  <a:pt x="28956" y="60959"/>
                </a:lnTo>
                <a:lnTo>
                  <a:pt x="30480" y="59435"/>
                </a:lnTo>
                <a:lnTo>
                  <a:pt x="30262" y="60959"/>
                </a:lnTo>
                <a:close/>
              </a:path>
              <a:path w="137160" h="137160">
                <a:moveTo>
                  <a:pt x="136071" y="77723"/>
                </a:moveTo>
                <a:lnTo>
                  <a:pt x="108204" y="77723"/>
                </a:lnTo>
                <a:lnTo>
                  <a:pt x="108204" y="59435"/>
                </a:lnTo>
                <a:lnTo>
                  <a:pt x="136071" y="59435"/>
                </a:lnTo>
                <a:lnTo>
                  <a:pt x="137160" y="67055"/>
                </a:lnTo>
                <a:lnTo>
                  <a:pt x="137160" y="70103"/>
                </a:lnTo>
                <a:lnTo>
                  <a:pt x="136071" y="77723"/>
                </a:lnTo>
                <a:close/>
              </a:path>
              <a:path w="137160" h="137160">
                <a:moveTo>
                  <a:pt x="28956" y="70103"/>
                </a:moveTo>
                <a:lnTo>
                  <a:pt x="28956" y="67055"/>
                </a:lnTo>
                <a:lnTo>
                  <a:pt x="29173" y="68579"/>
                </a:lnTo>
                <a:lnTo>
                  <a:pt x="28956" y="70103"/>
                </a:lnTo>
                <a:close/>
              </a:path>
              <a:path w="137160" h="137160">
                <a:moveTo>
                  <a:pt x="29173" y="68579"/>
                </a:moveTo>
                <a:lnTo>
                  <a:pt x="28956" y="67055"/>
                </a:lnTo>
                <a:lnTo>
                  <a:pt x="29391" y="67055"/>
                </a:lnTo>
                <a:lnTo>
                  <a:pt x="29173" y="68579"/>
                </a:lnTo>
                <a:close/>
              </a:path>
              <a:path w="137160" h="137160">
                <a:moveTo>
                  <a:pt x="29391" y="70103"/>
                </a:moveTo>
                <a:lnTo>
                  <a:pt x="28956" y="70103"/>
                </a:lnTo>
                <a:lnTo>
                  <a:pt x="29173" y="68579"/>
                </a:lnTo>
                <a:lnTo>
                  <a:pt x="29391" y="70103"/>
                </a:lnTo>
                <a:close/>
              </a:path>
              <a:path w="137160" h="137160">
                <a:moveTo>
                  <a:pt x="30480" y="77723"/>
                </a:moveTo>
                <a:lnTo>
                  <a:pt x="28956" y="74675"/>
                </a:lnTo>
                <a:lnTo>
                  <a:pt x="30044" y="74675"/>
                </a:lnTo>
                <a:lnTo>
                  <a:pt x="30480" y="77723"/>
                </a:lnTo>
                <a:close/>
              </a:path>
              <a:path w="137160" h="137160">
                <a:moveTo>
                  <a:pt x="105536" y="84010"/>
                </a:moveTo>
                <a:lnTo>
                  <a:pt x="108204" y="74675"/>
                </a:lnTo>
                <a:lnTo>
                  <a:pt x="108204" y="77723"/>
                </a:lnTo>
                <a:lnTo>
                  <a:pt x="136071" y="77723"/>
                </a:lnTo>
                <a:lnTo>
                  <a:pt x="135636" y="80771"/>
                </a:lnTo>
                <a:lnTo>
                  <a:pt x="135636" y="82295"/>
                </a:lnTo>
                <a:lnTo>
                  <a:pt x="106679" y="82295"/>
                </a:lnTo>
                <a:lnTo>
                  <a:pt x="105536" y="84010"/>
                </a:lnTo>
                <a:close/>
              </a:path>
              <a:path w="137160" h="137160">
                <a:moveTo>
                  <a:pt x="33528" y="85343"/>
                </a:moveTo>
                <a:lnTo>
                  <a:pt x="32004" y="82295"/>
                </a:lnTo>
                <a:lnTo>
                  <a:pt x="32221" y="82295"/>
                </a:lnTo>
                <a:lnTo>
                  <a:pt x="33528" y="85343"/>
                </a:lnTo>
                <a:close/>
              </a:path>
              <a:path w="137160" h="137160">
                <a:moveTo>
                  <a:pt x="105155" y="85343"/>
                </a:moveTo>
                <a:lnTo>
                  <a:pt x="105536" y="84010"/>
                </a:lnTo>
                <a:lnTo>
                  <a:pt x="106679" y="82295"/>
                </a:lnTo>
                <a:lnTo>
                  <a:pt x="105155" y="85343"/>
                </a:lnTo>
                <a:close/>
              </a:path>
              <a:path w="137160" h="137160">
                <a:moveTo>
                  <a:pt x="135127" y="85343"/>
                </a:moveTo>
                <a:lnTo>
                  <a:pt x="105155" y="85343"/>
                </a:lnTo>
                <a:lnTo>
                  <a:pt x="106679" y="82295"/>
                </a:lnTo>
                <a:lnTo>
                  <a:pt x="135636" y="82295"/>
                </a:lnTo>
                <a:lnTo>
                  <a:pt x="135572" y="84010"/>
                </a:lnTo>
                <a:lnTo>
                  <a:pt x="135127" y="85343"/>
                </a:lnTo>
                <a:close/>
              </a:path>
              <a:path w="137160" h="137160">
                <a:moveTo>
                  <a:pt x="100584" y="91439"/>
                </a:moveTo>
                <a:lnTo>
                  <a:pt x="105536" y="84010"/>
                </a:lnTo>
                <a:lnTo>
                  <a:pt x="105155" y="85343"/>
                </a:lnTo>
                <a:lnTo>
                  <a:pt x="135127" y="85343"/>
                </a:lnTo>
                <a:lnTo>
                  <a:pt x="133604" y="89915"/>
                </a:lnTo>
                <a:lnTo>
                  <a:pt x="102108" y="89915"/>
                </a:lnTo>
                <a:lnTo>
                  <a:pt x="100584" y="91439"/>
                </a:lnTo>
                <a:close/>
              </a:path>
              <a:path w="137160" h="137160">
                <a:moveTo>
                  <a:pt x="36576" y="91439"/>
                </a:moveTo>
                <a:lnTo>
                  <a:pt x="35052" y="89915"/>
                </a:lnTo>
                <a:lnTo>
                  <a:pt x="35814" y="89915"/>
                </a:lnTo>
                <a:lnTo>
                  <a:pt x="36576" y="91439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33604" y="89915"/>
                </a:lnTo>
                <a:lnTo>
                  <a:pt x="132588" y="92963"/>
                </a:lnTo>
                <a:lnTo>
                  <a:pt x="132588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302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302" y="97535"/>
                </a:lnTo>
                <a:close/>
              </a:path>
              <a:path w="137160" h="137160">
                <a:moveTo>
                  <a:pt x="41529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9" y="97535"/>
                </a:lnTo>
                <a:close/>
              </a:path>
              <a:path w="137160" h="137160">
                <a:moveTo>
                  <a:pt x="89916" y="102107"/>
                </a:moveTo>
                <a:lnTo>
                  <a:pt x="96689" y="96689"/>
                </a:lnTo>
                <a:lnTo>
                  <a:pt x="96012" y="97535"/>
                </a:lnTo>
                <a:lnTo>
                  <a:pt x="130302" y="97535"/>
                </a:lnTo>
                <a:lnTo>
                  <a:pt x="12877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37160" h="137160">
                <a:moveTo>
                  <a:pt x="48767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767" y="102107"/>
                </a:lnTo>
                <a:close/>
              </a:path>
              <a:path w="137160" h="137160">
                <a:moveTo>
                  <a:pt x="124968" y="108203"/>
                </a:moveTo>
                <a:lnTo>
                  <a:pt x="76200" y="108203"/>
                </a:lnTo>
                <a:lnTo>
                  <a:pt x="85344" y="105155"/>
                </a:lnTo>
                <a:lnTo>
                  <a:pt x="83820" y="105155"/>
                </a:lnTo>
                <a:lnTo>
                  <a:pt x="92964" y="100583"/>
                </a:lnTo>
                <a:lnTo>
                  <a:pt x="128778" y="100583"/>
                </a:lnTo>
                <a:lnTo>
                  <a:pt x="126491" y="105155"/>
                </a:lnTo>
                <a:lnTo>
                  <a:pt x="126491" y="106679"/>
                </a:lnTo>
                <a:lnTo>
                  <a:pt x="124968" y="106679"/>
                </a:lnTo>
                <a:lnTo>
                  <a:pt x="124968" y="108203"/>
                </a:lnTo>
                <a:close/>
              </a:path>
              <a:path w="137160" h="137160">
                <a:moveTo>
                  <a:pt x="67056" y="108203"/>
                </a:moveTo>
                <a:lnTo>
                  <a:pt x="62484" y="108203"/>
                </a:lnTo>
                <a:lnTo>
                  <a:pt x="59436" y="106679"/>
                </a:lnTo>
                <a:lnTo>
                  <a:pt x="68580" y="107986"/>
                </a:lnTo>
                <a:lnTo>
                  <a:pt x="67056" y="108203"/>
                </a:lnTo>
                <a:close/>
              </a:path>
              <a:path w="137160" h="137160">
                <a:moveTo>
                  <a:pt x="76200" y="108203"/>
                </a:moveTo>
                <a:lnTo>
                  <a:pt x="70104" y="108203"/>
                </a:lnTo>
                <a:lnTo>
                  <a:pt x="68580" y="107986"/>
                </a:lnTo>
                <a:lnTo>
                  <a:pt x="77724" y="106679"/>
                </a:lnTo>
                <a:lnTo>
                  <a:pt x="76200" y="108203"/>
                </a:lnTo>
                <a:close/>
              </a:path>
              <a:path w="137160" h="137160">
                <a:moveTo>
                  <a:pt x="70104" y="108203"/>
                </a:moveTo>
                <a:lnTo>
                  <a:pt x="67056" y="108203"/>
                </a:lnTo>
                <a:lnTo>
                  <a:pt x="68580" y="107986"/>
                </a:lnTo>
                <a:lnTo>
                  <a:pt x="70104" y="108203"/>
                </a:lnTo>
                <a:close/>
              </a:path>
              <a:path w="137160" h="137160">
                <a:moveTo>
                  <a:pt x="96012" y="131063"/>
                </a:moveTo>
                <a:lnTo>
                  <a:pt x="41148" y="131063"/>
                </a:lnTo>
                <a:lnTo>
                  <a:pt x="32004" y="124967"/>
                </a:lnTo>
                <a:lnTo>
                  <a:pt x="105155" y="124967"/>
                </a:lnTo>
                <a:lnTo>
                  <a:pt x="96012" y="131063"/>
                </a:lnTo>
                <a:close/>
              </a:path>
              <a:path w="137160" h="137160">
                <a:moveTo>
                  <a:pt x="83820" y="135635"/>
                </a:moveTo>
                <a:lnTo>
                  <a:pt x="54864" y="135635"/>
                </a:lnTo>
                <a:lnTo>
                  <a:pt x="53339" y="134111"/>
                </a:lnTo>
                <a:lnTo>
                  <a:pt x="44195" y="131063"/>
                </a:lnTo>
                <a:lnTo>
                  <a:pt x="94488" y="131063"/>
                </a:lnTo>
                <a:lnTo>
                  <a:pt x="83820" y="134111"/>
                </a:lnTo>
                <a:lnTo>
                  <a:pt x="83820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68829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59508" y="298856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426463" y="322859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16629" y="34213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22141" y="342138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88563" y="3611879"/>
            <a:ext cx="439420" cy="85725"/>
          </a:xfrm>
          <a:custGeom>
            <a:avLst/>
            <a:gdLst/>
            <a:ahLst/>
            <a:cxnLst/>
            <a:rect l="l" t="t" r="r" b="b"/>
            <a:pathLst>
              <a:path w="439420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5717"/>
                </a:lnTo>
                <a:lnTo>
                  <a:pt x="12192" y="12191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1"/>
                </a:lnTo>
                <a:lnTo>
                  <a:pt x="81891" y="25717"/>
                </a:lnTo>
                <a:lnTo>
                  <a:pt x="8255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439420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55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439420" h="85725">
                <a:moveTo>
                  <a:pt x="438911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550" y="28955"/>
                </a:lnTo>
                <a:lnTo>
                  <a:pt x="438911" y="28955"/>
                </a:lnTo>
                <a:lnTo>
                  <a:pt x="438911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675899" y="27065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88906" y="302507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36799" y="3027141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97124" y="526160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59607" y="4140708"/>
            <a:ext cx="144780" cy="467995"/>
          </a:xfrm>
          <a:custGeom>
            <a:avLst/>
            <a:gdLst/>
            <a:ahLst/>
            <a:cxnLst/>
            <a:rect l="l" t="t" r="r" b="b"/>
            <a:pathLst>
              <a:path w="144780" h="467995">
                <a:moveTo>
                  <a:pt x="0" y="0"/>
                </a:moveTo>
                <a:lnTo>
                  <a:pt x="144780" y="0"/>
                </a:lnTo>
                <a:lnTo>
                  <a:pt x="144780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45892" y="4126991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72211" y="481584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97204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72719" h="497204">
                <a:moveTo>
                  <a:pt x="143256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43256" y="467867"/>
                </a:lnTo>
                <a:lnTo>
                  <a:pt x="143256" y="481584"/>
                </a:lnTo>
                <a:close/>
              </a:path>
              <a:path w="172719" h="497204">
                <a:moveTo>
                  <a:pt x="172211" y="481584"/>
                </a:moveTo>
                <a:lnTo>
                  <a:pt x="143256" y="481584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526301" y="41665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28969" y="4342891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32632" y="36545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 h="0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56460" y="322707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698818" y="3281204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10874" y="3980695"/>
            <a:ext cx="217804" cy="1094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228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87900" y="288845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5217" y="334415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40380" y="1912619"/>
            <a:ext cx="1088390" cy="85725"/>
          </a:xfrm>
          <a:custGeom>
            <a:avLst/>
            <a:gdLst/>
            <a:ahLst/>
            <a:cxnLst/>
            <a:rect l="l" t="t" r="r" b="b"/>
            <a:pathLst>
              <a:path w="1088389" h="85725">
                <a:moveTo>
                  <a:pt x="1043939" y="85343"/>
                </a:moveTo>
                <a:lnTo>
                  <a:pt x="1027628" y="81891"/>
                </a:lnTo>
                <a:lnTo>
                  <a:pt x="1014031" y="72580"/>
                </a:lnTo>
                <a:lnTo>
                  <a:pt x="1004720" y="58983"/>
                </a:lnTo>
                <a:lnTo>
                  <a:pt x="1001268" y="42671"/>
                </a:lnTo>
                <a:lnTo>
                  <a:pt x="1004720" y="25717"/>
                </a:lnTo>
                <a:lnTo>
                  <a:pt x="1014031" y="12191"/>
                </a:lnTo>
                <a:lnTo>
                  <a:pt x="1027628" y="3238"/>
                </a:lnTo>
                <a:lnTo>
                  <a:pt x="1043939" y="0"/>
                </a:lnTo>
                <a:lnTo>
                  <a:pt x="1061132" y="3238"/>
                </a:lnTo>
                <a:lnTo>
                  <a:pt x="1075182" y="12191"/>
                </a:lnTo>
                <a:lnTo>
                  <a:pt x="1084659" y="25717"/>
                </a:lnTo>
                <a:lnTo>
                  <a:pt x="1085323" y="28955"/>
                </a:lnTo>
                <a:lnTo>
                  <a:pt x="1043939" y="28955"/>
                </a:lnTo>
                <a:lnTo>
                  <a:pt x="1043939" y="56387"/>
                </a:lnTo>
                <a:lnTo>
                  <a:pt x="1085212" y="56387"/>
                </a:lnTo>
                <a:lnTo>
                  <a:pt x="1084659" y="58983"/>
                </a:lnTo>
                <a:lnTo>
                  <a:pt x="1075182" y="72580"/>
                </a:lnTo>
                <a:lnTo>
                  <a:pt x="1061132" y="81891"/>
                </a:lnTo>
                <a:lnTo>
                  <a:pt x="1043939" y="85343"/>
                </a:lnTo>
                <a:close/>
              </a:path>
              <a:path w="1088389" h="85725">
                <a:moveTo>
                  <a:pt x="1004171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1004061" y="28955"/>
                </a:lnTo>
                <a:lnTo>
                  <a:pt x="1001268" y="42671"/>
                </a:lnTo>
                <a:lnTo>
                  <a:pt x="1004171" y="56387"/>
                </a:lnTo>
                <a:close/>
              </a:path>
              <a:path w="1088389" h="85725">
                <a:moveTo>
                  <a:pt x="1085212" y="56387"/>
                </a:moveTo>
                <a:lnTo>
                  <a:pt x="1043939" y="56387"/>
                </a:lnTo>
                <a:lnTo>
                  <a:pt x="1043939" y="28955"/>
                </a:lnTo>
                <a:lnTo>
                  <a:pt x="1085323" y="28955"/>
                </a:lnTo>
                <a:lnTo>
                  <a:pt x="1088135" y="42671"/>
                </a:lnTo>
                <a:lnTo>
                  <a:pt x="1085212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676888" y="220220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79595" y="2378434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49267" y="1938527"/>
            <a:ext cx="86995" cy="1303020"/>
          </a:xfrm>
          <a:custGeom>
            <a:avLst/>
            <a:gdLst/>
            <a:ahLst/>
            <a:cxnLst/>
            <a:rect l="l" t="t" r="r" b="b"/>
            <a:pathLst>
              <a:path w="86995" h="1303020">
                <a:moveTo>
                  <a:pt x="28955" y="1220736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217676"/>
                </a:lnTo>
                <a:lnTo>
                  <a:pt x="44195" y="1217676"/>
                </a:lnTo>
                <a:lnTo>
                  <a:pt x="28955" y="1220736"/>
                </a:lnTo>
                <a:close/>
              </a:path>
              <a:path w="86995" h="1303020">
                <a:moveTo>
                  <a:pt x="57911" y="1260348"/>
                </a:moveTo>
                <a:lnTo>
                  <a:pt x="28955" y="1260348"/>
                </a:lnTo>
                <a:lnTo>
                  <a:pt x="28955" y="1220736"/>
                </a:lnTo>
                <a:lnTo>
                  <a:pt x="44195" y="1217676"/>
                </a:lnTo>
                <a:lnTo>
                  <a:pt x="57911" y="1220579"/>
                </a:lnTo>
                <a:lnTo>
                  <a:pt x="57911" y="1260348"/>
                </a:lnTo>
                <a:close/>
              </a:path>
              <a:path w="86995" h="1303020">
                <a:moveTo>
                  <a:pt x="57911" y="1220579"/>
                </a:moveTo>
                <a:lnTo>
                  <a:pt x="44195" y="1217676"/>
                </a:lnTo>
                <a:lnTo>
                  <a:pt x="57911" y="1217676"/>
                </a:lnTo>
                <a:lnTo>
                  <a:pt x="57911" y="1220579"/>
                </a:lnTo>
                <a:close/>
              </a:path>
              <a:path w="86995" h="1303020">
                <a:moveTo>
                  <a:pt x="86867" y="1260348"/>
                </a:moveTo>
                <a:lnTo>
                  <a:pt x="57911" y="1260348"/>
                </a:lnTo>
                <a:lnTo>
                  <a:pt x="57911" y="1220579"/>
                </a:lnTo>
                <a:lnTo>
                  <a:pt x="60507" y="1221128"/>
                </a:lnTo>
                <a:lnTo>
                  <a:pt x="74104" y="1230439"/>
                </a:lnTo>
                <a:lnTo>
                  <a:pt x="83415" y="1244036"/>
                </a:lnTo>
                <a:lnTo>
                  <a:pt x="86867" y="1260348"/>
                </a:lnTo>
                <a:close/>
              </a:path>
              <a:path w="86995" h="1303020">
                <a:moveTo>
                  <a:pt x="44195" y="1303020"/>
                </a:moveTo>
                <a:lnTo>
                  <a:pt x="27003" y="1299781"/>
                </a:lnTo>
                <a:lnTo>
                  <a:pt x="12953" y="1290828"/>
                </a:lnTo>
                <a:lnTo>
                  <a:pt x="3476" y="1277302"/>
                </a:lnTo>
                <a:lnTo>
                  <a:pt x="0" y="1260348"/>
                </a:lnTo>
                <a:lnTo>
                  <a:pt x="3476" y="1244036"/>
                </a:lnTo>
                <a:lnTo>
                  <a:pt x="12953" y="1230439"/>
                </a:lnTo>
                <a:lnTo>
                  <a:pt x="27003" y="1221128"/>
                </a:lnTo>
                <a:lnTo>
                  <a:pt x="28955" y="1220736"/>
                </a:lnTo>
                <a:lnTo>
                  <a:pt x="28955" y="1260348"/>
                </a:lnTo>
                <a:lnTo>
                  <a:pt x="86867" y="1260348"/>
                </a:lnTo>
                <a:lnTo>
                  <a:pt x="83415" y="1277302"/>
                </a:lnTo>
                <a:lnTo>
                  <a:pt x="74104" y="1290828"/>
                </a:lnTo>
                <a:lnTo>
                  <a:pt x="60507" y="1299781"/>
                </a:lnTo>
                <a:lnTo>
                  <a:pt x="44195" y="1303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20311" y="2164079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6" y="0"/>
                </a:lnTo>
                <a:lnTo>
                  <a:pt x="14325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6596" y="2150363"/>
            <a:ext cx="172720" cy="460375"/>
          </a:xfrm>
          <a:custGeom>
            <a:avLst/>
            <a:gdLst/>
            <a:ahLst/>
            <a:cxnLst/>
            <a:rect l="l" t="t" r="r" b="b"/>
            <a:pathLst>
              <a:path w="172720" h="460375">
                <a:moveTo>
                  <a:pt x="172211" y="460248"/>
                </a:moveTo>
                <a:lnTo>
                  <a:pt x="0" y="460248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5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31291"/>
                </a:lnTo>
                <a:lnTo>
                  <a:pt x="13716" y="431291"/>
                </a:lnTo>
                <a:lnTo>
                  <a:pt x="27432" y="446532"/>
                </a:lnTo>
                <a:lnTo>
                  <a:pt x="172211" y="446532"/>
                </a:lnTo>
                <a:lnTo>
                  <a:pt x="172211" y="460248"/>
                </a:lnTo>
                <a:close/>
              </a:path>
              <a:path w="172720" h="460375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72720" h="460375">
                <a:moveTo>
                  <a:pt x="143256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460375">
                <a:moveTo>
                  <a:pt x="143256" y="446532"/>
                </a:moveTo>
                <a:lnTo>
                  <a:pt x="143256" y="13716"/>
                </a:lnTo>
                <a:lnTo>
                  <a:pt x="156972" y="28956"/>
                </a:lnTo>
                <a:lnTo>
                  <a:pt x="172211" y="28955"/>
                </a:lnTo>
                <a:lnTo>
                  <a:pt x="172211" y="431291"/>
                </a:lnTo>
                <a:lnTo>
                  <a:pt x="156972" y="431291"/>
                </a:lnTo>
                <a:lnTo>
                  <a:pt x="143256" y="446532"/>
                </a:lnTo>
                <a:close/>
              </a:path>
              <a:path w="172720" h="460375">
                <a:moveTo>
                  <a:pt x="172211" y="28955"/>
                </a:moveTo>
                <a:lnTo>
                  <a:pt x="156972" y="28956"/>
                </a:lnTo>
                <a:lnTo>
                  <a:pt x="143256" y="13716"/>
                </a:lnTo>
                <a:lnTo>
                  <a:pt x="172211" y="13715"/>
                </a:lnTo>
                <a:lnTo>
                  <a:pt x="172211" y="28955"/>
                </a:lnTo>
                <a:close/>
              </a:path>
              <a:path w="172720" h="460375">
                <a:moveTo>
                  <a:pt x="27432" y="446532"/>
                </a:moveTo>
                <a:lnTo>
                  <a:pt x="13716" y="431291"/>
                </a:lnTo>
                <a:lnTo>
                  <a:pt x="27432" y="431291"/>
                </a:lnTo>
                <a:lnTo>
                  <a:pt x="27432" y="446532"/>
                </a:lnTo>
                <a:close/>
              </a:path>
              <a:path w="172720" h="460375">
                <a:moveTo>
                  <a:pt x="143256" y="446532"/>
                </a:moveTo>
                <a:lnTo>
                  <a:pt x="27432" y="446532"/>
                </a:lnTo>
                <a:lnTo>
                  <a:pt x="27432" y="431291"/>
                </a:lnTo>
                <a:lnTo>
                  <a:pt x="143256" y="431291"/>
                </a:lnTo>
                <a:lnTo>
                  <a:pt x="143256" y="446532"/>
                </a:lnTo>
                <a:close/>
              </a:path>
              <a:path w="172720" h="460375">
                <a:moveTo>
                  <a:pt x="172211" y="446532"/>
                </a:moveTo>
                <a:lnTo>
                  <a:pt x="143256" y="446532"/>
                </a:lnTo>
                <a:lnTo>
                  <a:pt x="156972" y="431291"/>
                </a:lnTo>
                <a:lnTo>
                  <a:pt x="172211" y="431291"/>
                </a:lnTo>
                <a:lnTo>
                  <a:pt x="172211" y="446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72178" y="2935224"/>
            <a:ext cx="0" cy="553720"/>
          </a:xfrm>
          <a:custGeom>
            <a:avLst/>
            <a:gdLst/>
            <a:ahLst/>
            <a:cxnLst/>
            <a:rect l="l" t="t" r="r" b="b"/>
            <a:pathLst>
              <a:path w="0" h="553720">
                <a:moveTo>
                  <a:pt x="0" y="0"/>
                </a:moveTo>
                <a:lnTo>
                  <a:pt x="0" y="55321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60747" y="3201924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160840" y="197885"/>
                </a:moveTo>
                <a:lnTo>
                  <a:pt x="0" y="19812"/>
                </a:lnTo>
                <a:lnTo>
                  <a:pt x="21336" y="0"/>
                </a:lnTo>
                <a:lnTo>
                  <a:pt x="181717" y="178997"/>
                </a:lnTo>
                <a:lnTo>
                  <a:pt x="160840" y="197885"/>
                </a:lnTo>
                <a:close/>
              </a:path>
              <a:path w="266700" h="295910">
                <a:moveTo>
                  <a:pt x="225706" y="208788"/>
                </a:moveTo>
                <a:lnTo>
                  <a:pt x="170688" y="208788"/>
                </a:lnTo>
                <a:lnTo>
                  <a:pt x="192024" y="190500"/>
                </a:lnTo>
                <a:lnTo>
                  <a:pt x="181717" y="178997"/>
                </a:lnTo>
                <a:lnTo>
                  <a:pt x="202692" y="160019"/>
                </a:lnTo>
                <a:lnTo>
                  <a:pt x="225706" y="208788"/>
                </a:lnTo>
                <a:close/>
              </a:path>
              <a:path w="266700" h="295910">
                <a:moveTo>
                  <a:pt x="170688" y="208788"/>
                </a:moveTo>
                <a:lnTo>
                  <a:pt x="160840" y="197885"/>
                </a:lnTo>
                <a:lnTo>
                  <a:pt x="181717" y="178997"/>
                </a:lnTo>
                <a:lnTo>
                  <a:pt x="192024" y="190500"/>
                </a:lnTo>
                <a:lnTo>
                  <a:pt x="170688" y="208788"/>
                </a:lnTo>
                <a:close/>
              </a:path>
              <a:path w="266700" h="295910">
                <a:moveTo>
                  <a:pt x="266700" y="295656"/>
                </a:moveTo>
                <a:lnTo>
                  <a:pt x="138684" y="217931"/>
                </a:lnTo>
                <a:lnTo>
                  <a:pt x="160840" y="197885"/>
                </a:lnTo>
                <a:lnTo>
                  <a:pt x="170688" y="208788"/>
                </a:lnTo>
                <a:lnTo>
                  <a:pt x="225706" y="208788"/>
                </a:lnTo>
                <a:lnTo>
                  <a:pt x="266700" y="295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62272" y="2935224"/>
            <a:ext cx="274320" cy="269875"/>
          </a:xfrm>
          <a:custGeom>
            <a:avLst/>
            <a:gdLst/>
            <a:ahLst/>
            <a:cxnLst/>
            <a:rect l="l" t="t" r="r" b="b"/>
            <a:pathLst>
              <a:path w="274320" h="269875">
                <a:moveTo>
                  <a:pt x="19811" y="269748"/>
                </a:moveTo>
                <a:lnTo>
                  <a:pt x="0" y="248411"/>
                </a:lnTo>
                <a:lnTo>
                  <a:pt x="254508" y="0"/>
                </a:lnTo>
                <a:lnTo>
                  <a:pt x="274319" y="19811"/>
                </a:lnTo>
                <a:lnTo>
                  <a:pt x="19811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11446" y="194919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11446" y="2493264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57344" y="3485388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8955" y="1580063"/>
                </a:moveTo>
                <a:lnTo>
                  <a:pt x="28955" y="0"/>
                </a:lnTo>
                <a:lnTo>
                  <a:pt x="57911" y="0"/>
                </a:lnTo>
                <a:lnTo>
                  <a:pt x="57911" y="1577340"/>
                </a:lnTo>
                <a:lnTo>
                  <a:pt x="42671" y="1577340"/>
                </a:lnTo>
                <a:lnTo>
                  <a:pt x="28955" y="1580063"/>
                </a:lnTo>
                <a:close/>
              </a:path>
              <a:path w="85725" h="1663064">
                <a:moveTo>
                  <a:pt x="57911" y="1620012"/>
                </a:moveTo>
                <a:lnTo>
                  <a:pt x="28955" y="1620012"/>
                </a:lnTo>
                <a:lnTo>
                  <a:pt x="28955" y="1580063"/>
                </a:lnTo>
                <a:lnTo>
                  <a:pt x="42671" y="1577340"/>
                </a:lnTo>
                <a:lnTo>
                  <a:pt x="57911" y="1580251"/>
                </a:lnTo>
                <a:lnTo>
                  <a:pt x="57911" y="1620012"/>
                </a:lnTo>
                <a:close/>
              </a:path>
              <a:path w="85725" h="1663064">
                <a:moveTo>
                  <a:pt x="57911" y="1580251"/>
                </a:moveTo>
                <a:lnTo>
                  <a:pt x="42671" y="1577340"/>
                </a:lnTo>
                <a:lnTo>
                  <a:pt x="57911" y="1577340"/>
                </a:lnTo>
                <a:lnTo>
                  <a:pt x="57911" y="1580251"/>
                </a:lnTo>
                <a:close/>
              </a:path>
              <a:path w="85725" h="1663064">
                <a:moveTo>
                  <a:pt x="42671" y="1662683"/>
                </a:moveTo>
                <a:lnTo>
                  <a:pt x="26360" y="1659231"/>
                </a:lnTo>
                <a:lnTo>
                  <a:pt x="12763" y="1649920"/>
                </a:lnTo>
                <a:lnTo>
                  <a:pt x="3452" y="1636323"/>
                </a:lnTo>
                <a:lnTo>
                  <a:pt x="0" y="1620012"/>
                </a:lnTo>
                <a:lnTo>
                  <a:pt x="3452" y="1603057"/>
                </a:lnTo>
                <a:lnTo>
                  <a:pt x="12763" y="1589532"/>
                </a:lnTo>
                <a:lnTo>
                  <a:pt x="26360" y="1580578"/>
                </a:lnTo>
                <a:lnTo>
                  <a:pt x="28955" y="1580063"/>
                </a:lnTo>
                <a:lnTo>
                  <a:pt x="28955" y="1620012"/>
                </a:lnTo>
                <a:lnTo>
                  <a:pt x="85343" y="1620012"/>
                </a:lnTo>
                <a:lnTo>
                  <a:pt x="82105" y="1636323"/>
                </a:lnTo>
                <a:lnTo>
                  <a:pt x="73151" y="1649920"/>
                </a:lnTo>
                <a:lnTo>
                  <a:pt x="59626" y="1659231"/>
                </a:lnTo>
                <a:lnTo>
                  <a:pt x="42671" y="1662683"/>
                </a:lnTo>
                <a:close/>
              </a:path>
              <a:path w="85725" h="1663064">
                <a:moveTo>
                  <a:pt x="85343" y="1620012"/>
                </a:moveTo>
                <a:lnTo>
                  <a:pt x="57911" y="1620012"/>
                </a:lnTo>
                <a:lnTo>
                  <a:pt x="57911" y="1580251"/>
                </a:lnTo>
                <a:lnTo>
                  <a:pt x="59626" y="1580578"/>
                </a:lnTo>
                <a:lnTo>
                  <a:pt x="73151" y="1589532"/>
                </a:lnTo>
                <a:lnTo>
                  <a:pt x="82105" y="1603057"/>
                </a:lnTo>
                <a:lnTo>
                  <a:pt x="85343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20667" y="3195827"/>
            <a:ext cx="0" cy="467995"/>
          </a:xfrm>
          <a:custGeom>
            <a:avLst/>
            <a:gdLst/>
            <a:ahLst/>
            <a:cxnLst/>
            <a:rect l="l" t="t" r="r" b="b"/>
            <a:pathLst>
              <a:path w="0" h="467995">
                <a:moveTo>
                  <a:pt x="0" y="0"/>
                </a:moveTo>
                <a:lnTo>
                  <a:pt x="0" y="46786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45429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50941" y="2566416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69535" y="2756916"/>
            <a:ext cx="584200" cy="85725"/>
          </a:xfrm>
          <a:custGeom>
            <a:avLst/>
            <a:gdLst/>
            <a:ahLst/>
            <a:cxnLst/>
            <a:rect l="l" t="t" r="r" b="b"/>
            <a:pathLst>
              <a:path w="584200" h="85725">
                <a:moveTo>
                  <a:pt x="42672" y="85343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864" y="3238"/>
                </a:lnTo>
                <a:lnTo>
                  <a:pt x="73914" y="12191"/>
                </a:lnTo>
                <a:lnTo>
                  <a:pt x="83391" y="25717"/>
                </a:lnTo>
                <a:lnTo>
                  <a:pt x="84055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3944" y="56387"/>
                </a:lnTo>
                <a:lnTo>
                  <a:pt x="83391" y="58983"/>
                </a:lnTo>
                <a:lnTo>
                  <a:pt x="73914" y="72580"/>
                </a:lnTo>
                <a:lnTo>
                  <a:pt x="59864" y="81891"/>
                </a:lnTo>
                <a:lnTo>
                  <a:pt x="42672" y="85343"/>
                </a:lnTo>
                <a:close/>
              </a:path>
              <a:path w="584200" h="85725">
                <a:moveTo>
                  <a:pt x="83944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4055" y="28955"/>
                </a:lnTo>
                <a:lnTo>
                  <a:pt x="86868" y="42671"/>
                </a:lnTo>
                <a:lnTo>
                  <a:pt x="83944" y="56387"/>
                </a:lnTo>
                <a:close/>
              </a:path>
              <a:path w="584200" h="85725">
                <a:moveTo>
                  <a:pt x="583691" y="56387"/>
                </a:moveTo>
                <a:lnTo>
                  <a:pt x="83944" y="56387"/>
                </a:lnTo>
                <a:lnTo>
                  <a:pt x="86868" y="42671"/>
                </a:lnTo>
                <a:lnTo>
                  <a:pt x="84055" y="28955"/>
                </a:lnTo>
                <a:lnTo>
                  <a:pt x="583691" y="28955"/>
                </a:lnTo>
                <a:lnTo>
                  <a:pt x="583691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370101" y="2345375"/>
            <a:ext cx="3295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04025" y="3082069"/>
            <a:ext cx="2794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5">
                <a:latin typeface="Times New Roman"/>
                <a:cs typeface="Times New Roman"/>
              </a:rPr>
              <a:t>T</a:t>
            </a:r>
            <a:r>
              <a:rPr dirty="0" baseline="-21367" sz="1950" spc="22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26864" y="4108703"/>
            <a:ext cx="144780" cy="469900"/>
          </a:xfrm>
          <a:custGeom>
            <a:avLst/>
            <a:gdLst/>
            <a:ahLst/>
            <a:cxnLst/>
            <a:rect l="l" t="t" r="r" b="b"/>
            <a:pathLst>
              <a:path w="144779" h="469900">
                <a:moveTo>
                  <a:pt x="0" y="0"/>
                </a:moveTo>
                <a:lnTo>
                  <a:pt x="144779" y="0"/>
                </a:lnTo>
                <a:lnTo>
                  <a:pt x="144779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13147" y="4094988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20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20" h="4972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497204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20" h="497204">
                <a:moveTo>
                  <a:pt x="144779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4779" y="467867"/>
                </a:lnTo>
                <a:lnTo>
                  <a:pt x="144779" y="483108"/>
                </a:lnTo>
                <a:close/>
              </a:path>
              <a:path w="172720" h="497204">
                <a:moveTo>
                  <a:pt x="172211" y="483108"/>
                </a:moveTo>
                <a:lnTo>
                  <a:pt x="144779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201209" y="417729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03840" y="4353580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361432" y="2799588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23715" y="320421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5051613" y="277114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102608" y="1956054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49267" y="3230880"/>
            <a:ext cx="85725" cy="1915795"/>
          </a:xfrm>
          <a:custGeom>
            <a:avLst/>
            <a:gdLst/>
            <a:ahLst/>
            <a:cxnLst/>
            <a:rect l="l" t="t" r="r" b="b"/>
            <a:pathLst>
              <a:path w="85725" h="1915795">
                <a:moveTo>
                  <a:pt x="28956" y="1831612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1828799"/>
                </a:lnTo>
                <a:lnTo>
                  <a:pt x="42671" y="1828799"/>
                </a:lnTo>
                <a:lnTo>
                  <a:pt x="28956" y="1831612"/>
                </a:lnTo>
                <a:close/>
              </a:path>
              <a:path w="85725" h="1915795">
                <a:moveTo>
                  <a:pt x="56387" y="1872995"/>
                </a:moveTo>
                <a:lnTo>
                  <a:pt x="28955" y="1872995"/>
                </a:lnTo>
                <a:lnTo>
                  <a:pt x="28956" y="1831612"/>
                </a:lnTo>
                <a:lnTo>
                  <a:pt x="42671" y="1828799"/>
                </a:lnTo>
                <a:lnTo>
                  <a:pt x="56387" y="1831612"/>
                </a:lnTo>
                <a:lnTo>
                  <a:pt x="56387" y="1872995"/>
                </a:lnTo>
                <a:close/>
              </a:path>
              <a:path w="85725" h="1915795">
                <a:moveTo>
                  <a:pt x="56387" y="1831612"/>
                </a:moveTo>
                <a:lnTo>
                  <a:pt x="42671" y="1828799"/>
                </a:lnTo>
                <a:lnTo>
                  <a:pt x="56387" y="1828799"/>
                </a:lnTo>
                <a:lnTo>
                  <a:pt x="56387" y="1831612"/>
                </a:lnTo>
                <a:close/>
              </a:path>
              <a:path w="85725" h="1915795">
                <a:moveTo>
                  <a:pt x="42671" y="1915667"/>
                </a:moveTo>
                <a:lnTo>
                  <a:pt x="25717" y="1912215"/>
                </a:lnTo>
                <a:lnTo>
                  <a:pt x="12191" y="1902904"/>
                </a:lnTo>
                <a:lnTo>
                  <a:pt x="3238" y="1889307"/>
                </a:lnTo>
                <a:lnTo>
                  <a:pt x="0" y="1872995"/>
                </a:lnTo>
                <a:lnTo>
                  <a:pt x="3238" y="1855803"/>
                </a:lnTo>
                <a:lnTo>
                  <a:pt x="12191" y="1841753"/>
                </a:lnTo>
                <a:lnTo>
                  <a:pt x="25717" y="1832276"/>
                </a:lnTo>
                <a:lnTo>
                  <a:pt x="28956" y="1831612"/>
                </a:lnTo>
                <a:lnTo>
                  <a:pt x="28955" y="1872995"/>
                </a:lnTo>
                <a:lnTo>
                  <a:pt x="85343" y="1872995"/>
                </a:lnTo>
                <a:lnTo>
                  <a:pt x="82105" y="1889307"/>
                </a:lnTo>
                <a:lnTo>
                  <a:pt x="73151" y="1902904"/>
                </a:lnTo>
                <a:lnTo>
                  <a:pt x="59626" y="1912215"/>
                </a:lnTo>
                <a:lnTo>
                  <a:pt x="42671" y="1915667"/>
                </a:lnTo>
                <a:close/>
              </a:path>
              <a:path w="85725" h="1915795">
                <a:moveTo>
                  <a:pt x="85343" y="1872995"/>
                </a:moveTo>
                <a:lnTo>
                  <a:pt x="56387" y="1872995"/>
                </a:lnTo>
                <a:lnTo>
                  <a:pt x="56387" y="1831612"/>
                </a:lnTo>
                <a:lnTo>
                  <a:pt x="59626" y="1832276"/>
                </a:lnTo>
                <a:lnTo>
                  <a:pt x="73151" y="1841753"/>
                </a:lnTo>
                <a:lnTo>
                  <a:pt x="82105" y="1855803"/>
                </a:lnTo>
                <a:lnTo>
                  <a:pt x="85343" y="1872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18788" y="3852672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79" h="502920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05072" y="3838955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20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6636"/>
                </a:lnTo>
                <a:lnTo>
                  <a:pt x="172211" y="516636"/>
                </a:lnTo>
                <a:lnTo>
                  <a:pt x="172211" y="531876"/>
                </a:lnTo>
                <a:close/>
              </a:path>
              <a:path w="172720" h="53212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532129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532129">
                <a:moveTo>
                  <a:pt x="143256" y="516636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6636"/>
                </a:lnTo>
                <a:close/>
              </a:path>
              <a:path w="172720" h="532129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532129">
                <a:moveTo>
                  <a:pt x="28956" y="516636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6636"/>
                </a:lnTo>
                <a:close/>
              </a:path>
              <a:path w="172720" h="532129">
                <a:moveTo>
                  <a:pt x="143256" y="516636"/>
                </a:moveTo>
                <a:lnTo>
                  <a:pt x="28956" y="516636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6636"/>
                </a:lnTo>
                <a:close/>
              </a:path>
              <a:path w="172720" h="532129">
                <a:moveTo>
                  <a:pt x="172211" y="516636"/>
                </a:moveTo>
                <a:lnTo>
                  <a:pt x="143256" y="516636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37532" y="2132076"/>
            <a:ext cx="144780" cy="361315"/>
          </a:xfrm>
          <a:custGeom>
            <a:avLst/>
            <a:gdLst/>
            <a:ahLst/>
            <a:cxnLst/>
            <a:rect l="l" t="t" r="r" b="b"/>
            <a:pathLst>
              <a:path w="144779" h="361314">
                <a:moveTo>
                  <a:pt x="0" y="0"/>
                </a:moveTo>
                <a:lnTo>
                  <a:pt x="144779" y="0"/>
                </a:lnTo>
                <a:lnTo>
                  <a:pt x="144779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23815" y="2118360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20" h="388619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59663"/>
                </a:lnTo>
                <a:lnTo>
                  <a:pt x="13716" y="359663"/>
                </a:lnTo>
                <a:lnTo>
                  <a:pt x="28956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20" h="38861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20" h="388619">
                <a:moveTo>
                  <a:pt x="143256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3256" y="13716"/>
                </a:lnTo>
                <a:lnTo>
                  <a:pt x="143256" y="28955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143256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59663"/>
                </a:lnTo>
                <a:lnTo>
                  <a:pt x="158495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28955"/>
                </a:moveTo>
                <a:lnTo>
                  <a:pt x="158495" y="28956"/>
                </a:lnTo>
                <a:lnTo>
                  <a:pt x="143256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20" h="388619">
                <a:moveTo>
                  <a:pt x="28956" y="374904"/>
                </a:moveTo>
                <a:lnTo>
                  <a:pt x="13716" y="359663"/>
                </a:lnTo>
                <a:lnTo>
                  <a:pt x="28956" y="359663"/>
                </a:lnTo>
                <a:lnTo>
                  <a:pt x="28956" y="374904"/>
                </a:lnTo>
                <a:close/>
              </a:path>
              <a:path w="172720" h="388619">
                <a:moveTo>
                  <a:pt x="143256" y="374904"/>
                </a:moveTo>
                <a:lnTo>
                  <a:pt x="28956" y="374904"/>
                </a:lnTo>
                <a:lnTo>
                  <a:pt x="28956" y="359663"/>
                </a:lnTo>
                <a:lnTo>
                  <a:pt x="143256" y="359663"/>
                </a:lnTo>
                <a:lnTo>
                  <a:pt x="143256" y="374904"/>
                </a:lnTo>
                <a:close/>
              </a:path>
              <a:path w="172720" h="388619">
                <a:moveTo>
                  <a:pt x="172211" y="374904"/>
                </a:moveTo>
                <a:lnTo>
                  <a:pt x="143256" y="374904"/>
                </a:lnTo>
                <a:lnTo>
                  <a:pt x="158495" y="359663"/>
                </a:lnTo>
                <a:lnTo>
                  <a:pt x="172211" y="359663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63439" y="3796284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6387"/>
                </a:lnTo>
                <a:lnTo>
                  <a:pt x="82550" y="56387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523239" h="85725">
                <a:moveTo>
                  <a:pt x="82550" y="56387"/>
                </a:moveTo>
                <a:lnTo>
                  <a:pt x="42672" y="56387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550" y="56387"/>
                </a:lnTo>
                <a:close/>
              </a:path>
              <a:path w="523239" h="85725">
                <a:moveTo>
                  <a:pt x="522732" y="56387"/>
                </a:moveTo>
                <a:lnTo>
                  <a:pt x="82550" y="56387"/>
                </a:lnTo>
                <a:lnTo>
                  <a:pt x="85344" y="42671"/>
                </a:lnTo>
                <a:lnTo>
                  <a:pt x="82440" y="28955"/>
                </a:lnTo>
                <a:lnTo>
                  <a:pt x="522732" y="28955"/>
                </a:lnTo>
                <a:lnTo>
                  <a:pt x="522732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38928" y="4456176"/>
            <a:ext cx="85725" cy="692150"/>
          </a:xfrm>
          <a:custGeom>
            <a:avLst/>
            <a:gdLst/>
            <a:ahLst/>
            <a:cxnLst/>
            <a:rect l="l" t="t" r="r" b="b"/>
            <a:pathLst>
              <a:path w="85725" h="692150">
                <a:moveTo>
                  <a:pt x="28955" y="609275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606552"/>
                </a:lnTo>
                <a:lnTo>
                  <a:pt x="42671" y="606552"/>
                </a:lnTo>
                <a:lnTo>
                  <a:pt x="28955" y="609275"/>
                </a:lnTo>
                <a:close/>
              </a:path>
              <a:path w="85725" h="692150">
                <a:moveTo>
                  <a:pt x="56387" y="649224"/>
                </a:moveTo>
                <a:lnTo>
                  <a:pt x="28955" y="649224"/>
                </a:lnTo>
                <a:lnTo>
                  <a:pt x="28955" y="609275"/>
                </a:lnTo>
                <a:lnTo>
                  <a:pt x="42671" y="606552"/>
                </a:lnTo>
                <a:lnTo>
                  <a:pt x="56387" y="609171"/>
                </a:lnTo>
                <a:lnTo>
                  <a:pt x="56387" y="649224"/>
                </a:lnTo>
                <a:close/>
              </a:path>
              <a:path w="85725" h="692150">
                <a:moveTo>
                  <a:pt x="56387" y="609171"/>
                </a:moveTo>
                <a:lnTo>
                  <a:pt x="42671" y="606552"/>
                </a:lnTo>
                <a:lnTo>
                  <a:pt x="56387" y="606552"/>
                </a:lnTo>
                <a:lnTo>
                  <a:pt x="56387" y="609171"/>
                </a:lnTo>
                <a:close/>
              </a:path>
              <a:path w="85725" h="692150">
                <a:moveTo>
                  <a:pt x="85343" y="649224"/>
                </a:moveTo>
                <a:lnTo>
                  <a:pt x="56387" y="649224"/>
                </a:lnTo>
                <a:lnTo>
                  <a:pt x="56387" y="609171"/>
                </a:lnTo>
                <a:lnTo>
                  <a:pt x="59626" y="609790"/>
                </a:lnTo>
                <a:lnTo>
                  <a:pt x="73151" y="618743"/>
                </a:lnTo>
                <a:lnTo>
                  <a:pt x="82105" y="632269"/>
                </a:lnTo>
                <a:lnTo>
                  <a:pt x="85343" y="649224"/>
                </a:lnTo>
                <a:close/>
              </a:path>
              <a:path w="85725" h="692150">
                <a:moveTo>
                  <a:pt x="42671" y="691895"/>
                </a:moveTo>
                <a:lnTo>
                  <a:pt x="26360" y="688443"/>
                </a:lnTo>
                <a:lnTo>
                  <a:pt x="12763" y="679132"/>
                </a:lnTo>
                <a:lnTo>
                  <a:pt x="3452" y="665535"/>
                </a:lnTo>
                <a:lnTo>
                  <a:pt x="0" y="649224"/>
                </a:lnTo>
                <a:lnTo>
                  <a:pt x="3452" y="632269"/>
                </a:lnTo>
                <a:lnTo>
                  <a:pt x="12763" y="618743"/>
                </a:lnTo>
                <a:lnTo>
                  <a:pt x="26360" y="609790"/>
                </a:lnTo>
                <a:lnTo>
                  <a:pt x="28955" y="609275"/>
                </a:lnTo>
                <a:lnTo>
                  <a:pt x="28955" y="649224"/>
                </a:lnTo>
                <a:lnTo>
                  <a:pt x="85343" y="649224"/>
                </a:lnTo>
                <a:lnTo>
                  <a:pt x="82105" y="665535"/>
                </a:lnTo>
                <a:lnTo>
                  <a:pt x="73151" y="679132"/>
                </a:lnTo>
                <a:lnTo>
                  <a:pt x="59626" y="688443"/>
                </a:lnTo>
                <a:lnTo>
                  <a:pt x="42671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629089" y="4394653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012435" y="445236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76266" y="3835908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4999735" y="4040575"/>
            <a:ext cx="655320" cy="554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0"/>
              </a:lnSpc>
              <a:tabLst>
                <a:tab pos="207645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spc="10" u="heavy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ts val="238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547306" y="2569946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r>
              <a:rPr dirty="0" sz="2000" spc="20">
                <a:latin typeface="Times New Roman"/>
                <a:cs typeface="Times New Roman"/>
              </a:rPr>
              <a:t>2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796966" y="1844038"/>
            <a:ext cx="441325" cy="629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c2</a:t>
            </a:r>
            <a:endParaRPr sz="1600">
              <a:latin typeface="Times New Roman"/>
              <a:cs typeface="Times New Roman"/>
            </a:endParaRPr>
          </a:p>
          <a:p>
            <a:pPr marL="29209">
              <a:lnSpc>
                <a:spcPts val="219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09035" y="2396214"/>
            <a:ext cx="39306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11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59600" y="3239023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459185" y="4569475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20">
                <a:latin typeface="Times New Roman"/>
                <a:cs typeface="Times New Roman"/>
              </a:rPr>
              <a:t>7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571788" y="3930391"/>
            <a:ext cx="434975" cy="741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477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  <a:p>
            <a:pPr algn="ctr" marR="2540">
              <a:lnSpc>
                <a:spcPct val="100000"/>
              </a:lnSpc>
              <a:spcBef>
                <a:spcPts val="459"/>
              </a:spcBef>
            </a:pP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20">
                <a:latin typeface="Times New Roman"/>
                <a:cs typeface="Times New Roman"/>
              </a:rPr>
              <a:t>3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272803" y="4583145"/>
            <a:ext cx="2946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8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72808" y="3859263"/>
            <a:ext cx="42418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20">
                <a:latin typeface="Times New Roman"/>
                <a:cs typeface="Times New Roman"/>
              </a:rPr>
              <a:t>0</a:t>
            </a:r>
            <a:r>
              <a:rPr dirty="0" sz="2000" spc="11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727206" y="604743"/>
            <a:ext cx="581025" cy="564515"/>
          </a:xfrm>
          <a:custGeom>
            <a:avLst/>
            <a:gdLst/>
            <a:ahLst/>
            <a:cxnLst/>
            <a:rect l="l" t="t" r="r" b="b"/>
            <a:pathLst>
              <a:path w="581025" h="564515">
                <a:moveTo>
                  <a:pt x="290301" y="564164"/>
                </a:moveTo>
                <a:lnTo>
                  <a:pt x="250956" y="534447"/>
                </a:lnTo>
                <a:lnTo>
                  <a:pt x="214931" y="505080"/>
                </a:lnTo>
                <a:lnTo>
                  <a:pt x="182122" y="476106"/>
                </a:lnTo>
                <a:lnTo>
                  <a:pt x="152422" y="447568"/>
                </a:lnTo>
                <a:lnTo>
                  <a:pt x="125726" y="419510"/>
                </a:lnTo>
                <a:lnTo>
                  <a:pt x="80920" y="365006"/>
                </a:lnTo>
                <a:lnTo>
                  <a:pt x="46856" y="312938"/>
                </a:lnTo>
                <a:lnTo>
                  <a:pt x="22688" y="263654"/>
                </a:lnTo>
                <a:lnTo>
                  <a:pt x="7568" y="217500"/>
                </a:lnTo>
                <a:lnTo>
                  <a:pt x="649" y="174820"/>
                </a:lnTo>
                <a:lnTo>
                  <a:pt x="0" y="154891"/>
                </a:lnTo>
                <a:lnTo>
                  <a:pt x="1089" y="135920"/>
                </a:lnTo>
                <a:lnTo>
                  <a:pt x="13667" y="85594"/>
                </a:lnTo>
                <a:lnTo>
                  <a:pt x="38029" y="45771"/>
                </a:lnTo>
                <a:lnTo>
                  <a:pt x="71310" y="17658"/>
                </a:lnTo>
                <a:lnTo>
                  <a:pt x="110648" y="2424"/>
                </a:lnTo>
                <a:lnTo>
                  <a:pt x="138828" y="0"/>
                </a:lnTo>
                <a:lnTo>
                  <a:pt x="153186" y="1236"/>
                </a:lnTo>
                <a:lnTo>
                  <a:pt x="196061" y="15262"/>
                </a:lnTo>
                <a:lnTo>
                  <a:pt x="236415" y="45668"/>
                </a:lnTo>
                <a:lnTo>
                  <a:pt x="260505" y="75617"/>
                </a:lnTo>
                <a:lnTo>
                  <a:pt x="281356" y="113710"/>
                </a:lnTo>
                <a:lnTo>
                  <a:pt x="290301" y="135920"/>
                </a:lnTo>
                <a:lnTo>
                  <a:pt x="579515" y="135920"/>
                </a:lnTo>
                <a:lnTo>
                  <a:pt x="580604" y="154891"/>
                </a:lnTo>
                <a:lnTo>
                  <a:pt x="579955" y="174820"/>
                </a:lnTo>
                <a:lnTo>
                  <a:pt x="577467" y="195704"/>
                </a:lnTo>
                <a:lnTo>
                  <a:pt x="566553" y="240164"/>
                </a:lnTo>
                <a:lnTo>
                  <a:pt x="547015" y="287927"/>
                </a:lnTo>
                <a:lnTo>
                  <a:pt x="518005" y="338646"/>
                </a:lnTo>
                <a:lnTo>
                  <a:pt x="478676" y="391975"/>
                </a:lnTo>
                <a:lnTo>
                  <a:pt x="428181" y="447568"/>
                </a:lnTo>
                <a:lnTo>
                  <a:pt x="398481" y="476106"/>
                </a:lnTo>
                <a:lnTo>
                  <a:pt x="365672" y="505080"/>
                </a:lnTo>
                <a:lnTo>
                  <a:pt x="329647" y="534447"/>
                </a:lnTo>
                <a:lnTo>
                  <a:pt x="290301" y="564164"/>
                </a:lnTo>
                <a:close/>
              </a:path>
              <a:path w="581025" h="564515">
                <a:moveTo>
                  <a:pt x="579515" y="135920"/>
                </a:moveTo>
                <a:lnTo>
                  <a:pt x="290301" y="135920"/>
                </a:lnTo>
                <a:lnTo>
                  <a:pt x="299247" y="113710"/>
                </a:lnTo>
                <a:lnTo>
                  <a:pt x="320098" y="75617"/>
                </a:lnTo>
                <a:lnTo>
                  <a:pt x="344188" y="45668"/>
                </a:lnTo>
                <a:lnTo>
                  <a:pt x="384542" y="15262"/>
                </a:lnTo>
                <a:lnTo>
                  <a:pt x="427418" y="1236"/>
                </a:lnTo>
                <a:lnTo>
                  <a:pt x="441776" y="0"/>
                </a:lnTo>
                <a:lnTo>
                  <a:pt x="455990" y="410"/>
                </a:lnTo>
                <a:lnTo>
                  <a:pt x="496713" y="11092"/>
                </a:lnTo>
                <a:lnTo>
                  <a:pt x="532331" y="35041"/>
                </a:lnTo>
                <a:lnTo>
                  <a:pt x="559983" y="71091"/>
                </a:lnTo>
                <a:lnTo>
                  <a:pt x="576811" y="118073"/>
                </a:lnTo>
                <a:lnTo>
                  <a:pt x="579515" y="135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15755" y="591312"/>
            <a:ext cx="605155" cy="591820"/>
          </a:xfrm>
          <a:custGeom>
            <a:avLst/>
            <a:gdLst/>
            <a:ahLst/>
            <a:cxnLst/>
            <a:rect l="l" t="t" r="r" b="b"/>
            <a:pathLst>
              <a:path w="605154" h="591819">
                <a:moveTo>
                  <a:pt x="304800" y="591312"/>
                </a:moveTo>
                <a:lnTo>
                  <a:pt x="298704" y="591312"/>
                </a:lnTo>
                <a:lnTo>
                  <a:pt x="294132" y="588263"/>
                </a:lnTo>
                <a:lnTo>
                  <a:pt x="268224" y="568452"/>
                </a:lnTo>
                <a:lnTo>
                  <a:pt x="242316" y="547115"/>
                </a:lnTo>
                <a:lnTo>
                  <a:pt x="217932" y="527304"/>
                </a:lnTo>
                <a:lnTo>
                  <a:pt x="173736" y="489204"/>
                </a:lnTo>
                <a:lnTo>
                  <a:pt x="118872" y="431291"/>
                </a:lnTo>
                <a:lnTo>
                  <a:pt x="88392" y="393191"/>
                </a:lnTo>
                <a:lnTo>
                  <a:pt x="62483" y="358139"/>
                </a:lnTo>
                <a:lnTo>
                  <a:pt x="42672" y="323087"/>
                </a:lnTo>
                <a:lnTo>
                  <a:pt x="18288" y="271271"/>
                </a:lnTo>
                <a:lnTo>
                  <a:pt x="9144" y="239267"/>
                </a:lnTo>
                <a:lnTo>
                  <a:pt x="4572" y="224027"/>
                </a:lnTo>
                <a:lnTo>
                  <a:pt x="1524" y="208787"/>
                </a:lnTo>
                <a:lnTo>
                  <a:pt x="0" y="195071"/>
                </a:lnTo>
                <a:lnTo>
                  <a:pt x="0" y="152400"/>
                </a:lnTo>
                <a:lnTo>
                  <a:pt x="1524" y="138683"/>
                </a:lnTo>
                <a:lnTo>
                  <a:pt x="3048" y="126491"/>
                </a:lnTo>
                <a:lnTo>
                  <a:pt x="6096" y="114300"/>
                </a:lnTo>
                <a:lnTo>
                  <a:pt x="10667" y="103631"/>
                </a:lnTo>
                <a:lnTo>
                  <a:pt x="15240" y="91439"/>
                </a:lnTo>
                <a:lnTo>
                  <a:pt x="38100" y="53339"/>
                </a:lnTo>
                <a:lnTo>
                  <a:pt x="79248" y="18287"/>
                </a:lnTo>
                <a:lnTo>
                  <a:pt x="117348" y="4571"/>
                </a:lnTo>
                <a:lnTo>
                  <a:pt x="128016" y="1523"/>
                </a:lnTo>
                <a:lnTo>
                  <a:pt x="138683" y="1523"/>
                </a:lnTo>
                <a:lnTo>
                  <a:pt x="149351" y="0"/>
                </a:lnTo>
                <a:lnTo>
                  <a:pt x="181356" y="4571"/>
                </a:lnTo>
                <a:lnTo>
                  <a:pt x="192024" y="7619"/>
                </a:lnTo>
                <a:lnTo>
                  <a:pt x="202692" y="12191"/>
                </a:lnTo>
                <a:lnTo>
                  <a:pt x="211836" y="16763"/>
                </a:lnTo>
                <a:lnTo>
                  <a:pt x="227838" y="25908"/>
                </a:lnTo>
                <a:lnTo>
                  <a:pt x="141732" y="25908"/>
                </a:lnTo>
                <a:lnTo>
                  <a:pt x="123444" y="28956"/>
                </a:lnTo>
                <a:lnTo>
                  <a:pt x="77724" y="50291"/>
                </a:lnTo>
                <a:lnTo>
                  <a:pt x="53340" y="76200"/>
                </a:lnTo>
                <a:lnTo>
                  <a:pt x="47244" y="83819"/>
                </a:lnTo>
                <a:lnTo>
                  <a:pt x="32004" y="120395"/>
                </a:lnTo>
                <a:lnTo>
                  <a:pt x="24383" y="166115"/>
                </a:lnTo>
                <a:lnTo>
                  <a:pt x="24383" y="178308"/>
                </a:lnTo>
                <a:lnTo>
                  <a:pt x="25908" y="190500"/>
                </a:lnTo>
                <a:lnTo>
                  <a:pt x="28956" y="217931"/>
                </a:lnTo>
                <a:lnTo>
                  <a:pt x="33528" y="233171"/>
                </a:lnTo>
                <a:lnTo>
                  <a:pt x="36576" y="246887"/>
                </a:lnTo>
                <a:lnTo>
                  <a:pt x="48767" y="277367"/>
                </a:lnTo>
                <a:lnTo>
                  <a:pt x="73151" y="326135"/>
                </a:lnTo>
                <a:lnTo>
                  <a:pt x="96012" y="361187"/>
                </a:lnTo>
                <a:lnTo>
                  <a:pt x="121920" y="396239"/>
                </a:lnTo>
                <a:lnTo>
                  <a:pt x="153924" y="432815"/>
                </a:lnTo>
                <a:lnTo>
                  <a:pt x="192024" y="469391"/>
                </a:lnTo>
                <a:lnTo>
                  <a:pt x="211836" y="489204"/>
                </a:lnTo>
                <a:lnTo>
                  <a:pt x="234696" y="509015"/>
                </a:lnTo>
                <a:lnTo>
                  <a:pt x="257556" y="527304"/>
                </a:lnTo>
                <a:lnTo>
                  <a:pt x="301752" y="561100"/>
                </a:lnTo>
                <a:lnTo>
                  <a:pt x="294132" y="566927"/>
                </a:lnTo>
                <a:lnTo>
                  <a:pt x="338546" y="566927"/>
                </a:lnTo>
                <a:lnTo>
                  <a:pt x="336804" y="568452"/>
                </a:lnTo>
                <a:lnTo>
                  <a:pt x="309372" y="588263"/>
                </a:lnTo>
                <a:lnTo>
                  <a:pt x="304800" y="591312"/>
                </a:lnTo>
                <a:close/>
              </a:path>
              <a:path w="605154" h="591819">
                <a:moveTo>
                  <a:pt x="317601" y="144779"/>
                </a:moveTo>
                <a:lnTo>
                  <a:pt x="313944" y="144779"/>
                </a:lnTo>
                <a:lnTo>
                  <a:pt x="307848" y="129539"/>
                </a:lnTo>
                <a:lnTo>
                  <a:pt x="301752" y="117348"/>
                </a:lnTo>
                <a:lnTo>
                  <a:pt x="303276" y="114300"/>
                </a:lnTo>
                <a:lnTo>
                  <a:pt x="309372" y="100583"/>
                </a:lnTo>
                <a:lnTo>
                  <a:pt x="324612" y="76200"/>
                </a:lnTo>
                <a:lnTo>
                  <a:pt x="342900" y="54863"/>
                </a:lnTo>
                <a:lnTo>
                  <a:pt x="361188" y="36575"/>
                </a:lnTo>
                <a:lnTo>
                  <a:pt x="370332" y="28956"/>
                </a:lnTo>
                <a:lnTo>
                  <a:pt x="381000" y="22860"/>
                </a:lnTo>
                <a:lnTo>
                  <a:pt x="390144" y="16763"/>
                </a:lnTo>
                <a:lnTo>
                  <a:pt x="411480" y="7619"/>
                </a:lnTo>
                <a:lnTo>
                  <a:pt x="422148" y="4571"/>
                </a:lnTo>
                <a:lnTo>
                  <a:pt x="454151" y="0"/>
                </a:lnTo>
                <a:lnTo>
                  <a:pt x="464820" y="1523"/>
                </a:lnTo>
                <a:lnTo>
                  <a:pt x="475488" y="1523"/>
                </a:lnTo>
                <a:lnTo>
                  <a:pt x="515112" y="13715"/>
                </a:lnTo>
                <a:lnTo>
                  <a:pt x="535305" y="25908"/>
                </a:lnTo>
                <a:lnTo>
                  <a:pt x="446532" y="25908"/>
                </a:lnTo>
                <a:lnTo>
                  <a:pt x="437388" y="27431"/>
                </a:lnTo>
                <a:lnTo>
                  <a:pt x="429767" y="28956"/>
                </a:lnTo>
                <a:lnTo>
                  <a:pt x="411480" y="35052"/>
                </a:lnTo>
                <a:lnTo>
                  <a:pt x="403860" y="39623"/>
                </a:lnTo>
                <a:lnTo>
                  <a:pt x="394716" y="44195"/>
                </a:lnTo>
                <a:lnTo>
                  <a:pt x="361188" y="71627"/>
                </a:lnTo>
                <a:lnTo>
                  <a:pt x="339851" y="100583"/>
                </a:lnTo>
                <a:lnTo>
                  <a:pt x="332232" y="112775"/>
                </a:lnTo>
                <a:lnTo>
                  <a:pt x="326136" y="124967"/>
                </a:lnTo>
                <a:lnTo>
                  <a:pt x="320040" y="138683"/>
                </a:lnTo>
                <a:lnTo>
                  <a:pt x="317601" y="144779"/>
                </a:lnTo>
                <a:close/>
              </a:path>
              <a:path w="605154" h="591819">
                <a:moveTo>
                  <a:pt x="307848" y="161543"/>
                </a:moveTo>
                <a:lnTo>
                  <a:pt x="297180" y="161543"/>
                </a:lnTo>
                <a:lnTo>
                  <a:pt x="292608" y="158495"/>
                </a:lnTo>
                <a:lnTo>
                  <a:pt x="289560" y="153923"/>
                </a:lnTo>
                <a:lnTo>
                  <a:pt x="284988" y="138683"/>
                </a:lnTo>
                <a:lnTo>
                  <a:pt x="278892" y="124967"/>
                </a:lnTo>
                <a:lnTo>
                  <a:pt x="271272" y="112775"/>
                </a:lnTo>
                <a:lnTo>
                  <a:pt x="265176" y="102108"/>
                </a:lnTo>
                <a:lnTo>
                  <a:pt x="257556" y="89915"/>
                </a:lnTo>
                <a:lnTo>
                  <a:pt x="242316" y="71627"/>
                </a:lnTo>
                <a:lnTo>
                  <a:pt x="227076" y="56387"/>
                </a:lnTo>
                <a:lnTo>
                  <a:pt x="217932" y="50291"/>
                </a:lnTo>
                <a:lnTo>
                  <a:pt x="210312" y="44195"/>
                </a:lnTo>
                <a:lnTo>
                  <a:pt x="201167" y="39623"/>
                </a:lnTo>
                <a:lnTo>
                  <a:pt x="193548" y="35052"/>
                </a:lnTo>
                <a:lnTo>
                  <a:pt x="175260" y="28956"/>
                </a:lnTo>
                <a:lnTo>
                  <a:pt x="166116" y="27431"/>
                </a:lnTo>
                <a:lnTo>
                  <a:pt x="158496" y="25908"/>
                </a:lnTo>
                <a:lnTo>
                  <a:pt x="227838" y="25908"/>
                </a:lnTo>
                <a:lnTo>
                  <a:pt x="260604" y="53339"/>
                </a:lnTo>
                <a:lnTo>
                  <a:pt x="286512" y="86867"/>
                </a:lnTo>
                <a:lnTo>
                  <a:pt x="300228" y="114300"/>
                </a:lnTo>
                <a:lnTo>
                  <a:pt x="301752" y="117348"/>
                </a:lnTo>
                <a:lnTo>
                  <a:pt x="295656" y="129539"/>
                </a:lnTo>
                <a:lnTo>
                  <a:pt x="289560" y="144779"/>
                </a:lnTo>
                <a:lnTo>
                  <a:pt x="317601" y="144779"/>
                </a:lnTo>
                <a:lnTo>
                  <a:pt x="313944" y="153923"/>
                </a:lnTo>
                <a:lnTo>
                  <a:pt x="312420" y="158495"/>
                </a:lnTo>
                <a:lnTo>
                  <a:pt x="307848" y="161543"/>
                </a:lnTo>
                <a:close/>
              </a:path>
              <a:path w="605154" h="591819">
                <a:moveTo>
                  <a:pt x="338546" y="566927"/>
                </a:moveTo>
                <a:lnTo>
                  <a:pt x="309372" y="566927"/>
                </a:lnTo>
                <a:lnTo>
                  <a:pt x="301752" y="561100"/>
                </a:lnTo>
                <a:lnTo>
                  <a:pt x="320040" y="547115"/>
                </a:lnTo>
                <a:lnTo>
                  <a:pt x="345948" y="528827"/>
                </a:lnTo>
                <a:lnTo>
                  <a:pt x="391667" y="489204"/>
                </a:lnTo>
                <a:lnTo>
                  <a:pt x="449580" y="432815"/>
                </a:lnTo>
                <a:lnTo>
                  <a:pt x="481583" y="396239"/>
                </a:lnTo>
                <a:lnTo>
                  <a:pt x="519683" y="344423"/>
                </a:lnTo>
                <a:lnTo>
                  <a:pt x="539496" y="310895"/>
                </a:lnTo>
                <a:lnTo>
                  <a:pt x="547116" y="294131"/>
                </a:lnTo>
                <a:lnTo>
                  <a:pt x="554736" y="278891"/>
                </a:lnTo>
                <a:lnTo>
                  <a:pt x="566928" y="248412"/>
                </a:lnTo>
                <a:lnTo>
                  <a:pt x="571500" y="233171"/>
                </a:lnTo>
                <a:lnTo>
                  <a:pt x="574548" y="219456"/>
                </a:lnTo>
                <a:lnTo>
                  <a:pt x="579120" y="178308"/>
                </a:lnTo>
                <a:lnTo>
                  <a:pt x="579120" y="153923"/>
                </a:lnTo>
                <a:lnTo>
                  <a:pt x="576072" y="132587"/>
                </a:lnTo>
                <a:lnTo>
                  <a:pt x="569976" y="111252"/>
                </a:lnTo>
                <a:lnTo>
                  <a:pt x="565404" y="102108"/>
                </a:lnTo>
                <a:lnTo>
                  <a:pt x="562356" y="92963"/>
                </a:lnTo>
                <a:lnTo>
                  <a:pt x="556260" y="85343"/>
                </a:lnTo>
                <a:lnTo>
                  <a:pt x="551688" y="76200"/>
                </a:lnTo>
                <a:lnTo>
                  <a:pt x="545592" y="70104"/>
                </a:lnTo>
                <a:lnTo>
                  <a:pt x="504444" y="36575"/>
                </a:lnTo>
                <a:lnTo>
                  <a:pt x="480060" y="28956"/>
                </a:lnTo>
                <a:lnTo>
                  <a:pt x="472440" y="27431"/>
                </a:lnTo>
                <a:lnTo>
                  <a:pt x="463296" y="25908"/>
                </a:lnTo>
                <a:lnTo>
                  <a:pt x="535305" y="25908"/>
                </a:lnTo>
                <a:lnTo>
                  <a:pt x="541020" y="30479"/>
                </a:lnTo>
                <a:lnTo>
                  <a:pt x="550164" y="36575"/>
                </a:lnTo>
                <a:lnTo>
                  <a:pt x="577596" y="70104"/>
                </a:lnTo>
                <a:lnTo>
                  <a:pt x="597408" y="114300"/>
                </a:lnTo>
                <a:lnTo>
                  <a:pt x="603504" y="152400"/>
                </a:lnTo>
                <a:lnTo>
                  <a:pt x="605028" y="164591"/>
                </a:lnTo>
                <a:lnTo>
                  <a:pt x="605028" y="179831"/>
                </a:lnTo>
                <a:lnTo>
                  <a:pt x="603504" y="193548"/>
                </a:lnTo>
                <a:lnTo>
                  <a:pt x="601980" y="208787"/>
                </a:lnTo>
                <a:lnTo>
                  <a:pt x="591312" y="254508"/>
                </a:lnTo>
                <a:lnTo>
                  <a:pt x="571500" y="304800"/>
                </a:lnTo>
                <a:lnTo>
                  <a:pt x="551688" y="339852"/>
                </a:lnTo>
                <a:lnTo>
                  <a:pt x="528828" y="374904"/>
                </a:lnTo>
                <a:lnTo>
                  <a:pt x="501396" y="411479"/>
                </a:lnTo>
                <a:lnTo>
                  <a:pt x="449580" y="469391"/>
                </a:lnTo>
                <a:lnTo>
                  <a:pt x="408432" y="507491"/>
                </a:lnTo>
                <a:lnTo>
                  <a:pt x="361188" y="547115"/>
                </a:lnTo>
                <a:lnTo>
                  <a:pt x="338546" y="566927"/>
                </a:lnTo>
                <a:close/>
              </a:path>
              <a:path w="605154" h="591819">
                <a:moveTo>
                  <a:pt x="289560" y="144779"/>
                </a:moveTo>
                <a:lnTo>
                  <a:pt x="295656" y="129539"/>
                </a:lnTo>
                <a:lnTo>
                  <a:pt x="301752" y="117348"/>
                </a:lnTo>
                <a:lnTo>
                  <a:pt x="307848" y="129539"/>
                </a:lnTo>
                <a:lnTo>
                  <a:pt x="310896" y="137160"/>
                </a:lnTo>
                <a:lnTo>
                  <a:pt x="301751" y="137160"/>
                </a:lnTo>
                <a:lnTo>
                  <a:pt x="289560" y="144779"/>
                </a:lnTo>
                <a:close/>
              </a:path>
              <a:path w="605154" h="591819">
                <a:moveTo>
                  <a:pt x="313944" y="144779"/>
                </a:moveTo>
                <a:lnTo>
                  <a:pt x="289560" y="144779"/>
                </a:lnTo>
                <a:lnTo>
                  <a:pt x="301751" y="137160"/>
                </a:lnTo>
                <a:lnTo>
                  <a:pt x="313944" y="144779"/>
                </a:lnTo>
                <a:close/>
              </a:path>
              <a:path w="605154" h="591819">
                <a:moveTo>
                  <a:pt x="313944" y="144779"/>
                </a:moveTo>
                <a:lnTo>
                  <a:pt x="301751" y="137160"/>
                </a:lnTo>
                <a:lnTo>
                  <a:pt x="310896" y="137160"/>
                </a:lnTo>
                <a:lnTo>
                  <a:pt x="313944" y="144779"/>
                </a:lnTo>
                <a:close/>
              </a:path>
              <a:path w="605154" h="591819">
                <a:moveTo>
                  <a:pt x="309372" y="566927"/>
                </a:moveTo>
                <a:lnTo>
                  <a:pt x="294132" y="566927"/>
                </a:lnTo>
                <a:lnTo>
                  <a:pt x="301752" y="561100"/>
                </a:lnTo>
                <a:lnTo>
                  <a:pt x="309372" y="56692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832385" y="1474244"/>
            <a:ext cx="60896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r>
              <a:rPr dirty="0" sz="2000">
                <a:latin typeface="Times New Roman"/>
                <a:cs typeface="Times New Roman"/>
              </a:rPr>
              <a:t>24</a:t>
            </a:r>
            <a:r>
              <a:rPr dirty="0" sz="200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42393" y="1417274"/>
            <a:ext cx="3524250" cy="165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960" marR="487045" indent="-156210">
              <a:lnSpc>
                <a:spcPts val="2880"/>
              </a:lnSpc>
              <a:tabLst>
                <a:tab pos="592455" algn="l"/>
              </a:tabLst>
            </a:pPr>
            <a:r>
              <a:rPr dirty="0" sz="2400" spc="70">
                <a:latin typeface="宋体"/>
                <a:cs typeface="宋体"/>
              </a:rPr>
              <a:t>例</a:t>
            </a:r>
            <a:r>
              <a:rPr dirty="0" sz="2400" spc="70">
                <a:latin typeface="Times New Roman"/>
                <a:cs typeface="Times New Roman"/>
              </a:rPr>
              <a:t>:	</a:t>
            </a:r>
            <a:r>
              <a:rPr dirty="0" sz="2400" spc="10">
                <a:latin typeface="宋体"/>
                <a:cs typeface="宋体"/>
              </a:rPr>
              <a:t>已知</a:t>
            </a:r>
            <a:r>
              <a:rPr dirty="0" sz="2400" spc="-550">
                <a:latin typeface="宋体"/>
                <a:cs typeface="宋体"/>
              </a:rPr>
              <a:t> </a:t>
            </a:r>
            <a:r>
              <a:rPr dirty="0" sz="2500" spc="-1210" b="1" i="1">
                <a:latin typeface="Times New Roman"/>
                <a:cs typeface="Times New Roman"/>
              </a:rPr>
              <a:t></a:t>
            </a:r>
            <a:r>
              <a:rPr dirty="0" baseline="-20833" sz="2400" spc="-1814">
                <a:latin typeface="Times New Roman"/>
                <a:cs typeface="Times New Roman"/>
              </a:rPr>
              <a:t>1</a:t>
            </a:r>
            <a:r>
              <a:rPr dirty="0" baseline="-20833" sz="2400" spc="232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500" spc="-1210" b="1" i="1">
                <a:latin typeface="Times New Roman"/>
                <a:cs typeface="Times New Roman"/>
              </a:rPr>
              <a:t></a:t>
            </a:r>
            <a:r>
              <a:rPr dirty="0" baseline="-20833" sz="2400" spc="-1814">
                <a:latin typeface="Times New Roman"/>
                <a:cs typeface="Times New Roman"/>
              </a:rPr>
              <a:t>2</a:t>
            </a:r>
            <a:r>
              <a:rPr dirty="0" baseline="-20833" sz="2400" spc="232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求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20833" sz="2400">
                <a:latin typeface="Times New Roman"/>
                <a:cs typeface="Times New Roman"/>
              </a:rPr>
              <a:t>o </a:t>
            </a:r>
            <a:r>
              <a:rPr dirty="0" sz="2400">
                <a:latin typeface="宋体"/>
                <a:cs typeface="宋体"/>
              </a:rPr>
              <a:t>、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i 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985">
                <a:latin typeface="宋体"/>
                <a:cs typeface="宋体"/>
              </a:rPr>
              <a:t> </a:t>
            </a:r>
            <a:r>
              <a:rPr dirty="0" sz="2400" spc="-150">
                <a:latin typeface="Times New Roman"/>
                <a:cs typeface="Times New Roman"/>
              </a:rPr>
              <a:t>A</a:t>
            </a:r>
            <a:r>
              <a:rPr dirty="0" baseline="-20833" sz="2400" spc="-225">
                <a:latin typeface="Times New Roman"/>
                <a:cs typeface="Times New Roman"/>
              </a:rPr>
              <a:t>v</a:t>
            </a:r>
            <a:r>
              <a:rPr dirty="0" sz="2400" spc="-150">
                <a:latin typeface="宋体"/>
                <a:cs typeface="宋体"/>
              </a:rPr>
              <a:t>和</a:t>
            </a:r>
            <a:r>
              <a:rPr dirty="0" sz="2400" spc="-150">
                <a:latin typeface="Times New Roman"/>
                <a:cs typeface="Times New Roman"/>
              </a:rPr>
              <a:t>A</a:t>
            </a:r>
            <a:r>
              <a:rPr dirty="0" baseline="-20833" sz="2400" spc="-225">
                <a:latin typeface="Times New Roman"/>
                <a:cs typeface="Times New Roman"/>
              </a:rPr>
              <a:t>vs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(1).</a:t>
            </a:r>
            <a:r>
              <a:rPr dirty="0" sz="2400" spc="-8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阻容耦合，分别计算</a:t>
            </a:r>
            <a:endParaRPr sz="2400">
              <a:latin typeface="宋体"/>
              <a:cs typeface="宋体"/>
            </a:endParaRPr>
          </a:p>
          <a:p>
            <a:pPr marL="457200">
              <a:lnSpc>
                <a:spcPct val="100000"/>
              </a:lnSpc>
            </a:pP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和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Q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，求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be1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和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be2</a:t>
            </a:r>
            <a:r>
              <a:rPr dirty="0" sz="2400" spc="40">
                <a:solidFill>
                  <a:srgbClr val="0000CC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43192" y="3448558"/>
            <a:ext cx="31813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40">
                <a:latin typeface="Times New Roman"/>
                <a:cs typeface="Times New Roman"/>
              </a:rPr>
              <a:t>B</a:t>
            </a:r>
            <a:r>
              <a:rPr dirty="0" sz="1250" spc="-45">
                <a:latin typeface="Times New Roman"/>
                <a:cs typeface="Times New Roman"/>
              </a:rPr>
              <a:t>Q</a:t>
            </a: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924292" y="3105403"/>
            <a:ext cx="19812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235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30416" y="3283711"/>
            <a:ext cx="3207385" cy="589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15"/>
              </a:lnSpc>
              <a:tabLst>
                <a:tab pos="492125" algn="l"/>
                <a:tab pos="1466215" algn="l"/>
                <a:tab pos="2322195" algn="l"/>
              </a:tabLst>
            </a:pPr>
            <a:r>
              <a:rPr dirty="0" sz="2200" spc="5">
                <a:latin typeface="Times New Roman"/>
                <a:cs typeface="Times New Roman"/>
              </a:rPr>
              <a:t>I	</a:t>
            </a:r>
            <a:r>
              <a:rPr dirty="0" sz="2200" spc="-185">
                <a:latin typeface="Times New Roman"/>
                <a:cs typeface="Times New Roman"/>
              </a:rPr>
              <a:t></a:t>
            </a:r>
            <a:r>
              <a:rPr dirty="0" baseline="46666" sz="1875" spc="-277" u="heavy">
                <a:latin typeface="Times New Roman"/>
                <a:cs typeface="Times New Roman"/>
              </a:rPr>
              <a:t> 	</a:t>
            </a:r>
            <a:r>
              <a:rPr dirty="0" baseline="46666" sz="1875" spc="7" u="heavy">
                <a:latin typeface="Times New Roman"/>
                <a:cs typeface="Times New Roman"/>
              </a:rPr>
              <a:t>CC	</a:t>
            </a:r>
            <a:r>
              <a:rPr dirty="0" sz="2200" spc="-185">
                <a:latin typeface="Times New Roman"/>
                <a:cs typeface="Times New Roman"/>
              </a:rPr>
              <a:t> 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10μA</a:t>
            </a:r>
            <a:endParaRPr sz="2200">
              <a:latin typeface="Times New Roman"/>
              <a:cs typeface="Times New Roman"/>
            </a:endParaRPr>
          </a:p>
          <a:p>
            <a:pPr marL="733425">
              <a:lnSpc>
                <a:spcPts val="2295"/>
              </a:lnSpc>
            </a:pPr>
            <a:r>
              <a:rPr dirty="0" sz="2200" spc="-170">
                <a:latin typeface="Times New Roman"/>
                <a:cs typeface="Times New Roman"/>
              </a:rPr>
              <a:t>R</a:t>
            </a:r>
            <a:r>
              <a:rPr dirty="0" baseline="-15555" sz="1875" spc="-254">
                <a:latin typeface="Times New Roman"/>
                <a:cs typeface="Times New Roman"/>
              </a:rPr>
              <a:t>1   </a:t>
            </a:r>
            <a:r>
              <a:rPr dirty="0" sz="2200" spc="-985">
                <a:latin typeface="Times New Roman"/>
                <a:cs typeface="Times New Roman"/>
              </a:rPr>
              <a:t>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-355">
                <a:latin typeface="Times New Roman"/>
                <a:cs typeface="Times New Roman"/>
              </a:rPr>
              <a:t>(1</a:t>
            </a:r>
            <a:r>
              <a:rPr dirty="0" sz="2200" spc="-355">
                <a:latin typeface="Times New Roman"/>
                <a:cs typeface="Times New Roman"/>
              </a:rPr>
              <a:t> 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350" spc="-204" i="1">
                <a:latin typeface="Times New Roman"/>
                <a:cs typeface="Times New Roman"/>
              </a:rPr>
              <a:t></a:t>
            </a:r>
            <a:r>
              <a:rPr dirty="0" baseline="-15555" sz="1875" spc="-307">
                <a:latin typeface="Times New Roman"/>
                <a:cs typeface="Times New Roman"/>
              </a:rPr>
              <a:t>1</a:t>
            </a:r>
            <a:r>
              <a:rPr dirty="0" sz="2200" spc="-204">
                <a:latin typeface="Times New Roman"/>
                <a:cs typeface="Times New Roman"/>
              </a:rPr>
              <a:t>)</a:t>
            </a:r>
            <a:r>
              <a:rPr dirty="0" sz="2200" spc="-204">
                <a:latin typeface="Times New Roman"/>
                <a:cs typeface="Times New Roman"/>
              </a:rPr>
              <a:t>R</a:t>
            </a:r>
            <a:r>
              <a:rPr dirty="0" baseline="-15555" sz="1875" spc="-307">
                <a:latin typeface="Times New Roman"/>
                <a:cs typeface="Times New Roman"/>
              </a:rPr>
              <a:t>e1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217377" y="3421400"/>
            <a:ext cx="2882900" cy="1036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780"/>
              </a:spcBef>
              <a:tabLst>
                <a:tab pos="452755" algn="l"/>
              </a:tabLst>
            </a:pPr>
            <a:r>
              <a:rPr dirty="0" sz="2800" spc="-5">
                <a:latin typeface="Times New Roman"/>
                <a:cs typeface="Times New Roman"/>
              </a:rPr>
              <a:t>-	</a:t>
            </a:r>
            <a:r>
              <a:rPr dirty="0" sz="2250" spc="10">
                <a:latin typeface="Times New Roman"/>
                <a:cs typeface="Times New Roman"/>
              </a:rPr>
              <a:t>I</a:t>
            </a:r>
            <a:r>
              <a:rPr dirty="0" baseline="-14957" sz="1950" spc="15">
                <a:latin typeface="Times New Roman"/>
                <a:cs typeface="Times New Roman"/>
              </a:rPr>
              <a:t>EQ1  </a:t>
            </a:r>
            <a:r>
              <a:rPr dirty="0" sz="2250" spc="-175">
                <a:latin typeface="Times New Roman"/>
                <a:cs typeface="Times New Roman"/>
              </a:rPr>
              <a:t> </a:t>
            </a:r>
            <a:r>
              <a:rPr dirty="0" sz="2400" spc="-190" i="1">
                <a:latin typeface="Times New Roman"/>
                <a:cs typeface="Times New Roman"/>
              </a:rPr>
              <a:t></a:t>
            </a:r>
            <a:r>
              <a:rPr dirty="0" baseline="-14957" sz="1950" spc="-284">
                <a:latin typeface="Times New Roman"/>
                <a:cs typeface="Times New Roman"/>
              </a:rPr>
              <a:t>1</a:t>
            </a:r>
            <a:r>
              <a:rPr dirty="0" sz="2250" spc="-190">
                <a:latin typeface="Times New Roman"/>
                <a:cs typeface="Times New Roman"/>
              </a:rPr>
              <a:t>I</a:t>
            </a:r>
            <a:r>
              <a:rPr dirty="0" baseline="-14957" sz="1950" spc="-284">
                <a:latin typeface="Times New Roman"/>
                <a:cs typeface="Times New Roman"/>
              </a:rPr>
              <a:t>BQ1   </a:t>
            </a:r>
            <a:r>
              <a:rPr dirty="0" baseline="-14957" sz="1950" spc="-209">
                <a:latin typeface="Times New Roman"/>
                <a:cs typeface="Times New Roman"/>
              </a:rPr>
              <a:t> </a:t>
            </a:r>
            <a:r>
              <a:rPr dirty="0" sz="2250" spc="-1000">
                <a:latin typeface="Times New Roman"/>
                <a:cs typeface="Times New Roman"/>
              </a:rPr>
              <a:t> </a:t>
            </a:r>
            <a:r>
              <a:rPr dirty="0" sz="2250" spc="-465">
                <a:latin typeface="Times New Roman"/>
                <a:cs typeface="Times New Roman"/>
              </a:rPr>
              <a:t> </a:t>
            </a:r>
            <a:r>
              <a:rPr dirty="0" sz="2250" spc="-35">
                <a:latin typeface="Times New Roman"/>
                <a:cs typeface="Times New Roman"/>
              </a:rPr>
              <a:t>0.5mA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210550" y="4953000"/>
            <a:ext cx="678815" cy="0"/>
          </a:xfrm>
          <a:custGeom>
            <a:avLst/>
            <a:gdLst/>
            <a:ahLst/>
            <a:cxnLst/>
            <a:rect l="l" t="t" r="r" b="b"/>
            <a:pathLst>
              <a:path w="678815" h="0">
                <a:moveTo>
                  <a:pt x="0" y="0"/>
                </a:moveTo>
                <a:lnTo>
                  <a:pt x="678560" y="0"/>
                </a:lnTo>
              </a:path>
            </a:pathLst>
          </a:custGeom>
          <a:ln w="127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454644" y="5120385"/>
            <a:ext cx="30035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-45">
                <a:latin typeface="Times New Roman"/>
                <a:cs typeface="Times New Roman"/>
              </a:rPr>
              <a:t>E</a:t>
            </a:r>
            <a:r>
              <a:rPr dirty="0" sz="1250" spc="-95">
                <a:latin typeface="Times New Roman"/>
                <a:cs typeface="Times New Roman"/>
              </a:rPr>
              <a:t>Q</a:t>
            </a:r>
            <a:r>
              <a:rPr dirty="0" sz="1250" spc="-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213852" y="4576317"/>
            <a:ext cx="68453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60">
                <a:latin typeface="Times New Roman"/>
                <a:cs typeface="Times New Roman"/>
              </a:rPr>
              <a:t>2</a:t>
            </a:r>
            <a:r>
              <a:rPr dirty="0" sz="2150" spc="-20">
                <a:latin typeface="Times New Roman"/>
                <a:cs typeface="Times New Roman"/>
              </a:rPr>
              <a:t>6</a:t>
            </a:r>
            <a:r>
              <a:rPr dirty="0" sz="2150" spc="-120">
                <a:latin typeface="Times New Roman"/>
                <a:cs typeface="Times New Roman"/>
              </a:rPr>
              <a:t>m</a:t>
            </a:r>
            <a:r>
              <a:rPr dirty="0" sz="2150" spc="5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347964" y="4963414"/>
            <a:ext cx="116839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243320" y="4735830"/>
            <a:ext cx="1945005" cy="372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35">
                <a:latin typeface="Times New Roman"/>
                <a:cs typeface="Times New Roman"/>
              </a:rPr>
              <a:t>r</a:t>
            </a:r>
            <a:r>
              <a:rPr dirty="0" baseline="-15555" sz="1875" spc="-52">
                <a:latin typeface="Times New Roman"/>
                <a:cs typeface="Times New Roman"/>
              </a:rPr>
              <a:t>be1 </a:t>
            </a:r>
            <a:r>
              <a:rPr dirty="0" sz="2150" spc="-969">
                <a:latin typeface="Times New Roman"/>
                <a:cs typeface="Times New Roman"/>
              </a:rPr>
              <a:t></a:t>
            </a:r>
            <a:r>
              <a:rPr dirty="0" sz="2150" spc="-155">
                <a:latin typeface="Times New Roman"/>
                <a:cs typeface="Times New Roman"/>
              </a:rPr>
              <a:t> </a:t>
            </a:r>
            <a:r>
              <a:rPr dirty="0" sz="2150" spc="-40">
                <a:latin typeface="Times New Roman"/>
                <a:cs typeface="Times New Roman"/>
              </a:rPr>
              <a:t>200 </a:t>
            </a:r>
            <a:r>
              <a:rPr dirty="0" sz="2150" spc="-969">
                <a:latin typeface="Times New Roman"/>
                <a:cs typeface="Times New Roman"/>
              </a:rPr>
              <a:t></a:t>
            </a:r>
            <a:r>
              <a:rPr dirty="0" sz="2150" spc="-260">
                <a:latin typeface="Times New Roman"/>
                <a:cs typeface="Times New Roman"/>
              </a:rPr>
              <a:t> </a:t>
            </a:r>
            <a:r>
              <a:rPr dirty="0" sz="2150" spc="-365">
                <a:latin typeface="Times New Roman"/>
                <a:cs typeface="Times New Roman"/>
              </a:rPr>
              <a:t>(1</a:t>
            </a:r>
            <a:r>
              <a:rPr dirty="0" sz="2150" spc="-365">
                <a:latin typeface="Times New Roman"/>
                <a:cs typeface="Times New Roman"/>
              </a:rPr>
              <a:t> </a:t>
            </a:r>
            <a:r>
              <a:rPr dirty="0" sz="2150" spc="-360">
                <a:latin typeface="Times New Roman"/>
                <a:cs typeface="Times New Roman"/>
              </a:rPr>
              <a:t> </a:t>
            </a:r>
            <a:r>
              <a:rPr dirty="0" sz="2250" spc="-365" i="1">
                <a:latin typeface="Times New Roman"/>
                <a:cs typeface="Times New Roman"/>
              </a:rPr>
              <a:t></a:t>
            </a:r>
            <a:r>
              <a:rPr dirty="0" baseline="-15555" sz="1875" spc="-547">
                <a:latin typeface="Times New Roman"/>
                <a:cs typeface="Times New Roman"/>
              </a:rPr>
              <a:t>1</a:t>
            </a:r>
            <a:r>
              <a:rPr dirty="0" sz="2150" spc="-36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945282" y="4748530"/>
            <a:ext cx="88900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-195">
                <a:latin typeface="Times New Roman"/>
                <a:cs typeface="Times New Roman"/>
              </a:rPr>
              <a:t> </a:t>
            </a:r>
            <a:r>
              <a:rPr dirty="0" sz="2150" spc="-140">
                <a:latin typeface="Times New Roman"/>
                <a:cs typeface="Times New Roman"/>
              </a:rPr>
              <a:t> </a:t>
            </a:r>
            <a:r>
              <a:rPr dirty="0" sz="2150" spc="-145">
                <a:latin typeface="Times New Roman"/>
                <a:cs typeface="Times New Roman"/>
              </a:rPr>
              <a:t>2.8k</a:t>
            </a:r>
            <a:r>
              <a:rPr dirty="0" sz="2150" spc="-145">
                <a:latin typeface="Times New Roman"/>
                <a:cs typeface="Times New Roman"/>
              </a:rPr>
              <a:t>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279421" y="5829395"/>
            <a:ext cx="834390" cy="0"/>
          </a:xfrm>
          <a:custGeom>
            <a:avLst/>
            <a:gdLst/>
            <a:ahLst/>
            <a:cxnLst/>
            <a:rect l="l" t="t" r="r" b="b"/>
            <a:pathLst>
              <a:path w="834389" h="0">
                <a:moveTo>
                  <a:pt x="0" y="0"/>
                </a:moveTo>
                <a:lnTo>
                  <a:pt x="833913" y="0"/>
                </a:lnTo>
              </a:path>
            </a:pathLst>
          </a:custGeom>
          <a:ln w="137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5341111" y="5479542"/>
            <a:ext cx="67183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8641" sz="3375" spc="-187">
                <a:latin typeface="Times New Roman"/>
                <a:cs typeface="Times New Roman"/>
              </a:rPr>
              <a:t>V</a:t>
            </a:r>
            <a:r>
              <a:rPr dirty="0" sz="1300" spc="-125">
                <a:latin typeface="Times New Roman"/>
                <a:cs typeface="Times New Roman"/>
              </a:rPr>
              <a:t>CC</a:t>
            </a:r>
            <a:r>
              <a:rPr dirty="0" sz="1300" spc="-245">
                <a:latin typeface="Times New Roman"/>
                <a:cs typeface="Times New Roman"/>
              </a:rPr>
              <a:t> </a:t>
            </a:r>
            <a:r>
              <a:rPr dirty="0" baseline="8641" sz="3375" spc="-179">
                <a:latin typeface="Times New Roman"/>
                <a:cs typeface="Times New Roman"/>
              </a:rPr>
              <a:t>R</a:t>
            </a:r>
            <a:r>
              <a:rPr dirty="0" sz="1300" spc="-12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473955" y="5660897"/>
            <a:ext cx="75565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8641" sz="3375" spc="-112">
                <a:latin typeface="Times New Roman"/>
                <a:cs typeface="Times New Roman"/>
              </a:rPr>
              <a:t>V</a:t>
            </a:r>
            <a:r>
              <a:rPr dirty="0" sz="1300" spc="-75">
                <a:latin typeface="Times New Roman"/>
                <a:cs typeface="Times New Roman"/>
              </a:rPr>
              <a:t>BQ2 </a:t>
            </a:r>
            <a:r>
              <a:rPr dirty="0" sz="1300" spc="-310">
                <a:latin typeface="Times New Roman"/>
                <a:cs typeface="Times New Roman"/>
              </a:rPr>
              <a:t> </a:t>
            </a:r>
            <a:r>
              <a:rPr dirty="0" baseline="8641" sz="3375" spc="-277">
                <a:latin typeface="Times New Roman"/>
                <a:cs typeface="Times New Roman"/>
              </a:rPr>
              <a:t></a:t>
            </a:r>
            <a:endParaRPr baseline="8641" sz="3375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173614" y="5616702"/>
            <a:ext cx="92710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005">
                <a:latin typeface="Times New Roman"/>
                <a:cs typeface="Times New Roman"/>
              </a:rPr>
              <a:t></a:t>
            </a:r>
            <a:r>
              <a:rPr dirty="0" sz="2250" spc="-290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8.26V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292344" y="5842253"/>
            <a:ext cx="8020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00">
                <a:latin typeface="Times New Roman"/>
                <a:cs typeface="Times New Roman"/>
              </a:rPr>
              <a:t>R</a:t>
            </a:r>
            <a:r>
              <a:rPr dirty="0" baseline="-14957" sz="1950" spc="-150">
                <a:latin typeface="Times New Roman"/>
                <a:cs typeface="Times New Roman"/>
              </a:rPr>
              <a:t>2 </a:t>
            </a:r>
            <a:r>
              <a:rPr dirty="0" baseline="-14957" sz="1950" spc="-67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-175">
                <a:latin typeface="Times New Roman"/>
                <a:cs typeface="Times New Roman"/>
              </a:rPr>
              <a:t> </a:t>
            </a:r>
            <a:r>
              <a:rPr dirty="0" sz="2250" spc="-120">
                <a:latin typeface="Times New Roman"/>
                <a:cs typeface="Times New Roman"/>
              </a:rPr>
              <a:t>R</a:t>
            </a:r>
            <a:r>
              <a:rPr dirty="0" baseline="-14957" sz="1950" spc="-179">
                <a:latin typeface="Times New Roman"/>
                <a:cs typeface="Times New Roman"/>
              </a:rPr>
              <a:t>3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495347" y="5824823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136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8474455" y="5471921"/>
            <a:ext cx="50927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</a:pPr>
            <a:r>
              <a:rPr dirty="0" baseline="8641" sz="3375" spc="-120">
                <a:latin typeface="Times New Roman"/>
                <a:cs typeface="Times New Roman"/>
              </a:rPr>
              <a:t>V</a:t>
            </a:r>
            <a:r>
              <a:rPr dirty="0" sz="1300" spc="-80">
                <a:latin typeface="Times New Roman"/>
                <a:cs typeface="Times New Roman"/>
              </a:rPr>
              <a:t>BQ2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567419" y="5883402"/>
            <a:ext cx="3581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</a:pPr>
            <a:r>
              <a:rPr dirty="0" baseline="8641" sz="3375" spc="-337">
                <a:latin typeface="Times New Roman"/>
                <a:cs typeface="Times New Roman"/>
              </a:rPr>
              <a:t>R</a:t>
            </a:r>
            <a:r>
              <a:rPr dirty="0" sz="1300" spc="90">
                <a:latin typeface="Times New Roman"/>
                <a:cs typeface="Times New Roman"/>
              </a:rPr>
              <a:t>e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64271" y="5657850"/>
            <a:ext cx="68326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10"/>
              </a:lnSpc>
            </a:pPr>
            <a:r>
              <a:rPr dirty="0" baseline="8641" sz="3375" spc="30">
                <a:latin typeface="Times New Roman"/>
                <a:cs typeface="Times New Roman"/>
              </a:rPr>
              <a:t>I</a:t>
            </a:r>
            <a:r>
              <a:rPr dirty="0" sz="1300" spc="20">
                <a:latin typeface="Times New Roman"/>
                <a:cs typeface="Times New Roman"/>
              </a:rPr>
              <a:t>EQ2 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baseline="8641" sz="3375" spc="-270">
                <a:latin typeface="Times New Roman"/>
                <a:cs typeface="Times New Roman"/>
              </a:rPr>
              <a:t></a:t>
            </a:r>
            <a:endParaRPr baseline="8641" sz="3375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066972" y="5612130"/>
            <a:ext cx="75247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80">
                <a:latin typeface="Times New Roman"/>
                <a:cs typeface="Times New Roman"/>
              </a:rPr>
              <a:t> </a:t>
            </a:r>
            <a:r>
              <a:rPr dirty="0" sz="2250" spc="-350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Times New Roman"/>
                <a:cs typeface="Times New Roman"/>
              </a:rPr>
              <a:t>1mA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586823" y="6605587"/>
            <a:ext cx="701040" cy="0"/>
          </a:xfrm>
          <a:custGeom>
            <a:avLst/>
            <a:gdLst/>
            <a:ahLst/>
            <a:cxnLst/>
            <a:rect l="l" t="t" r="r" b="b"/>
            <a:pathLst>
              <a:path w="701040" h="0">
                <a:moveTo>
                  <a:pt x="0" y="0"/>
                </a:moveTo>
                <a:lnTo>
                  <a:pt x="700563" y="0"/>
                </a:lnTo>
              </a:path>
            </a:pathLst>
          </a:custGeom>
          <a:ln w="13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4600447" y="6560566"/>
            <a:ext cx="1844039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49425" algn="l"/>
              </a:tabLst>
            </a:pPr>
            <a:r>
              <a:rPr dirty="0" sz="1250" spc="-30">
                <a:latin typeface="Times New Roman"/>
                <a:cs typeface="Times New Roman"/>
              </a:rPr>
              <a:t>b</a:t>
            </a:r>
            <a:r>
              <a:rPr dirty="0" sz="1250" spc="-15">
                <a:latin typeface="Times New Roman"/>
                <a:cs typeface="Times New Roman"/>
              </a:rPr>
              <a:t>e</a:t>
            </a:r>
            <a:r>
              <a:rPr dirty="0" sz="1250" spc="10">
                <a:latin typeface="Times New Roman"/>
                <a:cs typeface="Times New Roman"/>
              </a:rPr>
              <a:t>2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778244" y="6657847"/>
            <a:ext cx="309880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50"/>
              </a:lnSpc>
            </a:pPr>
            <a:r>
              <a:rPr dirty="0" baseline="8838" sz="3300" spc="195">
                <a:latin typeface="Times New Roman"/>
                <a:cs typeface="Times New Roman"/>
              </a:rPr>
              <a:t>I</a:t>
            </a:r>
            <a:r>
              <a:rPr dirty="0" sz="1250" spc="-30">
                <a:latin typeface="Times New Roman"/>
                <a:cs typeface="Times New Roman"/>
              </a:rPr>
              <a:t>E</a:t>
            </a: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515103" y="6383019"/>
            <a:ext cx="37153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2200" spc="120">
                <a:latin typeface="Times New Roman"/>
                <a:cs typeface="Times New Roman"/>
              </a:rPr>
              <a:t>r	</a:t>
            </a:r>
            <a:r>
              <a:rPr dirty="0" sz="2200" spc="-994">
                <a:latin typeface="Times New Roman"/>
                <a:cs typeface="Times New Roman"/>
              </a:rPr>
              <a:t>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200</a:t>
            </a:r>
            <a:r>
              <a:rPr dirty="0" sz="2200" spc="-270">
                <a:latin typeface="Times New Roman"/>
                <a:cs typeface="Times New Roman"/>
              </a:rPr>
              <a:t> </a:t>
            </a:r>
            <a:r>
              <a:rPr dirty="0" sz="2200" spc="-994">
                <a:latin typeface="Times New Roman"/>
                <a:cs typeface="Times New Roman"/>
              </a:rPr>
              <a:t>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-365">
                <a:latin typeface="Times New Roman"/>
                <a:cs typeface="Times New Roman"/>
              </a:rPr>
              <a:t>(1</a:t>
            </a:r>
            <a:r>
              <a:rPr dirty="0" sz="2200" spc="-365">
                <a:latin typeface="Times New Roman"/>
                <a:cs typeface="Times New Roman"/>
              </a:rPr>
              <a:t></a:t>
            </a:r>
            <a:r>
              <a:rPr dirty="0" sz="2200" spc="-200">
                <a:latin typeface="Times New Roman"/>
                <a:cs typeface="Times New Roman"/>
              </a:rPr>
              <a:t> </a:t>
            </a:r>
            <a:r>
              <a:rPr dirty="0" sz="2300" spc="-1095" i="1">
                <a:latin typeface="Times New Roman"/>
                <a:cs typeface="Times New Roman"/>
              </a:rPr>
              <a:t></a:t>
            </a:r>
            <a:r>
              <a:rPr dirty="0" sz="2300" spc="33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baseline="35353" sz="3300" spc="-67">
                <a:latin typeface="Times New Roman"/>
                <a:cs typeface="Times New Roman"/>
              </a:rPr>
              <a:t>26mV</a:t>
            </a:r>
            <a:r>
              <a:rPr dirty="0" baseline="35353" sz="3300" spc="60">
                <a:latin typeface="Times New Roman"/>
                <a:cs typeface="Times New Roman"/>
              </a:rPr>
              <a:t> </a:t>
            </a:r>
            <a:r>
              <a:rPr dirty="0" sz="2200" spc="-204">
                <a:latin typeface="Times New Roman"/>
                <a:cs typeface="Times New Roman"/>
              </a:rPr>
              <a:t> </a:t>
            </a:r>
            <a:r>
              <a:rPr dirty="0" sz="2200" spc="-450">
                <a:latin typeface="Times New Roman"/>
                <a:cs typeface="Times New Roman"/>
              </a:rPr>
              <a:t> </a:t>
            </a:r>
            <a:r>
              <a:rPr dirty="0" sz="2200" spc="-145">
                <a:latin typeface="Times New Roman"/>
                <a:cs typeface="Times New Roman"/>
              </a:rPr>
              <a:t>1.5k</a:t>
            </a:r>
            <a:r>
              <a:rPr dirty="0" sz="2200" spc="-145">
                <a:latin typeface="Times New Roman"/>
                <a:cs typeface="Times New Roman"/>
              </a:rPr>
              <a:t>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9455" rIns="0" bIns="0" rtlCol="0" vert="horz">
            <a:spAutoFit/>
          </a:bodyPr>
          <a:lstStyle/>
          <a:p>
            <a:pPr marL="340995">
              <a:lnSpc>
                <a:spcPct val="100000"/>
              </a:lnSpc>
            </a:pPr>
            <a:r>
              <a:rPr dirty="0" sz="2800" spc="325">
                <a:latin typeface="宋体"/>
                <a:cs typeface="宋体"/>
              </a:rPr>
              <a:t>4</a:t>
            </a:r>
            <a:r>
              <a:rPr dirty="0" sz="2800" spc="-595">
                <a:latin typeface="宋体"/>
                <a:cs typeface="宋体"/>
              </a:rPr>
              <a:t>.</a:t>
            </a:r>
            <a:r>
              <a:rPr dirty="0" sz="2800" spc="300">
                <a:latin typeface="宋体"/>
                <a:cs typeface="宋体"/>
              </a:rPr>
              <a:t>6</a:t>
            </a:r>
            <a:r>
              <a:rPr dirty="0" sz="2800" spc="-5">
                <a:latin typeface="宋体"/>
                <a:cs typeface="宋体"/>
              </a:rPr>
              <a:t>组合放大电路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2795" y="722709"/>
            <a:ext cx="53594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宋体"/>
                <a:cs typeface="宋体"/>
              </a:rPr>
              <a:t>小信号参数分析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）小信号等效电路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860" y="1248156"/>
            <a:ext cx="4607051" cy="3243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42744" y="6745985"/>
            <a:ext cx="3313429" cy="0"/>
          </a:xfrm>
          <a:custGeom>
            <a:avLst/>
            <a:gdLst/>
            <a:ahLst/>
            <a:cxnLst/>
            <a:rect l="l" t="t" r="r" b="b"/>
            <a:pathLst>
              <a:path w="3313429" h="0">
                <a:moveTo>
                  <a:pt x="0" y="0"/>
                </a:moveTo>
                <a:lnTo>
                  <a:pt x="331317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4016" y="66857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5727" y="666750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3"/>
                </a:lnTo>
                <a:lnTo>
                  <a:pt x="99060" y="4571"/>
                </a:lnTo>
                <a:close/>
              </a:path>
              <a:path w="146685" h="147954">
                <a:moveTo>
                  <a:pt x="102108" y="6095"/>
                </a:moveTo>
                <a:lnTo>
                  <a:pt x="44195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close/>
              </a:path>
              <a:path w="146685" h="147954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0667"/>
                </a:lnTo>
                <a:lnTo>
                  <a:pt x="112775" y="12191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5824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5" h="147954">
                <a:moveTo>
                  <a:pt x="54864" y="103631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460" y="86359"/>
                </a:lnTo>
                <a:lnTo>
                  <a:pt x="0" y="74675"/>
                </a:lnTo>
                <a:lnTo>
                  <a:pt x="0" y="71627"/>
                </a:lnTo>
                <a:lnTo>
                  <a:pt x="1524" y="60959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0960" y="39623"/>
                </a:lnTo>
                <a:lnTo>
                  <a:pt x="51816" y="44195"/>
                </a:lnTo>
                <a:lnTo>
                  <a:pt x="52959" y="44195"/>
                </a:lnTo>
                <a:lnTo>
                  <a:pt x="49149" y="47243"/>
                </a:lnTo>
                <a:lnTo>
                  <a:pt x="48768" y="47243"/>
                </a:lnTo>
                <a:lnTo>
                  <a:pt x="47244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8970" y="82295"/>
                </a:lnTo>
                <a:lnTo>
                  <a:pt x="39841" y="85343"/>
                </a:lnTo>
                <a:lnTo>
                  <a:pt x="39624" y="85343"/>
                </a:lnTo>
                <a:lnTo>
                  <a:pt x="41148" y="89915"/>
                </a:lnTo>
                <a:lnTo>
                  <a:pt x="41910" y="89915"/>
                </a:lnTo>
                <a:lnTo>
                  <a:pt x="44195" y="94487"/>
                </a:lnTo>
                <a:lnTo>
                  <a:pt x="44704" y="94487"/>
                </a:lnTo>
                <a:lnTo>
                  <a:pt x="48768" y="100583"/>
                </a:lnTo>
                <a:lnTo>
                  <a:pt x="51053" y="100583"/>
                </a:lnTo>
                <a:lnTo>
                  <a:pt x="54864" y="103631"/>
                </a:lnTo>
                <a:close/>
              </a:path>
              <a:path w="146685" h="147954">
                <a:moveTo>
                  <a:pt x="137922" y="41147"/>
                </a:moveTo>
                <a:lnTo>
                  <a:pt x="88391" y="41147"/>
                </a:lnTo>
                <a:lnTo>
                  <a:pt x="80772" y="38099"/>
                </a:lnTo>
                <a:lnTo>
                  <a:pt x="136398" y="38099"/>
                </a:lnTo>
                <a:lnTo>
                  <a:pt x="137922" y="41147"/>
                </a:lnTo>
                <a:close/>
              </a:path>
              <a:path w="146685" h="147954">
                <a:moveTo>
                  <a:pt x="57912" y="41147"/>
                </a:moveTo>
                <a:lnTo>
                  <a:pt x="60960" y="39623"/>
                </a:lnTo>
                <a:lnTo>
                  <a:pt x="62484" y="39623"/>
                </a:lnTo>
                <a:lnTo>
                  <a:pt x="57912" y="41147"/>
                </a:lnTo>
                <a:close/>
              </a:path>
              <a:path w="146685" h="147954">
                <a:moveTo>
                  <a:pt x="140208" y="44195"/>
                </a:moveTo>
                <a:lnTo>
                  <a:pt x="92964" y="44195"/>
                </a:lnTo>
                <a:lnTo>
                  <a:pt x="83820" y="39623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5" h="147954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6685" h="147954">
                <a:moveTo>
                  <a:pt x="140716" y="48767"/>
                </a:moveTo>
                <a:lnTo>
                  <a:pt x="99060" y="48767"/>
                </a:ln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7243"/>
                </a:lnTo>
                <a:lnTo>
                  <a:pt x="140716" y="48767"/>
                </a:lnTo>
                <a:close/>
              </a:path>
              <a:path w="146685" h="147954">
                <a:moveTo>
                  <a:pt x="47244" y="48767"/>
                </a:moveTo>
                <a:lnTo>
                  <a:pt x="48768" y="47243"/>
                </a:lnTo>
                <a:lnTo>
                  <a:pt x="48090" y="48090"/>
                </a:lnTo>
                <a:lnTo>
                  <a:pt x="47244" y="48767"/>
                </a:lnTo>
                <a:close/>
              </a:path>
              <a:path w="146685" h="147954">
                <a:moveTo>
                  <a:pt x="48090" y="48090"/>
                </a:moveTo>
                <a:lnTo>
                  <a:pt x="48768" y="47243"/>
                </a:lnTo>
                <a:lnTo>
                  <a:pt x="49149" y="47243"/>
                </a:lnTo>
                <a:lnTo>
                  <a:pt x="48090" y="48090"/>
                </a:lnTo>
                <a:close/>
              </a:path>
              <a:path w="146685" h="147954">
                <a:moveTo>
                  <a:pt x="102107" y="54863"/>
                </a:moveTo>
                <a:lnTo>
                  <a:pt x="96012" y="47243"/>
                </a:lnTo>
                <a:lnTo>
                  <a:pt x="99060" y="48767"/>
                </a:lnTo>
                <a:lnTo>
                  <a:pt x="140716" y="48767"/>
                </a:lnTo>
                <a:lnTo>
                  <a:pt x="141732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5" h="147954">
                <a:moveTo>
                  <a:pt x="47548" y="48767"/>
                </a:moveTo>
                <a:lnTo>
                  <a:pt x="47244" y="48767"/>
                </a:lnTo>
                <a:lnTo>
                  <a:pt x="48090" y="48090"/>
                </a:lnTo>
                <a:lnTo>
                  <a:pt x="47548" y="48767"/>
                </a:lnTo>
                <a:close/>
              </a:path>
              <a:path w="146685" h="147954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5" h="147954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732" y="51815"/>
                </a:lnTo>
                <a:lnTo>
                  <a:pt x="143256" y="56387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5" h="147954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46685" h="147954">
                <a:moveTo>
                  <a:pt x="106679" y="68579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5215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6685" h="147954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46685" h="147954">
                <a:moveTo>
                  <a:pt x="107986" y="73151"/>
                </a:moveTo>
                <a:lnTo>
                  <a:pt x="106679" y="64007"/>
                </a:lnTo>
                <a:lnTo>
                  <a:pt x="145215" y="64007"/>
                </a:lnTo>
                <a:lnTo>
                  <a:pt x="146304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5" h="147954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5" h="147954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6304" y="71627"/>
                </a:lnTo>
                <a:lnTo>
                  <a:pt x="146304" y="74675"/>
                </a:lnTo>
                <a:close/>
              </a:path>
              <a:path w="146685" h="147954">
                <a:moveTo>
                  <a:pt x="145351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6304" y="74675"/>
                </a:lnTo>
                <a:lnTo>
                  <a:pt x="145351" y="82295"/>
                </a:lnTo>
                <a:close/>
              </a:path>
              <a:path w="146685" h="147954">
                <a:moveTo>
                  <a:pt x="38970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8970" y="82295"/>
                </a:lnTo>
                <a:close/>
              </a:path>
              <a:path w="146685" h="147954">
                <a:moveTo>
                  <a:pt x="104648" y="86359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5351" y="82295"/>
                </a:lnTo>
                <a:lnTo>
                  <a:pt x="144970" y="85343"/>
                </a:lnTo>
                <a:lnTo>
                  <a:pt x="105155" y="85343"/>
                </a:lnTo>
                <a:lnTo>
                  <a:pt x="104648" y="86359"/>
                </a:lnTo>
                <a:close/>
              </a:path>
              <a:path w="146685" h="147954">
                <a:moveTo>
                  <a:pt x="41148" y="89915"/>
                </a:moveTo>
                <a:lnTo>
                  <a:pt x="39624" y="85343"/>
                </a:lnTo>
                <a:lnTo>
                  <a:pt x="40132" y="86359"/>
                </a:lnTo>
                <a:lnTo>
                  <a:pt x="41148" y="89915"/>
                </a:lnTo>
                <a:close/>
              </a:path>
              <a:path w="146685" h="147954">
                <a:moveTo>
                  <a:pt x="40132" y="86359"/>
                </a:moveTo>
                <a:lnTo>
                  <a:pt x="39624" y="85343"/>
                </a:lnTo>
                <a:lnTo>
                  <a:pt x="39841" y="85343"/>
                </a:lnTo>
                <a:lnTo>
                  <a:pt x="40132" y="86359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4648" y="86359"/>
                </a:lnTo>
                <a:lnTo>
                  <a:pt x="105155" y="85343"/>
                </a:lnTo>
                <a:lnTo>
                  <a:pt x="103632" y="89915"/>
                </a:lnTo>
                <a:close/>
              </a:path>
              <a:path w="146685" h="147954">
                <a:moveTo>
                  <a:pt x="143256" y="89915"/>
                </a:moveTo>
                <a:lnTo>
                  <a:pt x="103632" y="89915"/>
                </a:lnTo>
                <a:lnTo>
                  <a:pt x="105155" y="85343"/>
                </a:lnTo>
                <a:lnTo>
                  <a:pt x="144970" y="85343"/>
                </a:lnTo>
                <a:lnTo>
                  <a:pt x="144843" y="86359"/>
                </a:lnTo>
                <a:lnTo>
                  <a:pt x="144779" y="88391"/>
                </a:lnTo>
                <a:lnTo>
                  <a:pt x="143256" y="89915"/>
                </a:lnTo>
                <a:close/>
              </a:path>
              <a:path w="146685" h="147954">
                <a:moveTo>
                  <a:pt x="41910" y="89915"/>
                </a:moveTo>
                <a:lnTo>
                  <a:pt x="41148" y="89915"/>
                </a:lnTo>
                <a:lnTo>
                  <a:pt x="40132" y="86359"/>
                </a:lnTo>
                <a:lnTo>
                  <a:pt x="41910" y="89915"/>
                </a:lnTo>
                <a:close/>
              </a:path>
              <a:path w="146685" h="147954">
                <a:moveTo>
                  <a:pt x="141949" y="94487"/>
                </a:moveTo>
                <a:lnTo>
                  <a:pt x="100584" y="94487"/>
                </a:lnTo>
                <a:lnTo>
                  <a:pt x="104648" y="86359"/>
                </a:lnTo>
                <a:lnTo>
                  <a:pt x="103632" y="89915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5" h="147954">
                <a:moveTo>
                  <a:pt x="44704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4" y="94487"/>
                </a:lnTo>
                <a:close/>
              </a:path>
              <a:path w="146685" h="147954">
                <a:moveTo>
                  <a:pt x="96882" y="99277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6882" y="99277"/>
                </a:lnTo>
                <a:close/>
              </a:path>
              <a:path w="146685" h="147954">
                <a:moveTo>
                  <a:pt x="51053" y="100583"/>
                </a:moveTo>
                <a:lnTo>
                  <a:pt x="48768" y="100583"/>
                </a:lnTo>
                <a:lnTo>
                  <a:pt x="47244" y="97535"/>
                </a:lnTo>
                <a:lnTo>
                  <a:pt x="51053" y="100583"/>
                </a:lnTo>
                <a:close/>
              </a:path>
              <a:path w="146685" h="147954">
                <a:moveTo>
                  <a:pt x="96012" y="100583"/>
                </a:moveTo>
                <a:lnTo>
                  <a:pt x="96882" y="99277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6685" h="147954">
                <a:moveTo>
                  <a:pt x="140208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close/>
              </a:path>
              <a:path w="146685" h="147954">
                <a:moveTo>
                  <a:pt x="138684" y="103631"/>
                </a:moveTo>
                <a:lnTo>
                  <a:pt x="91439" y="103631"/>
                </a:lnTo>
                <a:lnTo>
                  <a:pt x="96882" y="99277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5" h="147954">
                <a:moveTo>
                  <a:pt x="115824" y="134111"/>
                </a:moveTo>
                <a:lnTo>
                  <a:pt x="30480" y="134111"/>
                </a:lnTo>
                <a:lnTo>
                  <a:pt x="22859" y="126491"/>
                </a:lnTo>
                <a:lnTo>
                  <a:pt x="21336" y="126491"/>
                </a:lnTo>
                <a:lnTo>
                  <a:pt x="19812" y="124967"/>
                </a:lnTo>
                <a:lnTo>
                  <a:pt x="13716" y="115823"/>
                </a:lnTo>
                <a:lnTo>
                  <a:pt x="12192" y="115823"/>
                </a:lnTo>
                <a:lnTo>
                  <a:pt x="12192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51816" y="102107"/>
                </a:lnTo>
                <a:lnTo>
                  <a:pt x="60960" y="106679"/>
                </a:lnTo>
                <a:lnTo>
                  <a:pt x="61721" y="106679"/>
                </a:lnTo>
                <a:lnTo>
                  <a:pt x="65532" y="108203"/>
                </a:lnTo>
                <a:lnTo>
                  <a:pt x="68580" y="108203"/>
                </a:lnTo>
                <a:lnTo>
                  <a:pt x="71628" y="109727"/>
                </a:lnTo>
                <a:lnTo>
                  <a:pt x="135636" y="109727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5823"/>
                </a:lnTo>
                <a:lnTo>
                  <a:pt x="124968" y="124967"/>
                </a:lnTo>
                <a:lnTo>
                  <a:pt x="115824" y="134111"/>
                </a:lnTo>
                <a:close/>
              </a:path>
              <a:path w="146685" h="147954">
                <a:moveTo>
                  <a:pt x="84836" y="106171"/>
                </a:moveTo>
                <a:lnTo>
                  <a:pt x="92964" y="102107"/>
                </a:lnTo>
                <a:lnTo>
                  <a:pt x="91439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836" y="106171"/>
                </a:lnTo>
                <a:close/>
              </a:path>
              <a:path w="146685" h="147954">
                <a:moveTo>
                  <a:pt x="61721" y="106679"/>
                </a:moveTo>
                <a:lnTo>
                  <a:pt x="60960" y="106679"/>
                </a:lnTo>
                <a:lnTo>
                  <a:pt x="57912" y="105155"/>
                </a:lnTo>
                <a:lnTo>
                  <a:pt x="61721" y="106679"/>
                </a:lnTo>
                <a:close/>
              </a:path>
              <a:path w="146685" h="147954">
                <a:moveTo>
                  <a:pt x="83820" y="106679"/>
                </a:moveTo>
                <a:lnTo>
                  <a:pt x="84836" y="106171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5" h="147954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5" h="147954">
                <a:moveTo>
                  <a:pt x="135636" y="109727"/>
                </a:moveTo>
                <a:lnTo>
                  <a:pt x="74676" y="109727"/>
                </a:lnTo>
                <a:lnTo>
                  <a:pt x="77724" y="108203"/>
                </a:lnTo>
                <a:lnTo>
                  <a:pt x="84836" y="106171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5636" y="109727"/>
                </a:lnTo>
                <a:close/>
              </a:path>
              <a:path w="146685" h="147954">
                <a:moveTo>
                  <a:pt x="102108" y="141731"/>
                </a:moveTo>
                <a:lnTo>
                  <a:pt x="44195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32004" y="135635"/>
                </a:lnTo>
                <a:lnTo>
                  <a:pt x="32004" y="134111"/>
                </a:lnTo>
                <a:lnTo>
                  <a:pt x="114300" y="134111"/>
                </a:lnTo>
                <a:lnTo>
                  <a:pt x="112775" y="135635"/>
                </a:lnTo>
                <a:lnTo>
                  <a:pt x="103632" y="140207"/>
                </a:lnTo>
                <a:lnTo>
                  <a:pt x="102108" y="141731"/>
                </a:lnTo>
                <a:close/>
              </a:path>
              <a:path w="146685" h="147954">
                <a:moveTo>
                  <a:pt x="73152" y="147827"/>
                </a:moveTo>
                <a:lnTo>
                  <a:pt x="65532" y="146303"/>
                </a:lnTo>
                <a:lnTo>
                  <a:pt x="59436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9916" y="144779"/>
                </a:lnTo>
                <a:lnTo>
                  <a:pt x="80772" y="146303"/>
                </a:lnTo>
                <a:lnTo>
                  <a:pt x="73152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9695" y="4654296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73577" y="4920919"/>
            <a:ext cx="44894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1084" y="5759196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7431" y="85343"/>
                </a:moveTo>
                <a:lnTo>
                  <a:pt x="0" y="85343"/>
                </a:lnTo>
                <a:lnTo>
                  <a:pt x="42671" y="0"/>
                </a:lnTo>
                <a:lnTo>
                  <a:pt x="78485" y="71627"/>
                </a:lnTo>
                <a:lnTo>
                  <a:pt x="27431" y="71627"/>
                </a:lnTo>
                <a:lnTo>
                  <a:pt x="27431" y="85343"/>
                </a:lnTo>
                <a:close/>
              </a:path>
              <a:path w="85725" h="360045">
                <a:moveTo>
                  <a:pt x="56387" y="359663"/>
                </a:moveTo>
                <a:lnTo>
                  <a:pt x="27431" y="359663"/>
                </a:lnTo>
                <a:lnTo>
                  <a:pt x="27431" y="71627"/>
                </a:lnTo>
                <a:lnTo>
                  <a:pt x="56387" y="71627"/>
                </a:lnTo>
                <a:lnTo>
                  <a:pt x="56387" y="359663"/>
                </a:lnTo>
                <a:close/>
              </a:path>
              <a:path w="85725" h="360045">
                <a:moveTo>
                  <a:pt x="85343" y="85343"/>
                </a:moveTo>
                <a:lnTo>
                  <a:pt x="56387" y="85343"/>
                </a:lnTo>
                <a:lnTo>
                  <a:pt x="56387" y="71627"/>
                </a:lnTo>
                <a:lnTo>
                  <a:pt x="78485" y="71627"/>
                </a:lnTo>
                <a:lnTo>
                  <a:pt x="85343" y="853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4988" y="4756403"/>
            <a:ext cx="96520" cy="355600"/>
          </a:xfrm>
          <a:custGeom>
            <a:avLst/>
            <a:gdLst/>
            <a:ahLst/>
            <a:cxnLst/>
            <a:rect l="l" t="t" r="r" b="b"/>
            <a:pathLst>
              <a:path w="96520" h="355600">
                <a:moveTo>
                  <a:pt x="64008" y="275843"/>
                </a:moveTo>
                <a:lnTo>
                  <a:pt x="32004" y="275843"/>
                </a:lnTo>
                <a:lnTo>
                  <a:pt x="32004" y="0"/>
                </a:lnTo>
                <a:lnTo>
                  <a:pt x="64008" y="0"/>
                </a:lnTo>
                <a:lnTo>
                  <a:pt x="64008" y="275843"/>
                </a:lnTo>
                <a:close/>
              </a:path>
              <a:path w="96520" h="355600">
                <a:moveTo>
                  <a:pt x="48768" y="355091"/>
                </a:moveTo>
                <a:lnTo>
                  <a:pt x="0" y="259080"/>
                </a:lnTo>
                <a:lnTo>
                  <a:pt x="32004" y="259080"/>
                </a:lnTo>
                <a:lnTo>
                  <a:pt x="32004" y="275843"/>
                </a:lnTo>
                <a:lnTo>
                  <a:pt x="87763" y="275843"/>
                </a:lnTo>
                <a:lnTo>
                  <a:pt x="48768" y="355091"/>
                </a:lnTo>
                <a:close/>
              </a:path>
              <a:path w="96520" h="355600">
                <a:moveTo>
                  <a:pt x="87763" y="275843"/>
                </a:moveTo>
                <a:lnTo>
                  <a:pt x="64008" y="275843"/>
                </a:lnTo>
                <a:lnTo>
                  <a:pt x="64008" y="259080"/>
                </a:lnTo>
                <a:lnTo>
                  <a:pt x="96012" y="259080"/>
                </a:lnTo>
                <a:lnTo>
                  <a:pt x="87763" y="2758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1820" y="4613148"/>
            <a:ext cx="85725" cy="2173605"/>
          </a:xfrm>
          <a:custGeom>
            <a:avLst/>
            <a:gdLst/>
            <a:ahLst/>
            <a:cxnLst/>
            <a:rect l="l" t="t" r="r" b="b"/>
            <a:pathLst>
              <a:path w="85725" h="2173604">
                <a:moveTo>
                  <a:pt x="28956" y="82440"/>
                </a:moveTo>
                <a:lnTo>
                  <a:pt x="26360" y="81891"/>
                </a:lnTo>
                <a:lnTo>
                  <a:pt x="12763" y="72580"/>
                </a:lnTo>
                <a:lnTo>
                  <a:pt x="3452" y="58983"/>
                </a:lnTo>
                <a:lnTo>
                  <a:pt x="0" y="42671"/>
                </a:lnTo>
                <a:lnTo>
                  <a:pt x="3452" y="25717"/>
                </a:lnTo>
                <a:lnTo>
                  <a:pt x="12763" y="12191"/>
                </a:lnTo>
                <a:lnTo>
                  <a:pt x="26360" y="3238"/>
                </a:lnTo>
                <a:lnTo>
                  <a:pt x="42672" y="0"/>
                </a:lnTo>
                <a:lnTo>
                  <a:pt x="59626" y="3238"/>
                </a:lnTo>
                <a:lnTo>
                  <a:pt x="73152" y="12191"/>
                </a:lnTo>
                <a:lnTo>
                  <a:pt x="82105" y="25717"/>
                </a:lnTo>
                <a:lnTo>
                  <a:pt x="85344" y="42671"/>
                </a:lnTo>
                <a:lnTo>
                  <a:pt x="28956" y="42671"/>
                </a:lnTo>
                <a:lnTo>
                  <a:pt x="28956" y="82440"/>
                </a:lnTo>
                <a:close/>
              </a:path>
              <a:path w="85725" h="2173604">
                <a:moveTo>
                  <a:pt x="42672" y="85343"/>
                </a:moveTo>
                <a:lnTo>
                  <a:pt x="28956" y="82440"/>
                </a:lnTo>
                <a:lnTo>
                  <a:pt x="28956" y="42671"/>
                </a:lnTo>
                <a:lnTo>
                  <a:pt x="57912" y="42671"/>
                </a:lnTo>
                <a:lnTo>
                  <a:pt x="57912" y="82240"/>
                </a:lnTo>
                <a:lnTo>
                  <a:pt x="42672" y="85343"/>
                </a:lnTo>
                <a:close/>
              </a:path>
              <a:path w="85725" h="2173604">
                <a:moveTo>
                  <a:pt x="57912" y="82240"/>
                </a:moveTo>
                <a:lnTo>
                  <a:pt x="57912" y="42671"/>
                </a:lnTo>
                <a:lnTo>
                  <a:pt x="85344" y="42671"/>
                </a:lnTo>
                <a:lnTo>
                  <a:pt x="82105" y="58983"/>
                </a:lnTo>
                <a:lnTo>
                  <a:pt x="73152" y="72580"/>
                </a:lnTo>
                <a:lnTo>
                  <a:pt x="59626" y="81891"/>
                </a:lnTo>
                <a:lnTo>
                  <a:pt x="57912" y="82240"/>
                </a:lnTo>
                <a:close/>
              </a:path>
              <a:path w="85725" h="2173604">
                <a:moveTo>
                  <a:pt x="57912" y="85343"/>
                </a:moveTo>
                <a:lnTo>
                  <a:pt x="42672" y="85343"/>
                </a:lnTo>
                <a:lnTo>
                  <a:pt x="57912" y="82240"/>
                </a:lnTo>
                <a:lnTo>
                  <a:pt x="57912" y="85343"/>
                </a:lnTo>
                <a:close/>
              </a:path>
              <a:path w="85725" h="2173604">
                <a:moveTo>
                  <a:pt x="28956" y="2090603"/>
                </a:moveTo>
                <a:lnTo>
                  <a:pt x="28956" y="82440"/>
                </a:lnTo>
                <a:lnTo>
                  <a:pt x="42672" y="85343"/>
                </a:lnTo>
                <a:lnTo>
                  <a:pt x="57912" y="85343"/>
                </a:lnTo>
                <a:lnTo>
                  <a:pt x="57912" y="2087879"/>
                </a:lnTo>
                <a:lnTo>
                  <a:pt x="42672" y="2087879"/>
                </a:lnTo>
                <a:lnTo>
                  <a:pt x="28956" y="2090603"/>
                </a:lnTo>
                <a:close/>
              </a:path>
              <a:path w="85725" h="2173604">
                <a:moveTo>
                  <a:pt x="57912" y="2130551"/>
                </a:moveTo>
                <a:lnTo>
                  <a:pt x="28956" y="2130551"/>
                </a:lnTo>
                <a:lnTo>
                  <a:pt x="28956" y="2090603"/>
                </a:lnTo>
                <a:lnTo>
                  <a:pt x="42672" y="2087879"/>
                </a:lnTo>
                <a:lnTo>
                  <a:pt x="57912" y="2090790"/>
                </a:lnTo>
                <a:lnTo>
                  <a:pt x="57912" y="2130551"/>
                </a:lnTo>
                <a:close/>
              </a:path>
              <a:path w="85725" h="2173604">
                <a:moveTo>
                  <a:pt x="57912" y="2090790"/>
                </a:moveTo>
                <a:lnTo>
                  <a:pt x="42672" y="2087879"/>
                </a:lnTo>
                <a:lnTo>
                  <a:pt x="57912" y="2087879"/>
                </a:lnTo>
                <a:lnTo>
                  <a:pt x="57912" y="2090790"/>
                </a:lnTo>
                <a:close/>
              </a:path>
              <a:path w="85725" h="2173604">
                <a:moveTo>
                  <a:pt x="42672" y="2173223"/>
                </a:moveTo>
                <a:lnTo>
                  <a:pt x="26360" y="2169771"/>
                </a:lnTo>
                <a:lnTo>
                  <a:pt x="12763" y="2160460"/>
                </a:lnTo>
                <a:lnTo>
                  <a:pt x="3452" y="2146863"/>
                </a:lnTo>
                <a:lnTo>
                  <a:pt x="0" y="2130551"/>
                </a:lnTo>
                <a:lnTo>
                  <a:pt x="3452" y="2113597"/>
                </a:lnTo>
                <a:lnTo>
                  <a:pt x="12763" y="2100071"/>
                </a:lnTo>
                <a:lnTo>
                  <a:pt x="26360" y="2091118"/>
                </a:lnTo>
                <a:lnTo>
                  <a:pt x="28956" y="2090603"/>
                </a:lnTo>
                <a:lnTo>
                  <a:pt x="28956" y="2130551"/>
                </a:lnTo>
                <a:lnTo>
                  <a:pt x="85344" y="2130551"/>
                </a:lnTo>
                <a:lnTo>
                  <a:pt x="82105" y="2146863"/>
                </a:lnTo>
                <a:lnTo>
                  <a:pt x="73152" y="2160460"/>
                </a:lnTo>
                <a:lnTo>
                  <a:pt x="59626" y="2169771"/>
                </a:lnTo>
                <a:lnTo>
                  <a:pt x="42672" y="2173223"/>
                </a:lnTo>
                <a:close/>
              </a:path>
              <a:path w="85725" h="2173604">
                <a:moveTo>
                  <a:pt x="85344" y="2130551"/>
                </a:moveTo>
                <a:lnTo>
                  <a:pt x="57912" y="2130551"/>
                </a:lnTo>
                <a:lnTo>
                  <a:pt x="57912" y="2090790"/>
                </a:lnTo>
                <a:lnTo>
                  <a:pt x="59626" y="2091118"/>
                </a:lnTo>
                <a:lnTo>
                  <a:pt x="73152" y="2100071"/>
                </a:lnTo>
                <a:lnTo>
                  <a:pt x="82105" y="2113597"/>
                </a:lnTo>
                <a:lnTo>
                  <a:pt x="85344" y="213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6767" y="5650992"/>
            <a:ext cx="149860" cy="394970"/>
          </a:xfrm>
          <a:custGeom>
            <a:avLst/>
            <a:gdLst/>
            <a:ahLst/>
            <a:cxnLst/>
            <a:rect l="l" t="t" r="r" b="b"/>
            <a:pathLst>
              <a:path w="149860" h="394970">
                <a:moveTo>
                  <a:pt x="0" y="0"/>
                </a:moveTo>
                <a:lnTo>
                  <a:pt x="149351" y="0"/>
                </a:lnTo>
                <a:lnTo>
                  <a:pt x="149351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78480" y="5632703"/>
            <a:ext cx="187960" cy="433070"/>
          </a:xfrm>
          <a:custGeom>
            <a:avLst/>
            <a:gdLst/>
            <a:ahLst/>
            <a:cxnLst/>
            <a:rect l="l" t="t" r="r" b="b"/>
            <a:pathLst>
              <a:path w="187960" h="433070">
                <a:moveTo>
                  <a:pt x="18745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8288" y="394715"/>
                </a:lnTo>
                <a:lnTo>
                  <a:pt x="38100" y="413004"/>
                </a:lnTo>
                <a:lnTo>
                  <a:pt x="187452" y="413004"/>
                </a:lnTo>
                <a:lnTo>
                  <a:pt x="187452" y="432815"/>
                </a:lnTo>
                <a:close/>
              </a:path>
              <a:path w="187960" h="43307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3307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394715"/>
                </a:lnTo>
                <a:lnTo>
                  <a:pt x="167640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38100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8"/>
                </a:lnTo>
                <a:lnTo>
                  <a:pt x="187452" y="38100"/>
                </a:lnTo>
                <a:close/>
              </a:path>
              <a:path w="187960" h="433070">
                <a:moveTo>
                  <a:pt x="38100" y="413004"/>
                </a:moveTo>
                <a:lnTo>
                  <a:pt x="18288" y="394715"/>
                </a:lnTo>
                <a:lnTo>
                  <a:pt x="38100" y="394715"/>
                </a:lnTo>
                <a:lnTo>
                  <a:pt x="38100" y="413004"/>
                </a:lnTo>
                <a:close/>
              </a:path>
              <a:path w="187960" h="433070">
                <a:moveTo>
                  <a:pt x="149352" y="413004"/>
                </a:moveTo>
                <a:lnTo>
                  <a:pt x="38100" y="413004"/>
                </a:lnTo>
                <a:lnTo>
                  <a:pt x="38100" y="394715"/>
                </a:lnTo>
                <a:lnTo>
                  <a:pt x="149352" y="394715"/>
                </a:lnTo>
                <a:lnTo>
                  <a:pt x="149352" y="413004"/>
                </a:lnTo>
                <a:close/>
              </a:path>
              <a:path w="187960" h="433070">
                <a:moveTo>
                  <a:pt x="187452" y="413004"/>
                </a:moveTo>
                <a:lnTo>
                  <a:pt x="149352" y="413004"/>
                </a:lnTo>
                <a:lnTo>
                  <a:pt x="167640" y="394715"/>
                </a:lnTo>
                <a:lnTo>
                  <a:pt x="187452" y="394715"/>
                </a:lnTo>
                <a:lnTo>
                  <a:pt x="187452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79192" y="4716779"/>
            <a:ext cx="299085" cy="85725"/>
          </a:xfrm>
          <a:custGeom>
            <a:avLst/>
            <a:gdLst/>
            <a:ahLst/>
            <a:cxnLst/>
            <a:rect l="l" t="t" r="r" b="b"/>
            <a:pathLst>
              <a:path w="299085" h="85725">
                <a:moveTo>
                  <a:pt x="213359" y="85344"/>
                </a:moveTo>
                <a:lnTo>
                  <a:pt x="213359" y="0"/>
                </a:lnTo>
                <a:lnTo>
                  <a:pt x="268224" y="27432"/>
                </a:lnTo>
                <a:lnTo>
                  <a:pt x="227076" y="27432"/>
                </a:lnTo>
                <a:lnTo>
                  <a:pt x="227076" y="56388"/>
                </a:lnTo>
                <a:lnTo>
                  <a:pt x="271272" y="56388"/>
                </a:lnTo>
                <a:lnTo>
                  <a:pt x="213359" y="85344"/>
                </a:lnTo>
                <a:close/>
              </a:path>
              <a:path w="299085" h="85725">
                <a:moveTo>
                  <a:pt x="213359" y="56388"/>
                </a:moveTo>
                <a:lnTo>
                  <a:pt x="0" y="56388"/>
                </a:lnTo>
                <a:lnTo>
                  <a:pt x="0" y="27432"/>
                </a:lnTo>
                <a:lnTo>
                  <a:pt x="213359" y="27432"/>
                </a:lnTo>
                <a:lnTo>
                  <a:pt x="213359" y="56388"/>
                </a:lnTo>
                <a:close/>
              </a:path>
              <a:path w="299085" h="85725">
                <a:moveTo>
                  <a:pt x="271272" y="56388"/>
                </a:moveTo>
                <a:lnTo>
                  <a:pt x="227076" y="56388"/>
                </a:lnTo>
                <a:lnTo>
                  <a:pt x="227076" y="27432"/>
                </a:lnTo>
                <a:lnTo>
                  <a:pt x="268224" y="27432"/>
                </a:lnTo>
                <a:lnTo>
                  <a:pt x="298704" y="42672"/>
                </a:lnTo>
                <a:lnTo>
                  <a:pt x="271272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3152" y="5379720"/>
            <a:ext cx="1195070" cy="85725"/>
          </a:xfrm>
          <a:custGeom>
            <a:avLst/>
            <a:gdLst/>
            <a:ahLst/>
            <a:cxnLst/>
            <a:rect l="l" t="t" r="r" b="b"/>
            <a:pathLst>
              <a:path w="1195070" h="85725">
                <a:moveTo>
                  <a:pt x="42672" y="85344"/>
                </a:moveTo>
                <a:lnTo>
                  <a:pt x="25717" y="82105"/>
                </a:lnTo>
                <a:lnTo>
                  <a:pt x="12192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6"/>
                </a:lnTo>
                <a:lnTo>
                  <a:pt x="42672" y="28956"/>
                </a:lnTo>
                <a:lnTo>
                  <a:pt x="42672" y="56388"/>
                </a:lnTo>
                <a:lnTo>
                  <a:pt x="82550" y="56388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42672" y="85344"/>
                </a:lnTo>
                <a:close/>
              </a:path>
              <a:path w="1195070" h="85725">
                <a:moveTo>
                  <a:pt x="82550" y="56388"/>
                </a:moveTo>
                <a:lnTo>
                  <a:pt x="42672" y="56388"/>
                </a:lnTo>
                <a:lnTo>
                  <a:pt x="42672" y="28956"/>
                </a:lnTo>
                <a:lnTo>
                  <a:pt x="82440" y="28956"/>
                </a:lnTo>
                <a:lnTo>
                  <a:pt x="85344" y="42672"/>
                </a:lnTo>
                <a:lnTo>
                  <a:pt x="82550" y="56388"/>
                </a:lnTo>
                <a:close/>
              </a:path>
              <a:path w="1195070" h="85725">
                <a:moveTo>
                  <a:pt x="1194815" y="56388"/>
                </a:moveTo>
                <a:lnTo>
                  <a:pt x="82550" y="56388"/>
                </a:lnTo>
                <a:lnTo>
                  <a:pt x="85344" y="42672"/>
                </a:lnTo>
                <a:lnTo>
                  <a:pt x="82440" y="28956"/>
                </a:lnTo>
                <a:lnTo>
                  <a:pt x="1194815" y="28956"/>
                </a:lnTo>
                <a:lnTo>
                  <a:pt x="1194815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54117" y="5422392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54117" y="6169152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72584" y="5736335"/>
            <a:ext cx="147955" cy="433070"/>
          </a:xfrm>
          <a:custGeom>
            <a:avLst/>
            <a:gdLst/>
            <a:ahLst/>
            <a:cxnLst/>
            <a:rect l="l" t="t" r="r" b="b"/>
            <a:pathLst>
              <a:path w="147954" h="433070">
                <a:moveTo>
                  <a:pt x="0" y="0"/>
                </a:moveTo>
                <a:lnTo>
                  <a:pt x="147827" y="0"/>
                </a:lnTo>
                <a:lnTo>
                  <a:pt x="147827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52772" y="5718048"/>
            <a:ext cx="187960" cy="469900"/>
          </a:xfrm>
          <a:custGeom>
            <a:avLst/>
            <a:gdLst/>
            <a:ahLst/>
            <a:cxnLst/>
            <a:rect l="l" t="t" r="r" b="b"/>
            <a:pathLst>
              <a:path w="187960" h="469900">
                <a:moveTo>
                  <a:pt x="187452" y="469391"/>
                </a:moveTo>
                <a:lnTo>
                  <a:pt x="0" y="469391"/>
                </a:lnTo>
                <a:lnTo>
                  <a:pt x="0" y="0"/>
                </a:lnTo>
                <a:lnTo>
                  <a:pt x="187452" y="0"/>
                </a:lnTo>
                <a:lnTo>
                  <a:pt x="187452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31291"/>
                </a:lnTo>
                <a:lnTo>
                  <a:pt x="19812" y="431291"/>
                </a:lnTo>
                <a:lnTo>
                  <a:pt x="38100" y="451104"/>
                </a:lnTo>
                <a:lnTo>
                  <a:pt x="187452" y="451104"/>
                </a:lnTo>
                <a:lnTo>
                  <a:pt x="187452" y="469391"/>
                </a:lnTo>
                <a:close/>
              </a:path>
              <a:path w="187960" h="46990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7960" h="469900">
                <a:moveTo>
                  <a:pt x="14935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9352" y="18288"/>
                </a:lnTo>
                <a:lnTo>
                  <a:pt x="149352" y="38100"/>
                </a:lnTo>
                <a:close/>
              </a:path>
              <a:path w="187960" h="469900">
                <a:moveTo>
                  <a:pt x="149352" y="451104"/>
                </a:moveTo>
                <a:lnTo>
                  <a:pt x="149352" y="18288"/>
                </a:lnTo>
                <a:lnTo>
                  <a:pt x="167640" y="38100"/>
                </a:lnTo>
                <a:lnTo>
                  <a:pt x="187452" y="38100"/>
                </a:lnTo>
                <a:lnTo>
                  <a:pt x="187452" y="431291"/>
                </a:lnTo>
                <a:lnTo>
                  <a:pt x="167640" y="431291"/>
                </a:lnTo>
                <a:lnTo>
                  <a:pt x="149352" y="451104"/>
                </a:lnTo>
                <a:close/>
              </a:path>
              <a:path w="187960" h="469900">
                <a:moveTo>
                  <a:pt x="187452" y="38100"/>
                </a:moveTo>
                <a:lnTo>
                  <a:pt x="167640" y="38100"/>
                </a:lnTo>
                <a:lnTo>
                  <a:pt x="149352" y="18288"/>
                </a:lnTo>
                <a:lnTo>
                  <a:pt x="187452" y="18287"/>
                </a:lnTo>
                <a:lnTo>
                  <a:pt x="187452" y="38100"/>
                </a:lnTo>
                <a:close/>
              </a:path>
              <a:path w="187960" h="469900">
                <a:moveTo>
                  <a:pt x="38100" y="451104"/>
                </a:moveTo>
                <a:lnTo>
                  <a:pt x="19812" y="431291"/>
                </a:lnTo>
                <a:lnTo>
                  <a:pt x="38100" y="431291"/>
                </a:lnTo>
                <a:lnTo>
                  <a:pt x="38100" y="451104"/>
                </a:lnTo>
                <a:close/>
              </a:path>
              <a:path w="187960" h="469900">
                <a:moveTo>
                  <a:pt x="149352" y="451104"/>
                </a:moveTo>
                <a:lnTo>
                  <a:pt x="38100" y="451104"/>
                </a:lnTo>
                <a:lnTo>
                  <a:pt x="38100" y="431291"/>
                </a:lnTo>
                <a:lnTo>
                  <a:pt x="149352" y="431291"/>
                </a:lnTo>
                <a:lnTo>
                  <a:pt x="149352" y="451104"/>
                </a:lnTo>
                <a:close/>
              </a:path>
              <a:path w="187960" h="469900">
                <a:moveTo>
                  <a:pt x="187452" y="451104"/>
                </a:moveTo>
                <a:lnTo>
                  <a:pt x="149352" y="451104"/>
                </a:lnTo>
                <a:lnTo>
                  <a:pt x="167640" y="431291"/>
                </a:lnTo>
                <a:lnTo>
                  <a:pt x="187452" y="431291"/>
                </a:lnTo>
                <a:lnTo>
                  <a:pt x="187452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51512" y="5836887"/>
            <a:ext cx="4191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7447" y="5385816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0480" y="71627"/>
                </a:moveTo>
                <a:lnTo>
                  <a:pt x="18645" y="68937"/>
                </a:lnTo>
                <a:lnTo>
                  <a:pt x="8953" y="61531"/>
                </a:lnTo>
                <a:lnTo>
                  <a:pt x="2405" y="50411"/>
                </a:lnTo>
                <a:lnTo>
                  <a:pt x="0" y="36575"/>
                </a:lnTo>
                <a:lnTo>
                  <a:pt x="2405" y="22502"/>
                </a:lnTo>
                <a:lnTo>
                  <a:pt x="8953" y="10858"/>
                </a:lnTo>
                <a:lnTo>
                  <a:pt x="18645" y="2928"/>
                </a:lnTo>
                <a:lnTo>
                  <a:pt x="30480" y="0"/>
                </a:lnTo>
                <a:lnTo>
                  <a:pt x="43195" y="2928"/>
                </a:lnTo>
                <a:lnTo>
                  <a:pt x="53339" y="10858"/>
                </a:lnTo>
                <a:lnTo>
                  <a:pt x="60055" y="22502"/>
                </a:lnTo>
                <a:lnTo>
                  <a:pt x="62484" y="36575"/>
                </a:lnTo>
                <a:lnTo>
                  <a:pt x="60055" y="50411"/>
                </a:lnTo>
                <a:lnTo>
                  <a:pt x="53340" y="61531"/>
                </a:lnTo>
                <a:lnTo>
                  <a:pt x="43195" y="68937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07635" y="5367528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62484" y="1523"/>
                </a:moveTo>
                <a:lnTo>
                  <a:pt x="39624" y="1523"/>
                </a:lnTo>
                <a:lnTo>
                  <a:pt x="41148" y="0"/>
                </a:lnTo>
                <a:lnTo>
                  <a:pt x="60960" y="0"/>
                </a:lnTo>
                <a:lnTo>
                  <a:pt x="62484" y="1523"/>
                </a:lnTo>
                <a:close/>
              </a:path>
              <a:path w="100964" h="109854">
                <a:moveTo>
                  <a:pt x="68580" y="3047"/>
                </a:moveTo>
                <a:lnTo>
                  <a:pt x="32004" y="3047"/>
                </a:lnTo>
                <a:lnTo>
                  <a:pt x="38100" y="1523"/>
                </a:lnTo>
                <a:lnTo>
                  <a:pt x="64008" y="1523"/>
                </a:lnTo>
                <a:lnTo>
                  <a:pt x="68580" y="3047"/>
                </a:lnTo>
                <a:close/>
              </a:path>
              <a:path w="100964" h="109854">
                <a:moveTo>
                  <a:pt x="71628" y="4571"/>
                </a:moveTo>
                <a:lnTo>
                  <a:pt x="30480" y="4571"/>
                </a:lnTo>
                <a:lnTo>
                  <a:pt x="30480" y="3047"/>
                </a:lnTo>
                <a:lnTo>
                  <a:pt x="70104" y="3047"/>
                </a:lnTo>
                <a:lnTo>
                  <a:pt x="71628" y="4571"/>
                </a:lnTo>
                <a:close/>
              </a:path>
              <a:path w="100964" h="109854">
                <a:moveTo>
                  <a:pt x="77724" y="9143"/>
                </a:moveTo>
                <a:lnTo>
                  <a:pt x="22860" y="9143"/>
                </a:lnTo>
                <a:lnTo>
                  <a:pt x="28956" y="4571"/>
                </a:lnTo>
                <a:lnTo>
                  <a:pt x="73152" y="4571"/>
                </a:lnTo>
                <a:lnTo>
                  <a:pt x="77724" y="9143"/>
                </a:lnTo>
                <a:close/>
              </a:path>
              <a:path w="100964" h="109854">
                <a:moveTo>
                  <a:pt x="80772" y="99059"/>
                </a:moveTo>
                <a:lnTo>
                  <a:pt x="21336" y="99059"/>
                </a:lnTo>
                <a:lnTo>
                  <a:pt x="21336" y="97535"/>
                </a:lnTo>
                <a:lnTo>
                  <a:pt x="15240" y="92963"/>
                </a:lnTo>
                <a:lnTo>
                  <a:pt x="13716" y="91439"/>
                </a:lnTo>
                <a:lnTo>
                  <a:pt x="13716" y="89915"/>
                </a:lnTo>
                <a:lnTo>
                  <a:pt x="9144" y="85343"/>
                </a:lnTo>
                <a:lnTo>
                  <a:pt x="9144" y="83819"/>
                </a:lnTo>
                <a:lnTo>
                  <a:pt x="7620" y="83819"/>
                </a:lnTo>
                <a:lnTo>
                  <a:pt x="7620" y="82295"/>
                </a:lnTo>
                <a:lnTo>
                  <a:pt x="4572" y="76199"/>
                </a:lnTo>
                <a:lnTo>
                  <a:pt x="4572" y="73151"/>
                </a:lnTo>
                <a:lnTo>
                  <a:pt x="1524" y="67055"/>
                </a:lnTo>
                <a:lnTo>
                  <a:pt x="1524" y="56387"/>
                </a:lnTo>
                <a:lnTo>
                  <a:pt x="0" y="54863"/>
                </a:lnTo>
                <a:lnTo>
                  <a:pt x="0" y="53339"/>
                </a:lnTo>
                <a:lnTo>
                  <a:pt x="1524" y="51815"/>
                </a:lnTo>
                <a:lnTo>
                  <a:pt x="1524" y="42671"/>
                </a:lnTo>
                <a:lnTo>
                  <a:pt x="4572" y="35051"/>
                </a:lnTo>
                <a:lnTo>
                  <a:pt x="4572" y="32003"/>
                </a:lnTo>
                <a:lnTo>
                  <a:pt x="7620" y="25907"/>
                </a:lnTo>
                <a:lnTo>
                  <a:pt x="7620" y="24383"/>
                </a:lnTo>
                <a:lnTo>
                  <a:pt x="9144" y="24383"/>
                </a:lnTo>
                <a:lnTo>
                  <a:pt x="9144" y="22859"/>
                </a:lnTo>
                <a:lnTo>
                  <a:pt x="13716" y="18287"/>
                </a:lnTo>
                <a:lnTo>
                  <a:pt x="13716" y="16763"/>
                </a:lnTo>
                <a:lnTo>
                  <a:pt x="21336" y="9143"/>
                </a:lnTo>
                <a:lnTo>
                  <a:pt x="79248" y="9143"/>
                </a:lnTo>
                <a:lnTo>
                  <a:pt x="85344" y="15239"/>
                </a:lnTo>
                <a:lnTo>
                  <a:pt x="86868" y="15239"/>
                </a:lnTo>
                <a:lnTo>
                  <a:pt x="86868" y="16763"/>
                </a:lnTo>
                <a:lnTo>
                  <a:pt x="88392" y="18287"/>
                </a:lnTo>
                <a:lnTo>
                  <a:pt x="91440" y="22859"/>
                </a:lnTo>
                <a:lnTo>
                  <a:pt x="94488" y="25907"/>
                </a:lnTo>
                <a:lnTo>
                  <a:pt x="96012" y="32003"/>
                </a:lnTo>
                <a:lnTo>
                  <a:pt x="97536" y="33527"/>
                </a:lnTo>
                <a:lnTo>
                  <a:pt x="97536" y="35051"/>
                </a:lnTo>
                <a:lnTo>
                  <a:pt x="97840" y="36575"/>
                </a:lnTo>
                <a:lnTo>
                  <a:pt x="48768" y="36575"/>
                </a:lnTo>
                <a:lnTo>
                  <a:pt x="47244" y="38099"/>
                </a:lnTo>
                <a:lnTo>
                  <a:pt x="45212" y="39623"/>
                </a:lnTo>
                <a:lnTo>
                  <a:pt x="44196" y="39623"/>
                </a:lnTo>
                <a:lnTo>
                  <a:pt x="41148" y="42671"/>
                </a:lnTo>
                <a:lnTo>
                  <a:pt x="42672" y="42671"/>
                </a:lnTo>
                <a:lnTo>
                  <a:pt x="38100" y="51815"/>
                </a:lnTo>
                <a:lnTo>
                  <a:pt x="38100" y="56387"/>
                </a:lnTo>
                <a:lnTo>
                  <a:pt x="41910" y="64007"/>
                </a:lnTo>
                <a:lnTo>
                  <a:pt x="41148" y="64007"/>
                </a:lnTo>
                <a:lnTo>
                  <a:pt x="42164" y="65531"/>
                </a:lnTo>
                <a:lnTo>
                  <a:pt x="41148" y="65531"/>
                </a:lnTo>
                <a:lnTo>
                  <a:pt x="45720" y="70103"/>
                </a:lnTo>
                <a:lnTo>
                  <a:pt x="47244" y="70103"/>
                </a:lnTo>
                <a:lnTo>
                  <a:pt x="48768" y="71627"/>
                </a:lnTo>
                <a:lnTo>
                  <a:pt x="97840" y="71627"/>
                </a:lnTo>
                <a:lnTo>
                  <a:pt x="97536" y="73151"/>
                </a:lnTo>
                <a:lnTo>
                  <a:pt x="97536" y="74675"/>
                </a:lnTo>
                <a:lnTo>
                  <a:pt x="96012" y="76199"/>
                </a:lnTo>
                <a:lnTo>
                  <a:pt x="94488" y="82295"/>
                </a:lnTo>
                <a:lnTo>
                  <a:pt x="91440" y="85343"/>
                </a:lnTo>
                <a:lnTo>
                  <a:pt x="88392" y="89915"/>
                </a:lnTo>
                <a:lnTo>
                  <a:pt x="86868" y="91439"/>
                </a:lnTo>
                <a:lnTo>
                  <a:pt x="86868" y="92963"/>
                </a:lnTo>
                <a:lnTo>
                  <a:pt x="85344" y="92963"/>
                </a:lnTo>
                <a:lnTo>
                  <a:pt x="80772" y="97535"/>
                </a:lnTo>
                <a:lnTo>
                  <a:pt x="80772" y="99059"/>
                </a:lnTo>
                <a:close/>
              </a:path>
              <a:path w="100964" h="109854">
                <a:moveTo>
                  <a:pt x="47244" y="38099"/>
                </a:moveTo>
                <a:lnTo>
                  <a:pt x="48768" y="36575"/>
                </a:lnTo>
                <a:lnTo>
                  <a:pt x="50292" y="36575"/>
                </a:lnTo>
                <a:lnTo>
                  <a:pt x="47244" y="38099"/>
                </a:lnTo>
                <a:close/>
              </a:path>
              <a:path w="100964" h="109854">
                <a:moveTo>
                  <a:pt x="45720" y="39623"/>
                </a:moveTo>
                <a:lnTo>
                  <a:pt x="47244" y="38099"/>
                </a:lnTo>
                <a:lnTo>
                  <a:pt x="50292" y="36575"/>
                </a:lnTo>
                <a:lnTo>
                  <a:pt x="45720" y="39623"/>
                </a:lnTo>
                <a:close/>
              </a:path>
              <a:path w="100964" h="109854">
                <a:moveTo>
                  <a:pt x="53340" y="38099"/>
                </a:moveTo>
                <a:lnTo>
                  <a:pt x="48006" y="38099"/>
                </a:lnTo>
                <a:lnTo>
                  <a:pt x="50292" y="36575"/>
                </a:lnTo>
                <a:lnTo>
                  <a:pt x="53340" y="38099"/>
                </a:lnTo>
                <a:close/>
              </a:path>
              <a:path w="100964" h="109854">
                <a:moveTo>
                  <a:pt x="56388" y="39623"/>
                </a:moveTo>
                <a:lnTo>
                  <a:pt x="50292" y="36575"/>
                </a:lnTo>
                <a:lnTo>
                  <a:pt x="54864" y="38099"/>
                </a:lnTo>
                <a:lnTo>
                  <a:pt x="56388" y="39623"/>
                </a:lnTo>
                <a:close/>
              </a:path>
              <a:path w="100964" h="109854">
                <a:moveTo>
                  <a:pt x="54864" y="38099"/>
                </a:moveTo>
                <a:lnTo>
                  <a:pt x="50292" y="36575"/>
                </a:lnTo>
                <a:lnTo>
                  <a:pt x="53340" y="36575"/>
                </a:lnTo>
                <a:lnTo>
                  <a:pt x="54864" y="38099"/>
                </a:lnTo>
                <a:close/>
              </a:path>
              <a:path w="100964" h="109854">
                <a:moveTo>
                  <a:pt x="59436" y="42671"/>
                </a:moveTo>
                <a:lnTo>
                  <a:pt x="53340" y="36575"/>
                </a:lnTo>
                <a:lnTo>
                  <a:pt x="97840" y="36575"/>
                </a:lnTo>
                <a:lnTo>
                  <a:pt x="98450" y="39623"/>
                </a:lnTo>
                <a:lnTo>
                  <a:pt x="57912" y="39623"/>
                </a:lnTo>
                <a:lnTo>
                  <a:pt x="59436" y="42671"/>
                </a:lnTo>
                <a:close/>
              </a:path>
              <a:path w="100964" h="109854">
                <a:moveTo>
                  <a:pt x="41148" y="42671"/>
                </a:moveTo>
                <a:lnTo>
                  <a:pt x="44196" y="39623"/>
                </a:lnTo>
                <a:lnTo>
                  <a:pt x="43586" y="40843"/>
                </a:lnTo>
                <a:lnTo>
                  <a:pt x="41148" y="42671"/>
                </a:lnTo>
                <a:close/>
              </a:path>
              <a:path w="100964" h="109854">
                <a:moveTo>
                  <a:pt x="43586" y="40843"/>
                </a:moveTo>
                <a:lnTo>
                  <a:pt x="44196" y="39623"/>
                </a:lnTo>
                <a:lnTo>
                  <a:pt x="45212" y="39623"/>
                </a:lnTo>
                <a:lnTo>
                  <a:pt x="43586" y="40843"/>
                </a:lnTo>
                <a:close/>
              </a:path>
              <a:path w="100964" h="109854">
                <a:moveTo>
                  <a:pt x="100584" y="64007"/>
                </a:moveTo>
                <a:lnTo>
                  <a:pt x="60960" y="64007"/>
                </a:lnTo>
                <a:lnTo>
                  <a:pt x="62484" y="59435"/>
                </a:lnTo>
                <a:lnTo>
                  <a:pt x="62484" y="48767"/>
                </a:lnTo>
                <a:lnTo>
                  <a:pt x="57912" y="39623"/>
                </a:lnTo>
                <a:lnTo>
                  <a:pt x="98450" y="39623"/>
                </a:lnTo>
                <a:lnTo>
                  <a:pt x="99060" y="42671"/>
                </a:lnTo>
                <a:lnTo>
                  <a:pt x="100584" y="44195"/>
                </a:lnTo>
                <a:lnTo>
                  <a:pt x="100584" y="64007"/>
                </a:lnTo>
                <a:close/>
              </a:path>
              <a:path w="100964" h="109854">
                <a:moveTo>
                  <a:pt x="42672" y="42671"/>
                </a:moveTo>
                <a:lnTo>
                  <a:pt x="41148" y="42671"/>
                </a:lnTo>
                <a:lnTo>
                  <a:pt x="43586" y="40843"/>
                </a:lnTo>
                <a:lnTo>
                  <a:pt x="42672" y="42671"/>
                </a:lnTo>
                <a:close/>
              </a:path>
              <a:path w="100964" h="109854">
                <a:moveTo>
                  <a:pt x="62484" y="51815"/>
                </a:moveTo>
                <a:lnTo>
                  <a:pt x="60960" y="45719"/>
                </a:lnTo>
                <a:lnTo>
                  <a:pt x="62484" y="48767"/>
                </a:lnTo>
                <a:lnTo>
                  <a:pt x="62484" y="51815"/>
                </a:lnTo>
                <a:close/>
              </a:path>
              <a:path w="100964" h="109854">
                <a:moveTo>
                  <a:pt x="38557" y="54101"/>
                </a:moveTo>
                <a:lnTo>
                  <a:pt x="38100" y="51815"/>
                </a:lnTo>
                <a:lnTo>
                  <a:pt x="39624" y="48767"/>
                </a:lnTo>
                <a:lnTo>
                  <a:pt x="38557" y="54101"/>
                </a:lnTo>
                <a:close/>
              </a:path>
              <a:path w="100964" h="109854">
                <a:moveTo>
                  <a:pt x="38100" y="56387"/>
                </a:moveTo>
                <a:lnTo>
                  <a:pt x="38100" y="51815"/>
                </a:lnTo>
                <a:lnTo>
                  <a:pt x="38557" y="54101"/>
                </a:lnTo>
                <a:lnTo>
                  <a:pt x="38100" y="56387"/>
                </a:lnTo>
                <a:close/>
              </a:path>
              <a:path w="100964" h="109854">
                <a:moveTo>
                  <a:pt x="39624" y="59435"/>
                </a:moveTo>
                <a:lnTo>
                  <a:pt x="38100" y="56387"/>
                </a:lnTo>
                <a:lnTo>
                  <a:pt x="38557" y="54101"/>
                </a:lnTo>
                <a:lnTo>
                  <a:pt x="39624" y="59435"/>
                </a:lnTo>
                <a:close/>
              </a:path>
              <a:path w="100964" h="109854">
                <a:moveTo>
                  <a:pt x="61468" y="61467"/>
                </a:moveTo>
                <a:lnTo>
                  <a:pt x="62484" y="56387"/>
                </a:lnTo>
                <a:lnTo>
                  <a:pt x="62484" y="59435"/>
                </a:lnTo>
                <a:lnTo>
                  <a:pt x="61468" y="61467"/>
                </a:lnTo>
                <a:close/>
              </a:path>
              <a:path w="100964" h="109854">
                <a:moveTo>
                  <a:pt x="60960" y="64007"/>
                </a:moveTo>
                <a:lnTo>
                  <a:pt x="61468" y="61467"/>
                </a:lnTo>
                <a:lnTo>
                  <a:pt x="62484" y="59435"/>
                </a:lnTo>
                <a:lnTo>
                  <a:pt x="60960" y="64007"/>
                </a:lnTo>
                <a:close/>
              </a:path>
              <a:path w="100964" h="109854">
                <a:moveTo>
                  <a:pt x="98450" y="68579"/>
                </a:moveTo>
                <a:lnTo>
                  <a:pt x="57912" y="68579"/>
                </a:lnTo>
                <a:lnTo>
                  <a:pt x="61468" y="61467"/>
                </a:lnTo>
                <a:lnTo>
                  <a:pt x="60960" y="64007"/>
                </a:lnTo>
                <a:lnTo>
                  <a:pt x="100584" y="64007"/>
                </a:lnTo>
                <a:lnTo>
                  <a:pt x="99060" y="65531"/>
                </a:lnTo>
                <a:lnTo>
                  <a:pt x="98450" y="68579"/>
                </a:lnTo>
                <a:close/>
              </a:path>
              <a:path w="100964" h="109854">
                <a:moveTo>
                  <a:pt x="42672" y="65531"/>
                </a:moveTo>
                <a:lnTo>
                  <a:pt x="41148" y="64007"/>
                </a:lnTo>
                <a:lnTo>
                  <a:pt x="41910" y="64007"/>
                </a:lnTo>
                <a:lnTo>
                  <a:pt x="42672" y="65531"/>
                </a:lnTo>
                <a:close/>
              </a:path>
              <a:path w="100964" h="109854">
                <a:moveTo>
                  <a:pt x="44196" y="68579"/>
                </a:moveTo>
                <a:lnTo>
                  <a:pt x="41148" y="65531"/>
                </a:lnTo>
                <a:lnTo>
                  <a:pt x="42164" y="65531"/>
                </a:lnTo>
                <a:lnTo>
                  <a:pt x="44196" y="68579"/>
                </a:lnTo>
                <a:close/>
              </a:path>
              <a:path w="100964" h="109854">
                <a:moveTo>
                  <a:pt x="97840" y="71627"/>
                </a:moveTo>
                <a:lnTo>
                  <a:pt x="53340" y="71627"/>
                </a:lnTo>
                <a:lnTo>
                  <a:pt x="59436" y="65531"/>
                </a:lnTo>
                <a:lnTo>
                  <a:pt x="57912" y="68579"/>
                </a:lnTo>
                <a:lnTo>
                  <a:pt x="98450" y="68579"/>
                </a:lnTo>
                <a:lnTo>
                  <a:pt x="97840" y="71627"/>
                </a:lnTo>
                <a:close/>
              </a:path>
              <a:path w="100964" h="109854">
                <a:moveTo>
                  <a:pt x="47244" y="70103"/>
                </a:moveTo>
                <a:lnTo>
                  <a:pt x="45720" y="70103"/>
                </a:lnTo>
                <a:lnTo>
                  <a:pt x="44196" y="67055"/>
                </a:lnTo>
                <a:lnTo>
                  <a:pt x="47244" y="70103"/>
                </a:lnTo>
                <a:close/>
              </a:path>
              <a:path w="100964" h="109854">
                <a:moveTo>
                  <a:pt x="48463" y="70408"/>
                </a:moveTo>
                <a:lnTo>
                  <a:pt x="47244" y="70103"/>
                </a:lnTo>
                <a:lnTo>
                  <a:pt x="45720" y="68579"/>
                </a:lnTo>
                <a:lnTo>
                  <a:pt x="48463" y="70408"/>
                </a:lnTo>
                <a:close/>
              </a:path>
              <a:path w="100964" h="109854">
                <a:moveTo>
                  <a:pt x="51816" y="70865"/>
                </a:moveTo>
                <a:lnTo>
                  <a:pt x="56388" y="68579"/>
                </a:lnTo>
                <a:lnTo>
                  <a:pt x="54864" y="70103"/>
                </a:lnTo>
                <a:lnTo>
                  <a:pt x="51816" y="70865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7244" y="70103"/>
                </a:lnTo>
                <a:lnTo>
                  <a:pt x="49784" y="71373"/>
                </a:lnTo>
                <a:lnTo>
                  <a:pt x="48768" y="71627"/>
                </a:lnTo>
                <a:close/>
              </a:path>
              <a:path w="100964" h="109854">
                <a:moveTo>
                  <a:pt x="49784" y="71373"/>
                </a:moveTo>
                <a:lnTo>
                  <a:pt x="47244" y="70103"/>
                </a:lnTo>
                <a:lnTo>
                  <a:pt x="48463" y="70408"/>
                </a:lnTo>
                <a:lnTo>
                  <a:pt x="49876" y="71350"/>
                </a:lnTo>
                <a:close/>
              </a:path>
              <a:path w="100964" h="109854">
                <a:moveTo>
                  <a:pt x="51598" y="71192"/>
                </a:moveTo>
                <a:lnTo>
                  <a:pt x="51308" y="71119"/>
                </a:lnTo>
                <a:lnTo>
                  <a:pt x="51816" y="70865"/>
                </a:lnTo>
                <a:lnTo>
                  <a:pt x="54864" y="70103"/>
                </a:lnTo>
                <a:lnTo>
                  <a:pt x="51598" y="71192"/>
                </a:lnTo>
                <a:close/>
              </a:path>
              <a:path w="100964" h="109854">
                <a:moveTo>
                  <a:pt x="53340" y="71627"/>
                </a:moveTo>
                <a:lnTo>
                  <a:pt x="51598" y="71192"/>
                </a:lnTo>
                <a:lnTo>
                  <a:pt x="54864" y="70103"/>
                </a:lnTo>
                <a:lnTo>
                  <a:pt x="53340" y="71627"/>
                </a:lnTo>
                <a:close/>
              </a:path>
              <a:path w="100964" h="109854">
                <a:moveTo>
                  <a:pt x="49876" y="71350"/>
                </a:moveTo>
                <a:lnTo>
                  <a:pt x="48463" y="70408"/>
                </a:lnTo>
                <a:lnTo>
                  <a:pt x="51054" y="71056"/>
                </a:lnTo>
                <a:lnTo>
                  <a:pt x="49876" y="71350"/>
                </a:lnTo>
                <a:close/>
              </a:path>
              <a:path w="100964" h="109854">
                <a:moveTo>
                  <a:pt x="51308" y="71119"/>
                </a:moveTo>
                <a:lnTo>
                  <a:pt x="51054" y="71056"/>
                </a:lnTo>
                <a:lnTo>
                  <a:pt x="51816" y="70865"/>
                </a:lnTo>
                <a:lnTo>
                  <a:pt x="51308" y="71119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876" y="71350"/>
                </a:lnTo>
                <a:lnTo>
                  <a:pt x="51054" y="71056"/>
                </a:lnTo>
                <a:lnTo>
                  <a:pt x="51308" y="71119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51308" y="71119"/>
                </a:lnTo>
                <a:lnTo>
                  <a:pt x="51598" y="71192"/>
                </a:lnTo>
                <a:lnTo>
                  <a:pt x="50292" y="71627"/>
                </a:lnTo>
                <a:close/>
              </a:path>
              <a:path w="100964" h="109854">
                <a:moveTo>
                  <a:pt x="53340" y="71627"/>
                </a:moveTo>
                <a:lnTo>
                  <a:pt x="50292" y="71627"/>
                </a:lnTo>
                <a:lnTo>
                  <a:pt x="51598" y="71192"/>
                </a:lnTo>
                <a:lnTo>
                  <a:pt x="53340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9784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9784" y="71373"/>
                </a:lnTo>
                <a:lnTo>
                  <a:pt x="50292" y="71627"/>
                </a:lnTo>
                <a:close/>
              </a:path>
              <a:path w="100964" h="109854">
                <a:moveTo>
                  <a:pt x="73152" y="103631"/>
                </a:moveTo>
                <a:lnTo>
                  <a:pt x="28956" y="103631"/>
                </a:lnTo>
                <a:lnTo>
                  <a:pt x="22860" y="100583"/>
                </a:lnTo>
                <a:lnTo>
                  <a:pt x="22860" y="99059"/>
                </a:lnTo>
                <a:lnTo>
                  <a:pt x="79248" y="99059"/>
                </a:lnTo>
                <a:lnTo>
                  <a:pt x="77724" y="100583"/>
                </a:lnTo>
                <a:lnTo>
                  <a:pt x="73152" y="103631"/>
                </a:lnTo>
                <a:close/>
              </a:path>
              <a:path w="100964" h="109854">
                <a:moveTo>
                  <a:pt x="70104" y="105155"/>
                </a:moveTo>
                <a:lnTo>
                  <a:pt x="30480" y="105155"/>
                </a:lnTo>
                <a:lnTo>
                  <a:pt x="30480" y="103631"/>
                </a:lnTo>
                <a:lnTo>
                  <a:pt x="71628" y="103631"/>
                </a:lnTo>
                <a:lnTo>
                  <a:pt x="70104" y="105155"/>
                </a:lnTo>
                <a:close/>
              </a:path>
              <a:path w="100964" h="109854">
                <a:moveTo>
                  <a:pt x="62484" y="108203"/>
                </a:moveTo>
                <a:lnTo>
                  <a:pt x="39624" y="108203"/>
                </a:lnTo>
                <a:lnTo>
                  <a:pt x="38100" y="106679"/>
                </a:lnTo>
                <a:lnTo>
                  <a:pt x="32004" y="105155"/>
                </a:lnTo>
                <a:lnTo>
                  <a:pt x="68580" y="105155"/>
                </a:lnTo>
                <a:lnTo>
                  <a:pt x="64008" y="106679"/>
                </a:lnTo>
                <a:lnTo>
                  <a:pt x="62484" y="108203"/>
                </a:lnTo>
                <a:close/>
              </a:path>
              <a:path w="100964" h="109854">
                <a:moveTo>
                  <a:pt x="51816" y="109727"/>
                </a:moveTo>
                <a:lnTo>
                  <a:pt x="50292" y="109727"/>
                </a:lnTo>
                <a:lnTo>
                  <a:pt x="48768" y="108203"/>
                </a:lnTo>
                <a:lnTo>
                  <a:pt x="53340" y="108203"/>
                </a:lnTo>
                <a:lnTo>
                  <a:pt x="51816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27447" y="6702552"/>
            <a:ext cx="62865" cy="71755"/>
          </a:xfrm>
          <a:custGeom>
            <a:avLst/>
            <a:gdLst/>
            <a:ahLst/>
            <a:cxnLst/>
            <a:rect l="l" t="t" r="r" b="b"/>
            <a:pathLst>
              <a:path w="62864" h="71754">
                <a:moveTo>
                  <a:pt x="30480" y="71627"/>
                </a:moveTo>
                <a:lnTo>
                  <a:pt x="18645" y="68699"/>
                </a:lnTo>
                <a:lnTo>
                  <a:pt x="8953" y="60769"/>
                </a:lnTo>
                <a:lnTo>
                  <a:pt x="2405" y="49125"/>
                </a:lnTo>
                <a:lnTo>
                  <a:pt x="0" y="35051"/>
                </a:lnTo>
                <a:lnTo>
                  <a:pt x="2405" y="21216"/>
                </a:lnTo>
                <a:lnTo>
                  <a:pt x="8953" y="10096"/>
                </a:lnTo>
                <a:lnTo>
                  <a:pt x="18645" y="2690"/>
                </a:lnTo>
                <a:lnTo>
                  <a:pt x="30480" y="0"/>
                </a:lnTo>
                <a:lnTo>
                  <a:pt x="43195" y="2690"/>
                </a:lnTo>
                <a:lnTo>
                  <a:pt x="53339" y="10096"/>
                </a:lnTo>
                <a:lnTo>
                  <a:pt x="60055" y="21216"/>
                </a:lnTo>
                <a:lnTo>
                  <a:pt x="62484" y="35051"/>
                </a:lnTo>
                <a:lnTo>
                  <a:pt x="60055" y="49125"/>
                </a:lnTo>
                <a:lnTo>
                  <a:pt x="53340" y="60769"/>
                </a:lnTo>
                <a:lnTo>
                  <a:pt x="43195" y="68699"/>
                </a:lnTo>
                <a:lnTo>
                  <a:pt x="30480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07635" y="6682740"/>
            <a:ext cx="100965" cy="109855"/>
          </a:xfrm>
          <a:custGeom>
            <a:avLst/>
            <a:gdLst/>
            <a:ahLst/>
            <a:cxnLst/>
            <a:rect l="l" t="t" r="r" b="b"/>
            <a:pathLst>
              <a:path w="100964" h="109854">
                <a:moveTo>
                  <a:pt x="59436" y="1523"/>
                </a:moveTo>
                <a:lnTo>
                  <a:pt x="42672" y="1523"/>
                </a:lnTo>
                <a:lnTo>
                  <a:pt x="48768" y="0"/>
                </a:lnTo>
                <a:lnTo>
                  <a:pt x="53340" y="0"/>
                </a:lnTo>
                <a:lnTo>
                  <a:pt x="59436" y="1523"/>
                </a:lnTo>
                <a:close/>
              </a:path>
              <a:path w="100964" h="109854">
                <a:moveTo>
                  <a:pt x="68580" y="4571"/>
                </a:moveTo>
                <a:lnTo>
                  <a:pt x="32004" y="4571"/>
                </a:lnTo>
                <a:lnTo>
                  <a:pt x="38100" y="1523"/>
                </a:lnTo>
                <a:lnTo>
                  <a:pt x="64008" y="1523"/>
                </a:lnTo>
                <a:lnTo>
                  <a:pt x="68580" y="4571"/>
                </a:lnTo>
                <a:close/>
              </a:path>
              <a:path w="100964" h="109854">
                <a:moveTo>
                  <a:pt x="79248" y="10667"/>
                </a:moveTo>
                <a:lnTo>
                  <a:pt x="22860" y="10667"/>
                </a:lnTo>
                <a:lnTo>
                  <a:pt x="22860" y="9143"/>
                </a:lnTo>
                <a:lnTo>
                  <a:pt x="28956" y="6095"/>
                </a:lnTo>
                <a:lnTo>
                  <a:pt x="30480" y="4571"/>
                </a:lnTo>
                <a:lnTo>
                  <a:pt x="71628" y="4571"/>
                </a:lnTo>
                <a:lnTo>
                  <a:pt x="73152" y="6095"/>
                </a:lnTo>
                <a:lnTo>
                  <a:pt x="77724" y="9143"/>
                </a:lnTo>
                <a:lnTo>
                  <a:pt x="79248" y="10667"/>
                </a:lnTo>
                <a:close/>
              </a:path>
              <a:path w="100964" h="109854">
                <a:moveTo>
                  <a:pt x="64008" y="108203"/>
                </a:moveTo>
                <a:lnTo>
                  <a:pt x="38100" y="108203"/>
                </a:lnTo>
                <a:lnTo>
                  <a:pt x="32004" y="106679"/>
                </a:lnTo>
                <a:lnTo>
                  <a:pt x="28956" y="103631"/>
                </a:lnTo>
                <a:lnTo>
                  <a:pt x="22860" y="100583"/>
                </a:lnTo>
                <a:lnTo>
                  <a:pt x="21336" y="99059"/>
                </a:lnTo>
                <a:lnTo>
                  <a:pt x="15240" y="94487"/>
                </a:lnTo>
                <a:lnTo>
                  <a:pt x="15240" y="92963"/>
                </a:lnTo>
                <a:lnTo>
                  <a:pt x="13716" y="92963"/>
                </a:lnTo>
                <a:lnTo>
                  <a:pt x="13716" y="91439"/>
                </a:lnTo>
                <a:lnTo>
                  <a:pt x="9144" y="85343"/>
                </a:lnTo>
                <a:lnTo>
                  <a:pt x="7620" y="83819"/>
                </a:lnTo>
                <a:lnTo>
                  <a:pt x="4572" y="77723"/>
                </a:lnTo>
                <a:lnTo>
                  <a:pt x="4572" y="74675"/>
                </a:lnTo>
                <a:lnTo>
                  <a:pt x="1524" y="67055"/>
                </a:lnTo>
                <a:lnTo>
                  <a:pt x="1524" y="56387"/>
                </a:lnTo>
                <a:lnTo>
                  <a:pt x="0" y="54863"/>
                </a:lnTo>
                <a:lnTo>
                  <a:pt x="1524" y="53339"/>
                </a:lnTo>
                <a:lnTo>
                  <a:pt x="1524" y="42671"/>
                </a:lnTo>
                <a:lnTo>
                  <a:pt x="4572" y="36575"/>
                </a:lnTo>
                <a:lnTo>
                  <a:pt x="4572" y="33527"/>
                </a:lnTo>
                <a:lnTo>
                  <a:pt x="7620" y="27431"/>
                </a:lnTo>
                <a:lnTo>
                  <a:pt x="7620" y="25907"/>
                </a:lnTo>
                <a:lnTo>
                  <a:pt x="9144" y="24383"/>
                </a:lnTo>
                <a:lnTo>
                  <a:pt x="13716" y="18287"/>
                </a:lnTo>
                <a:lnTo>
                  <a:pt x="15240" y="16763"/>
                </a:lnTo>
                <a:lnTo>
                  <a:pt x="15240" y="15239"/>
                </a:lnTo>
                <a:lnTo>
                  <a:pt x="19812" y="12191"/>
                </a:lnTo>
                <a:lnTo>
                  <a:pt x="21336" y="10667"/>
                </a:lnTo>
                <a:lnTo>
                  <a:pt x="80772" y="10667"/>
                </a:lnTo>
                <a:lnTo>
                  <a:pt x="80772" y="12191"/>
                </a:lnTo>
                <a:lnTo>
                  <a:pt x="85344" y="16763"/>
                </a:lnTo>
                <a:lnTo>
                  <a:pt x="86868" y="16763"/>
                </a:lnTo>
                <a:lnTo>
                  <a:pt x="86868" y="18287"/>
                </a:lnTo>
                <a:lnTo>
                  <a:pt x="88392" y="18287"/>
                </a:lnTo>
                <a:lnTo>
                  <a:pt x="91440" y="24383"/>
                </a:lnTo>
                <a:lnTo>
                  <a:pt x="92964" y="24383"/>
                </a:lnTo>
                <a:lnTo>
                  <a:pt x="92964" y="25907"/>
                </a:lnTo>
                <a:lnTo>
                  <a:pt x="94488" y="27431"/>
                </a:lnTo>
                <a:lnTo>
                  <a:pt x="96012" y="33527"/>
                </a:lnTo>
                <a:lnTo>
                  <a:pt x="97536" y="33527"/>
                </a:lnTo>
                <a:lnTo>
                  <a:pt x="97536" y="36575"/>
                </a:lnTo>
                <a:lnTo>
                  <a:pt x="97917" y="38099"/>
                </a:lnTo>
                <a:lnTo>
                  <a:pt x="48768" y="38099"/>
                </a:lnTo>
                <a:lnTo>
                  <a:pt x="45720" y="39623"/>
                </a:lnTo>
                <a:lnTo>
                  <a:pt x="46482" y="39623"/>
                </a:lnTo>
                <a:lnTo>
                  <a:pt x="44196" y="41147"/>
                </a:lnTo>
                <a:lnTo>
                  <a:pt x="41148" y="44195"/>
                </a:lnTo>
                <a:lnTo>
                  <a:pt x="41910" y="44195"/>
                </a:lnTo>
                <a:lnTo>
                  <a:pt x="39624" y="48767"/>
                </a:lnTo>
                <a:lnTo>
                  <a:pt x="38100" y="53339"/>
                </a:lnTo>
                <a:lnTo>
                  <a:pt x="38100" y="56387"/>
                </a:lnTo>
                <a:lnTo>
                  <a:pt x="38709" y="56387"/>
                </a:lnTo>
                <a:lnTo>
                  <a:pt x="39014" y="57911"/>
                </a:lnTo>
                <a:lnTo>
                  <a:pt x="38100" y="57911"/>
                </a:lnTo>
                <a:lnTo>
                  <a:pt x="42672" y="67055"/>
                </a:lnTo>
                <a:lnTo>
                  <a:pt x="41148" y="67055"/>
                </a:lnTo>
                <a:lnTo>
                  <a:pt x="44196" y="70103"/>
                </a:lnTo>
                <a:lnTo>
                  <a:pt x="45720" y="70103"/>
                </a:lnTo>
                <a:lnTo>
                  <a:pt x="48768" y="71627"/>
                </a:lnTo>
                <a:lnTo>
                  <a:pt x="97917" y="71627"/>
                </a:lnTo>
                <a:lnTo>
                  <a:pt x="97536" y="73151"/>
                </a:lnTo>
                <a:lnTo>
                  <a:pt x="97536" y="76199"/>
                </a:lnTo>
                <a:lnTo>
                  <a:pt x="96012" y="77723"/>
                </a:lnTo>
                <a:lnTo>
                  <a:pt x="94488" y="83819"/>
                </a:lnTo>
                <a:lnTo>
                  <a:pt x="92964" y="83819"/>
                </a:lnTo>
                <a:lnTo>
                  <a:pt x="92964" y="85343"/>
                </a:lnTo>
                <a:lnTo>
                  <a:pt x="91440" y="85343"/>
                </a:lnTo>
                <a:lnTo>
                  <a:pt x="88392" y="91439"/>
                </a:lnTo>
                <a:lnTo>
                  <a:pt x="79248" y="100583"/>
                </a:lnTo>
                <a:lnTo>
                  <a:pt x="77724" y="100583"/>
                </a:lnTo>
                <a:lnTo>
                  <a:pt x="73152" y="103631"/>
                </a:lnTo>
                <a:lnTo>
                  <a:pt x="71628" y="105155"/>
                </a:lnTo>
                <a:lnTo>
                  <a:pt x="70104" y="105155"/>
                </a:lnTo>
                <a:lnTo>
                  <a:pt x="68580" y="106679"/>
                </a:lnTo>
                <a:lnTo>
                  <a:pt x="64008" y="108203"/>
                </a:lnTo>
                <a:close/>
              </a:path>
              <a:path w="100964" h="109854">
                <a:moveTo>
                  <a:pt x="45720" y="39623"/>
                </a:moveTo>
                <a:lnTo>
                  <a:pt x="48768" y="38099"/>
                </a:lnTo>
                <a:lnTo>
                  <a:pt x="47244" y="39115"/>
                </a:lnTo>
                <a:lnTo>
                  <a:pt x="45720" y="39623"/>
                </a:lnTo>
                <a:close/>
              </a:path>
              <a:path w="100964" h="109854">
                <a:moveTo>
                  <a:pt x="47244" y="39115"/>
                </a:moveTo>
                <a:lnTo>
                  <a:pt x="48768" y="38099"/>
                </a:lnTo>
                <a:lnTo>
                  <a:pt x="49638" y="38317"/>
                </a:lnTo>
                <a:lnTo>
                  <a:pt x="47244" y="39115"/>
                </a:lnTo>
                <a:close/>
              </a:path>
              <a:path w="100964" h="109854">
                <a:moveTo>
                  <a:pt x="49638" y="38317"/>
                </a:moveTo>
                <a:lnTo>
                  <a:pt x="48768" y="38099"/>
                </a:lnTo>
                <a:lnTo>
                  <a:pt x="50292" y="38099"/>
                </a:lnTo>
                <a:lnTo>
                  <a:pt x="49638" y="38317"/>
                </a:lnTo>
                <a:close/>
              </a:path>
              <a:path w="100964" h="109854">
                <a:moveTo>
                  <a:pt x="49784" y="38353"/>
                </a:moveTo>
                <a:lnTo>
                  <a:pt x="49638" y="38317"/>
                </a:lnTo>
                <a:lnTo>
                  <a:pt x="50292" y="38099"/>
                </a:lnTo>
                <a:lnTo>
                  <a:pt x="49784" y="38353"/>
                </a:lnTo>
                <a:close/>
              </a:path>
              <a:path w="100964" h="109854">
                <a:moveTo>
                  <a:pt x="51054" y="38671"/>
                </a:moveTo>
                <a:lnTo>
                  <a:pt x="49784" y="38353"/>
                </a:lnTo>
                <a:lnTo>
                  <a:pt x="50292" y="38099"/>
                </a:lnTo>
                <a:lnTo>
                  <a:pt x="51598" y="38535"/>
                </a:lnTo>
                <a:lnTo>
                  <a:pt x="51054" y="38671"/>
                </a:lnTo>
                <a:close/>
              </a:path>
              <a:path w="100964" h="109854">
                <a:moveTo>
                  <a:pt x="51598" y="38535"/>
                </a:moveTo>
                <a:lnTo>
                  <a:pt x="50292" y="38099"/>
                </a:lnTo>
                <a:lnTo>
                  <a:pt x="51816" y="38480"/>
                </a:lnTo>
                <a:lnTo>
                  <a:pt x="51598" y="38535"/>
                </a:lnTo>
                <a:close/>
              </a:path>
              <a:path w="100964" h="109854">
                <a:moveTo>
                  <a:pt x="51816" y="38480"/>
                </a:moveTo>
                <a:lnTo>
                  <a:pt x="50292" y="38099"/>
                </a:lnTo>
                <a:lnTo>
                  <a:pt x="53340" y="38099"/>
                </a:lnTo>
                <a:lnTo>
                  <a:pt x="51816" y="38480"/>
                </a:lnTo>
                <a:close/>
              </a:path>
              <a:path w="100964" h="109854">
                <a:moveTo>
                  <a:pt x="55168" y="39319"/>
                </a:moveTo>
                <a:lnTo>
                  <a:pt x="51816" y="38480"/>
                </a:lnTo>
                <a:lnTo>
                  <a:pt x="53340" y="38099"/>
                </a:lnTo>
                <a:lnTo>
                  <a:pt x="55168" y="39319"/>
                </a:lnTo>
                <a:close/>
              </a:path>
              <a:path w="100964" h="109854">
                <a:moveTo>
                  <a:pt x="56388" y="39623"/>
                </a:moveTo>
                <a:lnTo>
                  <a:pt x="55168" y="39319"/>
                </a:lnTo>
                <a:lnTo>
                  <a:pt x="53340" y="38099"/>
                </a:lnTo>
                <a:lnTo>
                  <a:pt x="56388" y="39623"/>
                </a:lnTo>
                <a:close/>
              </a:path>
              <a:path w="100964" h="109854">
                <a:moveTo>
                  <a:pt x="98298" y="39623"/>
                </a:moveTo>
                <a:lnTo>
                  <a:pt x="56388" y="39623"/>
                </a:lnTo>
                <a:lnTo>
                  <a:pt x="53340" y="38099"/>
                </a:lnTo>
                <a:lnTo>
                  <a:pt x="97917" y="38099"/>
                </a:lnTo>
                <a:lnTo>
                  <a:pt x="98298" y="39623"/>
                </a:lnTo>
                <a:close/>
              </a:path>
              <a:path w="100964" h="109854">
                <a:moveTo>
                  <a:pt x="47244" y="39623"/>
                </a:moveTo>
                <a:lnTo>
                  <a:pt x="49784" y="38353"/>
                </a:lnTo>
                <a:lnTo>
                  <a:pt x="51054" y="38671"/>
                </a:lnTo>
                <a:lnTo>
                  <a:pt x="47244" y="39623"/>
                </a:lnTo>
                <a:close/>
              </a:path>
              <a:path w="100964" h="109854">
                <a:moveTo>
                  <a:pt x="54864" y="39623"/>
                </a:moveTo>
                <a:lnTo>
                  <a:pt x="51054" y="38671"/>
                </a:lnTo>
                <a:lnTo>
                  <a:pt x="51598" y="38535"/>
                </a:lnTo>
                <a:lnTo>
                  <a:pt x="54864" y="39623"/>
                </a:lnTo>
                <a:close/>
              </a:path>
              <a:path w="100964" h="109854">
                <a:moveTo>
                  <a:pt x="46482" y="39623"/>
                </a:moveTo>
                <a:lnTo>
                  <a:pt x="45720" y="39623"/>
                </a:lnTo>
                <a:lnTo>
                  <a:pt x="47244" y="39115"/>
                </a:lnTo>
                <a:lnTo>
                  <a:pt x="46482" y="39623"/>
                </a:lnTo>
                <a:close/>
              </a:path>
              <a:path w="100964" h="109854">
                <a:moveTo>
                  <a:pt x="60960" y="45719"/>
                </a:moveTo>
                <a:lnTo>
                  <a:pt x="57912" y="41147"/>
                </a:lnTo>
                <a:lnTo>
                  <a:pt x="55168" y="39319"/>
                </a:lnTo>
                <a:lnTo>
                  <a:pt x="56388" y="39623"/>
                </a:lnTo>
                <a:lnTo>
                  <a:pt x="98298" y="39623"/>
                </a:lnTo>
                <a:lnTo>
                  <a:pt x="99060" y="42671"/>
                </a:lnTo>
                <a:lnTo>
                  <a:pt x="59436" y="42671"/>
                </a:lnTo>
                <a:lnTo>
                  <a:pt x="60960" y="45719"/>
                </a:lnTo>
                <a:close/>
              </a:path>
              <a:path w="100964" h="109854">
                <a:moveTo>
                  <a:pt x="43180" y="42671"/>
                </a:moveTo>
                <a:lnTo>
                  <a:pt x="44196" y="41147"/>
                </a:lnTo>
                <a:lnTo>
                  <a:pt x="47244" y="39623"/>
                </a:lnTo>
                <a:lnTo>
                  <a:pt x="43180" y="42671"/>
                </a:lnTo>
                <a:close/>
              </a:path>
              <a:path w="100964" h="109854">
                <a:moveTo>
                  <a:pt x="59436" y="44195"/>
                </a:moveTo>
                <a:lnTo>
                  <a:pt x="54864" y="39623"/>
                </a:lnTo>
                <a:lnTo>
                  <a:pt x="57912" y="41147"/>
                </a:lnTo>
                <a:lnTo>
                  <a:pt x="59436" y="44195"/>
                </a:lnTo>
                <a:close/>
              </a:path>
              <a:path w="100964" h="109854">
                <a:moveTo>
                  <a:pt x="42367" y="43281"/>
                </a:moveTo>
                <a:lnTo>
                  <a:pt x="42672" y="42671"/>
                </a:lnTo>
                <a:lnTo>
                  <a:pt x="44196" y="41147"/>
                </a:lnTo>
                <a:lnTo>
                  <a:pt x="43180" y="42671"/>
                </a:lnTo>
                <a:lnTo>
                  <a:pt x="42367" y="43281"/>
                </a:lnTo>
                <a:close/>
              </a:path>
              <a:path w="100964" h="109854">
                <a:moveTo>
                  <a:pt x="41148" y="44195"/>
                </a:moveTo>
                <a:lnTo>
                  <a:pt x="42672" y="42671"/>
                </a:lnTo>
                <a:lnTo>
                  <a:pt x="42367" y="43281"/>
                </a:lnTo>
                <a:lnTo>
                  <a:pt x="41148" y="44195"/>
                </a:lnTo>
                <a:close/>
              </a:path>
              <a:path w="100964" h="109854">
                <a:moveTo>
                  <a:pt x="41148" y="45719"/>
                </a:moveTo>
                <a:lnTo>
                  <a:pt x="42367" y="43281"/>
                </a:lnTo>
                <a:lnTo>
                  <a:pt x="43180" y="42671"/>
                </a:lnTo>
                <a:lnTo>
                  <a:pt x="41148" y="45719"/>
                </a:lnTo>
                <a:close/>
              </a:path>
              <a:path w="100964" h="109854">
                <a:moveTo>
                  <a:pt x="55168" y="70408"/>
                </a:moveTo>
                <a:lnTo>
                  <a:pt x="57912" y="68579"/>
                </a:lnTo>
                <a:lnTo>
                  <a:pt x="59436" y="67055"/>
                </a:lnTo>
                <a:lnTo>
                  <a:pt x="62484" y="60959"/>
                </a:lnTo>
                <a:lnTo>
                  <a:pt x="62484" y="48767"/>
                </a:lnTo>
                <a:lnTo>
                  <a:pt x="59436" y="42671"/>
                </a:lnTo>
                <a:lnTo>
                  <a:pt x="99060" y="42671"/>
                </a:lnTo>
                <a:lnTo>
                  <a:pt x="99060" y="44195"/>
                </a:lnTo>
                <a:lnTo>
                  <a:pt x="100584" y="45719"/>
                </a:lnTo>
                <a:lnTo>
                  <a:pt x="100584" y="65531"/>
                </a:lnTo>
                <a:lnTo>
                  <a:pt x="99060" y="65531"/>
                </a:lnTo>
                <a:lnTo>
                  <a:pt x="99060" y="67055"/>
                </a:lnTo>
                <a:lnTo>
                  <a:pt x="98298" y="70103"/>
                </a:lnTo>
                <a:lnTo>
                  <a:pt x="56388" y="70103"/>
                </a:lnTo>
                <a:lnTo>
                  <a:pt x="55168" y="70408"/>
                </a:lnTo>
                <a:close/>
              </a:path>
              <a:path w="100964" h="109854">
                <a:moveTo>
                  <a:pt x="41910" y="44195"/>
                </a:moveTo>
                <a:lnTo>
                  <a:pt x="41148" y="44195"/>
                </a:lnTo>
                <a:lnTo>
                  <a:pt x="42367" y="43281"/>
                </a:lnTo>
                <a:lnTo>
                  <a:pt x="41910" y="44195"/>
                </a:lnTo>
                <a:close/>
              </a:path>
              <a:path w="100964" h="109854">
                <a:moveTo>
                  <a:pt x="39319" y="50291"/>
                </a:moveTo>
                <a:lnTo>
                  <a:pt x="39624" y="48767"/>
                </a:lnTo>
                <a:lnTo>
                  <a:pt x="41148" y="45719"/>
                </a:lnTo>
                <a:lnTo>
                  <a:pt x="39319" y="50291"/>
                </a:lnTo>
                <a:close/>
              </a:path>
              <a:path w="100964" h="109854">
                <a:moveTo>
                  <a:pt x="62484" y="51815"/>
                </a:moveTo>
                <a:lnTo>
                  <a:pt x="60960" y="45719"/>
                </a:lnTo>
                <a:lnTo>
                  <a:pt x="62484" y="48767"/>
                </a:lnTo>
                <a:lnTo>
                  <a:pt x="62484" y="51815"/>
                </a:lnTo>
                <a:close/>
              </a:path>
              <a:path w="100964" h="109854">
                <a:moveTo>
                  <a:pt x="38100" y="53339"/>
                </a:moveTo>
                <a:lnTo>
                  <a:pt x="39624" y="48767"/>
                </a:lnTo>
                <a:lnTo>
                  <a:pt x="39319" y="50291"/>
                </a:lnTo>
                <a:lnTo>
                  <a:pt x="38100" y="53339"/>
                </a:lnTo>
                <a:close/>
              </a:path>
              <a:path w="100964" h="109854">
                <a:moveTo>
                  <a:pt x="38404" y="54863"/>
                </a:moveTo>
                <a:lnTo>
                  <a:pt x="38100" y="53339"/>
                </a:lnTo>
                <a:lnTo>
                  <a:pt x="39319" y="50291"/>
                </a:lnTo>
                <a:lnTo>
                  <a:pt x="38404" y="54863"/>
                </a:lnTo>
                <a:close/>
              </a:path>
              <a:path w="100964" h="109854">
                <a:moveTo>
                  <a:pt x="38100" y="56387"/>
                </a:moveTo>
                <a:lnTo>
                  <a:pt x="38100" y="53339"/>
                </a:lnTo>
                <a:lnTo>
                  <a:pt x="38404" y="54863"/>
                </a:lnTo>
                <a:lnTo>
                  <a:pt x="38100" y="56387"/>
                </a:lnTo>
                <a:close/>
              </a:path>
              <a:path w="100964" h="109854">
                <a:moveTo>
                  <a:pt x="38709" y="56387"/>
                </a:moveTo>
                <a:lnTo>
                  <a:pt x="38100" y="56387"/>
                </a:lnTo>
                <a:lnTo>
                  <a:pt x="38404" y="54863"/>
                </a:lnTo>
                <a:lnTo>
                  <a:pt x="38709" y="56387"/>
                </a:lnTo>
                <a:close/>
              </a:path>
              <a:path w="100964" h="109854">
                <a:moveTo>
                  <a:pt x="39624" y="60959"/>
                </a:moveTo>
                <a:lnTo>
                  <a:pt x="38100" y="57911"/>
                </a:lnTo>
                <a:lnTo>
                  <a:pt x="39014" y="57911"/>
                </a:lnTo>
                <a:lnTo>
                  <a:pt x="39624" y="60959"/>
                </a:lnTo>
                <a:close/>
              </a:path>
              <a:path w="100964" h="109854">
                <a:moveTo>
                  <a:pt x="60960" y="64007"/>
                </a:moveTo>
                <a:lnTo>
                  <a:pt x="62484" y="57911"/>
                </a:lnTo>
                <a:lnTo>
                  <a:pt x="62484" y="60959"/>
                </a:lnTo>
                <a:lnTo>
                  <a:pt x="60960" y="64007"/>
                </a:lnTo>
                <a:close/>
              </a:path>
              <a:path w="100964" h="109854">
                <a:moveTo>
                  <a:pt x="58521" y="67665"/>
                </a:moveTo>
                <a:lnTo>
                  <a:pt x="60960" y="64007"/>
                </a:lnTo>
                <a:lnTo>
                  <a:pt x="59436" y="67055"/>
                </a:lnTo>
                <a:lnTo>
                  <a:pt x="58521" y="67665"/>
                </a:lnTo>
                <a:close/>
              </a:path>
              <a:path w="100964" h="109854">
                <a:moveTo>
                  <a:pt x="44196" y="70103"/>
                </a:moveTo>
                <a:lnTo>
                  <a:pt x="41148" y="67055"/>
                </a:lnTo>
                <a:lnTo>
                  <a:pt x="43434" y="68579"/>
                </a:lnTo>
                <a:lnTo>
                  <a:pt x="44196" y="70103"/>
                </a:lnTo>
                <a:close/>
              </a:path>
              <a:path w="100964" h="109854">
                <a:moveTo>
                  <a:pt x="43434" y="68579"/>
                </a:moveTo>
                <a:lnTo>
                  <a:pt x="41148" y="67055"/>
                </a:lnTo>
                <a:lnTo>
                  <a:pt x="42672" y="67055"/>
                </a:lnTo>
                <a:lnTo>
                  <a:pt x="43434" y="68579"/>
                </a:lnTo>
                <a:close/>
              </a:path>
              <a:path w="100964" h="109854">
                <a:moveTo>
                  <a:pt x="57912" y="68579"/>
                </a:moveTo>
                <a:lnTo>
                  <a:pt x="58521" y="67665"/>
                </a:lnTo>
                <a:lnTo>
                  <a:pt x="59436" y="67055"/>
                </a:lnTo>
                <a:lnTo>
                  <a:pt x="57912" y="68579"/>
                </a:lnTo>
                <a:close/>
              </a:path>
              <a:path w="100964" h="109854">
                <a:moveTo>
                  <a:pt x="54864" y="70103"/>
                </a:moveTo>
                <a:lnTo>
                  <a:pt x="58521" y="67665"/>
                </a:lnTo>
                <a:lnTo>
                  <a:pt x="57912" y="68579"/>
                </a:lnTo>
                <a:lnTo>
                  <a:pt x="54864" y="70103"/>
                </a:lnTo>
                <a:close/>
              </a:path>
              <a:path w="100964" h="109854">
                <a:moveTo>
                  <a:pt x="45720" y="70103"/>
                </a:moveTo>
                <a:lnTo>
                  <a:pt x="44196" y="70103"/>
                </a:lnTo>
                <a:lnTo>
                  <a:pt x="43434" y="68579"/>
                </a:lnTo>
                <a:lnTo>
                  <a:pt x="45720" y="70103"/>
                </a:lnTo>
                <a:close/>
              </a:path>
              <a:path w="100964" h="109854">
                <a:moveTo>
                  <a:pt x="47244" y="70611"/>
                </a:moveTo>
                <a:lnTo>
                  <a:pt x="45720" y="70103"/>
                </a:lnTo>
                <a:lnTo>
                  <a:pt x="44196" y="68579"/>
                </a:lnTo>
                <a:lnTo>
                  <a:pt x="47244" y="70611"/>
                </a:lnTo>
                <a:close/>
              </a:path>
              <a:path w="100964" h="109854">
                <a:moveTo>
                  <a:pt x="48768" y="71627"/>
                </a:moveTo>
                <a:lnTo>
                  <a:pt x="45720" y="70103"/>
                </a:lnTo>
                <a:lnTo>
                  <a:pt x="47244" y="70611"/>
                </a:lnTo>
                <a:lnTo>
                  <a:pt x="48768" y="71627"/>
                </a:lnTo>
                <a:close/>
              </a:path>
              <a:path w="100964" h="109854">
                <a:moveTo>
                  <a:pt x="53340" y="71627"/>
                </a:moveTo>
                <a:lnTo>
                  <a:pt x="55168" y="70408"/>
                </a:lnTo>
                <a:lnTo>
                  <a:pt x="56388" y="70103"/>
                </a:lnTo>
                <a:lnTo>
                  <a:pt x="53340" y="71627"/>
                </a:lnTo>
                <a:close/>
              </a:path>
              <a:path w="100964" h="109854">
                <a:moveTo>
                  <a:pt x="97917" y="71627"/>
                </a:moveTo>
                <a:lnTo>
                  <a:pt x="53340" y="71627"/>
                </a:lnTo>
                <a:lnTo>
                  <a:pt x="56388" y="70103"/>
                </a:lnTo>
                <a:lnTo>
                  <a:pt x="98298" y="70103"/>
                </a:lnTo>
                <a:lnTo>
                  <a:pt x="97917" y="71627"/>
                </a:lnTo>
                <a:close/>
              </a:path>
              <a:path w="100964" h="109854">
                <a:moveTo>
                  <a:pt x="53340" y="71627"/>
                </a:moveTo>
                <a:lnTo>
                  <a:pt x="50292" y="71627"/>
                </a:lnTo>
                <a:lnTo>
                  <a:pt x="55168" y="70408"/>
                </a:lnTo>
                <a:lnTo>
                  <a:pt x="53340" y="71627"/>
                </a:lnTo>
                <a:close/>
              </a:path>
              <a:path w="100964" h="109854">
                <a:moveTo>
                  <a:pt x="50292" y="71627"/>
                </a:moveTo>
                <a:lnTo>
                  <a:pt x="48768" y="71627"/>
                </a:lnTo>
                <a:lnTo>
                  <a:pt x="47244" y="70611"/>
                </a:lnTo>
                <a:lnTo>
                  <a:pt x="50292" y="71627"/>
                </a:lnTo>
                <a:close/>
              </a:path>
              <a:path w="100964" h="109854">
                <a:moveTo>
                  <a:pt x="53340" y="109727"/>
                </a:moveTo>
                <a:lnTo>
                  <a:pt x="48768" y="109727"/>
                </a:lnTo>
                <a:lnTo>
                  <a:pt x="42672" y="108203"/>
                </a:lnTo>
                <a:lnTo>
                  <a:pt x="59436" y="108203"/>
                </a:lnTo>
                <a:lnTo>
                  <a:pt x="5334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90904" y="5628069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84676" y="4654296"/>
            <a:ext cx="85725" cy="2131060"/>
          </a:xfrm>
          <a:custGeom>
            <a:avLst/>
            <a:gdLst/>
            <a:ahLst/>
            <a:cxnLst/>
            <a:rect l="l" t="t" r="r" b="b"/>
            <a:pathLst>
              <a:path w="85725" h="2131059">
                <a:moveTo>
                  <a:pt x="28955" y="2047827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2045208"/>
                </a:lnTo>
                <a:lnTo>
                  <a:pt x="42671" y="2045208"/>
                </a:lnTo>
                <a:lnTo>
                  <a:pt x="28955" y="2047827"/>
                </a:lnTo>
                <a:close/>
              </a:path>
              <a:path w="85725" h="2131059">
                <a:moveTo>
                  <a:pt x="56387" y="2087879"/>
                </a:moveTo>
                <a:lnTo>
                  <a:pt x="28955" y="2087879"/>
                </a:lnTo>
                <a:lnTo>
                  <a:pt x="28955" y="2047827"/>
                </a:lnTo>
                <a:lnTo>
                  <a:pt x="42671" y="2045208"/>
                </a:lnTo>
                <a:lnTo>
                  <a:pt x="56387" y="2047827"/>
                </a:lnTo>
                <a:lnTo>
                  <a:pt x="56387" y="2087879"/>
                </a:lnTo>
                <a:close/>
              </a:path>
              <a:path w="85725" h="2131059">
                <a:moveTo>
                  <a:pt x="56387" y="2047827"/>
                </a:moveTo>
                <a:lnTo>
                  <a:pt x="42671" y="2045208"/>
                </a:lnTo>
                <a:lnTo>
                  <a:pt x="56387" y="2045208"/>
                </a:lnTo>
                <a:lnTo>
                  <a:pt x="56387" y="2047827"/>
                </a:lnTo>
                <a:close/>
              </a:path>
              <a:path w="85725" h="2131059">
                <a:moveTo>
                  <a:pt x="42671" y="2130551"/>
                </a:moveTo>
                <a:lnTo>
                  <a:pt x="25717" y="2127313"/>
                </a:lnTo>
                <a:lnTo>
                  <a:pt x="12191" y="2118359"/>
                </a:lnTo>
                <a:lnTo>
                  <a:pt x="3238" y="2104834"/>
                </a:lnTo>
                <a:lnTo>
                  <a:pt x="0" y="2087879"/>
                </a:lnTo>
                <a:lnTo>
                  <a:pt x="3238" y="2070925"/>
                </a:lnTo>
                <a:lnTo>
                  <a:pt x="12191" y="2057399"/>
                </a:lnTo>
                <a:lnTo>
                  <a:pt x="25717" y="2048446"/>
                </a:lnTo>
                <a:lnTo>
                  <a:pt x="28955" y="2047827"/>
                </a:lnTo>
                <a:lnTo>
                  <a:pt x="28955" y="2087879"/>
                </a:lnTo>
                <a:lnTo>
                  <a:pt x="85343" y="2087879"/>
                </a:lnTo>
                <a:lnTo>
                  <a:pt x="82105" y="2104834"/>
                </a:lnTo>
                <a:lnTo>
                  <a:pt x="73151" y="2118359"/>
                </a:lnTo>
                <a:lnTo>
                  <a:pt x="59626" y="2127313"/>
                </a:lnTo>
                <a:lnTo>
                  <a:pt x="42671" y="2130551"/>
                </a:lnTo>
                <a:close/>
              </a:path>
              <a:path w="85725" h="2131059">
                <a:moveTo>
                  <a:pt x="85343" y="2087879"/>
                </a:moveTo>
                <a:lnTo>
                  <a:pt x="56387" y="2087879"/>
                </a:lnTo>
                <a:lnTo>
                  <a:pt x="56387" y="2047827"/>
                </a:lnTo>
                <a:lnTo>
                  <a:pt x="59626" y="2048446"/>
                </a:lnTo>
                <a:lnTo>
                  <a:pt x="73151" y="2057399"/>
                </a:lnTo>
                <a:lnTo>
                  <a:pt x="82105" y="2070925"/>
                </a:lnTo>
                <a:lnTo>
                  <a:pt x="85343" y="208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74947" y="5807964"/>
            <a:ext cx="299085" cy="504825"/>
          </a:xfrm>
          <a:custGeom>
            <a:avLst/>
            <a:gdLst/>
            <a:ahLst/>
            <a:cxnLst/>
            <a:rect l="l" t="t" r="r" b="b"/>
            <a:pathLst>
              <a:path w="299085" h="504825">
                <a:moveTo>
                  <a:pt x="149351" y="504443"/>
                </a:moveTo>
                <a:lnTo>
                  <a:pt x="0" y="252983"/>
                </a:lnTo>
                <a:lnTo>
                  <a:pt x="149351" y="0"/>
                </a:lnTo>
                <a:lnTo>
                  <a:pt x="298703" y="252983"/>
                </a:lnTo>
                <a:lnTo>
                  <a:pt x="149351" y="504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52088" y="5771388"/>
            <a:ext cx="342900" cy="579120"/>
          </a:xfrm>
          <a:custGeom>
            <a:avLst/>
            <a:gdLst/>
            <a:ahLst/>
            <a:cxnLst/>
            <a:rect l="l" t="t" r="r" b="b"/>
            <a:pathLst>
              <a:path w="342900" h="579120">
                <a:moveTo>
                  <a:pt x="172211" y="579120"/>
                </a:moveTo>
                <a:lnTo>
                  <a:pt x="0" y="289560"/>
                </a:lnTo>
                <a:lnTo>
                  <a:pt x="172211" y="0"/>
                </a:lnTo>
                <a:lnTo>
                  <a:pt x="200061" y="47243"/>
                </a:lnTo>
                <a:lnTo>
                  <a:pt x="155448" y="47243"/>
                </a:lnTo>
                <a:lnTo>
                  <a:pt x="172211" y="75469"/>
                </a:lnTo>
                <a:lnTo>
                  <a:pt x="51391" y="278892"/>
                </a:lnTo>
                <a:lnTo>
                  <a:pt x="39624" y="278892"/>
                </a:lnTo>
                <a:lnTo>
                  <a:pt x="39624" y="298704"/>
                </a:lnTo>
                <a:lnTo>
                  <a:pt x="51320" y="298704"/>
                </a:lnTo>
                <a:lnTo>
                  <a:pt x="172211" y="503479"/>
                </a:lnTo>
                <a:lnTo>
                  <a:pt x="155448" y="531876"/>
                </a:lnTo>
                <a:lnTo>
                  <a:pt x="200061" y="531876"/>
                </a:lnTo>
                <a:lnTo>
                  <a:pt x="172211" y="579120"/>
                </a:lnTo>
                <a:close/>
              </a:path>
              <a:path w="342900" h="579120">
                <a:moveTo>
                  <a:pt x="172211" y="75469"/>
                </a:moveTo>
                <a:lnTo>
                  <a:pt x="155448" y="47243"/>
                </a:lnTo>
                <a:lnTo>
                  <a:pt x="188976" y="47243"/>
                </a:lnTo>
                <a:lnTo>
                  <a:pt x="172211" y="75469"/>
                </a:lnTo>
                <a:close/>
              </a:path>
              <a:path w="342900" h="579120">
                <a:moveTo>
                  <a:pt x="298934" y="288827"/>
                </a:moveTo>
                <a:lnTo>
                  <a:pt x="172211" y="75469"/>
                </a:lnTo>
                <a:lnTo>
                  <a:pt x="188976" y="47243"/>
                </a:lnTo>
                <a:lnTo>
                  <a:pt x="200061" y="47243"/>
                </a:lnTo>
                <a:lnTo>
                  <a:pt x="336611" y="278892"/>
                </a:lnTo>
                <a:lnTo>
                  <a:pt x="304800" y="278892"/>
                </a:lnTo>
                <a:lnTo>
                  <a:pt x="298934" y="288827"/>
                </a:lnTo>
                <a:close/>
              </a:path>
              <a:path w="342900" h="579120">
                <a:moveTo>
                  <a:pt x="39624" y="298704"/>
                </a:moveTo>
                <a:lnTo>
                  <a:pt x="39624" y="278892"/>
                </a:lnTo>
                <a:lnTo>
                  <a:pt x="45489" y="288827"/>
                </a:lnTo>
                <a:lnTo>
                  <a:pt x="39624" y="298704"/>
                </a:lnTo>
                <a:close/>
              </a:path>
              <a:path w="342900" h="579120">
                <a:moveTo>
                  <a:pt x="45489" y="288827"/>
                </a:moveTo>
                <a:lnTo>
                  <a:pt x="39624" y="278892"/>
                </a:lnTo>
                <a:lnTo>
                  <a:pt x="51391" y="278892"/>
                </a:lnTo>
                <a:lnTo>
                  <a:pt x="45489" y="288827"/>
                </a:lnTo>
                <a:close/>
              </a:path>
              <a:path w="342900" h="579120">
                <a:moveTo>
                  <a:pt x="304800" y="298704"/>
                </a:moveTo>
                <a:lnTo>
                  <a:pt x="298934" y="288827"/>
                </a:lnTo>
                <a:lnTo>
                  <a:pt x="304800" y="278892"/>
                </a:lnTo>
                <a:lnTo>
                  <a:pt x="304800" y="298704"/>
                </a:lnTo>
                <a:close/>
              </a:path>
              <a:path w="342900" h="579120">
                <a:moveTo>
                  <a:pt x="337509" y="298704"/>
                </a:moveTo>
                <a:lnTo>
                  <a:pt x="304800" y="298704"/>
                </a:lnTo>
                <a:lnTo>
                  <a:pt x="304800" y="278892"/>
                </a:lnTo>
                <a:lnTo>
                  <a:pt x="336611" y="278892"/>
                </a:lnTo>
                <a:lnTo>
                  <a:pt x="342900" y="289560"/>
                </a:lnTo>
                <a:lnTo>
                  <a:pt x="337509" y="298704"/>
                </a:lnTo>
                <a:close/>
              </a:path>
              <a:path w="342900" h="579120">
                <a:moveTo>
                  <a:pt x="51320" y="298704"/>
                </a:moveTo>
                <a:lnTo>
                  <a:pt x="39624" y="298704"/>
                </a:lnTo>
                <a:lnTo>
                  <a:pt x="45489" y="288827"/>
                </a:lnTo>
                <a:lnTo>
                  <a:pt x="51320" y="298704"/>
                </a:lnTo>
                <a:close/>
              </a:path>
              <a:path w="342900" h="579120">
                <a:moveTo>
                  <a:pt x="200061" y="531876"/>
                </a:moveTo>
                <a:lnTo>
                  <a:pt x="188976" y="531876"/>
                </a:lnTo>
                <a:lnTo>
                  <a:pt x="172212" y="503479"/>
                </a:lnTo>
                <a:lnTo>
                  <a:pt x="298934" y="288827"/>
                </a:lnTo>
                <a:lnTo>
                  <a:pt x="304800" y="298704"/>
                </a:lnTo>
                <a:lnTo>
                  <a:pt x="337509" y="298704"/>
                </a:lnTo>
                <a:lnTo>
                  <a:pt x="200061" y="531876"/>
                </a:lnTo>
                <a:close/>
              </a:path>
              <a:path w="342900" h="579120">
                <a:moveTo>
                  <a:pt x="188976" y="531876"/>
                </a:moveTo>
                <a:lnTo>
                  <a:pt x="155448" y="531876"/>
                </a:lnTo>
                <a:lnTo>
                  <a:pt x="172212" y="503479"/>
                </a:lnTo>
                <a:lnTo>
                  <a:pt x="188976" y="5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88664" y="6070853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 h="0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4196" y="4835652"/>
            <a:ext cx="149860" cy="323215"/>
          </a:xfrm>
          <a:custGeom>
            <a:avLst/>
            <a:gdLst/>
            <a:ahLst/>
            <a:cxnLst/>
            <a:rect l="l" t="t" r="r" b="b"/>
            <a:pathLst>
              <a:path w="149860" h="323214">
                <a:moveTo>
                  <a:pt x="0" y="0"/>
                </a:moveTo>
                <a:lnTo>
                  <a:pt x="149351" y="0"/>
                </a:lnTo>
                <a:lnTo>
                  <a:pt x="149351" y="323087"/>
                </a:lnTo>
                <a:lnTo>
                  <a:pt x="0" y="3230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35908" y="4815840"/>
            <a:ext cx="186055" cy="363220"/>
          </a:xfrm>
          <a:custGeom>
            <a:avLst/>
            <a:gdLst/>
            <a:ahLst/>
            <a:cxnLst/>
            <a:rect l="l" t="t" r="r" b="b"/>
            <a:pathLst>
              <a:path w="186054" h="363220">
                <a:moveTo>
                  <a:pt x="185928" y="362712"/>
                </a:moveTo>
                <a:lnTo>
                  <a:pt x="0" y="362712"/>
                </a:lnTo>
                <a:lnTo>
                  <a:pt x="0" y="0"/>
                </a:lnTo>
                <a:lnTo>
                  <a:pt x="185928" y="0"/>
                </a:lnTo>
                <a:lnTo>
                  <a:pt x="18592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324612"/>
                </a:lnTo>
                <a:lnTo>
                  <a:pt x="18288" y="324612"/>
                </a:lnTo>
                <a:lnTo>
                  <a:pt x="38100" y="342900"/>
                </a:lnTo>
                <a:lnTo>
                  <a:pt x="185928" y="342900"/>
                </a:lnTo>
                <a:lnTo>
                  <a:pt x="185928" y="362712"/>
                </a:lnTo>
                <a:close/>
              </a:path>
              <a:path w="186054" h="36322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86054" h="363220">
                <a:moveTo>
                  <a:pt x="14782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7828" y="19812"/>
                </a:lnTo>
                <a:lnTo>
                  <a:pt x="147828" y="38100"/>
                </a:lnTo>
                <a:close/>
              </a:path>
              <a:path w="186054" h="363220">
                <a:moveTo>
                  <a:pt x="147828" y="342900"/>
                </a:moveTo>
                <a:lnTo>
                  <a:pt x="147828" y="19812"/>
                </a:lnTo>
                <a:lnTo>
                  <a:pt x="167640" y="38100"/>
                </a:lnTo>
                <a:lnTo>
                  <a:pt x="185928" y="38100"/>
                </a:lnTo>
                <a:lnTo>
                  <a:pt x="185928" y="324612"/>
                </a:lnTo>
                <a:lnTo>
                  <a:pt x="167640" y="324612"/>
                </a:lnTo>
                <a:lnTo>
                  <a:pt x="147828" y="342900"/>
                </a:lnTo>
                <a:close/>
              </a:path>
              <a:path w="186054" h="363220">
                <a:moveTo>
                  <a:pt x="185928" y="38100"/>
                </a:moveTo>
                <a:lnTo>
                  <a:pt x="167640" y="38100"/>
                </a:lnTo>
                <a:lnTo>
                  <a:pt x="147828" y="19812"/>
                </a:lnTo>
                <a:lnTo>
                  <a:pt x="185928" y="19812"/>
                </a:lnTo>
                <a:lnTo>
                  <a:pt x="185928" y="38100"/>
                </a:lnTo>
                <a:close/>
              </a:path>
              <a:path w="186054" h="363220">
                <a:moveTo>
                  <a:pt x="38100" y="342900"/>
                </a:moveTo>
                <a:lnTo>
                  <a:pt x="18288" y="324612"/>
                </a:lnTo>
                <a:lnTo>
                  <a:pt x="38100" y="324612"/>
                </a:lnTo>
                <a:lnTo>
                  <a:pt x="38100" y="342900"/>
                </a:lnTo>
                <a:close/>
              </a:path>
              <a:path w="186054" h="363220">
                <a:moveTo>
                  <a:pt x="147828" y="342900"/>
                </a:moveTo>
                <a:lnTo>
                  <a:pt x="38100" y="342900"/>
                </a:lnTo>
                <a:lnTo>
                  <a:pt x="38100" y="324612"/>
                </a:lnTo>
                <a:lnTo>
                  <a:pt x="147828" y="324612"/>
                </a:lnTo>
                <a:lnTo>
                  <a:pt x="147828" y="342900"/>
                </a:lnTo>
                <a:close/>
              </a:path>
              <a:path w="186054" h="363220">
                <a:moveTo>
                  <a:pt x="185928" y="342900"/>
                </a:moveTo>
                <a:lnTo>
                  <a:pt x="147828" y="342900"/>
                </a:lnTo>
                <a:lnTo>
                  <a:pt x="167640" y="324612"/>
                </a:lnTo>
                <a:lnTo>
                  <a:pt x="185928" y="324612"/>
                </a:lnTo>
                <a:lnTo>
                  <a:pt x="185928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18289" y="4724387"/>
            <a:ext cx="16700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7104" y="4762468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90596" y="4661482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0570" y="5516895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90596" y="6307430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07584" y="4375386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2275" y="6237740"/>
            <a:ext cx="895985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5120" algn="l"/>
              </a:tabLst>
            </a:pPr>
            <a:r>
              <a:rPr dirty="0" baseline="-19675" sz="3600" spc="-7">
                <a:latin typeface="Times New Roman"/>
                <a:cs typeface="Times New Roman"/>
              </a:rPr>
              <a:t>c</a:t>
            </a:r>
            <a:r>
              <a:rPr dirty="0" baseline="-19675" sz="3600" spc="-7">
                <a:latin typeface="Times New Roman"/>
                <a:cs typeface="Times New Roman"/>
              </a:rPr>
              <a:t>	</a:t>
            </a:r>
            <a:r>
              <a:rPr dirty="0" baseline="13888" sz="3600" spc="-7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46378" y="5239480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30012" y="6704076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7432" y="82240"/>
                </a:moveTo>
                <a:lnTo>
                  <a:pt x="25717" y="81891"/>
                </a:lnTo>
                <a:lnTo>
                  <a:pt x="12192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5717"/>
                </a:lnTo>
                <a:lnTo>
                  <a:pt x="12192" y="12192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4" y="42672"/>
                </a:lnTo>
                <a:lnTo>
                  <a:pt x="27432" y="42672"/>
                </a:lnTo>
                <a:lnTo>
                  <a:pt x="27432" y="82240"/>
                </a:lnTo>
                <a:close/>
              </a:path>
              <a:path w="85725" h="222884">
                <a:moveTo>
                  <a:pt x="42672" y="85344"/>
                </a:moveTo>
                <a:lnTo>
                  <a:pt x="27432" y="82240"/>
                </a:lnTo>
                <a:lnTo>
                  <a:pt x="27432" y="42672"/>
                </a:lnTo>
                <a:lnTo>
                  <a:pt x="56388" y="42672"/>
                </a:lnTo>
                <a:lnTo>
                  <a:pt x="56388" y="82440"/>
                </a:lnTo>
                <a:lnTo>
                  <a:pt x="42672" y="85344"/>
                </a:lnTo>
                <a:close/>
              </a:path>
              <a:path w="85725" h="222884">
                <a:moveTo>
                  <a:pt x="56388" y="82440"/>
                </a:moveTo>
                <a:lnTo>
                  <a:pt x="56388" y="42672"/>
                </a:lnTo>
                <a:lnTo>
                  <a:pt x="85344" y="42672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8" y="82440"/>
                </a:lnTo>
                <a:close/>
              </a:path>
              <a:path w="85725" h="222884">
                <a:moveTo>
                  <a:pt x="56388" y="222503"/>
                </a:moveTo>
                <a:lnTo>
                  <a:pt x="27432" y="222503"/>
                </a:lnTo>
                <a:lnTo>
                  <a:pt x="27432" y="82240"/>
                </a:lnTo>
                <a:lnTo>
                  <a:pt x="42672" y="85344"/>
                </a:lnTo>
                <a:lnTo>
                  <a:pt x="56388" y="85344"/>
                </a:lnTo>
                <a:lnTo>
                  <a:pt x="56388" y="222503"/>
                </a:lnTo>
                <a:close/>
              </a:path>
              <a:path w="85725" h="222884">
                <a:moveTo>
                  <a:pt x="56388" y="85344"/>
                </a:moveTo>
                <a:lnTo>
                  <a:pt x="42672" y="85344"/>
                </a:lnTo>
                <a:lnTo>
                  <a:pt x="56388" y="82440"/>
                </a:lnTo>
                <a:lnTo>
                  <a:pt x="5638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38571" y="6938010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50592" y="45994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4075"/>
                </a:lnTo>
                <a:lnTo>
                  <a:pt x="16002" y="16573"/>
                </a:lnTo>
                <a:lnTo>
                  <a:pt x="33432" y="4500"/>
                </a:lnTo>
                <a:lnTo>
                  <a:pt x="54864" y="0"/>
                </a:lnTo>
                <a:lnTo>
                  <a:pt x="75414" y="4500"/>
                </a:lnTo>
                <a:lnTo>
                  <a:pt x="92392" y="16573"/>
                </a:lnTo>
                <a:lnTo>
                  <a:pt x="103941" y="34075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32304" y="45811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5636"/>
                </a:lnTo>
                <a:lnTo>
                  <a:pt x="22859" y="12649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3716" y="115824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0480"/>
                </a:lnTo>
                <a:lnTo>
                  <a:pt x="19812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3716"/>
                </a:lnTo>
                <a:lnTo>
                  <a:pt x="115824" y="13716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071" y="38100"/>
                </a:lnTo>
                <a:lnTo>
                  <a:pt x="67056" y="38100"/>
                </a:lnTo>
                <a:lnTo>
                  <a:pt x="62484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6387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8768" y="100584"/>
                </a:lnTo>
                <a:lnTo>
                  <a:pt x="50291" y="100584"/>
                </a:lnTo>
                <a:lnTo>
                  <a:pt x="54864" y="105156"/>
                </a:lnTo>
                <a:lnTo>
                  <a:pt x="56387" y="105156"/>
                </a:lnTo>
                <a:lnTo>
                  <a:pt x="58674" y="106680"/>
                </a:lnTo>
                <a:lnTo>
                  <a:pt x="57912" y="106680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4112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137377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80772" y="39624"/>
                </a:lnTo>
                <a:lnTo>
                  <a:pt x="77724" y="38100"/>
                </a:lnTo>
                <a:lnTo>
                  <a:pt x="136071" y="38100"/>
                </a:lnTo>
                <a:lnTo>
                  <a:pt x="136724" y="39624"/>
                </a:lnTo>
                <a:lnTo>
                  <a:pt x="83820" y="39624"/>
                </a:lnTo>
                <a:lnTo>
                  <a:pt x="85126" y="40494"/>
                </a:lnTo>
                <a:lnTo>
                  <a:pt x="137097" y="40494"/>
                </a:lnTo>
                <a:lnTo>
                  <a:pt x="137377" y="41148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436" y="40640"/>
                </a:lnTo>
                <a:lnTo>
                  <a:pt x="57912" y="41148"/>
                </a:lnTo>
                <a:close/>
              </a:path>
              <a:path w="146685" h="147954">
                <a:moveTo>
                  <a:pt x="59436" y="40640"/>
                </a:moveTo>
                <a:lnTo>
                  <a:pt x="60960" y="39624"/>
                </a:lnTo>
                <a:lnTo>
                  <a:pt x="62484" y="39624"/>
                </a:lnTo>
                <a:lnTo>
                  <a:pt x="59436" y="40640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377" y="41148"/>
                </a:lnTo>
                <a:lnTo>
                  <a:pt x="138030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436" y="40640"/>
                </a:lnTo>
                <a:lnTo>
                  <a:pt x="58674" y="41148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7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7231" y="48768"/>
                </a:moveTo>
                <a:lnTo>
                  <a:pt x="89916" y="42672"/>
                </a:lnTo>
                <a:lnTo>
                  <a:pt x="138030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6685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4">
                <a:moveTo>
                  <a:pt x="102107" y="54863"/>
                </a:move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5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5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5215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45215" y="64008"/>
                </a:lnTo>
                <a:lnTo>
                  <a:pt x="146304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6304" y="71628"/>
                </a:lnTo>
                <a:lnTo>
                  <a:pt x="146304" y="76200"/>
                </a:lnTo>
                <a:close/>
              </a:path>
              <a:path w="146685" h="147954">
                <a:moveTo>
                  <a:pt x="145433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5" h="147954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5433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6685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4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6685" h="147954">
                <a:moveTo>
                  <a:pt x="50291" y="100584"/>
                </a:moveTo>
                <a:lnTo>
                  <a:pt x="48768" y="100584"/>
                </a:lnTo>
                <a:lnTo>
                  <a:pt x="47244" y="97536"/>
                </a:lnTo>
                <a:lnTo>
                  <a:pt x="50291" y="100584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5" h="147954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5" h="147954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6685" h="147954">
                <a:moveTo>
                  <a:pt x="56387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7" y="105156"/>
                </a:lnTo>
                <a:close/>
              </a:path>
              <a:path w="146685" h="147954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7912" y="106680"/>
                </a:lnTo>
                <a:lnTo>
                  <a:pt x="59000" y="106897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000" y="106897"/>
                </a:moveTo>
                <a:lnTo>
                  <a:pt x="57912" y="106680"/>
                </a:lnTo>
                <a:lnTo>
                  <a:pt x="58674" y="106680"/>
                </a:lnTo>
                <a:lnTo>
                  <a:pt x="59000" y="106897"/>
                </a:lnTo>
                <a:close/>
              </a:path>
              <a:path w="146685" h="147954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6685" h="147954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9000" y="106897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6685" h="147954">
                <a:moveTo>
                  <a:pt x="80772" y="147828"/>
                </a:moveTo>
                <a:lnTo>
                  <a:pt x="65532" y="147828"/>
                </a:lnTo>
                <a:lnTo>
                  <a:pt x="59436" y="146304"/>
                </a:lnTo>
                <a:lnTo>
                  <a:pt x="45719" y="143256"/>
                </a:lnTo>
                <a:lnTo>
                  <a:pt x="44195" y="141732"/>
                </a:lnTo>
                <a:lnTo>
                  <a:pt x="100584" y="141732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45029" y="4651248"/>
            <a:ext cx="0" cy="387350"/>
          </a:xfrm>
          <a:custGeom>
            <a:avLst/>
            <a:gdLst/>
            <a:ahLst/>
            <a:cxnLst/>
            <a:rect l="l" t="t" r="r" b="b"/>
            <a:pathLst>
              <a:path w="0"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45029" y="5547360"/>
            <a:ext cx="0" cy="1193800"/>
          </a:xfrm>
          <a:custGeom>
            <a:avLst/>
            <a:gdLst/>
            <a:ahLst/>
            <a:cxnLst/>
            <a:rect l="l" t="t" r="r" b="b"/>
            <a:pathLst>
              <a:path w="0" h="1193800">
                <a:moveTo>
                  <a:pt x="0" y="0"/>
                </a:moveTo>
                <a:lnTo>
                  <a:pt x="0" y="119329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83307" y="5038344"/>
            <a:ext cx="135890" cy="509270"/>
          </a:xfrm>
          <a:custGeom>
            <a:avLst/>
            <a:gdLst/>
            <a:ahLst/>
            <a:cxnLst/>
            <a:rect l="l" t="t" r="r" b="b"/>
            <a:pathLst>
              <a:path w="135889" h="509270">
                <a:moveTo>
                  <a:pt x="0" y="0"/>
                </a:moveTo>
                <a:lnTo>
                  <a:pt x="135636" y="0"/>
                </a:lnTo>
                <a:lnTo>
                  <a:pt x="135636" y="509016"/>
                </a:lnTo>
                <a:lnTo>
                  <a:pt x="0" y="5090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65020" y="5020055"/>
            <a:ext cx="172720" cy="546100"/>
          </a:xfrm>
          <a:custGeom>
            <a:avLst/>
            <a:gdLst/>
            <a:ahLst/>
            <a:cxnLst/>
            <a:rect l="l" t="t" r="r" b="b"/>
            <a:pathLst>
              <a:path w="172719" h="546100">
                <a:moveTo>
                  <a:pt x="172211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2211" y="0"/>
                </a:lnTo>
                <a:lnTo>
                  <a:pt x="17221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8288" y="507491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5591"/>
                </a:lnTo>
                <a:close/>
              </a:path>
              <a:path w="172719" h="546100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2719" h="546100">
                <a:moveTo>
                  <a:pt x="13411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4112" y="18288"/>
                </a:lnTo>
                <a:lnTo>
                  <a:pt x="134112" y="38100"/>
                </a:lnTo>
                <a:close/>
              </a:path>
              <a:path w="172719" h="546100">
                <a:moveTo>
                  <a:pt x="134112" y="527304"/>
                </a:moveTo>
                <a:lnTo>
                  <a:pt x="134112" y="18288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7491"/>
                </a:lnTo>
                <a:lnTo>
                  <a:pt x="153924" y="507491"/>
                </a:lnTo>
                <a:lnTo>
                  <a:pt x="134112" y="527304"/>
                </a:lnTo>
                <a:close/>
              </a:path>
              <a:path w="172719" h="546100">
                <a:moveTo>
                  <a:pt x="172211" y="38100"/>
                </a:moveTo>
                <a:lnTo>
                  <a:pt x="153924" y="38100"/>
                </a:lnTo>
                <a:lnTo>
                  <a:pt x="134112" y="18288"/>
                </a:lnTo>
                <a:lnTo>
                  <a:pt x="172211" y="18288"/>
                </a:lnTo>
                <a:lnTo>
                  <a:pt x="172211" y="38100"/>
                </a:lnTo>
                <a:close/>
              </a:path>
              <a:path w="172719" h="546100">
                <a:moveTo>
                  <a:pt x="38100" y="527304"/>
                </a:moveTo>
                <a:lnTo>
                  <a:pt x="18288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2719" h="546100">
                <a:moveTo>
                  <a:pt x="134112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4112" y="507491"/>
                </a:lnTo>
                <a:lnTo>
                  <a:pt x="134112" y="527304"/>
                </a:lnTo>
                <a:close/>
              </a:path>
              <a:path w="172719" h="546100">
                <a:moveTo>
                  <a:pt x="172211" y="527304"/>
                </a:moveTo>
                <a:lnTo>
                  <a:pt x="134112" y="527304"/>
                </a:lnTo>
                <a:lnTo>
                  <a:pt x="153924" y="507491"/>
                </a:lnTo>
                <a:lnTo>
                  <a:pt x="172211" y="507491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05000" y="5993891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39" h="472439">
                <a:moveTo>
                  <a:pt x="237743" y="472439"/>
                </a:moveTo>
                <a:lnTo>
                  <a:pt x="190500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9812" y="329183"/>
                </a:lnTo>
                <a:lnTo>
                  <a:pt x="6096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8956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3444" y="28955"/>
                </a:lnTo>
                <a:lnTo>
                  <a:pt x="166116" y="12191"/>
                </a:lnTo>
                <a:lnTo>
                  <a:pt x="211836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6323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7743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26491" y="71627"/>
                </a:lnTo>
                <a:lnTo>
                  <a:pt x="83820" y="109727"/>
                </a:lnTo>
                <a:lnTo>
                  <a:pt x="62484" y="141731"/>
                </a:lnTo>
                <a:lnTo>
                  <a:pt x="47244" y="176783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6031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41732" y="409955"/>
                </a:lnTo>
                <a:lnTo>
                  <a:pt x="176783" y="425195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29184" y="452627"/>
                </a:lnTo>
                <a:lnTo>
                  <a:pt x="307848" y="461771"/>
                </a:lnTo>
                <a:lnTo>
                  <a:pt x="284988" y="467867"/>
                </a:lnTo>
                <a:lnTo>
                  <a:pt x="262128" y="470915"/>
                </a:lnTo>
                <a:lnTo>
                  <a:pt x="237743" y="472439"/>
                </a:lnTo>
                <a:close/>
              </a:path>
              <a:path w="472439" h="472439">
                <a:moveTo>
                  <a:pt x="363855" y="434339"/>
                </a:moveTo>
                <a:lnTo>
                  <a:pt x="234695" y="434339"/>
                </a:lnTo>
                <a:lnTo>
                  <a:pt x="256031" y="432815"/>
                </a:lnTo>
                <a:lnTo>
                  <a:pt x="275843" y="429767"/>
                </a:lnTo>
                <a:lnTo>
                  <a:pt x="345948" y="400812"/>
                </a:lnTo>
                <a:lnTo>
                  <a:pt x="388619" y="362711"/>
                </a:lnTo>
                <a:lnTo>
                  <a:pt x="425195" y="295655"/>
                </a:lnTo>
                <a:lnTo>
                  <a:pt x="432815" y="257555"/>
                </a:lnTo>
                <a:lnTo>
                  <a:pt x="434339" y="237743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0812" y="126491"/>
                </a:lnTo>
                <a:lnTo>
                  <a:pt x="362712" y="83819"/>
                </a:lnTo>
                <a:lnTo>
                  <a:pt x="295656" y="47243"/>
                </a:lnTo>
                <a:lnTo>
                  <a:pt x="257556" y="39624"/>
                </a:lnTo>
                <a:lnTo>
                  <a:pt x="237743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7867" y="18745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32815" y="367283"/>
                </a:lnTo>
                <a:lnTo>
                  <a:pt x="403860" y="402336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16517" y="5039901"/>
            <a:ext cx="398780" cy="167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73025">
              <a:lnSpc>
                <a:spcPts val="258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 marR="150495">
              <a:lnSpc>
                <a:spcPts val="255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09855">
              <a:lnSpc>
                <a:spcPts val="285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49083" y="4703064"/>
            <a:ext cx="76200" cy="2074545"/>
          </a:xfrm>
          <a:custGeom>
            <a:avLst/>
            <a:gdLst/>
            <a:ahLst/>
            <a:cxnLst/>
            <a:rect l="l" t="t" r="r" b="b"/>
            <a:pathLst>
              <a:path w="76200" h="2074545">
                <a:moveTo>
                  <a:pt x="24383" y="2000672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1997963"/>
                </a:lnTo>
                <a:lnTo>
                  <a:pt x="38099" y="1997963"/>
                </a:lnTo>
                <a:lnTo>
                  <a:pt x="24383" y="2000672"/>
                </a:lnTo>
                <a:close/>
              </a:path>
              <a:path w="76200" h="2074545">
                <a:moveTo>
                  <a:pt x="50291" y="2036063"/>
                </a:moveTo>
                <a:lnTo>
                  <a:pt x="24383" y="2036063"/>
                </a:lnTo>
                <a:lnTo>
                  <a:pt x="24383" y="2000672"/>
                </a:lnTo>
                <a:lnTo>
                  <a:pt x="38099" y="1997963"/>
                </a:lnTo>
                <a:lnTo>
                  <a:pt x="50291" y="2000371"/>
                </a:lnTo>
                <a:lnTo>
                  <a:pt x="50291" y="2036063"/>
                </a:lnTo>
                <a:close/>
              </a:path>
              <a:path w="76200" h="2074545">
                <a:moveTo>
                  <a:pt x="50291" y="2000371"/>
                </a:moveTo>
                <a:lnTo>
                  <a:pt x="38099" y="1997963"/>
                </a:lnTo>
                <a:lnTo>
                  <a:pt x="50291" y="1997963"/>
                </a:lnTo>
                <a:lnTo>
                  <a:pt x="50291" y="2000371"/>
                </a:lnTo>
                <a:close/>
              </a:path>
              <a:path w="76200" h="2074545">
                <a:moveTo>
                  <a:pt x="76199" y="2036063"/>
                </a:moveTo>
                <a:lnTo>
                  <a:pt x="50291" y="2036063"/>
                </a:lnTo>
                <a:lnTo>
                  <a:pt x="50291" y="2000371"/>
                </a:lnTo>
                <a:lnTo>
                  <a:pt x="53054" y="2000916"/>
                </a:lnTo>
                <a:lnTo>
                  <a:pt x="65150" y="2009012"/>
                </a:lnTo>
                <a:lnTo>
                  <a:pt x="73247" y="2021109"/>
                </a:lnTo>
                <a:lnTo>
                  <a:pt x="76199" y="2036063"/>
                </a:lnTo>
                <a:close/>
              </a:path>
              <a:path w="76200" h="2074545">
                <a:moveTo>
                  <a:pt x="38099" y="2074163"/>
                </a:moveTo>
                <a:lnTo>
                  <a:pt x="23145" y="2071211"/>
                </a:lnTo>
                <a:lnTo>
                  <a:pt x="11048" y="2063114"/>
                </a:lnTo>
                <a:lnTo>
                  <a:pt x="2952" y="2051018"/>
                </a:lnTo>
                <a:lnTo>
                  <a:pt x="0" y="2036063"/>
                </a:lnTo>
                <a:lnTo>
                  <a:pt x="2952" y="2021109"/>
                </a:lnTo>
                <a:lnTo>
                  <a:pt x="11048" y="2009012"/>
                </a:lnTo>
                <a:lnTo>
                  <a:pt x="23145" y="2000916"/>
                </a:lnTo>
                <a:lnTo>
                  <a:pt x="24383" y="2000672"/>
                </a:lnTo>
                <a:lnTo>
                  <a:pt x="24383" y="2036063"/>
                </a:lnTo>
                <a:lnTo>
                  <a:pt x="76199" y="2036063"/>
                </a:lnTo>
                <a:lnTo>
                  <a:pt x="73247" y="2051018"/>
                </a:lnTo>
                <a:lnTo>
                  <a:pt x="65150" y="2063114"/>
                </a:lnTo>
                <a:lnTo>
                  <a:pt x="53054" y="2071211"/>
                </a:lnTo>
                <a:lnTo>
                  <a:pt x="38099" y="2074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46976" y="5199888"/>
            <a:ext cx="279400" cy="739140"/>
          </a:xfrm>
          <a:custGeom>
            <a:avLst/>
            <a:gdLst/>
            <a:ahLst/>
            <a:cxnLst/>
            <a:rect l="l" t="t" r="r" b="b"/>
            <a:pathLst>
              <a:path w="279400" h="739139">
                <a:moveTo>
                  <a:pt x="140207" y="739140"/>
                </a:moveTo>
                <a:lnTo>
                  <a:pt x="0" y="368808"/>
                </a:lnTo>
                <a:lnTo>
                  <a:pt x="140207" y="0"/>
                </a:lnTo>
                <a:lnTo>
                  <a:pt x="278891" y="368808"/>
                </a:lnTo>
                <a:lnTo>
                  <a:pt x="140207" y="7391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33259" y="5164836"/>
            <a:ext cx="306705" cy="809625"/>
          </a:xfrm>
          <a:custGeom>
            <a:avLst/>
            <a:gdLst/>
            <a:ahLst/>
            <a:cxnLst/>
            <a:rect l="l" t="t" r="r" b="b"/>
            <a:pathLst>
              <a:path w="306704" h="809625">
                <a:moveTo>
                  <a:pt x="153924" y="809244"/>
                </a:moveTo>
                <a:lnTo>
                  <a:pt x="0" y="403860"/>
                </a:lnTo>
                <a:lnTo>
                  <a:pt x="153924" y="0"/>
                </a:lnTo>
                <a:lnTo>
                  <a:pt x="168876" y="39624"/>
                </a:lnTo>
                <a:lnTo>
                  <a:pt x="141732" y="39624"/>
                </a:lnTo>
                <a:lnTo>
                  <a:pt x="153924" y="71694"/>
                </a:lnTo>
                <a:lnTo>
                  <a:pt x="28804" y="400812"/>
                </a:lnTo>
                <a:lnTo>
                  <a:pt x="25908" y="400812"/>
                </a:lnTo>
                <a:lnTo>
                  <a:pt x="25908" y="408432"/>
                </a:lnTo>
                <a:lnTo>
                  <a:pt x="28804" y="408432"/>
                </a:lnTo>
                <a:lnTo>
                  <a:pt x="153924" y="737549"/>
                </a:lnTo>
                <a:lnTo>
                  <a:pt x="141732" y="769620"/>
                </a:lnTo>
                <a:lnTo>
                  <a:pt x="168820" y="769620"/>
                </a:lnTo>
                <a:lnTo>
                  <a:pt x="153924" y="809244"/>
                </a:lnTo>
                <a:close/>
              </a:path>
              <a:path w="306704" h="809625">
                <a:moveTo>
                  <a:pt x="153924" y="71694"/>
                </a:moveTo>
                <a:lnTo>
                  <a:pt x="141732" y="39624"/>
                </a:lnTo>
                <a:lnTo>
                  <a:pt x="166116" y="39624"/>
                </a:lnTo>
                <a:lnTo>
                  <a:pt x="153924" y="71694"/>
                </a:lnTo>
                <a:close/>
              </a:path>
              <a:path w="306704" h="809625">
                <a:moveTo>
                  <a:pt x="280491" y="404622"/>
                </a:moveTo>
                <a:lnTo>
                  <a:pt x="153924" y="71694"/>
                </a:lnTo>
                <a:lnTo>
                  <a:pt x="166116" y="39624"/>
                </a:lnTo>
                <a:lnTo>
                  <a:pt x="168876" y="39624"/>
                </a:lnTo>
                <a:lnTo>
                  <a:pt x="305173" y="400812"/>
                </a:lnTo>
                <a:lnTo>
                  <a:pt x="281940" y="400812"/>
                </a:lnTo>
                <a:lnTo>
                  <a:pt x="280491" y="404622"/>
                </a:lnTo>
                <a:close/>
              </a:path>
              <a:path w="306704" h="809625">
                <a:moveTo>
                  <a:pt x="25908" y="408432"/>
                </a:moveTo>
                <a:lnTo>
                  <a:pt x="25908" y="400812"/>
                </a:lnTo>
                <a:lnTo>
                  <a:pt x="27356" y="404622"/>
                </a:lnTo>
                <a:lnTo>
                  <a:pt x="25908" y="408432"/>
                </a:lnTo>
                <a:close/>
              </a:path>
              <a:path w="306704" h="809625">
                <a:moveTo>
                  <a:pt x="27356" y="404622"/>
                </a:moveTo>
                <a:lnTo>
                  <a:pt x="25908" y="400812"/>
                </a:lnTo>
                <a:lnTo>
                  <a:pt x="28804" y="400812"/>
                </a:lnTo>
                <a:lnTo>
                  <a:pt x="27356" y="404622"/>
                </a:lnTo>
                <a:close/>
              </a:path>
              <a:path w="306704" h="809625">
                <a:moveTo>
                  <a:pt x="281940" y="408432"/>
                </a:moveTo>
                <a:lnTo>
                  <a:pt x="280491" y="404622"/>
                </a:lnTo>
                <a:lnTo>
                  <a:pt x="281940" y="400812"/>
                </a:lnTo>
                <a:lnTo>
                  <a:pt x="281940" y="408432"/>
                </a:lnTo>
                <a:close/>
              </a:path>
              <a:path w="306704" h="809625">
                <a:moveTo>
                  <a:pt x="304605" y="408432"/>
                </a:moveTo>
                <a:lnTo>
                  <a:pt x="281940" y="408432"/>
                </a:lnTo>
                <a:lnTo>
                  <a:pt x="281940" y="400812"/>
                </a:lnTo>
                <a:lnTo>
                  <a:pt x="305173" y="400812"/>
                </a:lnTo>
                <a:lnTo>
                  <a:pt x="306323" y="403860"/>
                </a:lnTo>
                <a:lnTo>
                  <a:pt x="304605" y="408432"/>
                </a:lnTo>
                <a:close/>
              </a:path>
              <a:path w="306704" h="809625">
                <a:moveTo>
                  <a:pt x="28804" y="408432"/>
                </a:moveTo>
                <a:lnTo>
                  <a:pt x="25908" y="408432"/>
                </a:lnTo>
                <a:lnTo>
                  <a:pt x="27356" y="404622"/>
                </a:lnTo>
                <a:lnTo>
                  <a:pt x="28804" y="408432"/>
                </a:lnTo>
                <a:close/>
              </a:path>
              <a:path w="306704" h="809625">
                <a:moveTo>
                  <a:pt x="168820" y="769620"/>
                </a:moveTo>
                <a:lnTo>
                  <a:pt x="166116" y="769620"/>
                </a:lnTo>
                <a:lnTo>
                  <a:pt x="153924" y="737549"/>
                </a:lnTo>
                <a:lnTo>
                  <a:pt x="280491" y="404622"/>
                </a:lnTo>
                <a:lnTo>
                  <a:pt x="281940" y="408432"/>
                </a:lnTo>
                <a:lnTo>
                  <a:pt x="304605" y="408432"/>
                </a:lnTo>
                <a:lnTo>
                  <a:pt x="168820" y="769620"/>
                </a:lnTo>
                <a:close/>
              </a:path>
              <a:path w="306704" h="809625">
                <a:moveTo>
                  <a:pt x="166116" y="769620"/>
                </a:moveTo>
                <a:lnTo>
                  <a:pt x="141732" y="769620"/>
                </a:lnTo>
                <a:lnTo>
                  <a:pt x="153924" y="737549"/>
                </a:lnTo>
                <a:lnTo>
                  <a:pt x="166116" y="769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59167" y="558012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87923" y="6744461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 h="0">
                <a:moveTo>
                  <a:pt x="0" y="0"/>
                </a:moveTo>
                <a:lnTo>
                  <a:pt x="306019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16752" y="4657344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684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684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684"/>
                </a:lnTo>
                <a:lnTo>
                  <a:pt x="25908" y="38100"/>
                </a:lnTo>
                <a:lnTo>
                  <a:pt x="51816" y="38100"/>
                </a:lnTo>
                <a:lnTo>
                  <a:pt x="51816" y="73491"/>
                </a:lnTo>
                <a:lnTo>
                  <a:pt x="38100" y="76200"/>
                </a:lnTo>
                <a:close/>
              </a:path>
              <a:path w="76200" h="2121534">
                <a:moveTo>
                  <a:pt x="51816" y="73491"/>
                </a:moveTo>
                <a:lnTo>
                  <a:pt x="51816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1816" y="73491"/>
                </a:lnTo>
                <a:close/>
              </a:path>
              <a:path w="76200" h="2121534">
                <a:moveTo>
                  <a:pt x="51816" y="76200"/>
                </a:moveTo>
                <a:lnTo>
                  <a:pt x="38100" y="76200"/>
                </a:lnTo>
                <a:lnTo>
                  <a:pt x="51816" y="73491"/>
                </a:lnTo>
                <a:lnTo>
                  <a:pt x="51816" y="76200"/>
                </a:lnTo>
                <a:close/>
              </a:path>
              <a:path w="76200" h="2121534">
                <a:moveTo>
                  <a:pt x="25908" y="2047723"/>
                </a:moveTo>
                <a:lnTo>
                  <a:pt x="25908" y="73684"/>
                </a:lnTo>
                <a:lnTo>
                  <a:pt x="38100" y="76200"/>
                </a:lnTo>
                <a:lnTo>
                  <a:pt x="51816" y="76200"/>
                </a:lnTo>
                <a:lnTo>
                  <a:pt x="51816" y="2045208"/>
                </a:lnTo>
                <a:lnTo>
                  <a:pt x="38100" y="2045208"/>
                </a:lnTo>
                <a:lnTo>
                  <a:pt x="25908" y="2047723"/>
                </a:lnTo>
                <a:close/>
              </a:path>
              <a:path w="76200" h="2121534">
                <a:moveTo>
                  <a:pt x="51816" y="2083308"/>
                </a:moveTo>
                <a:lnTo>
                  <a:pt x="25908" y="2083308"/>
                </a:lnTo>
                <a:lnTo>
                  <a:pt x="25908" y="2047723"/>
                </a:lnTo>
                <a:lnTo>
                  <a:pt x="38100" y="2045208"/>
                </a:lnTo>
                <a:lnTo>
                  <a:pt x="51816" y="2047916"/>
                </a:lnTo>
                <a:lnTo>
                  <a:pt x="51816" y="2083308"/>
                </a:lnTo>
                <a:close/>
              </a:path>
              <a:path w="76200" h="2121534">
                <a:moveTo>
                  <a:pt x="51816" y="2047916"/>
                </a:moveTo>
                <a:lnTo>
                  <a:pt x="38100" y="2045208"/>
                </a:lnTo>
                <a:lnTo>
                  <a:pt x="51816" y="2045208"/>
                </a:lnTo>
                <a:lnTo>
                  <a:pt x="51816" y="2047916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788" y="2118455"/>
                </a:lnTo>
                <a:lnTo>
                  <a:pt x="11620" y="2110359"/>
                </a:lnTo>
                <a:lnTo>
                  <a:pt x="3167" y="2098262"/>
                </a:lnTo>
                <a:lnTo>
                  <a:pt x="0" y="2083308"/>
                </a:lnTo>
                <a:lnTo>
                  <a:pt x="3167" y="2068353"/>
                </a:lnTo>
                <a:lnTo>
                  <a:pt x="11620" y="2056257"/>
                </a:lnTo>
                <a:lnTo>
                  <a:pt x="23788" y="2048160"/>
                </a:lnTo>
                <a:lnTo>
                  <a:pt x="25908" y="2047723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1816" y="2083308"/>
                </a:lnTo>
                <a:lnTo>
                  <a:pt x="51816" y="2047916"/>
                </a:lnTo>
                <a:lnTo>
                  <a:pt x="53054" y="2048160"/>
                </a:lnTo>
                <a:lnTo>
                  <a:pt x="65151" y="2056257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84747" y="5283707"/>
            <a:ext cx="158750" cy="504825"/>
          </a:xfrm>
          <a:custGeom>
            <a:avLst/>
            <a:gdLst/>
            <a:ahLst/>
            <a:cxnLst/>
            <a:rect l="l" t="t" r="r" b="b"/>
            <a:pathLst>
              <a:path w="158750" h="504825">
                <a:moveTo>
                  <a:pt x="0" y="0"/>
                </a:moveTo>
                <a:lnTo>
                  <a:pt x="158496" y="0"/>
                </a:lnTo>
                <a:lnTo>
                  <a:pt x="158496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72556" y="5271516"/>
            <a:ext cx="184785" cy="528955"/>
          </a:xfrm>
          <a:custGeom>
            <a:avLst/>
            <a:gdLst/>
            <a:ahLst/>
            <a:cxnLst/>
            <a:rect l="l" t="t" r="r" b="b"/>
            <a:pathLst>
              <a:path w="184785" h="528954">
                <a:moveTo>
                  <a:pt x="184404" y="528827"/>
                </a:moveTo>
                <a:lnTo>
                  <a:pt x="0" y="528827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504443"/>
                </a:lnTo>
                <a:lnTo>
                  <a:pt x="12192" y="504443"/>
                </a:lnTo>
                <a:lnTo>
                  <a:pt x="25908" y="516635"/>
                </a:lnTo>
                <a:lnTo>
                  <a:pt x="184404" y="516635"/>
                </a:lnTo>
                <a:lnTo>
                  <a:pt x="184404" y="528827"/>
                </a:lnTo>
                <a:close/>
              </a:path>
              <a:path w="184785" h="528954">
                <a:moveTo>
                  <a:pt x="25908" y="25908"/>
                </a:moveTo>
                <a:lnTo>
                  <a:pt x="12192" y="25908"/>
                </a:lnTo>
                <a:lnTo>
                  <a:pt x="25908" y="12191"/>
                </a:lnTo>
                <a:lnTo>
                  <a:pt x="25908" y="25908"/>
                </a:lnTo>
                <a:close/>
              </a:path>
              <a:path w="184785" h="528954">
                <a:moveTo>
                  <a:pt x="158496" y="25908"/>
                </a:moveTo>
                <a:lnTo>
                  <a:pt x="25908" y="25908"/>
                </a:lnTo>
                <a:lnTo>
                  <a:pt x="25908" y="12191"/>
                </a:lnTo>
                <a:lnTo>
                  <a:pt x="158496" y="12191"/>
                </a:lnTo>
                <a:lnTo>
                  <a:pt x="158496" y="25908"/>
                </a:lnTo>
                <a:close/>
              </a:path>
              <a:path w="184785" h="528954">
                <a:moveTo>
                  <a:pt x="158496" y="516635"/>
                </a:moveTo>
                <a:lnTo>
                  <a:pt x="158496" y="12191"/>
                </a:lnTo>
                <a:lnTo>
                  <a:pt x="170688" y="25908"/>
                </a:lnTo>
                <a:lnTo>
                  <a:pt x="184404" y="25908"/>
                </a:lnTo>
                <a:lnTo>
                  <a:pt x="184404" y="504443"/>
                </a:lnTo>
                <a:lnTo>
                  <a:pt x="170688" y="504443"/>
                </a:lnTo>
                <a:lnTo>
                  <a:pt x="158496" y="516635"/>
                </a:lnTo>
                <a:close/>
              </a:path>
              <a:path w="184785" h="528954">
                <a:moveTo>
                  <a:pt x="184404" y="25908"/>
                </a:moveTo>
                <a:lnTo>
                  <a:pt x="170688" y="25908"/>
                </a:lnTo>
                <a:lnTo>
                  <a:pt x="158496" y="12191"/>
                </a:lnTo>
                <a:lnTo>
                  <a:pt x="184404" y="12191"/>
                </a:lnTo>
                <a:lnTo>
                  <a:pt x="184404" y="25908"/>
                </a:lnTo>
                <a:close/>
              </a:path>
              <a:path w="184785" h="528954">
                <a:moveTo>
                  <a:pt x="25908" y="516635"/>
                </a:moveTo>
                <a:lnTo>
                  <a:pt x="12192" y="504443"/>
                </a:lnTo>
                <a:lnTo>
                  <a:pt x="25908" y="504443"/>
                </a:lnTo>
                <a:lnTo>
                  <a:pt x="25908" y="516635"/>
                </a:lnTo>
                <a:close/>
              </a:path>
              <a:path w="184785" h="528954">
                <a:moveTo>
                  <a:pt x="158496" y="516635"/>
                </a:moveTo>
                <a:lnTo>
                  <a:pt x="25908" y="516635"/>
                </a:lnTo>
                <a:lnTo>
                  <a:pt x="25908" y="504443"/>
                </a:lnTo>
                <a:lnTo>
                  <a:pt x="158496" y="504443"/>
                </a:lnTo>
                <a:lnTo>
                  <a:pt x="158496" y="516635"/>
                </a:lnTo>
                <a:close/>
              </a:path>
              <a:path w="184785" h="528954">
                <a:moveTo>
                  <a:pt x="184404" y="516635"/>
                </a:moveTo>
                <a:lnTo>
                  <a:pt x="158496" y="516635"/>
                </a:lnTo>
                <a:lnTo>
                  <a:pt x="170688" y="504443"/>
                </a:lnTo>
                <a:lnTo>
                  <a:pt x="184404" y="504443"/>
                </a:lnTo>
                <a:lnTo>
                  <a:pt x="184404" y="516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74992" y="4716017"/>
            <a:ext cx="1379220" cy="0"/>
          </a:xfrm>
          <a:custGeom>
            <a:avLst/>
            <a:gdLst/>
            <a:ahLst/>
            <a:cxnLst/>
            <a:rect l="l" t="t" r="r" b="b"/>
            <a:pathLst>
              <a:path w="1379220" h="0">
                <a:moveTo>
                  <a:pt x="0" y="0"/>
                </a:moveTo>
                <a:lnTo>
                  <a:pt x="1379219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526466" y="587036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29111" y="6046637"/>
            <a:ext cx="216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c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17179" y="4661915"/>
            <a:ext cx="76200" cy="2121535"/>
          </a:xfrm>
          <a:custGeom>
            <a:avLst/>
            <a:gdLst/>
            <a:ahLst/>
            <a:cxnLst/>
            <a:rect l="l" t="t" r="r" b="b"/>
            <a:pathLst>
              <a:path w="76200" h="2121534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21534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21534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21534">
                <a:moveTo>
                  <a:pt x="25908" y="2047615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045208"/>
                </a:lnTo>
                <a:lnTo>
                  <a:pt x="38100" y="2045208"/>
                </a:lnTo>
                <a:lnTo>
                  <a:pt x="25908" y="2047615"/>
                </a:lnTo>
                <a:close/>
              </a:path>
              <a:path w="76200" h="2121534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21534">
                <a:moveTo>
                  <a:pt x="50292" y="2083308"/>
                </a:moveTo>
                <a:lnTo>
                  <a:pt x="25908" y="2083308"/>
                </a:lnTo>
                <a:lnTo>
                  <a:pt x="25908" y="2047615"/>
                </a:lnTo>
                <a:lnTo>
                  <a:pt x="38100" y="2045208"/>
                </a:lnTo>
                <a:lnTo>
                  <a:pt x="50292" y="2047615"/>
                </a:lnTo>
                <a:lnTo>
                  <a:pt x="50292" y="2083308"/>
                </a:lnTo>
                <a:close/>
              </a:path>
              <a:path w="76200" h="2121534">
                <a:moveTo>
                  <a:pt x="50292" y="2047615"/>
                </a:moveTo>
                <a:lnTo>
                  <a:pt x="38100" y="2045208"/>
                </a:lnTo>
                <a:lnTo>
                  <a:pt x="50292" y="2045208"/>
                </a:lnTo>
                <a:lnTo>
                  <a:pt x="50292" y="2047615"/>
                </a:lnTo>
                <a:close/>
              </a:path>
              <a:path w="76200" h="2121534">
                <a:moveTo>
                  <a:pt x="38100" y="2121408"/>
                </a:moveTo>
                <a:lnTo>
                  <a:pt x="23145" y="2118455"/>
                </a:lnTo>
                <a:lnTo>
                  <a:pt x="11049" y="2110359"/>
                </a:lnTo>
                <a:lnTo>
                  <a:pt x="2952" y="2098262"/>
                </a:lnTo>
                <a:lnTo>
                  <a:pt x="0" y="2083308"/>
                </a:lnTo>
                <a:lnTo>
                  <a:pt x="2952" y="2068353"/>
                </a:lnTo>
                <a:lnTo>
                  <a:pt x="11049" y="2056256"/>
                </a:lnTo>
                <a:lnTo>
                  <a:pt x="23145" y="2048160"/>
                </a:lnTo>
                <a:lnTo>
                  <a:pt x="25908" y="2047615"/>
                </a:lnTo>
                <a:lnTo>
                  <a:pt x="25908" y="2083308"/>
                </a:lnTo>
                <a:lnTo>
                  <a:pt x="76200" y="2083308"/>
                </a:lnTo>
                <a:lnTo>
                  <a:pt x="73247" y="2098262"/>
                </a:lnTo>
                <a:lnTo>
                  <a:pt x="65151" y="2110359"/>
                </a:lnTo>
                <a:lnTo>
                  <a:pt x="53054" y="2118455"/>
                </a:lnTo>
                <a:lnTo>
                  <a:pt x="38100" y="2121408"/>
                </a:lnTo>
                <a:close/>
              </a:path>
              <a:path w="76200" h="2121534">
                <a:moveTo>
                  <a:pt x="76200" y="2083308"/>
                </a:moveTo>
                <a:lnTo>
                  <a:pt x="50292" y="2083308"/>
                </a:lnTo>
                <a:lnTo>
                  <a:pt x="50292" y="2047615"/>
                </a:lnTo>
                <a:lnTo>
                  <a:pt x="53054" y="2048160"/>
                </a:lnTo>
                <a:lnTo>
                  <a:pt x="65151" y="2056256"/>
                </a:lnTo>
                <a:lnTo>
                  <a:pt x="73247" y="2068353"/>
                </a:lnTo>
                <a:lnTo>
                  <a:pt x="76200" y="2083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83652" y="5343144"/>
            <a:ext cx="173990" cy="504825"/>
          </a:xfrm>
          <a:custGeom>
            <a:avLst/>
            <a:gdLst/>
            <a:ahLst/>
            <a:cxnLst/>
            <a:rect l="l" t="t" r="r" b="b"/>
            <a:pathLst>
              <a:path w="173990" h="504825">
                <a:moveTo>
                  <a:pt x="0" y="0"/>
                </a:moveTo>
                <a:lnTo>
                  <a:pt x="173735" y="0"/>
                </a:lnTo>
                <a:lnTo>
                  <a:pt x="173735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71459" y="5330952"/>
            <a:ext cx="198120" cy="528955"/>
          </a:xfrm>
          <a:custGeom>
            <a:avLst/>
            <a:gdLst/>
            <a:ahLst/>
            <a:cxnLst/>
            <a:rect l="l" t="t" r="r" b="b"/>
            <a:pathLst>
              <a:path w="198120" h="528954">
                <a:moveTo>
                  <a:pt x="198119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7"/>
                </a:lnTo>
                <a:lnTo>
                  <a:pt x="24384" y="504443"/>
                </a:lnTo>
                <a:lnTo>
                  <a:pt x="12192" y="504443"/>
                </a:lnTo>
                <a:lnTo>
                  <a:pt x="24384" y="516636"/>
                </a:lnTo>
                <a:lnTo>
                  <a:pt x="198119" y="516636"/>
                </a:lnTo>
                <a:lnTo>
                  <a:pt x="198119" y="528828"/>
                </a:lnTo>
                <a:close/>
              </a:path>
              <a:path w="198120" h="528954">
                <a:moveTo>
                  <a:pt x="24384" y="25907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7"/>
                </a:lnTo>
                <a:close/>
              </a:path>
              <a:path w="198120" h="528954">
                <a:moveTo>
                  <a:pt x="172211" y="25907"/>
                </a:moveTo>
                <a:lnTo>
                  <a:pt x="24384" y="25907"/>
                </a:lnTo>
                <a:lnTo>
                  <a:pt x="24384" y="12192"/>
                </a:lnTo>
                <a:lnTo>
                  <a:pt x="172211" y="12192"/>
                </a:lnTo>
                <a:lnTo>
                  <a:pt x="172211" y="25907"/>
                </a:lnTo>
                <a:close/>
              </a:path>
              <a:path w="198120" h="528954">
                <a:moveTo>
                  <a:pt x="172211" y="516636"/>
                </a:moveTo>
                <a:lnTo>
                  <a:pt x="172211" y="12192"/>
                </a:lnTo>
                <a:lnTo>
                  <a:pt x="185928" y="25908"/>
                </a:lnTo>
                <a:lnTo>
                  <a:pt x="198119" y="25907"/>
                </a:lnTo>
                <a:lnTo>
                  <a:pt x="198119" y="504443"/>
                </a:lnTo>
                <a:lnTo>
                  <a:pt x="185928" y="504443"/>
                </a:lnTo>
                <a:lnTo>
                  <a:pt x="172211" y="516636"/>
                </a:lnTo>
                <a:close/>
              </a:path>
              <a:path w="198120" h="528954">
                <a:moveTo>
                  <a:pt x="198119" y="25907"/>
                </a:moveTo>
                <a:lnTo>
                  <a:pt x="185928" y="25908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5907"/>
                </a:lnTo>
                <a:close/>
              </a:path>
              <a:path w="198120" h="528954">
                <a:moveTo>
                  <a:pt x="24384" y="516636"/>
                </a:moveTo>
                <a:lnTo>
                  <a:pt x="12192" y="504443"/>
                </a:lnTo>
                <a:lnTo>
                  <a:pt x="24384" y="504443"/>
                </a:lnTo>
                <a:lnTo>
                  <a:pt x="24384" y="516636"/>
                </a:lnTo>
                <a:close/>
              </a:path>
              <a:path w="198120" h="528954">
                <a:moveTo>
                  <a:pt x="172211" y="516636"/>
                </a:moveTo>
                <a:lnTo>
                  <a:pt x="24384" y="516636"/>
                </a:lnTo>
                <a:lnTo>
                  <a:pt x="24384" y="504443"/>
                </a:lnTo>
                <a:lnTo>
                  <a:pt x="172211" y="504443"/>
                </a:lnTo>
                <a:lnTo>
                  <a:pt x="172211" y="516636"/>
                </a:lnTo>
                <a:close/>
              </a:path>
              <a:path w="198120" h="528954">
                <a:moveTo>
                  <a:pt x="198119" y="516636"/>
                </a:moveTo>
                <a:lnTo>
                  <a:pt x="172211" y="516636"/>
                </a:lnTo>
                <a:lnTo>
                  <a:pt x="185928" y="504443"/>
                </a:lnTo>
                <a:lnTo>
                  <a:pt x="198119" y="504443"/>
                </a:lnTo>
                <a:lnTo>
                  <a:pt x="198119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553450" y="4716780"/>
            <a:ext cx="0" cy="626745"/>
          </a:xfrm>
          <a:custGeom>
            <a:avLst/>
            <a:gdLst/>
            <a:ahLst/>
            <a:cxnLst/>
            <a:rect l="l" t="t" r="r" b="b"/>
            <a:pathLst>
              <a:path w="0" h="626745">
                <a:moveTo>
                  <a:pt x="0" y="0"/>
                </a:moveTo>
                <a:lnTo>
                  <a:pt x="0" y="62636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553450" y="5847588"/>
            <a:ext cx="0" cy="885825"/>
          </a:xfrm>
          <a:custGeom>
            <a:avLst/>
            <a:gdLst/>
            <a:ahLst/>
            <a:cxnLst/>
            <a:rect l="l" t="t" r="r" b="b"/>
            <a:pathLst>
              <a:path w="0" h="885825">
                <a:moveTo>
                  <a:pt x="0" y="0"/>
                </a:moveTo>
                <a:lnTo>
                  <a:pt x="0" y="88544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59723" y="5343144"/>
            <a:ext cx="173990" cy="504825"/>
          </a:xfrm>
          <a:custGeom>
            <a:avLst/>
            <a:gdLst/>
            <a:ahLst/>
            <a:cxnLst/>
            <a:rect l="l" t="t" r="r" b="b"/>
            <a:pathLst>
              <a:path w="173990" h="504825">
                <a:moveTo>
                  <a:pt x="0" y="0"/>
                </a:moveTo>
                <a:lnTo>
                  <a:pt x="173736" y="0"/>
                </a:lnTo>
                <a:lnTo>
                  <a:pt x="17373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47532" y="5330952"/>
            <a:ext cx="198120" cy="528955"/>
          </a:xfrm>
          <a:custGeom>
            <a:avLst/>
            <a:gdLst/>
            <a:ahLst/>
            <a:cxnLst/>
            <a:rect l="l" t="t" r="r" b="b"/>
            <a:pathLst>
              <a:path w="198120" h="528954">
                <a:moveTo>
                  <a:pt x="198119" y="528828"/>
                </a:moveTo>
                <a:lnTo>
                  <a:pt x="0" y="528828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2192" y="504443"/>
                </a:lnTo>
                <a:lnTo>
                  <a:pt x="25908" y="516636"/>
                </a:lnTo>
                <a:lnTo>
                  <a:pt x="198119" y="516636"/>
                </a:lnTo>
                <a:lnTo>
                  <a:pt x="198119" y="528828"/>
                </a:lnTo>
                <a:close/>
              </a:path>
              <a:path w="198120" h="528954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98120" h="528954">
                <a:moveTo>
                  <a:pt x="172211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5907"/>
                </a:lnTo>
                <a:close/>
              </a:path>
              <a:path w="198120" h="528954">
                <a:moveTo>
                  <a:pt x="172211" y="516636"/>
                </a:moveTo>
                <a:lnTo>
                  <a:pt x="172211" y="12192"/>
                </a:lnTo>
                <a:lnTo>
                  <a:pt x="185928" y="25908"/>
                </a:lnTo>
                <a:lnTo>
                  <a:pt x="198119" y="25907"/>
                </a:lnTo>
                <a:lnTo>
                  <a:pt x="198119" y="504443"/>
                </a:lnTo>
                <a:lnTo>
                  <a:pt x="185928" y="504443"/>
                </a:lnTo>
                <a:lnTo>
                  <a:pt x="172211" y="516636"/>
                </a:lnTo>
                <a:close/>
              </a:path>
              <a:path w="198120" h="528954">
                <a:moveTo>
                  <a:pt x="198119" y="25907"/>
                </a:moveTo>
                <a:lnTo>
                  <a:pt x="185928" y="25908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5907"/>
                </a:lnTo>
                <a:close/>
              </a:path>
              <a:path w="198120" h="528954">
                <a:moveTo>
                  <a:pt x="25908" y="516636"/>
                </a:moveTo>
                <a:lnTo>
                  <a:pt x="12192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98120" h="528954">
                <a:moveTo>
                  <a:pt x="172211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72211" y="504443"/>
                </a:lnTo>
                <a:lnTo>
                  <a:pt x="172211" y="516636"/>
                </a:lnTo>
                <a:close/>
              </a:path>
              <a:path w="198120" h="528954">
                <a:moveTo>
                  <a:pt x="198119" y="516636"/>
                </a:moveTo>
                <a:lnTo>
                  <a:pt x="172211" y="516636"/>
                </a:lnTo>
                <a:lnTo>
                  <a:pt x="185928" y="504443"/>
                </a:lnTo>
                <a:lnTo>
                  <a:pt x="198119" y="504443"/>
                </a:lnTo>
                <a:lnTo>
                  <a:pt x="198119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8161961" y="587497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364746" y="6051214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87873" y="4681727"/>
            <a:ext cx="0" cy="756285"/>
          </a:xfrm>
          <a:custGeom>
            <a:avLst/>
            <a:gdLst/>
            <a:ahLst/>
            <a:cxnLst/>
            <a:rect l="l" t="t" r="r" b="b"/>
            <a:pathLst>
              <a:path w="0" h="756285">
                <a:moveTo>
                  <a:pt x="0" y="0"/>
                </a:moveTo>
                <a:lnTo>
                  <a:pt x="0" y="7559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74635" y="5396484"/>
            <a:ext cx="76200" cy="410209"/>
          </a:xfrm>
          <a:custGeom>
            <a:avLst/>
            <a:gdLst/>
            <a:ahLst/>
            <a:cxnLst/>
            <a:rect l="l" t="t" r="r" b="b"/>
            <a:pathLst>
              <a:path w="76200" h="410210">
                <a:moveTo>
                  <a:pt x="47244" y="347472"/>
                </a:moveTo>
                <a:lnTo>
                  <a:pt x="28956" y="347472"/>
                </a:lnTo>
                <a:lnTo>
                  <a:pt x="28956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0210">
                <a:moveTo>
                  <a:pt x="38100" y="409956"/>
                </a:moveTo>
                <a:lnTo>
                  <a:pt x="0" y="333756"/>
                </a:lnTo>
                <a:lnTo>
                  <a:pt x="28956" y="333756"/>
                </a:lnTo>
                <a:lnTo>
                  <a:pt x="28956" y="347472"/>
                </a:lnTo>
                <a:lnTo>
                  <a:pt x="69342" y="347472"/>
                </a:lnTo>
                <a:lnTo>
                  <a:pt x="38100" y="409956"/>
                </a:lnTo>
                <a:close/>
              </a:path>
              <a:path w="76200" h="410210">
                <a:moveTo>
                  <a:pt x="69342" y="347472"/>
                </a:moveTo>
                <a:lnTo>
                  <a:pt x="47244" y="347472"/>
                </a:lnTo>
                <a:lnTo>
                  <a:pt x="47244" y="333756"/>
                </a:lnTo>
                <a:lnTo>
                  <a:pt x="76200" y="333756"/>
                </a:lnTo>
                <a:lnTo>
                  <a:pt x="69342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7212021" y="4905250"/>
            <a:ext cx="6178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10"/>
              </a:lnSpc>
            </a:pPr>
            <a:r>
              <a:rPr dirty="0" baseline="13333" sz="3750" spc="-697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3888" sz="3600" spc="-69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-465">
                <a:solidFill>
                  <a:srgbClr val="FF0000"/>
                </a:solidFill>
                <a:latin typeface="Times New Roman"/>
                <a:cs typeface="Times New Roman"/>
              </a:rPr>
              <a:t>b2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83763" y="4660391"/>
            <a:ext cx="1974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18886" y="6295561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725869" y="5448285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08828" y="5842486"/>
            <a:ext cx="3295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1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609588" y="4698491"/>
            <a:ext cx="76200" cy="2075814"/>
          </a:xfrm>
          <a:custGeom>
            <a:avLst/>
            <a:gdLst/>
            <a:ahLst/>
            <a:cxnLst/>
            <a:rect l="l" t="t" r="r" b="b"/>
            <a:pathLst>
              <a:path w="76200" h="2075815">
                <a:moveTo>
                  <a:pt x="24384" y="200239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999487"/>
                </a:lnTo>
                <a:lnTo>
                  <a:pt x="38100" y="1999487"/>
                </a:lnTo>
                <a:lnTo>
                  <a:pt x="24384" y="2002392"/>
                </a:lnTo>
                <a:close/>
              </a:path>
              <a:path w="76200" h="2075815">
                <a:moveTo>
                  <a:pt x="50292" y="2037587"/>
                </a:moveTo>
                <a:lnTo>
                  <a:pt x="24384" y="2037587"/>
                </a:lnTo>
                <a:lnTo>
                  <a:pt x="24384" y="2002392"/>
                </a:lnTo>
                <a:lnTo>
                  <a:pt x="38100" y="1999487"/>
                </a:lnTo>
                <a:lnTo>
                  <a:pt x="50292" y="2002070"/>
                </a:lnTo>
                <a:lnTo>
                  <a:pt x="50292" y="2037587"/>
                </a:lnTo>
                <a:close/>
              </a:path>
              <a:path w="76200" h="2075815">
                <a:moveTo>
                  <a:pt x="50292" y="2002070"/>
                </a:moveTo>
                <a:lnTo>
                  <a:pt x="38100" y="1999487"/>
                </a:lnTo>
                <a:lnTo>
                  <a:pt x="50292" y="1999487"/>
                </a:lnTo>
                <a:lnTo>
                  <a:pt x="50292" y="2002070"/>
                </a:lnTo>
                <a:close/>
              </a:path>
              <a:path w="76200" h="2075815">
                <a:moveTo>
                  <a:pt x="76200" y="2037587"/>
                </a:moveTo>
                <a:lnTo>
                  <a:pt x="50292" y="2037587"/>
                </a:lnTo>
                <a:lnTo>
                  <a:pt x="50292" y="2002070"/>
                </a:lnTo>
                <a:lnTo>
                  <a:pt x="53054" y="2002655"/>
                </a:lnTo>
                <a:lnTo>
                  <a:pt x="65151" y="2011108"/>
                </a:lnTo>
                <a:lnTo>
                  <a:pt x="73247" y="2023276"/>
                </a:lnTo>
                <a:lnTo>
                  <a:pt x="76200" y="2037587"/>
                </a:lnTo>
                <a:close/>
              </a:path>
              <a:path w="76200" h="2075815">
                <a:moveTo>
                  <a:pt x="38100" y="2075687"/>
                </a:moveTo>
                <a:lnTo>
                  <a:pt x="23145" y="2072735"/>
                </a:lnTo>
                <a:lnTo>
                  <a:pt x="11049" y="2064639"/>
                </a:lnTo>
                <a:lnTo>
                  <a:pt x="2952" y="2052542"/>
                </a:lnTo>
                <a:lnTo>
                  <a:pt x="0" y="2037587"/>
                </a:lnTo>
                <a:lnTo>
                  <a:pt x="2952" y="2023276"/>
                </a:lnTo>
                <a:lnTo>
                  <a:pt x="11049" y="2011108"/>
                </a:lnTo>
                <a:lnTo>
                  <a:pt x="23145" y="2002655"/>
                </a:lnTo>
                <a:lnTo>
                  <a:pt x="24384" y="2002392"/>
                </a:lnTo>
                <a:lnTo>
                  <a:pt x="24384" y="2037587"/>
                </a:lnTo>
                <a:lnTo>
                  <a:pt x="76200" y="2037587"/>
                </a:lnTo>
                <a:lnTo>
                  <a:pt x="73247" y="2052542"/>
                </a:lnTo>
                <a:lnTo>
                  <a:pt x="65151" y="2064639"/>
                </a:lnTo>
                <a:lnTo>
                  <a:pt x="53054" y="2072735"/>
                </a:lnTo>
                <a:lnTo>
                  <a:pt x="38100" y="2075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54723" y="5305044"/>
            <a:ext cx="180340" cy="467995"/>
          </a:xfrm>
          <a:custGeom>
            <a:avLst/>
            <a:gdLst/>
            <a:ahLst/>
            <a:cxnLst/>
            <a:rect l="l" t="t" r="r" b="b"/>
            <a:pathLst>
              <a:path w="180340" h="467995">
                <a:moveTo>
                  <a:pt x="0" y="0"/>
                </a:moveTo>
                <a:lnTo>
                  <a:pt x="179832" y="0"/>
                </a:lnTo>
                <a:lnTo>
                  <a:pt x="1798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42532" y="5292852"/>
            <a:ext cx="205740" cy="494030"/>
          </a:xfrm>
          <a:custGeom>
            <a:avLst/>
            <a:gdLst/>
            <a:ahLst/>
            <a:cxnLst/>
            <a:rect l="l" t="t" r="r" b="b"/>
            <a:pathLst>
              <a:path w="205740" h="494029">
                <a:moveTo>
                  <a:pt x="205740" y="493776"/>
                </a:moveTo>
                <a:lnTo>
                  <a:pt x="0" y="493776"/>
                </a:lnTo>
                <a:lnTo>
                  <a:pt x="0" y="0"/>
                </a:lnTo>
                <a:lnTo>
                  <a:pt x="205740" y="0"/>
                </a:lnTo>
                <a:lnTo>
                  <a:pt x="205740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3"/>
                </a:lnTo>
                <a:lnTo>
                  <a:pt x="25908" y="467867"/>
                </a:lnTo>
                <a:lnTo>
                  <a:pt x="12192" y="467867"/>
                </a:lnTo>
                <a:lnTo>
                  <a:pt x="25908" y="480060"/>
                </a:lnTo>
                <a:lnTo>
                  <a:pt x="205740" y="480060"/>
                </a:lnTo>
                <a:lnTo>
                  <a:pt x="205740" y="493776"/>
                </a:lnTo>
                <a:close/>
              </a:path>
              <a:path w="205740" h="494029">
                <a:moveTo>
                  <a:pt x="25908" y="24383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205740" h="494029">
                <a:moveTo>
                  <a:pt x="179831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79831" y="12192"/>
                </a:lnTo>
                <a:lnTo>
                  <a:pt x="179831" y="24383"/>
                </a:lnTo>
                <a:close/>
              </a:path>
              <a:path w="205740" h="494029">
                <a:moveTo>
                  <a:pt x="179831" y="480060"/>
                </a:moveTo>
                <a:lnTo>
                  <a:pt x="179831" y="12192"/>
                </a:lnTo>
                <a:lnTo>
                  <a:pt x="192024" y="24384"/>
                </a:lnTo>
                <a:lnTo>
                  <a:pt x="205740" y="24383"/>
                </a:lnTo>
                <a:lnTo>
                  <a:pt x="205740" y="467867"/>
                </a:lnTo>
                <a:lnTo>
                  <a:pt x="192024" y="467867"/>
                </a:lnTo>
                <a:lnTo>
                  <a:pt x="179831" y="480060"/>
                </a:lnTo>
                <a:close/>
              </a:path>
              <a:path w="205740" h="494029">
                <a:moveTo>
                  <a:pt x="205740" y="24383"/>
                </a:moveTo>
                <a:lnTo>
                  <a:pt x="192024" y="24384"/>
                </a:lnTo>
                <a:lnTo>
                  <a:pt x="179831" y="12192"/>
                </a:lnTo>
                <a:lnTo>
                  <a:pt x="205740" y="12192"/>
                </a:lnTo>
                <a:lnTo>
                  <a:pt x="205740" y="24383"/>
                </a:lnTo>
                <a:close/>
              </a:path>
              <a:path w="205740" h="494029">
                <a:moveTo>
                  <a:pt x="25908" y="480060"/>
                </a:moveTo>
                <a:lnTo>
                  <a:pt x="12192" y="467867"/>
                </a:lnTo>
                <a:lnTo>
                  <a:pt x="25908" y="467867"/>
                </a:lnTo>
                <a:lnTo>
                  <a:pt x="25908" y="480060"/>
                </a:lnTo>
                <a:close/>
              </a:path>
              <a:path w="205740" h="494029">
                <a:moveTo>
                  <a:pt x="179831" y="480060"/>
                </a:moveTo>
                <a:lnTo>
                  <a:pt x="25908" y="480060"/>
                </a:lnTo>
                <a:lnTo>
                  <a:pt x="25908" y="467867"/>
                </a:lnTo>
                <a:lnTo>
                  <a:pt x="179831" y="467867"/>
                </a:lnTo>
                <a:lnTo>
                  <a:pt x="179831" y="480060"/>
                </a:lnTo>
                <a:close/>
              </a:path>
              <a:path w="205740" h="494029">
                <a:moveTo>
                  <a:pt x="205740" y="480060"/>
                </a:moveTo>
                <a:lnTo>
                  <a:pt x="179831" y="480060"/>
                </a:lnTo>
                <a:lnTo>
                  <a:pt x="192024" y="467867"/>
                </a:lnTo>
                <a:lnTo>
                  <a:pt x="205740" y="467867"/>
                </a:lnTo>
                <a:lnTo>
                  <a:pt x="205740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682740" y="4759452"/>
            <a:ext cx="76200" cy="411480"/>
          </a:xfrm>
          <a:custGeom>
            <a:avLst/>
            <a:gdLst/>
            <a:ahLst/>
            <a:cxnLst/>
            <a:rect l="l" t="t" r="r" b="b"/>
            <a:pathLst>
              <a:path w="76200" h="411479">
                <a:moveTo>
                  <a:pt x="47244" y="347472"/>
                </a:moveTo>
                <a:lnTo>
                  <a:pt x="28956" y="347472"/>
                </a:lnTo>
                <a:lnTo>
                  <a:pt x="28956" y="0"/>
                </a:lnTo>
                <a:lnTo>
                  <a:pt x="47244" y="0"/>
                </a:lnTo>
                <a:lnTo>
                  <a:pt x="47244" y="347472"/>
                </a:lnTo>
                <a:close/>
              </a:path>
              <a:path w="76200" h="411479">
                <a:moveTo>
                  <a:pt x="38100" y="411480"/>
                </a:moveTo>
                <a:lnTo>
                  <a:pt x="0" y="335280"/>
                </a:lnTo>
                <a:lnTo>
                  <a:pt x="28956" y="335280"/>
                </a:lnTo>
                <a:lnTo>
                  <a:pt x="28956" y="347472"/>
                </a:lnTo>
                <a:lnTo>
                  <a:pt x="70104" y="347472"/>
                </a:lnTo>
                <a:lnTo>
                  <a:pt x="38100" y="411480"/>
                </a:lnTo>
                <a:close/>
              </a:path>
              <a:path w="76200" h="411479">
                <a:moveTo>
                  <a:pt x="70104" y="347472"/>
                </a:moveTo>
                <a:lnTo>
                  <a:pt x="47244" y="347472"/>
                </a:lnTo>
                <a:lnTo>
                  <a:pt x="47244" y="335280"/>
                </a:lnTo>
                <a:lnTo>
                  <a:pt x="76200" y="335280"/>
                </a:lnTo>
                <a:lnTo>
                  <a:pt x="70104" y="347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772059" y="4696950"/>
            <a:ext cx="32575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846839" y="6297719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401823" y="4276815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53704" y="422959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440680" y="4652771"/>
            <a:ext cx="76200" cy="2120265"/>
          </a:xfrm>
          <a:custGeom>
            <a:avLst/>
            <a:gdLst/>
            <a:ahLst/>
            <a:cxnLst/>
            <a:rect l="l" t="t" r="r" b="b"/>
            <a:pathLst>
              <a:path w="76200" h="2120265">
                <a:moveTo>
                  <a:pt x="25907" y="73684"/>
                </a:moveTo>
                <a:lnTo>
                  <a:pt x="23788" y="73247"/>
                </a:lnTo>
                <a:lnTo>
                  <a:pt x="11620" y="65150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84"/>
                </a:lnTo>
                <a:close/>
              </a:path>
              <a:path w="76200" h="2120265">
                <a:moveTo>
                  <a:pt x="38099" y="76200"/>
                </a:moveTo>
                <a:lnTo>
                  <a:pt x="25907" y="73684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20265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20265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20265">
                <a:moveTo>
                  <a:pt x="25907" y="2046199"/>
                </a:moveTo>
                <a:lnTo>
                  <a:pt x="25907" y="73684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043683"/>
                </a:lnTo>
                <a:lnTo>
                  <a:pt x="38099" y="2043683"/>
                </a:lnTo>
                <a:lnTo>
                  <a:pt x="25907" y="2046199"/>
                </a:lnTo>
                <a:close/>
              </a:path>
              <a:path w="76200" h="2120265">
                <a:moveTo>
                  <a:pt x="51815" y="2081783"/>
                </a:moveTo>
                <a:lnTo>
                  <a:pt x="25907" y="2081783"/>
                </a:lnTo>
                <a:lnTo>
                  <a:pt x="25907" y="2046199"/>
                </a:lnTo>
                <a:lnTo>
                  <a:pt x="38099" y="2043683"/>
                </a:lnTo>
                <a:lnTo>
                  <a:pt x="51815" y="2046392"/>
                </a:lnTo>
                <a:lnTo>
                  <a:pt x="51815" y="2081783"/>
                </a:lnTo>
                <a:close/>
              </a:path>
              <a:path w="76200" h="2120265">
                <a:moveTo>
                  <a:pt x="51815" y="2046392"/>
                </a:moveTo>
                <a:lnTo>
                  <a:pt x="38099" y="2043683"/>
                </a:lnTo>
                <a:lnTo>
                  <a:pt x="51815" y="2043683"/>
                </a:lnTo>
                <a:lnTo>
                  <a:pt x="51815" y="2046392"/>
                </a:lnTo>
                <a:close/>
              </a:path>
              <a:path w="76200" h="2120265">
                <a:moveTo>
                  <a:pt x="38099" y="2119883"/>
                </a:moveTo>
                <a:lnTo>
                  <a:pt x="23788" y="2116931"/>
                </a:lnTo>
                <a:lnTo>
                  <a:pt x="11620" y="2108834"/>
                </a:lnTo>
                <a:lnTo>
                  <a:pt x="3167" y="2096738"/>
                </a:lnTo>
                <a:lnTo>
                  <a:pt x="0" y="2081783"/>
                </a:lnTo>
                <a:lnTo>
                  <a:pt x="3167" y="2066829"/>
                </a:lnTo>
                <a:lnTo>
                  <a:pt x="11620" y="2054732"/>
                </a:lnTo>
                <a:lnTo>
                  <a:pt x="23788" y="2046636"/>
                </a:lnTo>
                <a:lnTo>
                  <a:pt x="25907" y="2046199"/>
                </a:lnTo>
                <a:lnTo>
                  <a:pt x="25907" y="2081783"/>
                </a:lnTo>
                <a:lnTo>
                  <a:pt x="76199" y="2081783"/>
                </a:lnTo>
                <a:lnTo>
                  <a:pt x="73247" y="2096738"/>
                </a:lnTo>
                <a:lnTo>
                  <a:pt x="65150" y="2108834"/>
                </a:lnTo>
                <a:lnTo>
                  <a:pt x="53054" y="2116931"/>
                </a:lnTo>
                <a:lnTo>
                  <a:pt x="38099" y="2119883"/>
                </a:lnTo>
                <a:close/>
              </a:path>
              <a:path w="76200" h="2120265">
                <a:moveTo>
                  <a:pt x="76199" y="2081783"/>
                </a:moveTo>
                <a:lnTo>
                  <a:pt x="51815" y="2081783"/>
                </a:lnTo>
                <a:lnTo>
                  <a:pt x="51815" y="2046392"/>
                </a:lnTo>
                <a:lnTo>
                  <a:pt x="53054" y="2046636"/>
                </a:lnTo>
                <a:lnTo>
                  <a:pt x="65150" y="2054732"/>
                </a:lnTo>
                <a:lnTo>
                  <a:pt x="73247" y="2066829"/>
                </a:lnTo>
                <a:lnTo>
                  <a:pt x="76199" y="2081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08676" y="5268467"/>
            <a:ext cx="144780" cy="504825"/>
          </a:xfrm>
          <a:custGeom>
            <a:avLst/>
            <a:gdLst/>
            <a:ahLst/>
            <a:cxnLst/>
            <a:rect l="l" t="t" r="r" b="b"/>
            <a:pathLst>
              <a:path w="144779" h="504825">
                <a:moveTo>
                  <a:pt x="0" y="0"/>
                </a:moveTo>
                <a:lnTo>
                  <a:pt x="144779" y="0"/>
                </a:lnTo>
                <a:lnTo>
                  <a:pt x="144779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396484" y="5256276"/>
            <a:ext cx="169545" cy="528955"/>
          </a:xfrm>
          <a:custGeom>
            <a:avLst/>
            <a:gdLst/>
            <a:ahLst/>
            <a:cxnLst/>
            <a:rect l="l" t="t" r="r" b="b"/>
            <a:pathLst>
              <a:path w="169545" h="528954">
                <a:moveTo>
                  <a:pt x="169164" y="528828"/>
                </a:moveTo>
                <a:lnTo>
                  <a:pt x="0" y="528828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504443"/>
                </a:lnTo>
                <a:lnTo>
                  <a:pt x="12192" y="504443"/>
                </a:lnTo>
                <a:lnTo>
                  <a:pt x="25908" y="516636"/>
                </a:lnTo>
                <a:lnTo>
                  <a:pt x="169164" y="516636"/>
                </a:lnTo>
                <a:lnTo>
                  <a:pt x="169164" y="528828"/>
                </a:lnTo>
                <a:close/>
              </a:path>
              <a:path w="169545" h="528954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69545" h="528954">
                <a:moveTo>
                  <a:pt x="14325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3256" y="12192"/>
                </a:lnTo>
                <a:lnTo>
                  <a:pt x="143256" y="25907"/>
                </a:lnTo>
                <a:close/>
              </a:path>
              <a:path w="169545" h="528954">
                <a:moveTo>
                  <a:pt x="143256" y="516636"/>
                </a:moveTo>
                <a:lnTo>
                  <a:pt x="143256" y="12192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504443"/>
                </a:lnTo>
                <a:lnTo>
                  <a:pt x="156972" y="504443"/>
                </a:lnTo>
                <a:lnTo>
                  <a:pt x="143256" y="516636"/>
                </a:lnTo>
                <a:close/>
              </a:path>
              <a:path w="169545" h="528954">
                <a:moveTo>
                  <a:pt x="169164" y="25907"/>
                </a:moveTo>
                <a:lnTo>
                  <a:pt x="156972" y="25908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5907"/>
                </a:lnTo>
                <a:close/>
              </a:path>
              <a:path w="169545" h="528954">
                <a:moveTo>
                  <a:pt x="25908" y="516636"/>
                </a:moveTo>
                <a:lnTo>
                  <a:pt x="12192" y="504443"/>
                </a:lnTo>
                <a:lnTo>
                  <a:pt x="25908" y="504443"/>
                </a:lnTo>
                <a:lnTo>
                  <a:pt x="25908" y="516636"/>
                </a:lnTo>
                <a:close/>
              </a:path>
              <a:path w="169545" h="528954">
                <a:moveTo>
                  <a:pt x="143256" y="516636"/>
                </a:moveTo>
                <a:lnTo>
                  <a:pt x="25908" y="516636"/>
                </a:lnTo>
                <a:lnTo>
                  <a:pt x="25908" y="504443"/>
                </a:lnTo>
                <a:lnTo>
                  <a:pt x="143256" y="504443"/>
                </a:lnTo>
                <a:lnTo>
                  <a:pt x="143256" y="516636"/>
                </a:lnTo>
                <a:close/>
              </a:path>
              <a:path w="169545" h="528954">
                <a:moveTo>
                  <a:pt x="169164" y="516636"/>
                </a:moveTo>
                <a:lnTo>
                  <a:pt x="143256" y="516636"/>
                </a:lnTo>
                <a:lnTo>
                  <a:pt x="156972" y="504443"/>
                </a:lnTo>
                <a:lnTo>
                  <a:pt x="169164" y="504443"/>
                </a:lnTo>
                <a:lnTo>
                  <a:pt x="169164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144479" y="5666169"/>
            <a:ext cx="11899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88645" algn="l"/>
                <a:tab pos="1057910" algn="l"/>
              </a:tabLst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baseline="-20833" sz="2400">
                <a:latin typeface="Times New Roman"/>
                <a:cs typeface="Times New Roman"/>
              </a:rPr>
              <a:t>	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47222" y="5842486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097779" y="4692396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692774" y="1458515"/>
            <a:ext cx="3698240" cy="238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要点（与前文完全一致）：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①耦合和旁路电容都短路；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②直流电压源改为交流地；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③三极管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be</a:t>
            </a: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结之间是</a:t>
            </a:r>
            <a:r>
              <a:rPr dirty="0" sz="2400" spc="3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44">
                <a:solidFill>
                  <a:srgbClr val="0000CC"/>
                </a:solidFill>
                <a:latin typeface="Times New Roman"/>
                <a:cs typeface="Times New Roman"/>
              </a:rPr>
              <a:t>be</a:t>
            </a: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ce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结之间是受控电流源。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43078" y="4293053"/>
            <a:ext cx="915669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3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20">
                <a:solidFill>
                  <a:srgbClr val="0000CC"/>
                </a:solidFill>
                <a:latin typeface="Times New Roman"/>
                <a:cs typeface="Times New Roman"/>
              </a:rPr>
              <a:t>o1</a:t>
            </a:r>
            <a:r>
              <a:rPr dirty="0" baseline="13888" sz="3600" spc="-3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baseline="13888" sz="3600" spc="-112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7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50">
                <a:solidFill>
                  <a:srgbClr val="0000CC"/>
                </a:solidFill>
                <a:latin typeface="Times New Roman"/>
                <a:cs typeface="Times New Roman"/>
              </a:rPr>
              <a:t>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985766" y="695858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985766" y="67589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85766" y="65577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85766" y="635812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985766" y="61584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85766" y="595884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85766" y="57576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985766" y="55580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985766" y="53583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985766" y="515873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85766" y="49575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985766" y="475792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85766" y="4588764"/>
            <a:ext cx="0" cy="83820"/>
          </a:xfrm>
          <a:custGeom>
            <a:avLst/>
            <a:gdLst/>
            <a:ahLst/>
            <a:cxnLst/>
            <a:rect l="l" t="t" r="r" b="b"/>
            <a:pathLst>
              <a:path w="0"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ç¬¬å–«è®²</dc:title>
  <dcterms:created xsi:type="dcterms:W3CDTF">2018-11-26T08:31:22Z</dcterms:created>
  <dcterms:modified xsi:type="dcterms:W3CDTF">2018-11-26T08:31:22Z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2018-10-06T00:00:00Z</vt:filetime>
  </property>
  <property fmtid="{D5CDD505-2E9C-101B-9397-08002B2CF9AE}" pid="3" name="LastSaved">
    <vt:filetime>2018-11-26T00:00:00Z</vt:filetime>
  </property>
</Properties>
</file>